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5"/>
  </p:notesMasterIdLst>
  <p:sldIdLst>
    <p:sldId id="256" r:id="rId3"/>
    <p:sldId id="260" r:id="rId4"/>
    <p:sldId id="261" r:id="rId5"/>
    <p:sldId id="262" r:id="rId6"/>
    <p:sldId id="263" r:id="rId7"/>
    <p:sldId id="264" r:id="rId8"/>
    <p:sldId id="265" r:id="rId9"/>
    <p:sldId id="266" r:id="rId10"/>
    <p:sldId id="268" r:id="rId11"/>
    <p:sldId id="267" r:id="rId12"/>
    <p:sldId id="269" r:id="rId13"/>
    <p:sldId id="270" r:id="rId14"/>
    <p:sldId id="257" r:id="rId15"/>
    <p:sldId id="258" r:id="rId16"/>
    <p:sldId id="328" r:id="rId17"/>
    <p:sldId id="326" r:id="rId18"/>
    <p:sldId id="329" r:id="rId19"/>
    <p:sldId id="259"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91" r:id="rId34"/>
    <p:sldId id="284" r:id="rId35"/>
    <p:sldId id="285" r:id="rId36"/>
    <p:sldId id="286" r:id="rId37"/>
    <p:sldId id="287" r:id="rId38"/>
    <p:sldId id="288" r:id="rId39"/>
    <p:sldId id="289" r:id="rId40"/>
    <p:sldId id="290" r:id="rId41"/>
    <p:sldId id="292" r:id="rId42"/>
    <p:sldId id="293" r:id="rId43"/>
    <p:sldId id="294" r:id="rId44"/>
    <p:sldId id="295" r:id="rId45"/>
    <p:sldId id="299" r:id="rId46"/>
    <p:sldId id="296" r:id="rId47"/>
    <p:sldId id="297" r:id="rId48"/>
    <p:sldId id="298" r:id="rId49"/>
    <p:sldId id="300" r:id="rId50"/>
    <p:sldId id="301" r:id="rId51"/>
    <p:sldId id="325" r:id="rId52"/>
    <p:sldId id="302" r:id="rId53"/>
    <p:sldId id="303" r:id="rId54"/>
    <p:sldId id="304" r:id="rId55"/>
    <p:sldId id="305" r:id="rId56"/>
    <p:sldId id="306" r:id="rId57"/>
    <p:sldId id="307" r:id="rId58"/>
    <p:sldId id="308" r:id="rId59"/>
    <p:sldId id="309" r:id="rId60"/>
    <p:sldId id="310" r:id="rId61"/>
    <p:sldId id="311" r:id="rId62"/>
    <p:sldId id="312" r:id="rId63"/>
    <p:sldId id="327" r:id="rId64"/>
    <p:sldId id="314" r:id="rId65"/>
    <p:sldId id="315" r:id="rId66"/>
    <p:sldId id="316" r:id="rId67"/>
    <p:sldId id="321" r:id="rId68"/>
    <p:sldId id="317" r:id="rId69"/>
    <p:sldId id="322" r:id="rId70"/>
    <p:sldId id="318" r:id="rId71"/>
    <p:sldId id="319" r:id="rId72"/>
    <p:sldId id="320" r:id="rId73"/>
    <p:sldId id="331" r:id="rId74"/>
    <p:sldId id="323" r:id="rId75"/>
    <p:sldId id="324" r:id="rId76"/>
    <p:sldId id="342" r:id="rId77"/>
    <p:sldId id="345" r:id="rId78"/>
    <p:sldId id="346" r:id="rId79"/>
    <p:sldId id="343" r:id="rId80"/>
    <p:sldId id="347" r:id="rId81"/>
    <p:sldId id="348" r:id="rId82"/>
    <p:sldId id="330" r:id="rId83"/>
    <p:sldId id="333" r:id="rId84"/>
    <p:sldId id="334" r:id="rId85"/>
    <p:sldId id="336" r:id="rId86"/>
    <p:sldId id="335" r:id="rId87"/>
    <p:sldId id="332" r:id="rId88"/>
    <p:sldId id="337" r:id="rId89"/>
    <p:sldId id="338" r:id="rId90"/>
    <p:sldId id="339" r:id="rId91"/>
    <p:sldId id="340" r:id="rId92"/>
    <p:sldId id="341" r:id="rId93"/>
    <p:sldId id="344" r:id="rId94"/>
  </p:sldIdLst>
  <p:sldSz cx="9144000" cy="6858000" type="screen4x3"/>
  <p:notesSz cx="6858000" cy="9144000"/>
  <p:defaultTextStyle>
    <a:defPPr>
      <a:defRPr lang="es-ES"/>
    </a:defPPr>
    <a:lvl1pPr algn="l" rtl="0" fontAlgn="base">
      <a:spcBef>
        <a:spcPct val="0"/>
      </a:spcBef>
      <a:spcAft>
        <a:spcPct val="0"/>
      </a:spcAft>
      <a:defRPr sz="1200" kern="1200">
        <a:solidFill>
          <a:schemeClr val="tx1"/>
        </a:solidFill>
        <a:latin typeface="Trebuchet MS" pitchFamily="34" charset="0"/>
        <a:ea typeface="+mn-ea"/>
        <a:cs typeface="+mn-cs"/>
      </a:defRPr>
    </a:lvl1pPr>
    <a:lvl2pPr marL="457200" algn="l" rtl="0" fontAlgn="base">
      <a:spcBef>
        <a:spcPct val="0"/>
      </a:spcBef>
      <a:spcAft>
        <a:spcPct val="0"/>
      </a:spcAft>
      <a:defRPr sz="1200" kern="1200">
        <a:solidFill>
          <a:schemeClr val="tx1"/>
        </a:solidFill>
        <a:latin typeface="Trebuchet MS" pitchFamily="34" charset="0"/>
        <a:ea typeface="+mn-ea"/>
        <a:cs typeface="+mn-cs"/>
      </a:defRPr>
    </a:lvl2pPr>
    <a:lvl3pPr marL="914400" algn="l" rtl="0" fontAlgn="base">
      <a:spcBef>
        <a:spcPct val="0"/>
      </a:spcBef>
      <a:spcAft>
        <a:spcPct val="0"/>
      </a:spcAft>
      <a:defRPr sz="1200" kern="1200">
        <a:solidFill>
          <a:schemeClr val="tx1"/>
        </a:solidFill>
        <a:latin typeface="Trebuchet MS" pitchFamily="34" charset="0"/>
        <a:ea typeface="+mn-ea"/>
        <a:cs typeface="+mn-cs"/>
      </a:defRPr>
    </a:lvl3pPr>
    <a:lvl4pPr marL="1371600" algn="l" rtl="0" fontAlgn="base">
      <a:spcBef>
        <a:spcPct val="0"/>
      </a:spcBef>
      <a:spcAft>
        <a:spcPct val="0"/>
      </a:spcAft>
      <a:defRPr sz="1200" kern="1200">
        <a:solidFill>
          <a:schemeClr val="tx1"/>
        </a:solidFill>
        <a:latin typeface="Trebuchet MS" pitchFamily="34" charset="0"/>
        <a:ea typeface="+mn-ea"/>
        <a:cs typeface="+mn-cs"/>
      </a:defRPr>
    </a:lvl4pPr>
    <a:lvl5pPr marL="1828800" algn="l" rtl="0" fontAlgn="base">
      <a:spcBef>
        <a:spcPct val="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Trebuchet MS" pitchFamily="34" charset="0"/>
        <a:ea typeface="+mn-ea"/>
        <a:cs typeface="+mn-cs"/>
      </a:defRPr>
    </a:lvl6pPr>
    <a:lvl7pPr marL="2743200" algn="l" defTabSz="914400" rtl="0" eaLnBrk="1" latinLnBrk="0" hangingPunct="1">
      <a:defRPr sz="1200" kern="1200">
        <a:solidFill>
          <a:schemeClr val="tx1"/>
        </a:solidFill>
        <a:latin typeface="Trebuchet MS" pitchFamily="34" charset="0"/>
        <a:ea typeface="+mn-ea"/>
        <a:cs typeface="+mn-cs"/>
      </a:defRPr>
    </a:lvl7pPr>
    <a:lvl8pPr marL="3200400" algn="l" defTabSz="914400" rtl="0" eaLnBrk="1" latinLnBrk="0" hangingPunct="1">
      <a:defRPr sz="1200" kern="1200">
        <a:solidFill>
          <a:schemeClr val="tx1"/>
        </a:solidFill>
        <a:latin typeface="Trebuchet MS" pitchFamily="34" charset="0"/>
        <a:ea typeface="+mn-ea"/>
        <a:cs typeface="+mn-cs"/>
      </a:defRPr>
    </a:lvl8pPr>
    <a:lvl9pPr marL="3657600" algn="l" defTabSz="914400" rtl="0" eaLnBrk="1" latinLnBrk="0" hangingPunct="1">
      <a:defRPr sz="1200"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6600"/>
    <a:srgbClr val="FF9933"/>
    <a:srgbClr val="0033CC"/>
    <a:srgbClr val="000099"/>
    <a:srgbClr val="FF3399"/>
    <a:srgbClr val="FF3300"/>
    <a:srgbClr val="FF0000"/>
    <a:srgbClr val="29292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124" autoAdjust="0"/>
    <p:restoredTop sz="81449" autoAdjust="0"/>
  </p:normalViewPr>
  <p:slideViewPr>
    <p:cSldViewPr>
      <p:cViewPr>
        <p:scale>
          <a:sx n="75" d="100"/>
          <a:sy n="75" d="100"/>
        </p:scale>
        <p:origin x="-1224" y="-846"/>
      </p:cViewPr>
      <p:guideLst>
        <p:guide orient="horz" pos="2160"/>
        <p:guide pos="2290"/>
      </p:guideLst>
    </p:cSldViewPr>
  </p:slideViewPr>
  <p:outlineViewPr>
    <p:cViewPr>
      <p:scale>
        <a:sx n="33" d="100"/>
        <a:sy n="33" d="100"/>
      </p:scale>
      <p:origin x="0" y="1656"/>
    </p:cViewPr>
  </p:outlineViewPr>
  <p:notesTextViewPr>
    <p:cViewPr>
      <p:scale>
        <a:sx n="150" d="100"/>
        <a:sy n="15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image" Target="../media/image74.emf"/><Relationship Id="rId4" Type="http://schemas.openxmlformats.org/officeDocument/2006/relationships/image" Target="../media/image7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4A22FEA-7C0E-4F8C-9A99-F21462324CB9}" type="datetimeFigureOut">
              <a:rPr lang="es-ES"/>
              <a:pPr>
                <a:defRPr/>
              </a:pPr>
              <a:t>14/06/2011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DB32177B-C3E0-4168-9CE0-77EE6A92BBCA}"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TextEdit="1"/>
          </p:cNvSpPr>
          <p:nvPr>
            <p:ph type="sldImg"/>
          </p:nvPr>
        </p:nvSpPr>
        <p:spPr bwMode="auto">
          <a:noFill/>
          <a:ln>
            <a:solidFill>
              <a:srgbClr val="000000"/>
            </a:solidFill>
            <a:miter lim="800000"/>
            <a:headEnd/>
            <a:tailEnd/>
          </a:ln>
        </p:spPr>
      </p:sp>
      <p:sp>
        <p:nvSpPr>
          <p:cNvPr id="4099"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solidFill>
                <a:srgbClr val="000066"/>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317BC9A-95C6-487F-8AAA-9130E26D3F2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74D7E7F-F04D-4B68-BC63-8DCB09016E9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88EB5C8-7B3C-4F83-8018-18C1BF2CB231}"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DABA751-6DE3-4ED0-B847-3DB111471C9E}"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38656F7-8B7B-4672-AF92-1CE9859F22DF}"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D44EF76-22D9-4D88-ADA5-63DDCE23421D}"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2E6488E-05D4-46D6-88FB-73D82E094D12}"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E3A2D6A-ECCF-4ED8-98FF-AFA9D456E482}"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0624947-847E-4E2B-986A-F0DDDEF6658A}"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A0A297E-0472-430D-A233-96B9288F65B3}"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1A90433-540F-4607-B28D-6D6EE2C5626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2E5BF1D-319E-44D0-8A5F-129DF49C2FF1}"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37064F4-C3B4-4765-8D3B-D71CA6FF1DDB}"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39C6140-7D44-4729-8762-46504FE0C516}"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625EDCA-3641-4C86-9986-9AB6A5F0A75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2DB4543-DB8F-4E33-B640-9D73CF0AA343}"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228606D-CDAE-42C7-A520-5F3A8733CD1A}"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7755177-B042-402D-BAB2-D1D5E2F8EC0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A6AF302-B22D-4D20-A379-C3910833D14D}"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DC1C00B-6996-4233-9717-3F5316E0C5A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E8C2463-31CF-48A2-B927-CD039A05E36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88A0636-DF15-4C5C-81DF-4BD488B6E4BD}"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153D4F6-6D8F-4AAB-B720-0165E19350A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DC8C816-7C00-41D7-B8F7-A25797CACCC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5.jpe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8" Type="http://schemas.openxmlformats.org/officeDocument/2006/relationships/oleObject" Target="../embeddings/Hoja_de_c_lculo_de_Microsoft_Office_Excel_97-20033.xls"/><Relationship Id="rId3" Type="http://schemas.openxmlformats.org/officeDocument/2006/relationships/notesSlide" Target="../notesSlides/notesSlide32.xml"/><Relationship Id="rId7" Type="http://schemas.openxmlformats.org/officeDocument/2006/relationships/oleObject" Target="../embeddings/Hoja_de_c_lculo_de_Microsoft_Office_Excel_97-20032.xls"/><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Hoja_de_c_lculo_de_Microsoft_Office_Excel_97-20031.xls"/><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oleObject" Target="../embeddings/Hoja_de_c_lculo_de_Microsoft_Office_Excel_97-20034.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Hoja_de_c_lculo_de_Microsoft_Office_Excel_97-20035.xls"/><Relationship Id="rId5" Type="http://schemas.openxmlformats.org/officeDocument/2006/relationships/image" Target="../media/image5.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Hoja_de_c_lculo_de_Microsoft_Office_Excel_97-20036.xls"/><Relationship Id="rId5" Type="http://schemas.openxmlformats.org/officeDocument/2006/relationships/image" Target="../media/image5.jpe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7.bin"/><Relationship Id="rId5" Type="http://schemas.openxmlformats.org/officeDocument/2006/relationships/image" Target="../media/image5.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Hoja_de_c_lculo_de_Microsoft_Office_Excel_97-20037.xls"/><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Hoja_de_c_lculo_de_Microsoft_Office_Excel_97-20038.xls"/><Relationship Id="rId5" Type="http://schemas.openxmlformats.org/officeDocument/2006/relationships/image" Target="../media/image5.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39.wmf"/><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47.wmf"/><Relationship Id="rId5" Type="http://schemas.openxmlformats.org/officeDocument/2006/relationships/image" Target="../media/image5.jpeg"/><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8.bin"/><Relationship Id="rId5" Type="http://schemas.openxmlformats.org/officeDocument/2006/relationships/image" Target="../media/image5.jpeg"/><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9.bin"/><Relationship Id="rId5" Type="http://schemas.openxmlformats.org/officeDocument/2006/relationships/image" Target="../media/image5.jpeg"/><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jpeg"/><Relationship Id="rId7" Type="http://schemas.openxmlformats.org/officeDocument/2006/relationships/image" Target="../media/image52.wmf"/><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5.jpe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54.emf"/><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image" Target="../media/image56.emf"/><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jpe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notesSlide" Target="../notesSlides/notesSlide77.xml"/><Relationship Id="rId7" Type="http://schemas.openxmlformats.org/officeDocument/2006/relationships/image" Target="../media/image62.jpeg"/><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oleObject" Target="../embeddings/oleObject10.bin"/><Relationship Id="rId5" Type="http://schemas.openxmlformats.org/officeDocument/2006/relationships/image" Target="../media/image5.jpeg"/><Relationship Id="rId4" Type="http://schemas.openxmlformats.org/officeDocument/2006/relationships/image" Target="../media/image4.jpe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13.xml"/><Relationship Id="rId5" Type="http://schemas.openxmlformats.org/officeDocument/2006/relationships/image" Target="../media/image64.wmf"/><Relationship Id="rId4" Type="http://schemas.openxmlformats.org/officeDocument/2006/relationships/image" Target="../media/image5.jpe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13.xml"/><Relationship Id="rId5" Type="http://schemas.openxmlformats.org/officeDocument/2006/relationships/image" Target="../media/image65.wm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jpeg"/><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13.xml"/><Relationship Id="rId5" Type="http://schemas.openxmlformats.org/officeDocument/2006/relationships/image" Target="../media/image66.jpeg"/><Relationship Id="rId4" Type="http://schemas.openxmlformats.org/officeDocument/2006/relationships/image" Target="../media/image5.jpeg"/></Relationships>
</file>

<file path=ppt/slides/_rels/slide8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jpeg"/><Relationship Id="rId7" Type="http://schemas.openxmlformats.org/officeDocument/2006/relationships/image" Target="../media/image69.png"/><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5.jpeg"/></Relationships>
</file>

<file path=ppt/slides/_rels/slide83.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4.jpeg"/><Relationship Id="rId7" Type="http://schemas.openxmlformats.org/officeDocument/2006/relationships/image" Target="../media/image72.wmf"/><Relationship Id="rId2" Type="http://schemas.openxmlformats.org/officeDocument/2006/relationships/notesSlide" Target="../notesSlides/notesSlide83.xml"/><Relationship Id="rId1" Type="http://schemas.openxmlformats.org/officeDocument/2006/relationships/slideLayout" Target="../slideLayouts/slideLayout13.xml"/><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5.jpeg"/></Relationships>
</file>

<file path=ppt/slides/_rels/slide84.xml.rels><?xml version="1.0" encoding="UTF-8" standalone="yes"?>
<Relationships xmlns="http://schemas.openxmlformats.org/package/2006/relationships"><Relationship Id="rId8" Type="http://schemas.openxmlformats.org/officeDocument/2006/relationships/oleObject" Target="../embeddings/Gr_fico_de_Microsoft_Office_Excel11.xls"/><Relationship Id="rId3" Type="http://schemas.openxmlformats.org/officeDocument/2006/relationships/notesSlide" Target="../notesSlides/notesSlide84.xml"/><Relationship Id="rId7" Type="http://schemas.openxmlformats.org/officeDocument/2006/relationships/oleObject" Target="../embeddings/Gr_fico_de_Microsoft_Office_Excel10.xls"/><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Gr_fico_de_Microsoft_Office_Excel9.xls"/><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oleObject" Target="../embeddings/Gr_fico_de_Microsoft_Office_Excel12.xls"/></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jpeg"/></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78.png"/><Relationship Id="rId4" Type="http://schemas.openxmlformats.org/officeDocument/2006/relationships/image" Target="../media/image5.jpe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13.xml"/><Relationship Id="rId6" Type="http://schemas.openxmlformats.org/officeDocument/2006/relationships/image" Target="../media/image79.jpeg"/><Relationship Id="rId5" Type="http://schemas.openxmlformats.org/officeDocument/2006/relationships/image" Target="../media/image66.jpeg"/><Relationship Id="rId4" Type="http://schemas.openxmlformats.org/officeDocument/2006/relationships/image" Target="../media/image5.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59.png"/><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oleObject" Target="../embeddings/Documento_de_Microsoft_Office_Word_97-200313.doc"/><Relationship Id="rId5" Type="http://schemas.openxmlformats.org/officeDocument/2006/relationships/image" Target="../media/image5.jpeg"/><Relationship Id="rId4" Type="http://schemas.openxmlformats.org/officeDocument/2006/relationships/image" Target="../media/image4.jpeg"/></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81.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90.xml"/><Relationship Id="rId7" Type="http://schemas.openxmlformats.org/officeDocument/2006/relationships/oleObject" Target="../embeddings/Documento_de_Microsoft_Office_Word_97-200314.doc"/><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66.jpeg"/><Relationship Id="rId5" Type="http://schemas.openxmlformats.org/officeDocument/2006/relationships/image" Target="../media/image5.jpeg"/><Relationship Id="rId4" Type="http://schemas.openxmlformats.org/officeDocument/2006/relationships/image" Target="../media/image4.jpeg"/></Relationships>
</file>

<file path=ppt/slides/_rels/slide91.xml.rels><?xml version="1.0" encoding="UTF-8" standalone="yes"?>
<Relationships xmlns="http://schemas.openxmlformats.org/package/2006/relationships"><Relationship Id="rId8" Type="http://schemas.openxmlformats.org/officeDocument/2006/relationships/oleObject" Target="../embeddings/Documento_de_Microsoft_Office_Word_97-200315.doc"/><Relationship Id="rId3" Type="http://schemas.openxmlformats.org/officeDocument/2006/relationships/notesSlide" Target="../notesSlides/notesSlide91.xml"/><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66.jpeg"/><Relationship Id="rId5" Type="http://schemas.openxmlformats.org/officeDocument/2006/relationships/image" Target="../media/image5.jpeg"/><Relationship Id="rId4" Type="http://schemas.openxmlformats.org/officeDocument/2006/relationships/image" Target="../media/image4.jpeg"/></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23850" y="5373688"/>
            <a:ext cx="6480175" cy="366712"/>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2051" name="Text Box 5"/>
          <p:cNvSpPr txBox="1">
            <a:spLocks noChangeArrowheads="1"/>
          </p:cNvSpPr>
          <p:nvPr/>
        </p:nvSpPr>
        <p:spPr bwMode="auto">
          <a:xfrm>
            <a:off x="215900" y="4671964"/>
            <a:ext cx="8048625" cy="400110"/>
          </a:xfrm>
          <a:prstGeom prst="rect">
            <a:avLst/>
          </a:prstGeom>
          <a:noFill/>
          <a:ln w="9525">
            <a:noFill/>
            <a:miter lim="800000"/>
            <a:headEnd/>
            <a:tailEnd/>
          </a:ln>
        </p:spPr>
        <p:txBody>
          <a:bodyPr>
            <a:spAutoFit/>
          </a:bodyPr>
          <a:lstStyle/>
          <a:p>
            <a:r>
              <a:rPr lang="es-ES" sz="2000" b="1" dirty="0" smtClean="0">
                <a:solidFill>
                  <a:schemeClr val="bg1"/>
                </a:solidFill>
              </a:rPr>
              <a:t>Evidencias </a:t>
            </a:r>
            <a:r>
              <a:rPr lang="es-ES" sz="2000" b="1" dirty="0">
                <a:solidFill>
                  <a:schemeClr val="bg1"/>
                </a:solidFill>
              </a:rPr>
              <a:t>en el Abordaje Terapéutico del Linfoma Folicular</a:t>
            </a:r>
          </a:p>
        </p:txBody>
      </p:sp>
      <p:sp>
        <p:nvSpPr>
          <p:cNvPr id="2052" name="Text Box 6"/>
          <p:cNvSpPr txBox="1">
            <a:spLocks noChangeArrowheads="1"/>
          </p:cNvSpPr>
          <p:nvPr/>
        </p:nvSpPr>
        <p:spPr bwMode="auto">
          <a:xfrm>
            <a:off x="217489" y="5394325"/>
            <a:ext cx="8926512" cy="984885"/>
          </a:xfrm>
          <a:prstGeom prst="rect">
            <a:avLst/>
          </a:prstGeom>
          <a:noFill/>
          <a:ln w="9525">
            <a:noFill/>
            <a:miter lim="800000"/>
            <a:headEnd/>
            <a:tailEnd/>
          </a:ln>
        </p:spPr>
        <p:txBody>
          <a:bodyPr wrap="square">
            <a:spAutoFit/>
          </a:bodyPr>
          <a:lstStyle/>
          <a:p>
            <a:r>
              <a:rPr lang="es-ES" sz="2200" b="1" dirty="0">
                <a:solidFill>
                  <a:srgbClr val="EE7D11"/>
                </a:solidFill>
              </a:rPr>
              <a:t>Tratamiento de primera línea</a:t>
            </a:r>
          </a:p>
          <a:p>
            <a:r>
              <a:rPr lang="es-ES" sz="1800" b="1" dirty="0">
                <a:solidFill>
                  <a:schemeClr val="accent2"/>
                </a:solidFill>
                <a:latin typeface="Arial" charset="0"/>
              </a:rPr>
              <a:t>Dr. Carlos </a:t>
            </a:r>
            <a:r>
              <a:rPr lang="es-ES" sz="1800" b="1" dirty="0" smtClean="0">
                <a:solidFill>
                  <a:schemeClr val="accent2"/>
                </a:solidFill>
                <a:latin typeface="Arial" charset="0"/>
              </a:rPr>
              <a:t>Panizo</a:t>
            </a:r>
            <a:endParaRPr lang="es-ES" sz="1800" dirty="0" smtClean="0">
              <a:solidFill>
                <a:schemeClr val="accent2"/>
              </a:solidFill>
              <a:latin typeface="Arial" charset="0"/>
            </a:endParaRPr>
          </a:p>
          <a:p>
            <a:r>
              <a:rPr lang="es-ES" sz="1800" dirty="0" smtClean="0">
                <a:solidFill>
                  <a:schemeClr val="accent2"/>
                </a:solidFill>
                <a:latin typeface="Arial" charset="0"/>
              </a:rPr>
              <a:t>Clínica </a:t>
            </a:r>
            <a:r>
              <a:rPr lang="es-ES" sz="1800" dirty="0">
                <a:solidFill>
                  <a:schemeClr val="accent2"/>
                </a:solidFill>
                <a:latin typeface="Arial" charset="0"/>
              </a:rPr>
              <a:t>Universidad de Navarra, Pamplona</a:t>
            </a:r>
          </a:p>
        </p:txBody>
      </p:sp>
      <p:sp>
        <p:nvSpPr>
          <p:cNvPr id="6" name="5 Rectángulo"/>
          <p:cNvSpPr/>
          <p:nvPr/>
        </p:nvSpPr>
        <p:spPr>
          <a:xfrm>
            <a:off x="0" y="12700"/>
            <a:ext cx="5072066" cy="450057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3" name="6 Imagen" descr="asuncion-palacio-gobierno-3 copy.jpg"/>
          <p:cNvPicPr>
            <a:picLocks noChangeAspect="1"/>
          </p:cNvPicPr>
          <p:nvPr/>
        </p:nvPicPr>
        <p:blipFill>
          <a:blip r:embed="rId4"/>
          <a:srcRect/>
          <a:stretch>
            <a:fillRect/>
          </a:stretch>
        </p:blipFill>
        <p:spPr bwMode="auto">
          <a:xfrm>
            <a:off x="3962433" y="51964"/>
            <a:ext cx="5110161" cy="4448606"/>
          </a:xfrm>
          <a:prstGeom prst="round2DiagRect">
            <a:avLst>
              <a:gd name="adj1" fmla="val 16667"/>
              <a:gd name="adj2" fmla="val 0"/>
            </a:avLst>
          </a:prstGeom>
          <a:ln w="88900" cap="sq">
            <a:solidFill>
              <a:srgbClr val="FF9933"/>
            </a:solidFill>
            <a:miter lim="800000"/>
          </a:ln>
          <a:effectLst>
            <a:glow rad="228600">
              <a:schemeClr val="accent6">
                <a:satMod val="175000"/>
                <a:alpha val="40000"/>
              </a:schemeClr>
            </a:glow>
            <a:outerShdw blurRad="50800" dist="38100" dir="13500000" algn="br" rotWithShape="0">
              <a:prstClr val="black">
                <a:alpha val="40000"/>
              </a:prstClr>
            </a:outerShdw>
          </a:effectLst>
          <a:scene3d>
            <a:camera prst="orthographicFront"/>
            <a:lightRig rig="threePt" dir="t"/>
          </a:scene3d>
          <a:sp3d contourW="12700">
            <a:contourClr>
              <a:srgbClr val="FF6600"/>
            </a:contourClr>
          </a:sp3d>
        </p:spPr>
      </p:pic>
      <p:sp>
        <p:nvSpPr>
          <p:cNvPr id="7" name="Text Box 5"/>
          <p:cNvSpPr txBox="1">
            <a:spLocks noChangeArrowheads="1"/>
          </p:cNvSpPr>
          <p:nvPr/>
        </p:nvSpPr>
        <p:spPr bwMode="auto">
          <a:xfrm>
            <a:off x="71406" y="428604"/>
            <a:ext cx="3714776" cy="3664786"/>
          </a:xfrm>
          <a:prstGeom prst="rect">
            <a:avLst/>
          </a:prstGeom>
          <a:noFill/>
          <a:ln w="9525">
            <a:noFill/>
            <a:miter lim="800000"/>
            <a:headEnd/>
            <a:tailEnd/>
          </a:ln>
        </p:spPr>
        <p:txBody>
          <a:bodyPr wrap="square">
            <a:spAutoFit/>
          </a:bodyPr>
          <a:lstStyle/>
          <a:p>
            <a:pPr algn="ctr">
              <a:lnSpc>
                <a:spcPct val="200000"/>
              </a:lnSpc>
            </a:pPr>
            <a:r>
              <a:rPr lang="es-ES" sz="2400" b="1" dirty="0">
                <a:solidFill>
                  <a:schemeClr val="bg1"/>
                </a:solidFill>
                <a:latin typeface="Verdana" pitchFamily="34" charset="0"/>
              </a:rPr>
              <a:t>IV Congreso </a:t>
            </a:r>
            <a:r>
              <a:rPr lang="es-ES" sz="2400" b="1" dirty="0" smtClean="0">
                <a:solidFill>
                  <a:schemeClr val="bg1"/>
                </a:solidFill>
                <a:latin typeface="Verdana" pitchFamily="34" charset="0"/>
              </a:rPr>
              <a:t>Paraguayo</a:t>
            </a:r>
          </a:p>
          <a:p>
            <a:pPr algn="ctr">
              <a:lnSpc>
                <a:spcPct val="200000"/>
              </a:lnSpc>
            </a:pPr>
            <a:r>
              <a:rPr lang="es-ES" sz="2400" b="1" dirty="0" smtClean="0">
                <a:solidFill>
                  <a:schemeClr val="bg1"/>
                </a:solidFill>
                <a:latin typeface="Verdana" pitchFamily="34" charset="0"/>
              </a:rPr>
              <a:t>de </a:t>
            </a:r>
            <a:r>
              <a:rPr lang="es-ES" sz="2400" b="1" dirty="0">
                <a:solidFill>
                  <a:schemeClr val="bg1"/>
                </a:solidFill>
                <a:latin typeface="Verdana" pitchFamily="34" charset="0"/>
              </a:rPr>
              <a:t>Hematología y </a:t>
            </a:r>
            <a:endParaRPr lang="es-ES" sz="2400" b="1" dirty="0" smtClean="0">
              <a:solidFill>
                <a:schemeClr val="bg1"/>
              </a:solidFill>
              <a:latin typeface="Verdana" pitchFamily="34" charset="0"/>
            </a:endParaRPr>
          </a:p>
          <a:p>
            <a:pPr algn="ctr">
              <a:lnSpc>
                <a:spcPct val="200000"/>
              </a:lnSpc>
            </a:pPr>
            <a:r>
              <a:rPr lang="es-ES" sz="2400" b="1" dirty="0" smtClean="0">
                <a:solidFill>
                  <a:schemeClr val="bg1"/>
                </a:solidFill>
                <a:latin typeface="Verdana" pitchFamily="34" charset="0"/>
              </a:rPr>
              <a:t>Medicina </a:t>
            </a:r>
            <a:r>
              <a:rPr lang="es-ES" sz="2400" b="1" dirty="0" err="1" smtClean="0">
                <a:solidFill>
                  <a:schemeClr val="bg1"/>
                </a:solidFill>
                <a:latin typeface="Verdana" pitchFamily="34" charset="0"/>
              </a:rPr>
              <a:t>Transfusional</a:t>
            </a:r>
            <a:endParaRPr lang="es-ES" sz="2400" b="1" dirty="0">
              <a:solidFill>
                <a:schemeClr val="bg1"/>
              </a:solidFill>
              <a:latin typeface="Verdana" pitchFamily="34" charset="0"/>
            </a:endParaRPr>
          </a:p>
        </p:txBody>
      </p:sp>
      <p:pic>
        <p:nvPicPr>
          <p:cNvPr id="40961" name="Picture 1"/>
          <p:cNvPicPr>
            <a:picLocks noChangeAspect="1" noChangeArrowheads="1"/>
          </p:cNvPicPr>
          <p:nvPr/>
        </p:nvPicPr>
        <p:blipFill>
          <a:blip r:embed="rId5"/>
          <a:srcRect/>
          <a:stretch>
            <a:fillRect/>
          </a:stretch>
        </p:blipFill>
        <p:spPr bwMode="auto">
          <a:xfrm>
            <a:off x="7858148" y="5572140"/>
            <a:ext cx="1100122" cy="11001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13" name="Text Box 9"/>
          <p:cNvSpPr txBox="1">
            <a:spLocks noChangeArrowheads="1"/>
          </p:cNvSpPr>
          <p:nvPr/>
        </p:nvSpPr>
        <p:spPr bwMode="auto">
          <a:xfrm>
            <a:off x="1509778" y="119698"/>
            <a:ext cx="7419940"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¿Pero se puede predecir la supervivencia?</a:t>
            </a:r>
            <a:endParaRPr lang="es-ES" sz="2800" b="1" dirty="0">
              <a:solidFill>
                <a:srgbClr val="001093"/>
              </a:solidFill>
            </a:endParaRPr>
          </a:p>
        </p:txBody>
      </p:sp>
      <p:grpSp>
        <p:nvGrpSpPr>
          <p:cNvPr id="10" name="9 Grupo"/>
          <p:cNvGrpSpPr/>
          <p:nvPr/>
        </p:nvGrpSpPr>
        <p:grpSpPr>
          <a:xfrm>
            <a:off x="1000132" y="1428736"/>
            <a:ext cx="7072330" cy="5143536"/>
            <a:chOff x="0" y="0"/>
            <a:chExt cx="9144000" cy="6865938"/>
          </a:xfrm>
        </p:grpSpPr>
        <p:pic>
          <p:nvPicPr>
            <p:cNvPr id="11" name="Picture 2" descr="FLmonocit hp perif2"/>
            <p:cNvPicPr>
              <a:picLocks noChangeAspect="1" noChangeArrowheads="1"/>
            </p:cNvPicPr>
            <p:nvPr/>
          </p:nvPicPr>
          <p:blipFill>
            <a:blip r:embed="rId5" cstate="print">
              <a:lum bright="6000"/>
            </a:blip>
            <a:srcRect/>
            <a:stretch>
              <a:fillRect/>
            </a:stretch>
          </p:blipFill>
          <p:spPr bwMode="auto">
            <a:xfrm>
              <a:off x="0" y="3430588"/>
              <a:ext cx="4572000" cy="3427412"/>
            </a:xfrm>
            <a:prstGeom prst="rect">
              <a:avLst/>
            </a:prstGeom>
            <a:noFill/>
            <a:ln w="9525">
              <a:solidFill>
                <a:schemeClr val="tx1"/>
              </a:solidFill>
              <a:miter lim="800000"/>
              <a:headEnd/>
              <a:tailEnd/>
            </a:ln>
          </p:spPr>
        </p:pic>
        <p:pic>
          <p:nvPicPr>
            <p:cNvPr id="12" name="Picture 3" descr="HE 3"/>
            <p:cNvPicPr>
              <a:picLocks noChangeAspect="1" noChangeArrowheads="1"/>
            </p:cNvPicPr>
            <p:nvPr/>
          </p:nvPicPr>
          <p:blipFill>
            <a:blip r:embed="rId6" cstate="print">
              <a:lum bright="12000" contrast="18000"/>
            </a:blip>
            <a:srcRect/>
            <a:stretch>
              <a:fillRect/>
            </a:stretch>
          </p:blipFill>
          <p:spPr bwMode="auto">
            <a:xfrm>
              <a:off x="0" y="0"/>
              <a:ext cx="4572000" cy="3429000"/>
            </a:xfrm>
            <a:prstGeom prst="rect">
              <a:avLst/>
            </a:prstGeom>
            <a:noFill/>
            <a:ln w="9525">
              <a:solidFill>
                <a:schemeClr val="tx1"/>
              </a:solidFill>
              <a:miter lim="800000"/>
              <a:headEnd/>
              <a:tailEnd/>
            </a:ln>
          </p:spPr>
        </p:pic>
        <p:pic>
          <p:nvPicPr>
            <p:cNvPr id="14" name="Picture 4" descr="HEhp2"/>
            <p:cNvPicPr>
              <a:picLocks noChangeAspect="1" noChangeArrowheads="1"/>
            </p:cNvPicPr>
            <p:nvPr/>
          </p:nvPicPr>
          <p:blipFill>
            <a:blip r:embed="rId7" cstate="print">
              <a:lum contrast="12000"/>
            </a:blip>
            <a:srcRect/>
            <a:stretch>
              <a:fillRect/>
            </a:stretch>
          </p:blipFill>
          <p:spPr bwMode="auto">
            <a:xfrm>
              <a:off x="4572000" y="3438525"/>
              <a:ext cx="4572000" cy="3427413"/>
            </a:xfrm>
            <a:prstGeom prst="rect">
              <a:avLst/>
            </a:prstGeom>
            <a:noFill/>
            <a:ln w="9525">
              <a:solidFill>
                <a:schemeClr val="tx1"/>
              </a:solidFill>
              <a:miter lim="800000"/>
              <a:headEnd/>
              <a:tailEnd/>
            </a:ln>
          </p:spPr>
        </p:pic>
        <p:pic>
          <p:nvPicPr>
            <p:cNvPr id="15" name="Picture 5" descr="FLdif hp4"/>
            <p:cNvPicPr>
              <a:picLocks noChangeAspect="1" noChangeArrowheads="1"/>
            </p:cNvPicPr>
            <p:nvPr/>
          </p:nvPicPr>
          <p:blipFill>
            <a:blip r:embed="rId8" cstate="print"/>
            <a:srcRect t="5002" r="5000"/>
            <a:stretch>
              <a:fillRect/>
            </a:stretch>
          </p:blipFill>
          <p:spPr bwMode="auto">
            <a:xfrm>
              <a:off x="4572000" y="1588"/>
              <a:ext cx="4572000" cy="3427412"/>
            </a:xfrm>
            <a:prstGeom prst="rect">
              <a:avLst/>
            </a:prstGeom>
            <a:noFill/>
            <a:ln w="9525">
              <a:solidFill>
                <a:schemeClr val="tx1"/>
              </a:solidFill>
              <a:miter lim="800000"/>
              <a:headEnd/>
              <a:tailEnd/>
            </a:ln>
          </p:spPr>
        </p:pic>
        <p:sp>
          <p:nvSpPr>
            <p:cNvPr id="16" name="Text Box 6"/>
            <p:cNvSpPr txBox="1">
              <a:spLocks noChangeArrowheads="1"/>
            </p:cNvSpPr>
            <p:nvPr/>
          </p:nvSpPr>
          <p:spPr bwMode="auto">
            <a:xfrm>
              <a:off x="63500" y="2997200"/>
              <a:ext cx="1268413" cy="366713"/>
            </a:xfrm>
            <a:prstGeom prst="rect">
              <a:avLst/>
            </a:prstGeom>
            <a:solidFill>
              <a:schemeClr val="bg1"/>
            </a:solidFill>
            <a:ln w="9525">
              <a:noFill/>
              <a:miter lim="800000"/>
              <a:headEnd/>
              <a:tailEnd/>
            </a:ln>
          </p:spPr>
          <p:txBody>
            <a:bodyPr>
              <a:spAutoFit/>
            </a:bodyPr>
            <a:lstStyle/>
            <a:p>
              <a:pPr algn="ctr">
                <a:spcBef>
                  <a:spcPct val="50000"/>
                </a:spcBef>
              </a:pPr>
              <a:r>
                <a:rPr lang="es-ES_tradnl" b="1"/>
                <a:t>Grado 1</a:t>
              </a:r>
              <a:endParaRPr lang="es-ES" b="1"/>
            </a:p>
          </p:txBody>
        </p:sp>
        <p:sp>
          <p:nvSpPr>
            <p:cNvPr id="17" name="Text Box 7"/>
            <p:cNvSpPr txBox="1">
              <a:spLocks noChangeArrowheads="1"/>
            </p:cNvSpPr>
            <p:nvPr/>
          </p:nvSpPr>
          <p:spPr bwMode="auto">
            <a:xfrm>
              <a:off x="34925" y="6446838"/>
              <a:ext cx="1268413" cy="366712"/>
            </a:xfrm>
            <a:prstGeom prst="rect">
              <a:avLst/>
            </a:prstGeom>
            <a:solidFill>
              <a:schemeClr val="bg1"/>
            </a:solidFill>
            <a:ln w="9525">
              <a:noFill/>
              <a:miter lim="800000"/>
              <a:headEnd/>
              <a:tailEnd/>
            </a:ln>
          </p:spPr>
          <p:txBody>
            <a:bodyPr>
              <a:spAutoFit/>
            </a:bodyPr>
            <a:lstStyle/>
            <a:p>
              <a:pPr algn="ctr">
                <a:spcBef>
                  <a:spcPct val="50000"/>
                </a:spcBef>
              </a:pPr>
              <a:r>
                <a:rPr lang="es-ES_tradnl" b="1"/>
                <a:t>Grado 3a</a:t>
              </a:r>
              <a:endParaRPr lang="es-ES" b="1"/>
            </a:p>
          </p:txBody>
        </p:sp>
        <p:sp>
          <p:nvSpPr>
            <p:cNvPr id="18" name="Text Box 8"/>
            <p:cNvSpPr txBox="1">
              <a:spLocks noChangeArrowheads="1"/>
            </p:cNvSpPr>
            <p:nvPr/>
          </p:nvSpPr>
          <p:spPr bwMode="auto">
            <a:xfrm>
              <a:off x="4643438" y="6446838"/>
              <a:ext cx="1268412" cy="366712"/>
            </a:xfrm>
            <a:prstGeom prst="rect">
              <a:avLst/>
            </a:prstGeom>
            <a:solidFill>
              <a:schemeClr val="bg1"/>
            </a:solidFill>
            <a:ln w="9525">
              <a:noFill/>
              <a:miter lim="800000"/>
              <a:headEnd/>
              <a:tailEnd/>
            </a:ln>
          </p:spPr>
          <p:txBody>
            <a:bodyPr>
              <a:spAutoFit/>
            </a:bodyPr>
            <a:lstStyle/>
            <a:p>
              <a:pPr algn="ctr">
                <a:spcBef>
                  <a:spcPct val="50000"/>
                </a:spcBef>
              </a:pPr>
              <a:r>
                <a:rPr lang="es-ES_tradnl" b="1"/>
                <a:t>Grado 3b</a:t>
              </a:r>
              <a:endParaRPr lang="es-ES" b="1"/>
            </a:p>
          </p:txBody>
        </p:sp>
        <p:sp>
          <p:nvSpPr>
            <p:cNvPr id="19" name="Text Box 9"/>
            <p:cNvSpPr txBox="1">
              <a:spLocks noChangeArrowheads="1"/>
            </p:cNvSpPr>
            <p:nvPr/>
          </p:nvSpPr>
          <p:spPr bwMode="auto">
            <a:xfrm>
              <a:off x="4643438" y="2990850"/>
              <a:ext cx="1268412" cy="366713"/>
            </a:xfrm>
            <a:prstGeom prst="rect">
              <a:avLst/>
            </a:prstGeom>
            <a:solidFill>
              <a:schemeClr val="bg1"/>
            </a:solidFill>
            <a:ln w="9525">
              <a:noFill/>
              <a:miter lim="800000"/>
              <a:headEnd/>
              <a:tailEnd/>
            </a:ln>
          </p:spPr>
          <p:txBody>
            <a:bodyPr>
              <a:spAutoFit/>
            </a:bodyPr>
            <a:lstStyle/>
            <a:p>
              <a:pPr algn="ctr">
                <a:spcBef>
                  <a:spcPct val="50000"/>
                </a:spcBef>
              </a:pPr>
              <a:r>
                <a:rPr lang="es-ES_tradnl" b="1"/>
                <a:t>Grado 2</a:t>
              </a:r>
              <a:endParaRPr lang="es-ES" b="1"/>
            </a:p>
          </p:txBody>
        </p:sp>
      </p:grpSp>
      <p:pic>
        <p:nvPicPr>
          <p:cNvPr id="20" name="Picture 5"/>
          <p:cNvPicPr>
            <a:picLocks noChangeAspect="1" noChangeArrowheads="1"/>
          </p:cNvPicPr>
          <p:nvPr/>
        </p:nvPicPr>
        <p:blipFill>
          <a:blip r:embed="rId9"/>
          <a:srcRect/>
          <a:stretch>
            <a:fillRect/>
          </a:stretch>
        </p:blipFill>
        <p:spPr bwMode="auto">
          <a:xfrm>
            <a:off x="431028" y="2479050"/>
            <a:ext cx="3963203" cy="2593974"/>
          </a:xfrm>
          <a:prstGeom prst="rect">
            <a:avLst/>
          </a:prstGeom>
          <a:noFill/>
          <a:ln w="9525">
            <a:solidFill>
              <a:srgbClr val="000066"/>
            </a:solidFill>
            <a:miter lim="800000"/>
            <a:headEnd/>
            <a:tailEnd/>
          </a:ln>
        </p:spPr>
      </p:pic>
      <p:sp>
        <p:nvSpPr>
          <p:cNvPr id="21" name="Text Box 6"/>
          <p:cNvSpPr txBox="1">
            <a:spLocks noChangeArrowheads="1"/>
          </p:cNvSpPr>
          <p:nvPr/>
        </p:nvSpPr>
        <p:spPr bwMode="auto">
          <a:xfrm>
            <a:off x="1049326" y="5295141"/>
            <a:ext cx="2479717" cy="276999"/>
          </a:xfrm>
          <a:prstGeom prst="rect">
            <a:avLst/>
          </a:prstGeom>
          <a:noFill/>
          <a:ln w="9525">
            <a:noFill/>
            <a:miter lim="800000"/>
            <a:headEnd/>
            <a:tailEnd/>
          </a:ln>
        </p:spPr>
        <p:txBody>
          <a:bodyPr wrap="square">
            <a:spAutoFit/>
          </a:bodyPr>
          <a:lstStyle/>
          <a:p>
            <a:pPr eaLnBrk="0" hangingPunct="0"/>
            <a:r>
              <a:rPr lang="es-ES" sz="1200" b="1" i="1">
                <a:cs typeface="Lucida Sans Unicode" pitchFamily="34" charset="0"/>
              </a:rPr>
              <a:t>Martin AR Blood 1995; 85:2671</a:t>
            </a:r>
          </a:p>
        </p:txBody>
      </p:sp>
      <p:pic>
        <p:nvPicPr>
          <p:cNvPr id="22" name="Picture 7"/>
          <p:cNvPicPr>
            <a:picLocks noChangeAspect="1" noChangeArrowheads="1"/>
          </p:cNvPicPr>
          <p:nvPr/>
        </p:nvPicPr>
        <p:blipFill>
          <a:blip r:embed="rId10"/>
          <a:srcRect/>
          <a:stretch>
            <a:fillRect/>
          </a:stretch>
        </p:blipFill>
        <p:spPr bwMode="auto">
          <a:xfrm>
            <a:off x="4541437" y="2478709"/>
            <a:ext cx="3956481" cy="2657815"/>
          </a:xfrm>
          <a:prstGeom prst="rect">
            <a:avLst/>
          </a:prstGeom>
          <a:noFill/>
          <a:ln w="9525">
            <a:solidFill>
              <a:schemeClr val="tx1"/>
            </a:solidFill>
            <a:miter lim="800000"/>
            <a:headEnd/>
            <a:tailEnd/>
          </a:ln>
        </p:spPr>
      </p:pic>
      <p:sp>
        <p:nvSpPr>
          <p:cNvPr id="23" name="Text Box 8"/>
          <p:cNvSpPr txBox="1">
            <a:spLocks noChangeArrowheads="1"/>
          </p:cNvSpPr>
          <p:nvPr/>
        </p:nvSpPr>
        <p:spPr bwMode="auto">
          <a:xfrm>
            <a:off x="4847104" y="5349997"/>
            <a:ext cx="4225490" cy="179152"/>
          </a:xfrm>
          <a:prstGeom prst="rect">
            <a:avLst/>
          </a:prstGeom>
          <a:noFill/>
          <a:ln w="9525">
            <a:noFill/>
            <a:miter lim="800000"/>
            <a:headEnd/>
            <a:tailEnd/>
          </a:ln>
        </p:spPr>
        <p:txBody>
          <a:bodyPr wrap="square" lIns="0" tIns="0" rIns="0" bIns="0">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en-GB" sz="1200" b="1" i="1">
                <a:solidFill>
                  <a:srgbClr val="000000"/>
                </a:solidFill>
              </a:rPr>
              <a:t>Ganti, A. K. et al. Ann Oncol 2006 17:920-927</a:t>
            </a:r>
          </a:p>
        </p:txBody>
      </p:sp>
      <p:sp>
        <p:nvSpPr>
          <p:cNvPr id="24" name="Rectangle 2"/>
          <p:cNvSpPr>
            <a:spLocks noChangeArrowheads="1"/>
          </p:cNvSpPr>
          <p:nvPr/>
        </p:nvSpPr>
        <p:spPr bwMode="auto">
          <a:xfrm>
            <a:off x="285720" y="1379528"/>
            <a:ext cx="7423150" cy="692150"/>
          </a:xfrm>
          <a:prstGeom prst="rect">
            <a:avLst/>
          </a:prstGeom>
          <a:solidFill>
            <a:srgbClr val="FFCC00"/>
          </a:solidFill>
          <a:ln w="9525">
            <a:solidFill>
              <a:srgbClr val="CC3300"/>
            </a:solidFill>
            <a:miter lim="800000"/>
            <a:headEnd/>
            <a:tailEnd/>
          </a:ln>
        </p:spPr>
        <p:txBody>
          <a:bodyPr lIns="92075" tIns="46038" rIns="92075" bIns="46038" anchor="ctr"/>
          <a:lstStyle/>
          <a:p>
            <a:pPr algn="ctr"/>
            <a:r>
              <a:rPr lang="en-US" sz="3200" b="1" dirty="0">
                <a:solidFill>
                  <a:schemeClr val="tx2"/>
                </a:solidFill>
                <a:latin typeface="Lucida Sans Unicode" pitchFamily="34" charset="0"/>
                <a:cs typeface="Lucida Sans Unicode" pitchFamily="34" charset="0"/>
              </a:rPr>
              <a:t>Grading in Follicular Lymphoma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13" name="Text Box 9"/>
          <p:cNvSpPr txBox="1">
            <a:spLocks noChangeArrowheads="1"/>
          </p:cNvSpPr>
          <p:nvPr/>
        </p:nvSpPr>
        <p:spPr bwMode="auto">
          <a:xfrm>
            <a:off x="1509778" y="119698"/>
            <a:ext cx="7419940"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¿Pero se puede predecir la supervivencia?</a:t>
            </a:r>
            <a:endParaRPr lang="es-ES" sz="2800" b="1" dirty="0">
              <a:solidFill>
                <a:srgbClr val="001093"/>
              </a:solidFill>
            </a:endParaRPr>
          </a:p>
        </p:txBody>
      </p:sp>
      <p:pic>
        <p:nvPicPr>
          <p:cNvPr id="25" name="Picture 2" descr="zh80170465870004"/>
          <p:cNvPicPr>
            <a:picLocks noChangeAspect="1" noChangeArrowheads="1"/>
          </p:cNvPicPr>
          <p:nvPr/>
        </p:nvPicPr>
        <p:blipFill>
          <a:blip r:embed="rId5"/>
          <a:srcRect l="14665" b="25612"/>
          <a:stretch>
            <a:fillRect/>
          </a:stretch>
        </p:blipFill>
        <p:spPr bwMode="auto">
          <a:xfrm>
            <a:off x="0" y="1857364"/>
            <a:ext cx="5403876" cy="4149739"/>
          </a:xfrm>
          <a:prstGeom prst="rect">
            <a:avLst/>
          </a:prstGeom>
          <a:noFill/>
          <a:ln w="9525">
            <a:noFill/>
            <a:miter lim="800000"/>
            <a:headEnd/>
            <a:tailEnd/>
          </a:ln>
        </p:spPr>
      </p:pic>
      <p:sp>
        <p:nvSpPr>
          <p:cNvPr id="26" name="Text Box 8"/>
          <p:cNvSpPr txBox="1">
            <a:spLocks noChangeArrowheads="1"/>
          </p:cNvSpPr>
          <p:nvPr/>
        </p:nvSpPr>
        <p:spPr bwMode="auto">
          <a:xfrm>
            <a:off x="5857884" y="1857364"/>
            <a:ext cx="3036368" cy="1661975"/>
          </a:xfrm>
          <a:prstGeom prst="rect">
            <a:avLst/>
          </a:prstGeom>
          <a:noFill/>
          <a:ln w="9525">
            <a:noFill/>
            <a:miter lim="800000"/>
            <a:headEnd/>
            <a:tailEnd/>
          </a:ln>
        </p:spPr>
        <p:txBody>
          <a:bodyPr wrap="none" lIns="91420" tIns="45711" rIns="91420" bIns="45711">
            <a:spAutoFit/>
          </a:bodyPr>
          <a:lstStyle/>
          <a:p>
            <a:pPr>
              <a:lnSpc>
                <a:spcPct val="85000"/>
              </a:lnSpc>
            </a:pPr>
            <a:r>
              <a:rPr lang="en-US" sz="2000" dirty="0"/>
              <a:t>Poor risk factors:</a:t>
            </a:r>
          </a:p>
          <a:p>
            <a:pPr>
              <a:lnSpc>
                <a:spcPct val="85000"/>
              </a:lnSpc>
            </a:pPr>
            <a:r>
              <a:rPr lang="en-US" sz="2000" dirty="0"/>
              <a:t>   - Age </a:t>
            </a:r>
            <a:r>
              <a:rPr lang="en-US" sz="2000" dirty="0">
                <a:sym typeface="Symbol" pitchFamily="18" charset="2"/>
              </a:rPr>
              <a:t>60 years</a:t>
            </a:r>
          </a:p>
          <a:p>
            <a:pPr>
              <a:lnSpc>
                <a:spcPct val="85000"/>
              </a:lnSpc>
            </a:pPr>
            <a:r>
              <a:rPr lang="en-US" sz="2000" dirty="0"/>
              <a:t>   - Ann Arbor stage III-IV</a:t>
            </a:r>
          </a:p>
          <a:p>
            <a:pPr>
              <a:lnSpc>
                <a:spcPct val="85000"/>
              </a:lnSpc>
            </a:pPr>
            <a:r>
              <a:rPr lang="en-US" sz="2000" dirty="0"/>
              <a:t>   - Nodal sites &gt;4</a:t>
            </a:r>
          </a:p>
          <a:p>
            <a:pPr>
              <a:lnSpc>
                <a:spcPct val="85000"/>
              </a:lnSpc>
            </a:pPr>
            <a:r>
              <a:rPr lang="en-US" sz="2000" dirty="0"/>
              <a:t>   - Hemoglobin &lt;12 g/</a:t>
            </a:r>
            <a:r>
              <a:rPr lang="en-US" sz="2000" dirty="0" err="1"/>
              <a:t>dL</a:t>
            </a:r>
            <a:endParaRPr lang="en-US" sz="2000" dirty="0"/>
          </a:p>
          <a:p>
            <a:pPr>
              <a:lnSpc>
                <a:spcPct val="85000"/>
              </a:lnSpc>
            </a:pPr>
            <a:r>
              <a:rPr lang="en-US" sz="2000" dirty="0"/>
              <a:t>   - </a:t>
            </a:r>
            <a:r>
              <a:rPr lang="en-US" sz="2000" dirty="0">
                <a:cs typeface="Arial" charset="0"/>
              </a:rPr>
              <a:t>↑ serum LDH</a:t>
            </a:r>
          </a:p>
        </p:txBody>
      </p:sp>
      <p:sp>
        <p:nvSpPr>
          <p:cNvPr id="27" name="Text Box 5"/>
          <p:cNvSpPr txBox="1">
            <a:spLocks noChangeArrowheads="1"/>
          </p:cNvSpPr>
          <p:nvPr/>
        </p:nvSpPr>
        <p:spPr bwMode="auto">
          <a:xfrm>
            <a:off x="5534032" y="3714752"/>
            <a:ext cx="3571868" cy="1050925"/>
          </a:xfrm>
          <a:prstGeom prst="rect">
            <a:avLst/>
          </a:prstGeom>
          <a:noFill/>
          <a:ln w="28575">
            <a:noFill/>
            <a:miter lim="800000"/>
            <a:headEnd/>
            <a:tailEnd/>
          </a:ln>
        </p:spPr>
        <p:txBody>
          <a:bodyPr wrap="square" lIns="91420" tIns="45711" rIns="91420" bIns="45711">
            <a:spAutoFit/>
          </a:bodyPr>
          <a:lstStyle/>
          <a:p>
            <a:pPr>
              <a:lnSpc>
                <a:spcPct val="85000"/>
              </a:lnSpc>
            </a:pPr>
            <a:r>
              <a:rPr lang="es-ES" sz="1600" dirty="0" err="1">
                <a:solidFill>
                  <a:schemeClr val="accent2"/>
                </a:solidFill>
              </a:rPr>
              <a:t>Risk</a:t>
            </a:r>
            <a:r>
              <a:rPr lang="es-ES" sz="1600" dirty="0">
                <a:solidFill>
                  <a:schemeClr val="accent2"/>
                </a:solidFill>
              </a:rPr>
              <a:t> </a:t>
            </a:r>
            <a:r>
              <a:rPr lang="es-ES" sz="1600" dirty="0" err="1">
                <a:solidFill>
                  <a:schemeClr val="accent2"/>
                </a:solidFill>
              </a:rPr>
              <a:t>group</a:t>
            </a:r>
            <a:r>
              <a:rPr lang="es-ES" sz="1600" dirty="0">
                <a:solidFill>
                  <a:schemeClr val="accent2"/>
                </a:solidFill>
              </a:rPr>
              <a:t>   </a:t>
            </a:r>
            <a:r>
              <a:rPr lang="es-ES" sz="1600" dirty="0" err="1">
                <a:solidFill>
                  <a:schemeClr val="accent2"/>
                </a:solidFill>
              </a:rPr>
              <a:t>No.factors</a:t>
            </a:r>
            <a:r>
              <a:rPr lang="es-ES" sz="1600" dirty="0">
                <a:solidFill>
                  <a:schemeClr val="accent2"/>
                </a:solidFill>
              </a:rPr>
              <a:t>   %  10-yr OS</a:t>
            </a:r>
          </a:p>
          <a:p>
            <a:pPr>
              <a:lnSpc>
                <a:spcPct val="40000"/>
              </a:lnSpc>
            </a:pPr>
            <a:endParaRPr lang="es-ES" sz="1600" dirty="0">
              <a:solidFill>
                <a:schemeClr val="accent2"/>
              </a:solidFill>
            </a:endParaRPr>
          </a:p>
          <a:p>
            <a:pPr>
              <a:lnSpc>
                <a:spcPct val="85000"/>
              </a:lnSpc>
            </a:pPr>
            <a:r>
              <a:rPr lang="es-ES" sz="1600" dirty="0" err="1">
                <a:solidFill>
                  <a:schemeClr val="accent2"/>
                </a:solidFill>
              </a:rPr>
              <a:t>Low</a:t>
            </a:r>
            <a:r>
              <a:rPr lang="es-ES" sz="1600" dirty="0">
                <a:solidFill>
                  <a:schemeClr val="accent2"/>
                </a:solidFill>
              </a:rPr>
              <a:t>	           0-1      36	71%</a:t>
            </a:r>
          </a:p>
          <a:p>
            <a:pPr>
              <a:lnSpc>
                <a:spcPct val="85000"/>
              </a:lnSpc>
            </a:pPr>
            <a:r>
              <a:rPr lang="es-ES" sz="1600" dirty="0" err="1">
                <a:solidFill>
                  <a:schemeClr val="accent2"/>
                </a:solidFill>
              </a:rPr>
              <a:t>Intermediate</a:t>
            </a:r>
            <a:r>
              <a:rPr lang="es-ES" sz="1600" dirty="0">
                <a:solidFill>
                  <a:schemeClr val="accent2"/>
                </a:solidFill>
              </a:rPr>
              <a:t>         </a:t>
            </a:r>
            <a:r>
              <a:rPr lang="es-ES" sz="1600" dirty="0" smtClean="0">
                <a:solidFill>
                  <a:schemeClr val="accent2"/>
                </a:solidFill>
              </a:rPr>
              <a:t>2      </a:t>
            </a:r>
            <a:r>
              <a:rPr lang="es-ES" sz="1600" dirty="0">
                <a:solidFill>
                  <a:schemeClr val="accent2"/>
                </a:solidFill>
              </a:rPr>
              <a:t>37	51%</a:t>
            </a:r>
          </a:p>
          <a:p>
            <a:pPr>
              <a:lnSpc>
                <a:spcPct val="85000"/>
              </a:lnSpc>
            </a:pPr>
            <a:r>
              <a:rPr lang="es-ES" sz="1600" dirty="0" err="1">
                <a:solidFill>
                  <a:schemeClr val="accent2"/>
                </a:solidFill>
              </a:rPr>
              <a:t>High</a:t>
            </a:r>
            <a:r>
              <a:rPr lang="es-ES" sz="1600" dirty="0">
                <a:solidFill>
                  <a:schemeClr val="accent2"/>
                </a:solidFill>
              </a:rPr>
              <a:t>	           3-5      27	36%</a:t>
            </a:r>
          </a:p>
        </p:txBody>
      </p:sp>
      <p:sp>
        <p:nvSpPr>
          <p:cNvPr id="28" name="Text Box 4"/>
          <p:cNvSpPr txBox="1">
            <a:spLocks noChangeArrowheads="1"/>
          </p:cNvSpPr>
          <p:nvPr/>
        </p:nvSpPr>
        <p:spPr bwMode="auto">
          <a:xfrm>
            <a:off x="6858016" y="6429396"/>
            <a:ext cx="1779614" cy="261592"/>
          </a:xfrm>
          <a:prstGeom prst="rect">
            <a:avLst/>
          </a:prstGeom>
          <a:noFill/>
          <a:ln w="9525">
            <a:noFill/>
            <a:miter lim="800000"/>
            <a:headEnd/>
            <a:tailEnd/>
          </a:ln>
        </p:spPr>
        <p:txBody>
          <a:bodyPr wrap="none" lIns="91420" tIns="45711" rIns="91420" bIns="45711">
            <a:spAutoFit/>
          </a:bodyPr>
          <a:lstStyle/>
          <a:p>
            <a:r>
              <a:rPr lang="es-ES" sz="1100" dirty="0" err="1">
                <a:solidFill>
                  <a:srgbClr val="0033CC"/>
                </a:solidFill>
              </a:rPr>
              <a:t>Solal-Celigny</a:t>
            </a:r>
            <a:r>
              <a:rPr lang="es-ES" sz="1100" dirty="0">
                <a:solidFill>
                  <a:srgbClr val="0033CC"/>
                </a:solidFill>
              </a:rPr>
              <a:t>, </a:t>
            </a:r>
            <a:r>
              <a:rPr lang="es-ES" sz="1100" dirty="0" err="1">
                <a:solidFill>
                  <a:srgbClr val="0033CC"/>
                </a:solidFill>
              </a:rPr>
              <a:t>Blood</a:t>
            </a:r>
            <a:r>
              <a:rPr lang="es-ES" sz="1100" dirty="0">
                <a:solidFill>
                  <a:srgbClr val="0033CC"/>
                </a:solidFill>
              </a:rPr>
              <a:t> 2004</a:t>
            </a:r>
          </a:p>
        </p:txBody>
      </p:sp>
      <p:sp>
        <p:nvSpPr>
          <p:cNvPr id="29" name="Text Box 9"/>
          <p:cNvSpPr txBox="1">
            <a:spLocks noChangeArrowheads="1"/>
          </p:cNvSpPr>
          <p:nvPr/>
        </p:nvSpPr>
        <p:spPr bwMode="auto">
          <a:xfrm>
            <a:off x="357158" y="3429000"/>
            <a:ext cx="8281987" cy="2408237"/>
          </a:xfrm>
          <a:prstGeom prst="rect">
            <a:avLst/>
          </a:prstGeom>
          <a:solidFill>
            <a:srgbClr val="FF9900"/>
          </a:solidFill>
          <a:ln w="9525">
            <a:noFill/>
            <a:miter lim="800000"/>
            <a:headEnd/>
            <a:tailEnd/>
          </a:ln>
        </p:spPr>
        <p:txBody>
          <a:bodyPr lIns="91420" tIns="45711" rIns="91420" bIns="45711">
            <a:spAutoFit/>
          </a:bodyPr>
          <a:lstStyle/>
          <a:p>
            <a:pPr marL="449263" indent="-449263">
              <a:buClr>
                <a:srgbClr val="000066"/>
              </a:buClr>
              <a:buFont typeface="Wingdings" pitchFamily="2" charset="2"/>
              <a:buChar char="§"/>
            </a:pPr>
            <a:r>
              <a:rPr lang="es-ES" sz="2800" b="1" dirty="0">
                <a:solidFill>
                  <a:srgbClr val="000066"/>
                </a:solidFill>
              </a:rPr>
              <a:t>Federico et al </a:t>
            </a:r>
            <a:r>
              <a:rPr lang="es-ES" sz="2400" b="1" dirty="0">
                <a:solidFill>
                  <a:srgbClr val="000066"/>
                </a:solidFill>
              </a:rPr>
              <a:t>(Lugano 2008 #58; JCO 2009)</a:t>
            </a:r>
          </a:p>
          <a:p>
            <a:pPr marL="449263" indent="-449263">
              <a:buClr>
                <a:srgbClr val="000066"/>
              </a:buClr>
              <a:buFont typeface="Wingdings" pitchFamily="2" charset="2"/>
              <a:buNone/>
            </a:pPr>
            <a:endParaRPr lang="es-ES" sz="2400" b="1" dirty="0">
              <a:solidFill>
                <a:srgbClr val="000066"/>
              </a:solidFill>
            </a:endParaRPr>
          </a:p>
          <a:p>
            <a:pPr marL="900113" lvl="1" indent="-271463">
              <a:buClr>
                <a:srgbClr val="000066"/>
              </a:buClr>
              <a:buFont typeface="Arial" charset="0"/>
              <a:buChar char="–"/>
            </a:pPr>
            <a:r>
              <a:rPr lang="es-ES" sz="2000" b="1" dirty="0">
                <a:solidFill>
                  <a:srgbClr val="000066"/>
                </a:solidFill>
              </a:rPr>
              <a:t>Estudio prospectivo con &gt;1000 pacientes</a:t>
            </a:r>
          </a:p>
          <a:p>
            <a:pPr marL="900113" lvl="1" indent="-271463">
              <a:buClr>
                <a:srgbClr val="000066"/>
              </a:buClr>
              <a:buFont typeface="Arial" charset="0"/>
              <a:buChar char="–"/>
            </a:pPr>
            <a:r>
              <a:rPr lang="es-ES" sz="2000" b="1" dirty="0">
                <a:solidFill>
                  <a:srgbClr val="000066"/>
                </a:solidFill>
              </a:rPr>
              <a:t>Variables más importantes: </a:t>
            </a:r>
            <a:r>
              <a:rPr lang="en-US" sz="2000" b="1" dirty="0">
                <a:solidFill>
                  <a:srgbClr val="000066"/>
                </a:solidFill>
                <a:cs typeface="Arial" charset="0"/>
              </a:rPr>
              <a:t>ß2-microglobulina</a:t>
            </a:r>
            <a:r>
              <a:rPr lang="es-ES" sz="2000" b="1" dirty="0">
                <a:solidFill>
                  <a:srgbClr val="000066"/>
                </a:solidFill>
              </a:rPr>
              <a:t>, hemoglobina, edad, “</a:t>
            </a:r>
            <a:r>
              <a:rPr lang="es-ES" sz="2000" b="1" i="1" dirty="0">
                <a:solidFill>
                  <a:srgbClr val="000066"/>
                </a:solidFill>
              </a:rPr>
              <a:t>tumor </a:t>
            </a:r>
            <a:r>
              <a:rPr lang="es-ES" sz="2000" b="1" i="1" dirty="0" err="1">
                <a:solidFill>
                  <a:srgbClr val="000066"/>
                </a:solidFill>
              </a:rPr>
              <a:t>burden</a:t>
            </a:r>
            <a:r>
              <a:rPr lang="es-ES" sz="2000" b="1" dirty="0">
                <a:solidFill>
                  <a:srgbClr val="000066"/>
                </a:solidFill>
              </a:rPr>
              <a:t>” y médula ósea</a:t>
            </a:r>
          </a:p>
          <a:p>
            <a:pPr marL="900113" lvl="1" indent="-271463">
              <a:buClr>
                <a:srgbClr val="000066"/>
              </a:buClr>
              <a:buFont typeface="Arial" charset="0"/>
              <a:buChar char="–"/>
            </a:pPr>
            <a:r>
              <a:rPr lang="es-ES" sz="2000" b="1" dirty="0">
                <a:solidFill>
                  <a:srgbClr val="000066"/>
                </a:solidFill>
              </a:rPr>
              <a:t>¿FLIPI + </a:t>
            </a:r>
            <a:r>
              <a:rPr lang="en-US" sz="2000" b="1" dirty="0">
                <a:solidFill>
                  <a:srgbClr val="000066"/>
                </a:solidFill>
                <a:cs typeface="Arial" charset="0"/>
              </a:rPr>
              <a:t>ß2-microglobulina?</a:t>
            </a:r>
          </a:p>
          <a:p>
            <a:pPr marL="900113" lvl="1" indent="-271463">
              <a:buClr>
                <a:srgbClr val="000066"/>
              </a:buClr>
              <a:buFont typeface="Arial" charset="0"/>
              <a:buNone/>
            </a:pPr>
            <a:endParaRPr lang="es-ES" sz="2000" b="1"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13" name="Text Box 9"/>
          <p:cNvSpPr txBox="1">
            <a:spLocks noChangeArrowheads="1"/>
          </p:cNvSpPr>
          <p:nvPr/>
        </p:nvSpPr>
        <p:spPr bwMode="auto">
          <a:xfrm>
            <a:off x="1509778" y="119698"/>
            <a:ext cx="7419940"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¿Pero se puede predecir la supervivencia?</a:t>
            </a:r>
            <a:endParaRPr lang="es-ES" sz="2800" b="1" dirty="0">
              <a:solidFill>
                <a:srgbClr val="001093"/>
              </a:solidFill>
            </a:endParaRPr>
          </a:p>
        </p:txBody>
      </p:sp>
      <p:sp>
        <p:nvSpPr>
          <p:cNvPr id="28" name="Text Box 4"/>
          <p:cNvSpPr txBox="1">
            <a:spLocks noChangeArrowheads="1"/>
          </p:cNvSpPr>
          <p:nvPr/>
        </p:nvSpPr>
        <p:spPr bwMode="auto">
          <a:xfrm>
            <a:off x="6858016" y="6429396"/>
            <a:ext cx="1952738" cy="430869"/>
          </a:xfrm>
          <a:prstGeom prst="rect">
            <a:avLst/>
          </a:prstGeom>
          <a:noFill/>
          <a:ln w="9525">
            <a:noFill/>
            <a:miter lim="800000"/>
            <a:headEnd/>
            <a:tailEnd/>
          </a:ln>
        </p:spPr>
        <p:txBody>
          <a:bodyPr wrap="none" lIns="91420" tIns="45711" rIns="91420" bIns="45711">
            <a:spAutoFit/>
          </a:bodyPr>
          <a:lstStyle/>
          <a:p>
            <a:r>
              <a:rPr lang="es-ES" sz="1100" dirty="0" err="1" smtClean="0">
                <a:solidFill>
                  <a:srgbClr val="0033CC"/>
                </a:solidFill>
              </a:rPr>
              <a:t>Sandeep</a:t>
            </a:r>
            <a:r>
              <a:rPr lang="es-ES" sz="1100" dirty="0" smtClean="0">
                <a:solidFill>
                  <a:srgbClr val="0033CC"/>
                </a:solidFill>
              </a:rPr>
              <a:t> </a:t>
            </a:r>
            <a:r>
              <a:rPr lang="en-US" altLang="ja-JP" sz="1100" dirty="0" smtClean="0">
                <a:solidFill>
                  <a:srgbClr val="0033CC"/>
                </a:solidFill>
                <a:ea typeface="ＭＳ Ｐゴシック" pitchFamily="48" charset="-128"/>
                <a:cs typeface="Arial" charset="0"/>
              </a:rPr>
              <a:t>N </a:t>
            </a:r>
            <a:r>
              <a:rPr lang="en-US" altLang="ja-JP" sz="1100" dirty="0" err="1" smtClean="0">
                <a:solidFill>
                  <a:srgbClr val="0033CC"/>
                </a:solidFill>
                <a:ea typeface="ＭＳ Ｐゴシック" pitchFamily="48" charset="-128"/>
                <a:cs typeface="Arial" charset="0"/>
              </a:rPr>
              <a:t>Engl</a:t>
            </a:r>
            <a:r>
              <a:rPr lang="en-US" altLang="ja-JP" sz="1100" dirty="0" smtClean="0">
                <a:solidFill>
                  <a:srgbClr val="0033CC"/>
                </a:solidFill>
                <a:ea typeface="ＭＳ Ｐゴシック" pitchFamily="48" charset="-128"/>
                <a:cs typeface="Arial" charset="0"/>
              </a:rPr>
              <a:t> J Med. 2004</a:t>
            </a:r>
            <a:endParaRPr lang="es-ES" altLang="ja-JP" sz="1100" dirty="0" smtClean="0">
              <a:solidFill>
                <a:srgbClr val="0033CC"/>
              </a:solidFill>
              <a:ea typeface="ＭＳ Ｐゴシック" pitchFamily="48" charset="-128"/>
              <a:cs typeface="Arial" charset="0"/>
            </a:endParaRPr>
          </a:p>
          <a:p>
            <a:endParaRPr lang="es-ES" sz="1100" dirty="0">
              <a:solidFill>
                <a:srgbClr val="0033CC"/>
              </a:solidFill>
            </a:endParaRPr>
          </a:p>
        </p:txBody>
      </p:sp>
      <p:pic>
        <p:nvPicPr>
          <p:cNvPr id="9" name="Picture 5"/>
          <p:cNvPicPr>
            <a:picLocks noChangeAspect="1" noChangeArrowheads="1"/>
          </p:cNvPicPr>
          <p:nvPr/>
        </p:nvPicPr>
        <p:blipFill>
          <a:blip r:embed="rId5"/>
          <a:srcRect/>
          <a:stretch>
            <a:fillRect/>
          </a:stretch>
        </p:blipFill>
        <p:spPr bwMode="auto">
          <a:xfrm>
            <a:off x="357158" y="1357298"/>
            <a:ext cx="4286250" cy="4660900"/>
          </a:xfrm>
          <a:prstGeom prst="rect">
            <a:avLst/>
          </a:prstGeom>
          <a:noFill/>
          <a:ln w="9525">
            <a:noFill/>
            <a:miter lim="800000"/>
            <a:headEnd/>
            <a:tailEnd/>
          </a:ln>
        </p:spPr>
      </p:pic>
      <p:grpSp>
        <p:nvGrpSpPr>
          <p:cNvPr id="10" name="Group 9"/>
          <p:cNvGrpSpPr>
            <a:grpSpLocks/>
          </p:cNvGrpSpPr>
          <p:nvPr/>
        </p:nvGrpSpPr>
        <p:grpSpPr bwMode="auto">
          <a:xfrm>
            <a:off x="4500562" y="2143116"/>
            <a:ext cx="3497262" cy="2609850"/>
            <a:chOff x="3107" y="2126"/>
            <a:chExt cx="2540" cy="1725"/>
          </a:xfrm>
        </p:grpSpPr>
        <p:sp>
          <p:nvSpPr>
            <p:cNvPr id="11" name="AutoShape 10"/>
            <p:cNvSpPr>
              <a:spLocks noChangeArrowheads="1"/>
            </p:cNvSpPr>
            <p:nvPr/>
          </p:nvSpPr>
          <p:spPr bwMode="auto">
            <a:xfrm>
              <a:off x="3107" y="2126"/>
              <a:ext cx="615" cy="306"/>
            </a:xfrm>
            <a:prstGeom prst="rightArrow">
              <a:avLst>
                <a:gd name="adj1" fmla="val 50000"/>
                <a:gd name="adj2" fmla="val 50245"/>
              </a:avLst>
            </a:prstGeom>
            <a:solidFill>
              <a:srgbClr val="0000FF"/>
            </a:solidFill>
            <a:ln w="9525">
              <a:solidFill>
                <a:schemeClr val="tx1"/>
              </a:solidFill>
              <a:miter lim="800000"/>
              <a:headEnd/>
              <a:tailEnd/>
            </a:ln>
          </p:spPr>
          <p:txBody>
            <a:bodyPr wrap="none" anchor="ctr"/>
            <a:lstStyle/>
            <a:p>
              <a:endParaRPr lang="en-GB" altLang="ja-JP">
                <a:ea typeface="ＭＳ Ｐゴシック" pitchFamily="48" charset="-128"/>
                <a:cs typeface="Arial" charset="0"/>
              </a:endParaRPr>
            </a:p>
          </p:txBody>
        </p:sp>
        <p:sp>
          <p:nvSpPr>
            <p:cNvPr id="12" name="Text Box 11"/>
            <p:cNvSpPr txBox="1">
              <a:spLocks noChangeArrowheads="1"/>
            </p:cNvSpPr>
            <p:nvPr/>
          </p:nvSpPr>
          <p:spPr bwMode="auto">
            <a:xfrm>
              <a:off x="3820" y="2159"/>
              <a:ext cx="1821" cy="726"/>
            </a:xfrm>
            <a:prstGeom prst="rect">
              <a:avLst/>
            </a:prstGeom>
            <a:solidFill>
              <a:schemeClr val="bg1"/>
            </a:solidFill>
            <a:ln w="9525">
              <a:noFill/>
              <a:miter lim="800000"/>
              <a:headEnd/>
              <a:tailEnd/>
            </a:ln>
          </p:spPr>
          <p:txBody>
            <a:bodyPr wrap="none">
              <a:spAutoFit/>
            </a:bodyPr>
            <a:lstStyle/>
            <a:p>
              <a:r>
                <a:rPr kumimoji="1" lang="en-US" altLang="ja-JP">
                  <a:solidFill>
                    <a:schemeClr val="hlink"/>
                  </a:solidFill>
                  <a:latin typeface="Calibri" pitchFamily="34" charset="0"/>
                  <a:ea typeface="ＭＳ Ｐゴシック" pitchFamily="48" charset="-128"/>
                  <a:cs typeface="Arial" charset="0"/>
                </a:rPr>
                <a:t>Immune response type1:</a:t>
              </a:r>
            </a:p>
            <a:p>
              <a:r>
                <a:rPr kumimoji="1" lang="es-ES" altLang="ja-JP" sz="1600">
                  <a:latin typeface="Calibri" pitchFamily="34" charset="0"/>
                  <a:ea typeface="ＭＳ Ｐゴシック" pitchFamily="48" charset="-128"/>
                  <a:cs typeface="Arial" charset="0"/>
                </a:rPr>
                <a:t>Good prognosis</a:t>
              </a:r>
              <a:endParaRPr kumimoji="1" lang="en-US" altLang="ja-JP" sz="1600">
                <a:latin typeface="Calibri" pitchFamily="34" charset="0"/>
                <a:ea typeface="ＭＳ Ｐゴシック" pitchFamily="48" charset="-128"/>
                <a:cs typeface="Arial" charset="0"/>
              </a:endParaRPr>
            </a:p>
            <a:p>
              <a:r>
                <a:rPr kumimoji="1" lang="en-US" altLang="ja-JP" sz="1600" i="1">
                  <a:latin typeface="Calibri" pitchFamily="34" charset="0"/>
                  <a:ea typeface="ＭＳ Ｐゴシック" pitchFamily="48" charset="-128"/>
                  <a:cs typeface="Arial" charset="0"/>
                </a:rPr>
                <a:t>T Lymphocytes</a:t>
              </a:r>
            </a:p>
            <a:p>
              <a:r>
                <a:rPr kumimoji="1" lang="en-US" altLang="ja-JP" sz="1600" i="1">
                  <a:latin typeface="Calibri" pitchFamily="34" charset="0"/>
                  <a:ea typeface="ＭＳ Ｐゴシック" pitchFamily="48" charset="-128"/>
                  <a:cs typeface="Arial" charset="0"/>
                </a:rPr>
                <a:t>Macrophages</a:t>
              </a:r>
            </a:p>
          </p:txBody>
        </p:sp>
        <p:sp>
          <p:nvSpPr>
            <p:cNvPr id="14" name="AutoShape 12"/>
            <p:cNvSpPr>
              <a:spLocks noChangeArrowheads="1"/>
            </p:cNvSpPr>
            <p:nvPr/>
          </p:nvSpPr>
          <p:spPr bwMode="auto">
            <a:xfrm>
              <a:off x="3107" y="3113"/>
              <a:ext cx="615" cy="306"/>
            </a:xfrm>
            <a:prstGeom prst="rightArrow">
              <a:avLst>
                <a:gd name="adj1" fmla="val 50000"/>
                <a:gd name="adj2" fmla="val 50245"/>
              </a:avLst>
            </a:prstGeom>
            <a:solidFill>
              <a:srgbClr val="FF0000"/>
            </a:solidFill>
            <a:ln w="9525">
              <a:solidFill>
                <a:schemeClr val="tx1"/>
              </a:solidFill>
              <a:miter lim="800000"/>
              <a:headEnd/>
              <a:tailEnd/>
            </a:ln>
          </p:spPr>
          <p:txBody>
            <a:bodyPr wrap="none" anchor="ctr"/>
            <a:lstStyle/>
            <a:p>
              <a:endParaRPr lang="en-GB" altLang="ja-JP">
                <a:ea typeface="ＭＳ Ｐゴシック" pitchFamily="48" charset="-128"/>
                <a:cs typeface="Arial" charset="0"/>
              </a:endParaRPr>
            </a:p>
          </p:txBody>
        </p:sp>
        <p:sp>
          <p:nvSpPr>
            <p:cNvPr id="15" name="Text Box 13"/>
            <p:cNvSpPr txBox="1">
              <a:spLocks noChangeArrowheads="1"/>
            </p:cNvSpPr>
            <p:nvPr/>
          </p:nvSpPr>
          <p:spPr bwMode="auto">
            <a:xfrm>
              <a:off x="3832" y="3124"/>
              <a:ext cx="1815" cy="727"/>
            </a:xfrm>
            <a:prstGeom prst="rect">
              <a:avLst/>
            </a:prstGeom>
            <a:solidFill>
              <a:schemeClr val="bg1"/>
            </a:solidFill>
            <a:ln w="9525">
              <a:noFill/>
              <a:miter lim="800000"/>
              <a:headEnd/>
              <a:tailEnd/>
            </a:ln>
          </p:spPr>
          <p:txBody>
            <a:bodyPr>
              <a:spAutoFit/>
            </a:bodyPr>
            <a:lstStyle/>
            <a:p>
              <a:r>
                <a:rPr kumimoji="1" lang="en-US" altLang="ja-JP">
                  <a:solidFill>
                    <a:srgbClr val="FF0000"/>
                  </a:solidFill>
                  <a:latin typeface="Calibri" pitchFamily="34" charset="0"/>
                  <a:ea typeface="ＭＳ Ｐゴシック" pitchFamily="48" charset="-128"/>
                  <a:cs typeface="Arial" charset="0"/>
                </a:rPr>
                <a:t>Immune response type 2</a:t>
              </a:r>
            </a:p>
            <a:p>
              <a:r>
                <a:rPr kumimoji="1" lang="en-US" altLang="ja-JP" sz="1600">
                  <a:latin typeface="Calibri" pitchFamily="34" charset="0"/>
                  <a:ea typeface="ＭＳ Ｐゴシック" pitchFamily="48" charset="-128"/>
                  <a:cs typeface="Arial" charset="0"/>
                </a:rPr>
                <a:t>Bad prognosis</a:t>
              </a:r>
            </a:p>
            <a:p>
              <a:r>
                <a:rPr kumimoji="1" lang="en-US" altLang="ja-JP" sz="1600" i="1">
                  <a:latin typeface="Calibri" pitchFamily="34" charset="0"/>
                  <a:ea typeface="ＭＳ Ｐゴシック" pitchFamily="48" charset="-128"/>
                  <a:cs typeface="Arial" charset="0"/>
                </a:rPr>
                <a:t>Macrophages</a:t>
              </a:r>
            </a:p>
            <a:p>
              <a:r>
                <a:rPr kumimoji="1" lang="en-US" altLang="ja-JP" sz="1600" i="1">
                  <a:latin typeface="Calibri" pitchFamily="34" charset="0"/>
                  <a:ea typeface="ＭＳ Ｐゴシック" pitchFamily="48" charset="-128"/>
                  <a:cs typeface="Arial" charset="0"/>
                </a:rPr>
                <a:t>Dendritic cells</a:t>
              </a:r>
              <a:endParaRPr kumimoji="1" lang="en-US" altLang="ja-JP" sz="1400" i="1">
                <a:latin typeface="Calibri" pitchFamily="34" charset="0"/>
                <a:ea typeface="ＭＳ Ｐゴシック" pitchFamily="48" charset="-128"/>
                <a:cs typeface="Arial" charset="0"/>
              </a:endParaRPr>
            </a:p>
          </p:txBody>
        </p:sp>
      </p:grpSp>
      <p:sp>
        <p:nvSpPr>
          <p:cNvPr id="17" name="Text Box 2096"/>
          <p:cNvSpPr txBox="1">
            <a:spLocks noChangeArrowheads="1"/>
          </p:cNvSpPr>
          <p:nvPr/>
        </p:nvSpPr>
        <p:spPr bwMode="auto">
          <a:xfrm>
            <a:off x="3786182" y="4786322"/>
            <a:ext cx="5214942" cy="1569660"/>
          </a:xfrm>
          <a:prstGeom prst="rect">
            <a:avLst/>
          </a:prstGeom>
          <a:noFill/>
          <a:ln w="9525">
            <a:noFill/>
            <a:miter lim="800000"/>
            <a:headEnd/>
            <a:tailEnd/>
          </a:ln>
          <a:effectLst/>
        </p:spPr>
        <p:txBody>
          <a:bodyPr wrap="square">
            <a:spAutoFit/>
          </a:bodyPr>
          <a:lstStyle/>
          <a:p>
            <a:pPr algn="ctr">
              <a:spcBef>
                <a:spcPct val="50000"/>
              </a:spcBef>
            </a:pPr>
            <a:r>
              <a:rPr lang="es-ES" sz="2400" b="1" dirty="0" smtClean="0">
                <a:solidFill>
                  <a:srgbClr val="002060"/>
                </a:solidFill>
              </a:rPr>
              <a:t>La </a:t>
            </a:r>
            <a:r>
              <a:rPr lang="es-ES" sz="2400" b="1" dirty="0">
                <a:solidFill>
                  <a:srgbClr val="002060"/>
                </a:solidFill>
              </a:rPr>
              <a:t>expresión génica que predice la supervivencia </a:t>
            </a:r>
            <a:r>
              <a:rPr lang="es-ES" sz="2400" b="1" dirty="0" smtClean="0">
                <a:solidFill>
                  <a:srgbClr val="002060"/>
                </a:solidFill>
              </a:rPr>
              <a:t>no reside </a:t>
            </a:r>
            <a:r>
              <a:rPr lang="es-ES" sz="2400" b="1" dirty="0">
                <a:solidFill>
                  <a:srgbClr val="002060"/>
                </a:solidFill>
              </a:rPr>
              <a:t>en las células tumorales sino en las acompañantes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Text Box 9"/>
          <p:cNvSpPr txBox="1">
            <a:spLocks noChangeArrowheads="1"/>
          </p:cNvSpPr>
          <p:nvPr/>
        </p:nvSpPr>
        <p:spPr bwMode="auto">
          <a:xfrm>
            <a:off x="1873281" y="142852"/>
            <a:ext cx="7127875"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Abordaje del linfoma folicular</a:t>
            </a:r>
          </a:p>
        </p:txBody>
      </p:sp>
      <p:sp>
        <p:nvSpPr>
          <p:cNvPr id="24579" name="2 CuadroTexto"/>
          <p:cNvSpPr txBox="1">
            <a:spLocks noChangeArrowheads="1"/>
          </p:cNvSpPr>
          <p:nvPr/>
        </p:nvSpPr>
        <p:spPr bwMode="auto">
          <a:xfrm>
            <a:off x="611188" y="1773238"/>
            <a:ext cx="7993062" cy="3892550"/>
          </a:xfrm>
          <a:prstGeom prst="rect">
            <a:avLst/>
          </a:prstGeom>
          <a:noFill/>
          <a:ln w="9525">
            <a:noFill/>
            <a:miter lim="800000"/>
            <a:headEnd/>
            <a:tailEnd/>
          </a:ln>
        </p:spPr>
        <p:txBody>
          <a:bodyPr>
            <a:spAutoFit/>
          </a:bodyPr>
          <a:lstStyle/>
          <a:p>
            <a:pPr marL="342900" indent="-342900">
              <a:lnSpc>
                <a:spcPts val="5600"/>
              </a:lnSpc>
              <a:spcAft>
                <a:spcPts val="1200"/>
              </a:spcAft>
              <a:buFont typeface="Arial" charset="0"/>
              <a:buChar char="•"/>
            </a:pPr>
            <a:r>
              <a:rPr lang="es-ES" sz="2800" b="1" dirty="0">
                <a:solidFill>
                  <a:srgbClr val="000066"/>
                </a:solidFill>
              </a:rPr>
              <a:t>Estadios localizados</a:t>
            </a:r>
          </a:p>
          <a:p>
            <a:pPr marL="342900" indent="-342900">
              <a:lnSpc>
                <a:spcPts val="5600"/>
              </a:lnSpc>
              <a:spcAft>
                <a:spcPts val="1200"/>
              </a:spcAft>
              <a:buFont typeface="Arial" charset="0"/>
              <a:buChar char="•"/>
            </a:pPr>
            <a:r>
              <a:rPr lang="es-ES" sz="2800" b="1" dirty="0">
                <a:solidFill>
                  <a:srgbClr val="000066"/>
                </a:solidFill>
              </a:rPr>
              <a:t>Estadios avanzados con baja carga tumoral y/o asintomáticos</a:t>
            </a:r>
          </a:p>
          <a:p>
            <a:pPr marL="342900" indent="-342900">
              <a:lnSpc>
                <a:spcPts val="5600"/>
              </a:lnSpc>
              <a:spcAft>
                <a:spcPts val="1200"/>
              </a:spcAft>
              <a:buFont typeface="Arial" charset="0"/>
              <a:buChar char="•"/>
            </a:pPr>
            <a:r>
              <a:rPr lang="es-ES" sz="2800" b="1" dirty="0">
                <a:solidFill>
                  <a:srgbClr val="000066"/>
                </a:solidFill>
              </a:rPr>
              <a:t>Estadios avanzados con alta carga tumoral y/o que requieren tratamiento</a:t>
            </a:r>
          </a:p>
        </p:txBody>
      </p:sp>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5" name="Text Box 9"/>
          <p:cNvSpPr txBox="1">
            <a:spLocks noChangeArrowheads="1"/>
          </p:cNvSpPr>
          <p:nvPr/>
        </p:nvSpPr>
        <p:spPr bwMode="auto">
          <a:xfrm>
            <a:off x="1439894" y="0"/>
            <a:ext cx="7632700" cy="954088"/>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Guía de práctica clínica para el tratamiento del linfoma folicular</a:t>
            </a:r>
          </a:p>
        </p:txBody>
      </p:sp>
      <p:pic>
        <p:nvPicPr>
          <p:cNvPr id="6" name="Picture 4"/>
          <p:cNvPicPr>
            <a:picLocks noChangeAspect="1" noChangeArrowheads="1"/>
          </p:cNvPicPr>
          <p:nvPr/>
        </p:nvPicPr>
        <p:blipFill>
          <a:blip r:embed="rId5"/>
          <a:srcRect/>
          <a:stretch>
            <a:fillRect/>
          </a:stretch>
        </p:blipFill>
        <p:spPr bwMode="auto">
          <a:xfrm>
            <a:off x="107950" y="2781300"/>
            <a:ext cx="8856663" cy="1577975"/>
          </a:xfrm>
          <a:prstGeom prst="rect">
            <a:avLst/>
          </a:prstGeom>
          <a:noFill/>
          <a:ln w="19050">
            <a:solidFill>
              <a:srgbClr val="000099"/>
            </a:solidFill>
            <a:miter lim="800000"/>
            <a:headEnd/>
            <a:tailEnd/>
          </a:ln>
        </p:spPr>
      </p:pic>
      <p:pic>
        <p:nvPicPr>
          <p:cNvPr id="7" name="Picture 6"/>
          <p:cNvPicPr>
            <a:picLocks noChangeAspect="1" noChangeArrowheads="1"/>
          </p:cNvPicPr>
          <p:nvPr/>
        </p:nvPicPr>
        <p:blipFill>
          <a:blip r:embed="rId6"/>
          <a:srcRect/>
          <a:stretch>
            <a:fillRect/>
          </a:stretch>
        </p:blipFill>
        <p:spPr bwMode="auto">
          <a:xfrm>
            <a:off x="144463" y="1412875"/>
            <a:ext cx="8820150" cy="1044575"/>
          </a:xfrm>
          <a:prstGeom prst="rect">
            <a:avLst/>
          </a:prstGeom>
          <a:noFill/>
          <a:ln w="19050">
            <a:solidFill>
              <a:srgbClr val="000099"/>
            </a:solidFill>
            <a:miter lim="800000"/>
            <a:headEnd/>
            <a:tailEnd/>
          </a:ln>
        </p:spPr>
      </p:pic>
      <p:pic>
        <p:nvPicPr>
          <p:cNvPr id="8" name="Picture 7"/>
          <p:cNvPicPr>
            <a:picLocks noChangeAspect="1" noChangeArrowheads="1"/>
          </p:cNvPicPr>
          <p:nvPr/>
        </p:nvPicPr>
        <p:blipFill>
          <a:blip r:embed="rId7"/>
          <a:srcRect/>
          <a:stretch>
            <a:fillRect/>
          </a:stretch>
        </p:blipFill>
        <p:spPr bwMode="auto">
          <a:xfrm>
            <a:off x="107950" y="4643438"/>
            <a:ext cx="8867775" cy="1809750"/>
          </a:xfrm>
          <a:prstGeom prst="rect">
            <a:avLst/>
          </a:prstGeom>
          <a:noFill/>
          <a:ln w="19050">
            <a:solidFill>
              <a:srgbClr val="000099"/>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6" name="Rectangle 2"/>
          <p:cNvSpPr>
            <a:spLocks/>
          </p:cNvSpPr>
          <p:nvPr/>
        </p:nvSpPr>
        <p:spPr bwMode="auto">
          <a:xfrm>
            <a:off x="5962561" y="6182372"/>
            <a:ext cx="2967158" cy="246221"/>
          </a:xfrm>
          <a:prstGeom prst="rect">
            <a:avLst/>
          </a:prstGeom>
          <a:noFill/>
          <a:ln w="9525">
            <a:noFill/>
            <a:round/>
            <a:headEnd/>
            <a:tailEnd/>
          </a:ln>
        </p:spPr>
        <p:txBody>
          <a:bodyPr wrap="none" lIns="0" tIns="0" rIns="0" bIns="0" anchor="b">
            <a:spAutoFit/>
          </a:bodyPr>
          <a:lstStyle/>
          <a:p>
            <a:pPr algn="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100" b="0" dirty="0" err="1">
                <a:solidFill>
                  <a:srgbClr val="0070C0"/>
                </a:solidFill>
                <a:cs typeface="Arial" charset="0"/>
                <a:sym typeface="Calibri" pitchFamily="34" charset="0"/>
              </a:rPr>
              <a:t>Bachy</a:t>
            </a:r>
            <a:r>
              <a:rPr lang="en-US" sz="1100" b="0" dirty="0">
                <a:solidFill>
                  <a:srgbClr val="0070C0"/>
                </a:solidFill>
                <a:cs typeface="Arial" charset="0"/>
                <a:sym typeface="Calibri" pitchFamily="34" charset="0"/>
              </a:rPr>
              <a:t> E, </a:t>
            </a:r>
            <a:r>
              <a:rPr lang="en-US" sz="1100" b="0" dirty="0">
                <a:solidFill>
                  <a:srgbClr val="0070C0"/>
                </a:solidFill>
                <a:sym typeface="Calibri Italic" charset="0"/>
              </a:rPr>
              <a:t>et al. J </a:t>
            </a:r>
            <a:r>
              <a:rPr lang="en-US" sz="1100" b="0" dirty="0" err="1">
                <a:solidFill>
                  <a:srgbClr val="0070C0"/>
                </a:solidFill>
                <a:sym typeface="Calibri Italic" charset="0"/>
              </a:rPr>
              <a:t>Clin</a:t>
            </a:r>
            <a:r>
              <a:rPr lang="en-US" sz="1100" b="0" dirty="0">
                <a:solidFill>
                  <a:srgbClr val="0070C0"/>
                </a:solidFill>
                <a:sym typeface="Calibri Italic" charset="0"/>
              </a:rPr>
              <a:t> </a:t>
            </a:r>
            <a:r>
              <a:rPr lang="en-US" sz="1100" b="0" dirty="0" err="1">
                <a:solidFill>
                  <a:srgbClr val="0070C0"/>
                </a:solidFill>
                <a:sym typeface="Calibri Italic" charset="0"/>
              </a:rPr>
              <a:t>Oncol</a:t>
            </a:r>
            <a:r>
              <a:rPr lang="en-US" sz="1100" b="0" dirty="0">
                <a:solidFill>
                  <a:srgbClr val="0070C0"/>
                </a:solidFill>
                <a:sym typeface="Calibri Italic" charset="0"/>
              </a:rPr>
              <a:t> </a:t>
            </a:r>
            <a:r>
              <a:rPr lang="en-US" sz="1100" b="0" dirty="0">
                <a:solidFill>
                  <a:srgbClr val="0070C0"/>
                </a:solidFill>
                <a:cs typeface="Arial" charset="0"/>
                <a:sym typeface="Calibri" pitchFamily="34" charset="0"/>
              </a:rPr>
              <a:t>2010; 28:822–829</a:t>
            </a:r>
            <a:r>
              <a:rPr lang="en-US" sz="1600" b="0" dirty="0">
                <a:solidFill>
                  <a:srgbClr val="9A9A9A"/>
                </a:solidFill>
                <a:latin typeface="Arial" charset="0"/>
                <a:cs typeface="Arial" charset="0"/>
                <a:sym typeface="Calibri" pitchFamily="34" charset="0"/>
              </a:rPr>
              <a:t>..</a:t>
            </a:r>
          </a:p>
        </p:txBody>
      </p:sp>
      <p:sp>
        <p:nvSpPr>
          <p:cNvPr id="7" name="AutoShape 3"/>
          <p:cNvSpPr>
            <a:spLocks/>
          </p:cNvSpPr>
          <p:nvPr/>
        </p:nvSpPr>
        <p:spPr bwMode="auto">
          <a:xfrm rot="16200000">
            <a:off x="-464427" y="3179886"/>
            <a:ext cx="2274419" cy="774125"/>
          </a:xfrm>
          <a:custGeom>
            <a:avLst/>
            <a:gdLst>
              <a:gd name="T0" fmla="*/ 2147483647 w 21600"/>
              <a:gd name="T1" fmla="*/ 1210361847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21600" y="0"/>
                </a:lnTo>
                <a:lnTo>
                  <a:pt x="21600" y="21600"/>
                </a:lnTo>
                <a:lnTo>
                  <a:pt x="0" y="21600"/>
                </a:lnTo>
                <a:close/>
                <a:moveTo>
                  <a:pt x="0" y="0"/>
                </a:moveTo>
              </a:path>
            </a:pathLst>
          </a:cu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2400" b="0" dirty="0" err="1">
                <a:solidFill>
                  <a:srgbClr val="343434"/>
                </a:solidFill>
                <a:latin typeface="Arial" charset="0"/>
                <a:cs typeface="Arial" charset="0"/>
                <a:sym typeface="Calibri" pitchFamily="34" charset="0"/>
              </a:rPr>
              <a:t>Probabilidad</a:t>
            </a:r>
            <a:r>
              <a:rPr lang="en-US" sz="2400" b="0" dirty="0">
                <a:solidFill>
                  <a:srgbClr val="343434"/>
                </a:solidFill>
                <a:latin typeface="Arial" charset="0"/>
                <a:cs typeface="Arial" charset="0"/>
                <a:sym typeface="Calibri" pitchFamily="34" charset="0"/>
              </a:rPr>
              <a:t> de </a:t>
            </a:r>
            <a:r>
              <a:rPr lang="en-US" sz="2400" b="0" dirty="0" err="1">
                <a:solidFill>
                  <a:srgbClr val="343434"/>
                </a:solidFill>
                <a:latin typeface="Arial" charset="0"/>
                <a:cs typeface="Arial" charset="0"/>
                <a:sym typeface="Calibri" pitchFamily="34" charset="0"/>
              </a:rPr>
              <a:t>supervivencia</a:t>
            </a:r>
            <a:endParaRPr lang="en-US" sz="2400" b="0" dirty="0">
              <a:solidFill>
                <a:srgbClr val="343434"/>
              </a:solidFill>
              <a:latin typeface="Arial" charset="0"/>
              <a:cs typeface="Arial" charset="0"/>
              <a:sym typeface="Calibri" pitchFamily="34" charset="0"/>
            </a:endParaRPr>
          </a:p>
        </p:txBody>
      </p:sp>
      <p:sp>
        <p:nvSpPr>
          <p:cNvPr id="8" name="Rectangle 4"/>
          <p:cNvSpPr>
            <a:spLocks/>
          </p:cNvSpPr>
          <p:nvPr/>
        </p:nvSpPr>
        <p:spPr bwMode="auto">
          <a:xfrm>
            <a:off x="1933095" y="5753077"/>
            <a:ext cx="5088453" cy="566754"/>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2400" b="0">
                <a:solidFill>
                  <a:srgbClr val="343434"/>
                </a:solidFill>
                <a:latin typeface="Arial" charset="0"/>
                <a:cs typeface="Arial" charset="0"/>
                <a:sym typeface="Calibri" pitchFamily="34" charset="0"/>
              </a:rPr>
              <a:t>Tiempo (años)</a:t>
            </a:r>
          </a:p>
        </p:txBody>
      </p:sp>
      <p:sp>
        <p:nvSpPr>
          <p:cNvPr id="9" name="Rectangle 5"/>
          <p:cNvSpPr>
            <a:spLocks/>
          </p:cNvSpPr>
          <p:nvPr/>
        </p:nvSpPr>
        <p:spPr bwMode="auto">
          <a:xfrm>
            <a:off x="6643702" y="2786058"/>
            <a:ext cx="1904718" cy="769771"/>
          </a:xfrm>
          <a:prstGeom prst="rect">
            <a:avLst/>
          </a:prstGeom>
          <a:noFill/>
          <a:ln w="9525">
            <a:noFill/>
            <a:round/>
            <a:headEnd/>
            <a:tailEnd/>
          </a:ln>
        </p:spPr>
        <p:txBody>
          <a:bodyPr lIns="38100" tIns="38100" rIns="38100" bIns="38100"/>
          <a:lstStyle/>
          <a:p>
            <a:pPr algn="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2600" b="0" dirty="0" err="1">
                <a:solidFill>
                  <a:srgbClr val="2542AA"/>
                </a:solidFill>
                <a:cs typeface="Arial" charset="0"/>
                <a:sym typeface="Calibri" pitchFamily="34" charset="0"/>
              </a:rPr>
              <a:t>Respuesta</a:t>
            </a:r>
            <a:r>
              <a:rPr lang="en-US" sz="2600" b="0" dirty="0">
                <a:solidFill>
                  <a:srgbClr val="2542AA"/>
                </a:solidFill>
                <a:cs typeface="Arial" charset="0"/>
                <a:sym typeface="Calibri" pitchFamily="34" charset="0"/>
              </a:rPr>
              <a:t> </a:t>
            </a:r>
            <a:r>
              <a:rPr lang="en-US" sz="2600" b="0" dirty="0" err="1">
                <a:solidFill>
                  <a:srgbClr val="2542AA"/>
                </a:solidFill>
                <a:cs typeface="Arial" charset="0"/>
                <a:sym typeface="Calibri" pitchFamily="34" charset="0"/>
              </a:rPr>
              <a:t>Completa</a:t>
            </a:r>
            <a:endParaRPr lang="en-US" sz="2600" b="0" dirty="0">
              <a:solidFill>
                <a:srgbClr val="2542AA"/>
              </a:solidFill>
              <a:cs typeface="Arial" charset="0"/>
              <a:sym typeface="Calibri" pitchFamily="34" charset="0"/>
            </a:endParaRPr>
          </a:p>
        </p:txBody>
      </p:sp>
      <p:sp>
        <p:nvSpPr>
          <p:cNvPr id="10" name="Rectangle 6"/>
          <p:cNvSpPr>
            <a:spLocks/>
          </p:cNvSpPr>
          <p:nvPr/>
        </p:nvSpPr>
        <p:spPr bwMode="auto">
          <a:xfrm>
            <a:off x="6859878" y="4073961"/>
            <a:ext cx="1712650" cy="761312"/>
          </a:xfrm>
          <a:prstGeom prst="rect">
            <a:avLst/>
          </a:prstGeom>
          <a:noFill/>
          <a:ln w="9525">
            <a:noFill/>
            <a:round/>
            <a:headEnd/>
            <a:tailEnd/>
          </a:ln>
        </p:spPr>
        <p:txBody>
          <a:bodyPr lIns="38100" tIns="38100" rIns="38100" bIns="38100"/>
          <a:lstStyle/>
          <a:p>
            <a:pPr algn="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2600" b="0" dirty="0" err="1">
                <a:solidFill>
                  <a:srgbClr val="D96F02"/>
                </a:solidFill>
                <a:cs typeface="Arial" charset="0"/>
                <a:sym typeface="Calibri" pitchFamily="34" charset="0"/>
              </a:rPr>
              <a:t>Respuesta</a:t>
            </a:r>
            <a:r>
              <a:rPr lang="en-US" sz="2600" b="0" dirty="0">
                <a:solidFill>
                  <a:srgbClr val="D96F02"/>
                </a:solidFill>
                <a:cs typeface="Arial" charset="0"/>
                <a:sym typeface="Calibri" pitchFamily="34" charset="0"/>
              </a:rPr>
              <a:t> </a:t>
            </a:r>
            <a:r>
              <a:rPr lang="en-US" sz="2600" b="0" dirty="0" err="1">
                <a:solidFill>
                  <a:srgbClr val="D96F02"/>
                </a:solidFill>
                <a:cs typeface="Arial" charset="0"/>
                <a:sym typeface="Calibri" pitchFamily="34" charset="0"/>
              </a:rPr>
              <a:t>Parcial</a:t>
            </a:r>
            <a:endParaRPr lang="en-US" sz="2600" b="0" dirty="0">
              <a:solidFill>
                <a:srgbClr val="D96F02"/>
              </a:solidFill>
              <a:cs typeface="Arial" charset="0"/>
              <a:sym typeface="Calibri" pitchFamily="34" charset="0"/>
            </a:endParaRPr>
          </a:p>
        </p:txBody>
      </p:sp>
      <p:sp>
        <p:nvSpPr>
          <p:cNvPr id="11" name="Rectangle 7"/>
          <p:cNvSpPr>
            <a:spLocks/>
          </p:cNvSpPr>
          <p:nvPr/>
        </p:nvSpPr>
        <p:spPr bwMode="auto">
          <a:xfrm>
            <a:off x="3267489" y="1428736"/>
            <a:ext cx="5233601" cy="617509"/>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3000" b="0" dirty="0" err="1">
                <a:solidFill>
                  <a:srgbClr val="C00000"/>
                </a:solidFill>
                <a:cs typeface="Arial" charset="0"/>
                <a:sym typeface="Calibri" pitchFamily="34" charset="0"/>
              </a:rPr>
              <a:t>Resultados</a:t>
            </a:r>
            <a:r>
              <a:rPr lang="en-US" sz="3000" b="0" dirty="0">
                <a:solidFill>
                  <a:srgbClr val="C00000"/>
                </a:solidFill>
                <a:cs typeface="Arial" charset="0"/>
                <a:sym typeface="Calibri" pitchFamily="34" charset="0"/>
              </a:rPr>
              <a:t> a largo </a:t>
            </a:r>
            <a:r>
              <a:rPr lang="en-US" sz="3000" b="0" dirty="0" err="1">
                <a:solidFill>
                  <a:srgbClr val="C00000"/>
                </a:solidFill>
                <a:cs typeface="Arial" charset="0"/>
                <a:sym typeface="Calibri" pitchFamily="34" charset="0"/>
              </a:rPr>
              <a:t>plazo</a:t>
            </a:r>
            <a:r>
              <a:rPr lang="en-US" sz="3000" b="0" dirty="0">
                <a:solidFill>
                  <a:srgbClr val="C00000"/>
                </a:solidFill>
                <a:cs typeface="Arial" charset="0"/>
                <a:sym typeface="Calibri" pitchFamily="34" charset="0"/>
              </a:rPr>
              <a:t> de los </a:t>
            </a:r>
            <a:r>
              <a:rPr lang="en-US" sz="3000" b="0" dirty="0" err="1">
                <a:solidFill>
                  <a:srgbClr val="C00000"/>
                </a:solidFill>
                <a:cs typeface="Arial" charset="0"/>
                <a:sym typeface="Calibri" pitchFamily="34" charset="0"/>
              </a:rPr>
              <a:t>ensayos</a:t>
            </a:r>
            <a:r>
              <a:rPr lang="en-US" sz="3000" b="0" dirty="0">
                <a:solidFill>
                  <a:srgbClr val="C00000"/>
                </a:solidFill>
                <a:cs typeface="Arial" charset="0"/>
                <a:sym typeface="Calibri" pitchFamily="34" charset="0"/>
              </a:rPr>
              <a:t> GELF-86 </a:t>
            </a:r>
          </a:p>
        </p:txBody>
      </p:sp>
      <p:grpSp>
        <p:nvGrpSpPr>
          <p:cNvPr id="12" name="Group 8"/>
          <p:cNvGrpSpPr>
            <a:grpSpLocks/>
          </p:cNvGrpSpPr>
          <p:nvPr/>
        </p:nvGrpSpPr>
        <p:grpSpPr bwMode="auto">
          <a:xfrm>
            <a:off x="1045684" y="1753017"/>
            <a:ext cx="6277963" cy="4010839"/>
            <a:chOff x="0" y="0"/>
            <a:chExt cx="5320" cy="3792"/>
          </a:xfrm>
        </p:grpSpPr>
        <p:sp>
          <p:nvSpPr>
            <p:cNvPr id="13" name="Line 9"/>
            <p:cNvSpPr>
              <a:spLocks noChangeShapeType="1"/>
            </p:cNvSpPr>
            <p:nvPr/>
          </p:nvSpPr>
          <p:spPr bwMode="auto">
            <a:xfrm>
              <a:off x="283" y="3487"/>
              <a:ext cx="4978" cy="1"/>
            </a:xfrm>
            <a:prstGeom prst="line">
              <a:avLst/>
            </a:prstGeom>
            <a:noFill/>
            <a:ln w="28440">
              <a:solidFill>
                <a:srgbClr val="343434"/>
              </a:solidFill>
              <a:miter lim="800000"/>
              <a:headEnd/>
              <a:tailEnd/>
            </a:ln>
          </p:spPr>
          <p:txBody>
            <a:bodyPr lIns="0" tIns="0" rIns="0" bIns="0"/>
            <a:lstStyle/>
            <a:p>
              <a:endParaRPr lang="es-ES"/>
            </a:p>
          </p:txBody>
        </p:sp>
        <p:sp>
          <p:nvSpPr>
            <p:cNvPr id="14" name="Line 10"/>
            <p:cNvSpPr>
              <a:spLocks noChangeShapeType="1"/>
            </p:cNvSpPr>
            <p:nvPr/>
          </p:nvSpPr>
          <p:spPr bwMode="auto">
            <a:xfrm>
              <a:off x="303" y="787"/>
              <a:ext cx="74" cy="1"/>
            </a:xfrm>
            <a:prstGeom prst="line">
              <a:avLst/>
            </a:prstGeom>
            <a:noFill/>
            <a:ln w="28440">
              <a:solidFill>
                <a:srgbClr val="343434"/>
              </a:solidFill>
              <a:miter lim="800000"/>
              <a:headEnd/>
              <a:tailEnd/>
            </a:ln>
          </p:spPr>
          <p:txBody>
            <a:bodyPr lIns="0" tIns="0" rIns="0" bIns="0"/>
            <a:lstStyle/>
            <a:p>
              <a:endParaRPr lang="es-ES"/>
            </a:p>
          </p:txBody>
        </p:sp>
        <p:sp>
          <p:nvSpPr>
            <p:cNvPr id="15" name="Line 11"/>
            <p:cNvSpPr>
              <a:spLocks noChangeShapeType="1"/>
            </p:cNvSpPr>
            <p:nvPr/>
          </p:nvSpPr>
          <p:spPr bwMode="auto">
            <a:xfrm>
              <a:off x="298" y="2132"/>
              <a:ext cx="89" cy="1"/>
            </a:xfrm>
            <a:prstGeom prst="line">
              <a:avLst/>
            </a:prstGeom>
            <a:noFill/>
            <a:ln w="28440">
              <a:solidFill>
                <a:srgbClr val="343434"/>
              </a:solidFill>
              <a:miter lim="800000"/>
              <a:headEnd/>
              <a:tailEnd/>
            </a:ln>
          </p:spPr>
          <p:txBody>
            <a:bodyPr lIns="0" tIns="0" rIns="0" bIns="0"/>
            <a:lstStyle/>
            <a:p>
              <a:endParaRPr lang="es-ES"/>
            </a:p>
          </p:txBody>
        </p:sp>
        <p:sp>
          <p:nvSpPr>
            <p:cNvPr id="16" name="Line 12"/>
            <p:cNvSpPr>
              <a:spLocks noChangeShapeType="1"/>
            </p:cNvSpPr>
            <p:nvPr/>
          </p:nvSpPr>
          <p:spPr bwMode="auto">
            <a:xfrm>
              <a:off x="303" y="2802"/>
              <a:ext cx="84" cy="1"/>
            </a:xfrm>
            <a:prstGeom prst="line">
              <a:avLst/>
            </a:prstGeom>
            <a:noFill/>
            <a:ln w="28440">
              <a:solidFill>
                <a:srgbClr val="343434"/>
              </a:solidFill>
              <a:miter lim="800000"/>
              <a:headEnd/>
              <a:tailEnd/>
            </a:ln>
          </p:spPr>
          <p:txBody>
            <a:bodyPr lIns="0" tIns="0" rIns="0" bIns="0"/>
            <a:lstStyle/>
            <a:p>
              <a:endParaRPr lang="es-ES"/>
            </a:p>
          </p:txBody>
        </p:sp>
        <p:sp>
          <p:nvSpPr>
            <p:cNvPr id="17" name="Line 13"/>
            <p:cNvSpPr>
              <a:spLocks noChangeShapeType="1"/>
            </p:cNvSpPr>
            <p:nvPr/>
          </p:nvSpPr>
          <p:spPr bwMode="auto">
            <a:xfrm rot="10800000" flipH="1">
              <a:off x="1597" y="3488"/>
              <a:ext cx="1" cy="79"/>
            </a:xfrm>
            <a:prstGeom prst="line">
              <a:avLst/>
            </a:prstGeom>
            <a:noFill/>
            <a:ln w="28440">
              <a:solidFill>
                <a:srgbClr val="343434"/>
              </a:solidFill>
              <a:miter lim="800000"/>
              <a:headEnd/>
              <a:tailEnd/>
            </a:ln>
          </p:spPr>
          <p:txBody>
            <a:bodyPr lIns="0" tIns="0" rIns="0" bIns="0"/>
            <a:lstStyle/>
            <a:p>
              <a:endParaRPr lang="es-ES"/>
            </a:p>
          </p:txBody>
        </p:sp>
        <p:sp>
          <p:nvSpPr>
            <p:cNvPr id="18" name="Line 14"/>
            <p:cNvSpPr>
              <a:spLocks noChangeShapeType="1"/>
            </p:cNvSpPr>
            <p:nvPr/>
          </p:nvSpPr>
          <p:spPr bwMode="auto">
            <a:xfrm rot="10800000" flipH="1">
              <a:off x="4031" y="3478"/>
              <a:ext cx="1" cy="86"/>
            </a:xfrm>
            <a:prstGeom prst="line">
              <a:avLst/>
            </a:prstGeom>
            <a:noFill/>
            <a:ln w="28440">
              <a:solidFill>
                <a:srgbClr val="343434"/>
              </a:solidFill>
              <a:miter lim="800000"/>
              <a:headEnd/>
              <a:tailEnd/>
            </a:ln>
          </p:spPr>
          <p:txBody>
            <a:bodyPr lIns="0" tIns="0" rIns="0" bIns="0"/>
            <a:lstStyle/>
            <a:p>
              <a:endParaRPr lang="es-ES"/>
            </a:p>
          </p:txBody>
        </p:sp>
        <p:sp>
          <p:nvSpPr>
            <p:cNvPr id="19" name="Line 15"/>
            <p:cNvSpPr>
              <a:spLocks noChangeShapeType="1"/>
            </p:cNvSpPr>
            <p:nvPr/>
          </p:nvSpPr>
          <p:spPr bwMode="auto">
            <a:xfrm rot="10800000" flipH="1">
              <a:off x="5248" y="3481"/>
              <a:ext cx="1" cy="77"/>
            </a:xfrm>
            <a:prstGeom prst="line">
              <a:avLst/>
            </a:prstGeom>
            <a:noFill/>
            <a:ln w="28440">
              <a:solidFill>
                <a:srgbClr val="343434"/>
              </a:solidFill>
              <a:miter lim="800000"/>
              <a:headEnd/>
              <a:tailEnd/>
            </a:ln>
          </p:spPr>
          <p:txBody>
            <a:bodyPr lIns="0" tIns="0" rIns="0" bIns="0"/>
            <a:lstStyle/>
            <a:p>
              <a:endParaRPr lang="es-ES"/>
            </a:p>
          </p:txBody>
        </p:sp>
        <p:sp>
          <p:nvSpPr>
            <p:cNvPr id="20" name="Rectangle 16"/>
            <p:cNvSpPr>
              <a:spLocks/>
            </p:cNvSpPr>
            <p:nvPr/>
          </p:nvSpPr>
          <p:spPr bwMode="auto">
            <a:xfrm>
              <a:off x="318" y="3598"/>
              <a:ext cx="107"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0</a:t>
              </a:r>
            </a:p>
          </p:txBody>
        </p:sp>
        <p:sp>
          <p:nvSpPr>
            <p:cNvPr id="21" name="Rectangle 17"/>
            <p:cNvSpPr>
              <a:spLocks/>
            </p:cNvSpPr>
            <p:nvPr/>
          </p:nvSpPr>
          <p:spPr bwMode="auto">
            <a:xfrm>
              <a:off x="1559" y="3598"/>
              <a:ext cx="107"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5</a:t>
              </a:r>
            </a:p>
          </p:txBody>
        </p:sp>
        <p:sp>
          <p:nvSpPr>
            <p:cNvPr id="22" name="Rectangle 18"/>
            <p:cNvSpPr>
              <a:spLocks/>
            </p:cNvSpPr>
            <p:nvPr/>
          </p:nvSpPr>
          <p:spPr bwMode="auto">
            <a:xfrm>
              <a:off x="3896" y="3598"/>
              <a:ext cx="201"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15</a:t>
              </a:r>
            </a:p>
          </p:txBody>
        </p:sp>
        <p:sp>
          <p:nvSpPr>
            <p:cNvPr id="23" name="Rectangle 19"/>
            <p:cNvSpPr>
              <a:spLocks/>
            </p:cNvSpPr>
            <p:nvPr/>
          </p:nvSpPr>
          <p:spPr bwMode="auto">
            <a:xfrm>
              <a:off x="5119" y="3598"/>
              <a:ext cx="200"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20</a:t>
              </a:r>
            </a:p>
          </p:txBody>
        </p:sp>
        <p:sp>
          <p:nvSpPr>
            <p:cNvPr id="24" name="Rectangle 20"/>
            <p:cNvSpPr>
              <a:spLocks/>
            </p:cNvSpPr>
            <p:nvPr/>
          </p:nvSpPr>
          <p:spPr bwMode="auto">
            <a:xfrm>
              <a:off x="29" y="678"/>
              <a:ext cx="248"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0.8</a:t>
              </a:r>
            </a:p>
          </p:txBody>
        </p:sp>
        <p:sp>
          <p:nvSpPr>
            <p:cNvPr id="25" name="Rectangle 21"/>
            <p:cNvSpPr>
              <a:spLocks/>
            </p:cNvSpPr>
            <p:nvPr/>
          </p:nvSpPr>
          <p:spPr bwMode="auto">
            <a:xfrm>
              <a:off x="29" y="1368"/>
              <a:ext cx="248"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0.6</a:t>
              </a:r>
            </a:p>
          </p:txBody>
        </p:sp>
        <p:sp>
          <p:nvSpPr>
            <p:cNvPr id="26" name="Rectangle 22"/>
            <p:cNvSpPr>
              <a:spLocks/>
            </p:cNvSpPr>
            <p:nvPr/>
          </p:nvSpPr>
          <p:spPr bwMode="auto">
            <a:xfrm>
              <a:off x="29" y="2031"/>
              <a:ext cx="248"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0.4</a:t>
              </a:r>
            </a:p>
          </p:txBody>
        </p:sp>
        <p:sp>
          <p:nvSpPr>
            <p:cNvPr id="27" name="Rectangle 23"/>
            <p:cNvSpPr>
              <a:spLocks/>
            </p:cNvSpPr>
            <p:nvPr/>
          </p:nvSpPr>
          <p:spPr bwMode="auto">
            <a:xfrm>
              <a:off x="29" y="2705"/>
              <a:ext cx="248"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0.2</a:t>
              </a:r>
            </a:p>
          </p:txBody>
        </p:sp>
        <p:sp>
          <p:nvSpPr>
            <p:cNvPr id="28" name="Rectangle 24"/>
            <p:cNvSpPr>
              <a:spLocks/>
            </p:cNvSpPr>
            <p:nvPr/>
          </p:nvSpPr>
          <p:spPr bwMode="auto">
            <a:xfrm>
              <a:off x="29" y="3375"/>
              <a:ext cx="248"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0.0</a:t>
              </a:r>
            </a:p>
          </p:txBody>
        </p:sp>
        <p:sp>
          <p:nvSpPr>
            <p:cNvPr id="29" name="Rectangle 25"/>
            <p:cNvSpPr>
              <a:spLocks/>
            </p:cNvSpPr>
            <p:nvPr/>
          </p:nvSpPr>
          <p:spPr bwMode="auto">
            <a:xfrm>
              <a:off x="0" y="0"/>
              <a:ext cx="248" cy="193"/>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1.0</a:t>
              </a:r>
            </a:p>
          </p:txBody>
        </p:sp>
        <p:sp>
          <p:nvSpPr>
            <p:cNvPr id="30" name="Line 26"/>
            <p:cNvSpPr>
              <a:spLocks noChangeShapeType="1"/>
            </p:cNvSpPr>
            <p:nvPr/>
          </p:nvSpPr>
          <p:spPr bwMode="auto">
            <a:xfrm>
              <a:off x="381" y="89"/>
              <a:ext cx="2" cy="3486"/>
            </a:xfrm>
            <a:prstGeom prst="line">
              <a:avLst/>
            </a:prstGeom>
            <a:noFill/>
            <a:ln w="28440">
              <a:solidFill>
                <a:srgbClr val="343434"/>
              </a:solidFill>
              <a:miter lim="800000"/>
              <a:headEnd/>
              <a:tailEnd/>
            </a:ln>
          </p:spPr>
          <p:txBody>
            <a:bodyPr lIns="0" tIns="0" rIns="0" bIns="0"/>
            <a:lstStyle/>
            <a:p>
              <a:endParaRPr lang="es-ES"/>
            </a:p>
          </p:txBody>
        </p:sp>
        <p:sp>
          <p:nvSpPr>
            <p:cNvPr id="31" name="Line 27"/>
            <p:cNvSpPr>
              <a:spLocks noChangeShapeType="1"/>
            </p:cNvSpPr>
            <p:nvPr/>
          </p:nvSpPr>
          <p:spPr bwMode="auto">
            <a:xfrm rot="10800000" flipH="1">
              <a:off x="2814" y="3487"/>
              <a:ext cx="1" cy="85"/>
            </a:xfrm>
            <a:prstGeom prst="line">
              <a:avLst/>
            </a:prstGeom>
            <a:noFill/>
            <a:ln w="28440">
              <a:solidFill>
                <a:srgbClr val="343434"/>
              </a:solidFill>
              <a:miter lim="800000"/>
              <a:headEnd/>
              <a:tailEnd/>
            </a:ln>
          </p:spPr>
          <p:txBody>
            <a:bodyPr lIns="0" tIns="0" rIns="0" bIns="0"/>
            <a:lstStyle/>
            <a:p>
              <a:endParaRPr lang="es-ES"/>
            </a:p>
          </p:txBody>
        </p:sp>
        <p:sp>
          <p:nvSpPr>
            <p:cNvPr id="32" name="Rectangle 28"/>
            <p:cNvSpPr>
              <a:spLocks/>
            </p:cNvSpPr>
            <p:nvPr/>
          </p:nvSpPr>
          <p:spPr bwMode="auto">
            <a:xfrm>
              <a:off x="2675" y="3598"/>
              <a:ext cx="201" cy="194"/>
            </a:xfrm>
            <a:prstGeom prst="rect">
              <a:avLst/>
            </a:prstGeom>
            <a:noFill/>
            <a:ln w="9525">
              <a:noFill/>
              <a:round/>
              <a:headEnd/>
              <a:tailEnd/>
            </a:ln>
          </p:spPr>
          <p:txBody>
            <a:bodyPr lIns="0" tIns="0" rIns="0" bIns="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a:solidFill>
                    <a:srgbClr val="343434"/>
                  </a:solidFill>
                  <a:latin typeface="Arial Bold" charset="0"/>
                  <a:sym typeface="Calibri Bold" charset="0"/>
                </a:rPr>
                <a:t>10</a:t>
              </a:r>
            </a:p>
          </p:txBody>
        </p:sp>
        <p:sp>
          <p:nvSpPr>
            <p:cNvPr id="33" name="Freeform 29"/>
            <p:cNvSpPr>
              <a:spLocks/>
            </p:cNvSpPr>
            <p:nvPr/>
          </p:nvSpPr>
          <p:spPr bwMode="auto">
            <a:xfrm>
              <a:off x="554" y="93"/>
              <a:ext cx="1046" cy="555"/>
            </a:xfrm>
            <a:custGeom>
              <a:avLst/>
              <a:gdLst>
                <a:gd name="T0" fmla="*/ 0 w 21600"/>
                <a:gd name="T1" fmla="*/ 0 h 21600"/>
                <a:gd name="T2" fmla="*/ 4 w 21600"/>
                <a:gd name="T3" fmla="*/ 0 h 21600"/>
                <a:gd name="T4" fmla="*/ 4 w 21600"/>
                <a:gd name="T5" fmla="*/ 1 h 21600"/>
                <a:gd name="T6" fmla="*/ 12 w 21600"/>
                <a:gd name="T7" fmla="*/ 1 h 21600"/>
                <a:gd name="T8" fmla="*/ 12 w 21600"/>
                <a:gd name="T9" fmla="*/ 1 h 21600"/>
                <a:gd name="T10" fmla="*/ 15 w 21600"/>
                <a:gd name="T11" fmla="*/ 1 h 21600"/>
                <a:gd name="T12" fmla="*/ 15 w 21600"/>
                <a:gd name="T13" fmla="*/ 2 h 21600"/>
                <a:gd name="T14" fmla="*/ 16 w 21600"/>
                <a:gd name="T15" fmla="*/ 2 h 21600"/>
                <a:gd name="T16" fmla="*/ 16 w 21600"/>
                <a:gd name="T17" fmla="*/ 2 h 21600"/>
                <a:gd name="T18" fmla="*/ 17 w 21600"/>
                <a:gd name="T19" fmla="*/ 2 h 21600"/>
                <a:gd name="T20" fmla="*/ 17 w 21600"/>
                <a:gd name="T21" fmla="*/ 3 h 21600"/>
                <a:gd name="T22" fmla="*/ 20 w 21600"/>
                <a:gd name="T23" fmla="*/ 3 h 21600"/>
                <a:gd name="T24" fmla="*/ 20 w 21600"/>
                <a:gd name="T25" fmla="*/ 4 h 21600"/>
                <a:gd name="T26" fmla="*/ 27 w 21600"/>
                <a:gd name="T27" fmla="*/ 4 h 21600"/>
                <a:gd name="T28" fmla="*/ 27 w 21600"/>
                <a:gd name="T29" fmla="*/ 4 h 21600"/>
                <a:gd name="T30" fmla="*/ 28 w 21600"/>
                <a:gd name="T31" fmla="*/ 4 h 21600"/>
                <a:gd name="T32" fmla="*/ 28 w 21600"/>
                <a:gd name="T33" fmla="*/ 5 h 21600"/>
                <a:gd name="T34" fmla="*/ 30 w 21600"/>
                <a:gd name="T35" fmla="*/ 5 h 21600"/>
                <a:gd name="T36" fmla="*/ 30 w 21600"/>
                <a:gd name="T37" fmla="*/ 5 h 21600"/>
                <a:gd name="T38" fmla="*/ 33 w 21600"/>
                <a:gd name="T39" fmla="*/ 5 h 21600"/>
                <a:gd name="T40" fmla="*/ 33 w 21600"/>
                <a:gd name="T41" fmla="*/ 6 h 21600"/>
                <a:gd name="T42" fmla="*/ 33 w 21600"/>
                <a:gd name="T43" fmla="*/ 6 h 21600"/>
                <a:gd name="T44" fmla="*/ 34 w 21600"/>
                <a:gd name="T45" fmla="*/ 6 h 21600"/>
                <a:gd name="T46" fmla="*/ 35 w 21600"/>
                <a:gd name="T47" fmla="*/ 6 h 21600"/>
                <a:gd name="T48" fmla="*/ 35 w 21600"/>
                <a:gd name="T49" fmla="*/ 7 h 21600"/>
                <a:gd name="T50" fmla="*/ 36 w 21600"/>
                <a:gd name="T51" fmla="*/ 7 h 21600"/>
                <a:gd name="T52" fmla="*/ 36 w 21600"/>
                <a:gd name="T53" fmla="*/ 7 h 21600"/>
                <a:gd name="T54" fmla="*/ 37 w 21600"/>
                <a:gd name="T55" fmla="*/ 7 h 21600"/>
                <a:gd name="T56" fmla="*/ 37 w 21600"/>
                <a:gd name="T57" fmla="*/ 8 h 21600"/>
                <a:gd name="T58" fmla="*/ 38 w 21600"/>
                <a:gd name="T59" fmla="*/ 8 h 21600"/>
                <a:gd name="T60" fmla="*/ 38 w 21600"/>
                <a:gd name="T61" fmla="*/ 8 h 21600"/>
                <a:gd name="T62" fmla="*/ 38 w 21600"/>
                <a:gd name="T63" fmla="*/ 8 h 21600"/>
                <a:gd name="T64" fmla="*/ 39 w 21600"/>
                <a:gd name="T65" fmla="*/ 8 h 21600"/>
                <a:gd name="T66" fmla="*/ 40 w 21600"/>
                <a:gd name="T67" fmla="*/ 9 h 21600"/>
                <a:gd name="T68" fmla="*/ 40 w 21600"/>
                <a:gd name="T69" fmla="*/ 10 h 21600"/>
                <a:gd name="T70" fmla="*/ 41 w 21600"/>
                <a:gd name="T71" fmla="*/ 10 h 21600"/>
                <a:gd name="T72" fmla="*/ 41 w 21600"/>
                <a:gd name="T73" fmla="*/ 10 h 21600"/>
                <a:gd name="T74" fmla="*/ 42 w 21600"/>
                <a:gd name="T75" fmla="*/ 10 h 21600"/>
                <a:gd name="T76" fmla="*/ 42 w 21600"/>
                <a:gd name="T77" fmla="*/ 11 h 21600"/>
                <a:gd name="T78" fmla="*/ 44 w 21600"/>
                <a:gd name="T79" fmla="*/ 11 h 21600"/>
                <a:gd name="T80" fmla="*/ 44 w 21600"/>
                <a:gd name="T81" fmla="*/ 12 h 21600"/>
                <a:gd name="T82" fmla="*/ 47 w 21600"/>
                <a:gd name="T83" fmla="*/ 12 h 21600"/>
                <a:gd name="T84" fmla="*/ 47 w 21600"/>
                <a:gd name="T85" fmla="*/ 13 h 21600"/>
                <a:gd name="T86" fmla="*/ 48 w 21600"/>
                <a:gd name="T87" fmla="*/ 13 h 21600"/>
                <a:gd name="T88" fmla="*/ 48 w 21600"/>
                <a:gd name="T89" fmla="*/ 13 h 21600"/>
                <a:gd name="T90" fmla="*/ 50 w 21600"/>
                <a:gd name="T91" fmla="*/ 13 h 21600"/>
                <a:gd name="T92" fmla="*/ 50 w 21600"/>
                <a:gd name="T93" fmla="*/ 14 h 21600"/>
                <a:gd name="T94" fmla="*/ 51 w 21600"/>
                <a:gd name="T95" fmla="*/ 14 h 21600"/>
                <a:gd name="T96" fmla="*/ 51 w 21600"/>
                <a:gd name="T97" fmla="*/ 14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0" y="0"/>
                  </a:moveTo>
                  <a:lnTo>
                    <a:pt x="1501" y="0"/>
                  </a:lnTo>
                  <a:lnTo>
                    <a:pt x="1501" y="1094"/>
                  </a:lnTo>
                  <a:lnTo>
                    <a:pt x="5329" y="1094"/>
                  </a:lnTo>
                  <a:lnTo>
                    <a:pt x="5264" y="1805"/>
                  </a:lnTo>
                  <a:lnTo>
                    <a:pt x="6308" y="1805"/>
                  </a:lnTo>
                  <a:lnTo>
                    <a:pt x="6308" y="2789"/>
                  </a:lnTo>
                  <a:lnTo>
                    <a:pt x="6765" y="2789"/>
                  </a:lnTo>
                  <a:lnTo>
                    <a:pt x="6721" y="3445"/>
                  </a:lnTo>
                  <a:lnTo>
                    <a:pt x="7352" y="3445"/>
                  </a:lnTo>
                  <a:lnTo>
                    <a:pt x="7352" y="4757"/>
                  </a:lnTo>
                  <a:lnTo>
                    <a:pt x="8483" y="4757"/>
                  </a:lnTo>
                  <a:lnTo>
                    <a:pt x="8483" y="5414"/>
                  </a:lnTo>
                  <a:lnTo>
                    <a:pt x="11616" y="5414"/>
                  </a:lnTo>
                  <a:lnTo>
                    <a:pt x="11616" y="6234"/>
                  </a:lnTo>
                  <a:lnTo>
                    <a:pt x="11986" y="6234"/>
                  </a:lnTo>
                  <a:lnTo>
                    <a:pt x="11986" y="6999"/>
                  </a:lnTo>
                  <a:lnTo>
                    <a:pt x="12725" y="6999"/>
                  </a:lnTo>
                  <a:lnTo>
                    <a:pt x="12725" y="7820"/>
                  </a:lnTo>
                  <a:lnTo>
                    <a:pt x="13943" y="7820"/>
                  </a:lnTo>
                  <a:lnTo>
                    <a:pt x="13900" y="8367"/>
                  </a:lnTo>
                  <a:lnTo>
                    <a:pt x="14269" y="8367"/>
                  </a:lnTo>
                  <a:lnTo>
                    <a:pt x="14531" y="8968"/>
                  </a:lnTo>
                  <a:lnTo>
                    <a:pt x="14857" y="9187"/>
                  </a:lnTo>
                  <a:lnTo>
                    <a:pt x="14857" y="9843"/>
                  </a:lnTo>
                  <a:lnTo>
                    <a:pt x="15379" y="9843"/>
                  </a:lnTo>
                  <a:lnTo>
                    <a:pt x="15379" y="10773"/>
                  </a:lnTo>
                  <a:lnTo>
                    <a:pt x="15727" y="10773"/>
                  </a:lnTo>
                  <a:lnTo>
                    <a:pt x="15727" y="11429"/>
                  </a:lnTo>
                  <a:lnTo>
                    <a:pt x="16053" y="11429"/>
                  </a:lnTo>
                  <a:lnTo>
                    <a:pt x="16379" y="11812"/>
                  </a:lnTo>
                  <a:lnTo>
                    <a:pt x="16379" y="12577"/>
                  </a:lnTo>
                  <a:lnTo>
                    <a:pt x="16640" y="12577"/>
                  </a:lnTo>
                  <a:lnTo>
                    <a:pt x="16945" y="13069"/>
                  </a:lnTo>
                  <a:lnTo>
                    <a:pt x="16945" y="14546"/>
                  </a:lnTo>
                  <a:lnTo>
                    <a:pt x="17619" y="14546"/>
                  </a:lnTo>
                  <a:lnTo>
                    <a:pt x="17619" y="15421"/>
                  </a:lnTo>
                  <a:lnTo>
                    <a:pt x="17989" y="15421"/>
                  </a:lnTo>
                  <a:lnTo>
                    <a:pt x="17989" y="16241"/>
                  </a:lnTo>
                  <a:lnTo>
                    <a:pt x="18598" y="16241"/>
                  </a:lnTo>
                  <a:lnTo>
                    <a:pt x="18598" y="18046"/>
                  </a:lnTo>
                  <a:lnTo>
                    <a:pt x="20077" y="18046"/>
                  </a:lnTo>
                  <a:lnTo>
                    <a:pt x="20077" y="19139"/>
                  </a:lnTo>
                  <a:lnTo>
                    <a:pt x="20469" y="19139"/>
                  </a:lnTo>
                  <a:lnTo>
                    <a:pt x="20469" y="19850"/>
                  </a:lnTo>
                  <a:lnTo>
                    <a:pt x="21143" y="19850"/>
                  </a:lnTo>
                  <a:lnTo>
                    <a:pt x="21143" y="20616"/>
                  </a:lnTo>
                  <a:lnTo>
                    <a:pt x="21600" y="20616"/>
                  </a:lnTo>
                  <a:lnTo>
                    <a:pt x="21600" y="21600"/>
                  </a:lnTo>
                </a:path>
              </a:pathLst>
            </a:custGeom>
            <a:noFill/>
            <a:ln w="28440">
              <a:solidFill>
                <a:srgbClr val="2542AA"/>
              </a:solidFill>
              <a:round/>
              <a:headEnd/>
              <a:tailEnd/>
            </a:ln>
          </p:spPr>
          <p:txBody>
            <a:bodyPr lIns="0" tIns="0" rIns="0" bIns="0"/>
            <a:lstStyle/>
            <a:p>
              <a:endParaRPr lang="es-ES_tradnl" sz="4200" b="0"/>
            </a:p>
          </p:txBody>
        </p:sp>
        <p:sp>
          <p:nvSpPr>
            <p:cNvPr id="34" name="Freeform 30"/>
            <p:cNvSpPr>
              <a:spLocks/>
            </p:cNvSpPr>
            <p:nvPr/>
          </p:nvSpPr>
          <p:spPr bwMode="auto">
            <a:xfrm>
              <a:off x="1600" y="641"/>
              <a:ext cx="899" cy="543"/>
            </a:xfrm>
            <a:custGeom>
              <a:avLst/>
              <a:gdLst>
                <a:gd name="T0" fmla="*/ 0 w 21600"/>
                <a:gd name="T1" fmla="*/ 0 h 21600"/>
                <a:gd name="T2" fmla="*/ 0 w 21600"/>
                <a:gd name="T3" fmla="*/ 1 h 21600"/>
                <a:gd name="T4" fmla="*/ 1 w 21600"/>
                <a:gd name="T5" fmla="*/ 1 h 21600"/>
                <a:gd name="T6" fmla="*/ 1 w 21600"/>
                <a:gd name="T7" fmla="*/ 1 h 21600"/>
                <a:gd name="T8" fmla="*/ 2 w 21600"/>
                <a:gd name="T9" fmla="*/ 1 h 21600"/>
                <a:gd name="T10" fmla="*/ 2 w 21600"/>
                <a:gd name="T11" fmla="*/ 2 h 21600"/>
                <a:gd name="T12" fmla="*/ 3 w 21600"/>
                <a:gd name="T13" fmla="*/ 2 h 21600"/>
                <a:gd name="T14" fmla="*/ 3 w 21600"/>
                <a:gd name="T15" fmla="*/ 3 h 21600"/>
                <a:gd name="T16" fmla="*/ 4 w 21600"/>
                <a:gd name="T17" fmla="*/ 3 h 21600"/>
                <a:gd name="T18" fmla="*/ 4 w 21600"/>
                <a:gd name="T19" fmla="*/ 3 h 21600"/>
                <a:gd name="T20" fmla="*/ 5 w 21600"/>
                <a:gd name="T21" fmla="*/ 3 h 21600"/>
                <a:gd name="T22" fmla="*/ 5 w 21600"/>
                <a:gd name="T23" fmla="*/ 4 h 21600"/>
                <a:gd name="T24" fmla="*/ 6 w 21600"/>
                <a:gd name="T25" fmla="*/ 4 h 21600"/>
                <a:gd name="T26" fmla="*/ 6 w 21600"/>
                <a:gd name="T27" fmla="*/ 5 h 21600"/>
                <a:gd name="T28" fmla="*/ 9 w 21600"/>
                <a:gd name="T29" fmla="*/ 5 h 21600"/>
                <a:gd name="T30" fmla="*/ 9 w 21600"/>
                <a:gd name="T31" fmla="*/ 5 h 21600"/>
                <a:gd name="T32" fmla="*/ 10 w 21600"/>
                <a:gd name="T33" fmla="*/ 5 h 21600"/>
                <a:gd name="T34" fmla="*/ 10 w 21600"/>
                <a:gd name="T35" fmla="*/ 6 h 21600"/>
                <a:gd name="T36" fmla="*/ 11 w 21600"/>
                <a:gd name="T37" fmla="*/ 6 h 21600"/>
                <a:gd name="T38" fmla="*/ 11 w 21600"/>
                <a:gd name="T39" fmla="*/ 7 h 21600"/>
                <a:gd name="T40" fmla="*/ 13 w 21600"/>
                <a:gd name="T41" fmla="*/ 7 h 21600"/>
                <a:gd name="T42" fmla="*/ 13 w 21600"/>
                <a:gd name="T43" fmla="*/ 8 h 21600"/>
                <a:gd name="T44" fmla="*/ 15 w 21600"/>
                <a:gd name="T45" fmla="*/ 8 h 21600"/>
                <a:gd name="T46" fmla="*/ 15 w 21600"/>
                <a:gd name="T47" fmla="*/ 8 h 21600"/>
                <a:gd name="T48" fmla="*/ 16 w 21600"/>
                <a:gd name="T49" fmla="*/ 8 h 21600"/>
                <a:gd name="T50" fmla="*/ 16 w 21600"/>
                <a:gd name="T51" fmla="*/ 9 h 21600"/>
                <a:gd name="T52" fmla="*/ 17 w 21600"/>
                <a:gd name="T53" fmla="*/ 9 h 21600"/>
                <a:gd name="T54" fmla="*/ 17 w 21600"/>
                <a:gd name="T55" fmla="*/ 9 h 21600"/>
                <a:gd name="T56" fmla="*/ 19 w 21600"/>
                <a:gd name="T57" fmla="*/ 9 h 21600"/>
                <a:gd name="T58" fmla="*/ 19 w 21600"/>
                <a:gd name="T59" fmla="*/ 10 h 21600"/>
                <a:gd name="T60" fmla="*/ 22 w 21600"/>
                <a:gd name="T61" fmla="*/ 10 h 21600"/>
                <a:gd name="T62" fmla="*/ 22 w 21600"/>
                <a:gd name="T63" fmla="*/ 10 h 21600"/>
                <a:gd name="T64" fmla="*/ 23 w 21600"/>
                <a:gd name="T65" fmla="*/ 10 h 21600"/>
                <a:gd name="T66" fmla="*/ 23 w 21600"/>
                <a:gd name="T67" fmla="*/ 11 h 21600"/>
                <a:gd name="T68" fmla="*/ 28 w 21600"/>
                <a:gd name="T69" fmla="*/ 11 h 21600"/>
                <a:gd name="T70" fmla="*/ 28 w 21600"/>
                <a:gd name="T71" fmla="*/ 12 h 21600"/>
                <a:gd name="T72" fmla="*/ 29 w 21600"/>
                <a:gd name="T73" fmla="*/ 12 h 21600"/>
                <a:gd name="T74" fmla="*/ 29 w 21600"/>
                <a:gd name="T75" fmla="*/ 13 h 21600"/>
                <a:gd name="T76" fmla="*/ 31 w 21600"/>
                <a:gd name="T77" fmla="*/ 13 h 21600"/>
                <a:gd name="T78" fmla="*/ 31 w 21600"/>
                <a:gd name="T79" fmla="*/ 14 h 21600"/>
                <a:gd name="T80" fmla="*/ 37 w 21600"/>
                <a:gd name="T81" fmla="*/ 14 h 21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00"/>
                <a:gd name="T124" fmla="*/ 0 h 21600"/>
                <a:gd name="T125" fmla="*/ 21600 w 21600"/>
                <a:gd name="T126" fmla="*/ 21600 h 216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00" h="21600">
                  <a:moveTo>
                    <a:pt x="0" y="0"/>
                  </a:moveTo>
                  <a:lnTo>
                    <a:pt x="0" y="1172"/>
                  </a:lnTo>
                  <a:lnTo>
                    <a:pt x="657" y="1172"/>
                  </a:lnTo>
                  <a:lnTo>
                    <a:pt x="581" y="1786"/>
                  </a:lnTo>
                  <a:lnTo>
                    <a:pt x="1112" y="2121"/>
                  </a:lnTo>
                  <a:lnTo>
                    <a:pt x="1036" y="2735"/>
                  </a:lnTo>
                  <a:lnTo>
                    <a:pt x="1945" y="2735"/>
                  </a:lnTo>
                  <a:lnTo>
                    <a:pt x="1945" y="4298"/>
                  </a:lnTo>
                  <a:lnTo>
                    <a:pt x="2349" y="4298"/>
                  </a:lnTo>
                  <a:lnTo>
                    <a:pt x="2349" y="5191"/>
                  </a:lnTo>
                  <a:lnTo>
                    <a:pt x="2779" y="5191"/>
                  </a:lnTo>
                  <a:lnTo>
                    <a:pt x="2779" y="6474"/>
                  </a:lnTo>
                  <a:lnTo>
                    <a:pt x="3234" y="6474"/>
                  </a:lnTo>
                  <a:lnTo>
                    <a:pt x="3234" y="7647"/>
                  </a:lnTo>
                  <a:lnTo>
                    <a:pt x="5280" y="7647"/>
                  </a:lnTo>
                  <a:lnTo>
                    <a:pt x="5280" y="8316"/>
                  </a:lnTo>
                  <a:lnTo>
                    <a:pt x="5608" y="8316"/>
                  </a:lnTo>
                  <a:lnTo>
                    <a:pt x="5608" y="10158"/>
                  </a:lnTo>
                  <a:lnTo>
                    <a:pt x="6291" y="10158"/>
                  </a:lnTo>
                  <a:lnTo>
                    <a:pt x="6291" y="11553"/>
                  </a:lnTo>
                  <a:lnTo>
                    <a:pt x="7554" y="11553"/>
                  </a:lnTo>
                  <a:lnTo>
                    <a:pt x="7554" y="12391"/>
                  </a:lnTo>
                  <a:lnTo>
                    <a:pt x="8766" y="12391"/>
                  </a:lnTo>
                  <a:lnTo>
                    <a:pt x="8766" y="13228"/>
                  </a:lnTo>
                  <a:lnTo>
                    <a:pt x="9246" y="13228"/>
                  </a:lnTo>
                  <a:lnTo>
                    <a:pt x="9246" y="14177"/>
                  </a:lnTo>
                  <a:lnTo>
                    <a:pt x="9928" y="14177"/>
                  </a:lnTo>
                  <a:lnTo>
                    <a:pt x="9928" y="14735"/>
                  </a:lnTo>
                  <a:lnTo>
                    <a:pt x="10762" y="14735"/>
                  </a:lnTo>
                  <a:lnTo>
                    <a:pt x="10762" y="15684"/>
                  </a:lnTo>
                  <a:lnTo>
                    <a:pt x="12808" y="15684"/>
                  </a:lnTo>
                  <a:lnTo>
                    <a:pt x="12808" y="16242"/>
                  </a:lnTo>
                  <a:lnTo>
                    <a:pt x="13541" y="16242"/>
                  </a:lnTo>
                  <a:lnTo>
                    <a:pt x="13491" y="17191"/>
                  </a:lnTo>
                  <a:lnTo>
                    <a:pt x="16219" y="17191"/>
                  </a:lnTo>
                  <a:lnTo>
                    <a:pt x="16219" y="18419"/>
                  </a:lnTo>
                  <a:lnTo>
                    <a:pt x="16800" y="18419"/>
                  </a:lnTo>
                  <a:lnTo>
                    <a:pt x="16800" y="20093"/>
                  </a:lnTo>
                  <a:lnTo>
                    <a:pt x="18088" y="20093"/>
                  </a:lnTo>
                  <a:lnTo>
                    <a:pt x="18088" y="21600"/>
                  </a:lnTo>
                  <a:lnTo>
                    <a:pt x="21600" y="21600"/>
                  </a:lnTo>
                </a:path>
              </a:pathLst>
            </a:custGeom>
            <a:noFill/>
            <a:ln w="28440">
              <a:solidFill>
                <a:srgbClr val="2542AA"/>
              </a:solidFill>
              <a:round/>
              <a:headEnd/>
              <a:tailEnd/>
            </a:ln>
          </p:spPr>
          <p:txBody>
            <a:bodyPr lIns="0" tIns="0" rIns="0" bIns="0"/>
            <a:lstStyle/>
            <a:p>
              <a:endParaRPr lang="es-ES_tradnl" sz="4200" b="0"/>
            </a:p>
          </p:txBody>
        </p:sp>
        <p:sp>
          <p:nvSpPr>
            <p:cNvPr id="35" name="Freeform 31"/>
            <p:cNvSpPr>
              <a:spLocks/>
            </p:cNvSpPr>
            <p:nvPr/>
          </p:nvSpPr>
          <p:spPr bwMode="auto">
            <a:xfrm>
              <a:off x="2474" y="1183"/>
              <a:ext cx="600" cy="192"/>
            </a:xfrm>
            <a:custGeom>
              <a:avLst/>
              <a:gdLst>
                <a:gd name="T0" fmla="*/ 0 w 21600"/>
                <a:gd name="T1" fmla="*/ 0 h 21600"/>
                <a:gd name="T2" fmla="*/ 2 w 21600"/>
                <a:gd name="T3" fmla="*/ 0 h 21600"/>
                <a:gd name="T4" fmla="*/ 2 w 21600"/>
                <a:gd name="T5" fmla="*/ 0 h 21600"/>
                <a:gd name="T6" fmla="*/ 6 w 21600"/>
                <a:gd name="T7" fmla="*/ 0 h 21600"/>
                <a:gd name="T8" fmla="*/ 6 w 21600"/>
                <a:gd name="T9" fmla="*/ 0 h 21600"/>
                <a:gd name="T10" fmla="*/ 6 w 21600"/>
                <a:gd name="T11" fmla="*/ 0 h 21600"/>
                <a:gd name="T12" fmla="*/ 6 w 21600"/>
                <a:gd name="T13" fmla="*/ 1 h 21600"/>
                <a:gd name="T14" fmla="*/ 7 w 21600"/>
                <a:gd name="T15" fmla="*/ 1 h 21600"/>
                <a:gd name="T16" fmla="*/ 7 w 21600"/>
                <a:gd name="T17" fmla="*/ 1 h 21600"/>
                <a:gd name="T18" fmla="*/ 14 w 21600"/>
                <a:gd name="T19" fmla="*/ 1 h 21600"/>
                <a:gd name="T20" fmla="*/ 14 w 21600"/>
                <a:gd name="T21" fmla="*/ 1 h 21600"/>
                <a:gd name="T22" fmla="*/ 14 w 21600"/>
                <a:gd name="T23" fmla="*/ 1 h 21600"/>
                <a:gd name="T24" fmla="*/ 14 w 21600"/>
                <a:gd name="T25" fmla="*/ 1 h 21600"/>
                <a:gd name="T26" fmla="*/ 15 w 21600"/>
                <a:gd name="T27" fmla="*/ 1 h 21600"/>
                <a:gd name="T28" fmla="*/ 15 w 21600"/>
                <a:gd name="T29" fmla="*/ 2 h 21600"/>
                <a:gd name="T30" fmla="*/ 17 w 21600"/>
                <a:gd name="T31" fmla="*/ 2 h 21600"/>
                <a:gd name="T32" fmla="*/ 17 w 21600"/>
                <a:gd name="T33" fmla="*/ 2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0" y="0"/>
                  </a:moveTo>
                  <a:lnTo>
                    <a:pt x="2387" y="0"/>
                  </a:lnTo>
                  <a:lnTo>
                    <a:pt x="2387" y="2996"/>
                  </a:lnTo>
                  <a:lnTo>
                    <a:pt x="7162" y="2996"/>
                  </a:lnTo>
                  <a:lnTo>
                    <a:pt x="7162" y="5834"/>
                  </a:lnTo>
                  <a:lnTo>
                    <a:pt x="8261" y="5834"/>
                  </a:lnTo>
                  <a:lnTo>
                    <a:pt x="8261" y="8987"/>
                  </a:lnTo>
                  <a:lnTo>
                    <a:pt x="9284" y="8987"/>
                  </a:lnTo>
                  <a:lnTo>
                    <a:pt x="9284" y="11982"/>
                  </a:lnTo>
                  <a:lnTo>
                    <a:pt x="17507" y="11982"/>
                  </a:lnTo>
                  <a:lnTo>
                    <a:pt x="17507" y="14190"/>
                  </a:lnTo>
                  <a:lnTo>
                    <a:pt x="18303" y="14190"/>
                  </a:lnTo>
                  <a:lnTo>
                    <a:pt x="18303" y="16555"/>
                  </a:lnTo>
                  <a:lnTo>
                    <a:pt x="19288" y="16555"/>
                  </a:lnTo>
                  <a:lnTo>
                    <a:pt x="19288" y="19393"/>
                  </a:lnTo>
                  <a:lnTo>
                    <a:pt x="21600" y="19393"/>
                  </a:lnTo>
                  <a:lnTo>
                    <a:pt x="21448" y="21600"/>
                  </a:lnTo>
                </a:path>
              </a:pathLst>
            </a:custGeom>
            <a:noFill/>
            <a:ln w="28440">
              <a:solidFill>
                <a:srgbClr val="2542AA"/>
              </a:solidFill>
              <a:round/>
              <a:headEnd/>
              <a:tailEnd/>
            </a:ln>
          </p:spPr>
          <p:txBody>
            <a:bodyPr lIns="0" tIns="0" rIns="0" bIns="0"/>
            <a:lstStyle/>
            <a:p>
              <a:endParaRPr lang="es-ES_tradnl" sz="4200" b="0"/>
            </a:p>
          </p:txBody>
        </p:sp>
        <p:sp>
          <p:nvSpPr>
            <p:cNvPr id="36" name="Freeform 32"/>
            <p:cNvSpPr>
              <a:spLocks/>
            </p:cNvSpPr>
            <p:nvPr/>
          </p:nvSpPr>
          <p:spPr bwMode="auto">
            <a:xfrm>
              <a:off x="3071" y="1357"/>
              <a:ext cx="1096" cy="421"/>
            </a:xfrm>
            <a:custGeom>
              <a:avLst/>
              <a:gdLst>
                <a:gd name="T0" fmla="*/ 0 w 21600"/>
                <a:gd name="T1" fmla="*/ 0 h 21600"/>
                <a:gd name="T2" fmla="*/ 0 w 21600"/>
                <a:gd name="T3" fmla="*/ 1 h 21600"/>
                <a:gd name="T4" fmla="*/ 1 w 21600"/>
                <a:gd name="T5" fmla="*/ 1 h 21600"/>
                <a:gd name="T6" fmla="*/ 1 w 21600"/>
                <a:gd name="T7" fmla="*/ 1 h 21600"/>
                <a:gd name="T8" fmla="*/ 2 w 21600"/>
                <a:gd name="T9" fmla="*/ 1 h 21600"/>
                <a:gd name="T10" fmla="*/ 2 w 21600"/>
                <a:gd name="T11" fmla="*/ 2 h 21600"/>
                <a:gd name="T12" fmla="*/ 5 w 21600"/>
                <a:gd name="T13" fmla="*/ 2 h 21600"/>
                <a:gd name="T14" fmla="*/ 5 w 21600"/>
                <a:gd name="T15" fmla="*/ 2 h 21600"/>
                <a:gd name="T16" fmla="*/ 8 w 21600"/>
                <a:gd name="T17" fmla="*/ 2 h 21600"/>
                <a:gd name="T18" fmla="*/ 8 w 21600"/>
                <a:gd name="T19" fmla="*/ 3 h 21600"/>
                <a:gd name="T20" fmla="*/ 9 w 21600"/>
                <a:gd name="T21" fmla="*/ 3 h 21600"/>
                <a:gd name="T22" fmla="*/ 9 w 21600"/>
                <a:gd name="T23" fmla="*/ 3 h 21600"/>
                <a:gd name="T24" fmla="*/ 10 w 21600"/>
                <a:gd name="T25" fmla="*/ 3 h 21600"/>
                <a:gd name="T26" fmla="*/ 10 w 21600"/>
                <a:gd name="T27" fmla="*/ 4 h 21600"/>
                <a:gd name="T28" fmla="*/ 14 w 21600"/>
                <a:gd name="T29" fmla="*/ 4 h 21600"/>
                <a:gd name="T30" fmla="*/ 14 w 21600"/>
                <a:gd name="T31" fmla="*/ 4 h 21600"/>
                <a:gd name="T32" fmla="*/ 15 w 21600"/>
                <a:gd name="T33" fmla="*/ 4 h 21600"/>
                <a:gd name="T34" fmla="*/ 15 w 21600"/>
                <a:gd name="T35" fmla="*/ 5 h 21600"/>
                <a:gd name="T36" fmla="*/ 27 w 21600"/>
                <a:gd name="T37" fmla="*/ 5 h 21600"/>
                <a:gd name="T38" fmla="*/ 27 w 21600"/>
                <a:gd name="T39" fmla="*/ 5 h 21600"/>
                <a:gd name="T40" fmla="*/ 28 w 21600"/>
                <a:gd name="T41" fmla="*/ 5 h 21600"/>
                <a:gd name="T42" fmla="*/ 28 w 21600"/>
                <a:gd name="T43" fmla="*/ 5 h 21600"/>
                <a:gd name="T44" fmla="*/ 36 w 21600"/>
                <a:gd name="T45" fmla="*/ 5 h 21600"/>
                <a:gd name="T46" fmla="*/ 36 w 21600"/>
                <a:gd name="T47" fmla="*/ 6 h 21600"/>
                <a:gd name="T48" fmla="*/ 38 w 21600"/>
                <a:gd name="T49" fmla="*/ 6 h 21600"/>
                <a:gd name="T50" fmla="*/ 38 w 21600"/>
                <a:gd name="T51" fmla="*/ 7 h 21600"/>
                <a:gd name="T52" fmla="*/ 43 w 21600"/>
                <a:gd name="T53" fmla="*/ 7 h 21600"/>
                <a:gd name="T54" fmla="*/ 43 w 21600"/>
                <a:gd name="T55" fmla="*/ 7 h 21600"/>
                <a:gd name="T56" fmla="*/ 45 w 21600"/>
                <a:gd name="T57" fmla="*/ 7 h 21600"/>
                <a:gd name="T58" fmla="*/ 45 w 21600"/>
                <a:gd name="T59" fmla="*/ 8 h 21600"/>
                <a:gd name="T60" fmla="*/ 46 w 21600"/>
                <a:gd name="T61" fmla="*/ 8 h 21600"/>
                <a:gd name="T62" fmla="*/ 46 w 21600"/>
                <a:gd name="T63" fmla="*/ 8 h 21600"/>
                <a:gd name="T64" fmla="*/ 56 w 21600"/>
                <a:gd name="T65" fmla="*/ 8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0" y="0"/>
                  </a:moveTo>
                  <a:lnTo>
                    <a:pt x="0" y="1872"/>
                  </a:lnTo>
                  <a:lnTo>
                    <a:pt x="415" y="1872"/>
                  </a:lnTo>
                  <a:lnTo>
                    <a:pt x="373" y="3024"/>
                  </a:lnTo>
                  <a:lnTo>
                    <a:pt x="913" y="3024"/>
                  </a:lnTo>
                  <a:lnTo>
                    <a:pt x="913" y="4104"/>
                  </a:lnTo>
                  <a:lnTo>
                    <a:pt x="1805" y="4104"/>
                  </a:lnTo>
                  <a:lnTo>
                    <a:pt x="1805" y="5184"/>
                  </a:lnTo>
                  <a:lnTo>
                    <a:pt x="3154" y="5184"/>
                  </a:lnTo>
                  <a:lnTo>
                    <a:pt x="3154" y="6696"/>
                  </a:lnTo>
                  <a:lnTo>
                    <a:pt x="3424" y="6696"/>
                  </a:lnTo>
                  <a:lnTo>
                    <a:pt x="3424" y="8856"/>
                  </a:lnTo>
                  <a:lnTo>
                    <a:pt x="4025" y="8856"/>
                  </a:lnTo>
                  <a:lnTo>
                    <a:pt x="4025" y="10080"/>
                  </a:lnTo>
                  <a:lnTo>
                    <a:pt x="5353" y="10080"/>
                  </a:lnTo>
                  <a:lnTo>
                    <a:pt x="5353" y="11160"/>
                  </a:lnTo>
                  <a:lnTo>
                    <a:pt x="5893" y="11160"/>
                  </a:lnTo>
                  <a:lnTo>
                    <a:pt x="5893" y="12024"/>
                  </a:lnTo>
                  <a:lnTo>
                    <a:pt x="10520" y="12024"/>
                  </a:lnTo>
                  <a:lnTo>
                    <a:pt x="10520" y="13320"/>
                  </a:lnTo>
                  <a:lnTo>
                    <a:pt x="10935" y="13320"/>
                  </a:lnTo>
                  <a:lnTo>
                    <a:pt x="10935" y="14400"/>
                  </a:lnTo>
                  <a:lnTo>
                    <a:pt x="14068" y="14400"/>
                  </a:lnTo>
                  <a:lnTo>
                    <a:pt x="14068" y="15768"/>
                  </a:lnTo>
                  <a:lnTo>
                    <a:pt x="14690" y="15768"/>
                  </a:lnTo>
                  <a:lnTo>
                    <a:pt x="14690" y="17424"/>
                  </a:lnTo>
                  <a:lnTo>
                    <a:pt x="16848" y="17424"/>
                  </a:lnTo>
                  <a:lnTo>
                    <a:pt x="16848" y="19008"/>
                  </a:lnTo>
                  <a:lnTo>
                    <a:pt x="17346" y="19008"/>
                  </a:lnTo>
                  <a:lnTo>
                    <a:pt x="17346" y="20232"/>
                  </a:lnTo>
                  <a:lnTo>
                    <a:pt x="17844" y="20232"/>
                  </a:lnTo>
                  <a:lnTo>
                    <a:pt x="17844" y="21600"/>
                  </a:lnTo>
                  <a:lnTo>
                    <a:pt x="21600" y="21600"/>
                  </a:lnTo>
                </a:path>
              </a:pathLst>
            </a:custGeom>
            <a:noFill/>
            <a:ln w="28440">
              <a:solidFill>
                <a:srgbClr val="2542AA"/>
              </a:solidFill>
              <a:round/>
              <a:headEnd/>
              <a:tailEnd/>
            </a:ln>
          </p:spPr>
          <p:txBody>
            <a:bodyPr lIns="0" tIns="0" rIns="0" bIns="0"/>
            <a:lstStyle/>
            <a:p>
              <a:endParaRPr lang="es-ES_tradnl" sz="4200" b="0"/>
            </a:p>
          </p:txBody>
        </p:sp>
        <p:sp>
          <p:nvSpPr>
            <p:cNvPr id="37" name="Freeform 33"/>
            <p:cNvSpPr>
              <a:spLocks/>
            </p:cNvSpPr>
            <p:nvPr/>
          </p:nvSpPr>
          <p:spPr bwMode="auto">
            <a:xfrm>
              <a:off x="4154" y="1774"/>
              <a:ext cx="1166" cy="45"/>
            </a:xfrm>
            <a:custGeom>
              <a:avLst/>
              <a:gdLst>
                <a:gd name="T0" fmla="*/ 0 w 21600"/>
                <a:gd name="T1" fmla="*/ 0 h 21600"/>
                <a:gd name="T2" fmla="*/ 0 w 21600"/>
                <a:gd name="T3" fmla="*/ 0 h 21600"/>
                <a:gd name="T4" fmla="*/ 6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lnTo>
                    <a:pt x="0" y="21600"/>
                  </a:lnTo>
                  <a:lnTo>
                    <a:pt x="21600" y="21600"/>
                  </a:lnTo>
                </a:path>
              </a:pathLst>
            </a:custGeom>
            <a:noFill/>
            <a:ln w="28440">
              <a:solidFill>
                <a:srgbClr val="2542AA"/>
              </a:solidFill>
              <a:round/>
              <a:headEnd/>
              <a:tailEnd/>
            </a:ln>
          </p:spPr>
          <p:txBody>
            <a:bodyPr lIns="0" tIns="0" rIns="0" bIns="0"/>
            <a:lstStyle/>
            <a:p>
              <a:endParaRPr lang="es-ES_tradnl" sz="4200" b="0"/>
            </a:p>
          </p:txBody>
        </p:sp>
        <p:sp>
          <p:nvSpPr>
            <p:cNvPr id="38" name="Line 34"/>
            <p:cNvSpPr>
              <a:spLocks noChangeShapeType="1"/>
            </p:cNvSpPr>
            <p:nvPr/>
          </p:nvSpPr>
          <p:spPr bwMode="auto">
            <a:xfrm>
              <a:off x="1583" y="719"/>
              <a:ext cx="105" cy="2"/>
            </a:xfrm>
            <a:prstGeom prst="line">
              <a:avLst/>
            </a:prstGeom>
            <a:noFill/>
            <a:ln w="28440">
              <a:solidFill>
                <a:srgbClr val="2542AA"/>
              </a:solidFill>
              <a:round/>
              <a:headEnd/>
              <a:tailEnd/>
            </a:ln>
          </p:spPr>
          <p:txBody>
            <a:bodyPr lIns="0" tIns="0" rIns="0" bIns="0"/>
            <a:lstStyle/>
            <a:p>
              <a:endParaRPr lang="es-ES"/>
            </a:p>
          </p:txBody>
        </p:sp>
        <p:sp>
          <p:nvSpPr>
            <p:cNvPr id="39" name="Line 35"/>
            <p:cNvSpPr>
              <a:spLocks noChangeShapeType="1"/>
            </p:cNvSpPr>
            <p:nvPr/>
          </p:nvSpPr>
          <p:spPr bwMode="auto">
            <a:xfrm>
              <a:off x="1639" y="675"/>
              <a:ext cx="1" cy="78"/>
            </a:xfrm>
            <a:prstGeom prst="line">
              <a:avLst/>
            </a:prstGeom>
            <a:noFill/>
            <a:ln w="28440">
              <a:solidFill>
                <a:srgbClr val="2542AA"/>
              </a:solidFill>
              <a:round/>
              <a:headEnd/>
              <a:tailEnd/>
            </a:ln>
          </p:spPr>
          <p:txBody>
            <a:bodyPr lIns="0" tIns="0" rIns="0" bIns="0"/>
            <a:lstStyle/>
            <a:p>
              <a:endParaRPr lang="es-ES"/>
            </a:p>
          </p:txBody>
        </p:sp>
        <p:sp>
          <p:nvSpPr>
            <p:cNvPr id="40" name="Line 36"/>
            <p:cNvSpPr>
              <a:spLocks noChangeShapeType="1"/>
            </p:cNvSpPr>
            <p:nvPr/>
          </p:nvSpPr>
          <p:spPr bwMode="auto">
            <a:xfrm>
              <a:off x="1649" y="774"/>
              <a:ext cx="104" cy="2"/>
            </a:xfrm>
            <a:prstGeom prst="line">
              <a:avLst/>
            </a:prstGeom>
            <a:noFill/>
            <a:ln w="28440">
              <a:solidFill>
                <a:srgbClr val="2542AA"/>
              </a:solidFill>
              <a:round/>
              <a:headEnd/>
              <a:tailEnd/>
            </a:ln>
          </p:spPr>
          <p:txBody>
            <a:bodyPr lIns="0" tIns="0" rIns="0" bIns="0"/>
            <a:lstStyle/>
            <a:p>
              <a:endParaRPr lang="es-ES"/>
            </a:p>
          </p:txBody>
        </p:sp>
        <p:sp>
          <p:nvSpPr>
            <p:cNvPr id="41" name="Line 37"/>
            <p:cNvSpPr>
              <a:spLocks noChangeShapeType="1"/>
            </p:cNvSpPr>
            <p:nvPr/>
          </p:nvSpPr>
          <p:spPr bwMode="auto">
            <a:xfrm>
              <a:off x="2080" y="993"/>
              <a:ext cx="1" cy="79"/>
            </a:xfrm>
            <a:prstGeom prst="line">
              <a:avLst/>
            </a:prstGeom>
            <a:noFill/>
            <a:ln w="28440">
              <a:solidFill>
                <a:srgbClr val="2542AA"/>
              </a:solidFill>
              <a:round/>
              <a:headEnd/>
              <a:tailEnd/>
            </a:ln>
          </p:spPr>
          <p:txBody>
            <a:bodyPr lIns="0" tIns="0" rIns="0" bIns="0"/>
            <a:lstStyle/>
            <a:p>
              <a:endParaRPr lang="es-ES"/>
            </a:p>
          </p:txBody>
        </p:sp>
        <p:sp>
          <p:nvSpPr>
            <p:cNvPr id="42" name="Line 38"/>
            <p:cNvSpPr>
              <a:spLocks noChangeShapeType="1"/>
            </p:cNvSpPr>
            <p:nvPr/>
          </p:nvSpPr>
          <p:spPr bwMode="auto">
            <a:xfrm>
              <a:off x="2227" y="1089"/>
              <a:ext cx="104" cy="1"/>
            </a:xfrm>
            <a:prstGeom prst="line">
              <a:avLst/>
            </a:prstGeom>
            <a:noFill/>
            <a:ln w="28440">
              <a:solidFill>
                <a:srgbClr val="2542AA"/>
              </a:solidFill>
              <a:round/>
              <a:headEnd/>
              <a:tailEnd/>
            </a:ln>
          </p:spPr>
          <p:txBody>
            <a:bodyPr lIns="0" tIns="0" rIns="0" bIns="0"/>
            <a:lstStyle/>
            <a:p>
              <a:endParaRPr lang="es-ES"/>
            </a:p>
          </p:txBody>
        </p:sp>
        <p:sp>
          <p:nvSpPr>
            <p:cNvPr id="43" name="Line 39"/>
            <p:cNvSpPr>
              <a:spLocks noChangeShapeType="1"/>
            </p:cNvSpPr>
            <p:nvPr/>
          </p:nvSpPr>
          <p:spPr bwMode="auto">
            <a:xfrm>
              <a:off x="2429" y="1150"/>
              <a:ext cx="2" cy="79"/>
            </a:xfrm>
            <a:prstGeom prst="line">
              <a:avLst/>
            </a:prstGeom>
            <a:noFill/>
            <a:ln w="28440">
              <a:solidFill>
                <a:srgbClr val="2542AA"/>
              </a:solidFill>
              <a:round/>
              <a:headEnd/>
              <a:tailEnd/>
            </a:ln>
          </p:spPr>
          <p:txBody>
            <a:bodyPr lIns="0" tIns="0" rIns="0" bIns="0"/>
            <a:lstStyle/>
            <a:p>
              <a:endParaRPr lang="es-ES"/>
            </a:p>
          </p:txBody>
        </p:sp>
        <p:sp>
          <p:nvSpPr>
            <p:cNvPr id="44" name="Line 40"/>
            <p:cNvSpPr>
              <a:spLocks noChangeShapeType="1"/>
            </p:cNvSpPr>
            <p:nvPr/>
          </p:nvSpPr>
          <p:spPr bwMode="auto">
            <a:xfrm>
              <a:off x="2876" y="1261"/>
              <a:ext cx="1" cy="79"/>
            </a:xfrm>
            <a:prstGeom prst="line">
              <a:avLst/>
            </a:prstGeom>
            <a:noFill/>
            <a:ln w="28440">
              <a:solidFill>
                <a:srgbClr val="2542AA"/>
              </a:solidFill>
              <a:round/>
              <a:headEnd/>
              <a:tailEnd/>
            </a:ln>
          </p:spPr>
          <p:txBody>
            <a:bodyPr lIns="0" tIns="0" rIns="0" bIns="0"/>
            <a:lstStyle/>
            <a:p>
              <a:endParaRPr lang="es-ES"/>
            </a:p>
          </p:txBody>
        </p:sp>
        <p:sp>
          <p:nvSpPr>
            <p:cNvPr id="45" name="Line 41"/>
            <p:cNvSpPr>
              <a:spLocks noChangeShapeType="1"/>
            </p:cNvSpPr>
            <p:nvPr/>
          </p:nvSpPr>
          <p:spPr bwMode="auto">
            <a:xfrm>
              <a:off x="2826" y="1260"/>
              <a:ext cx="2" cy="79"/>
            </a:xfrm>
            <a:prstGeom prst="line">
              <a:avLst/>
            </a:prstGeom>
            <a:noFill/>
            <a:ln w="28440">
              <a:solidFill>
                <a:srgbClr val="2542AA"/>
              </a:solidFill>
              <a:round/>
              <a:headEnd/>
              <a:tailEnd/>
            </a:ln>
          </p:spPr>
          <p:txBody>
            <a:bodyPr lIns="0" tIns="0" rIns="0" bIns="0"/>
            <a:lstStyle/>
            <a:p>
              <a:endParaRPr lang="es-ES"/>
            </a:p>
          </p:txBody>
        </p:sp>
        <p:sp>
          <p:nvSpPr>
            <p:cNvPr id="46" name="Line 42"/>
            <p:cNvSpPr>
              <a:spLocks noChangeShapeType="1"/>
            </p:cNvSpPr>
            <p:nvPr/>
          </p:nvSpPr>
          <p:spPr bwMode="auto">
            <a:xfrm>
              <a:off x="2777" y="1259"/>
              <a:ext cx="2" cy="78"/>
            </a:xfrm>
            <a:prstGeom prst="line">
              <a:avLst/>
            </a:prstGeom>
            <a:noFill/>
            <a:ln w="28440">
              <a:solidFill>
                <a:srgbClr val="2542AA"/>
              </a:solidFill>
              <a:round/>
              <a:headEnd/>
              <a:tailEnd/>
            </a:ln>
          </p:spPr>
          <p:txBody>
            <a:bodyPr lIns="0" tIns="0" rIns="0" bIns="0"/>
            <a:lstStyle/>
            <a:p>
              <a:endParaRPr lang="es-ES"/>
            </a:p>
          </p:txBody>
        </p:sp>
        <p:sp>
          <p:nvSpPr>
            <p:cNvPr id="47" name="Line 43"/>
            <p:cNvSpPr>
              <a:spLocks noChangeShapeType="1"/>
            </p:cNvSpPr>
            <p:nvPr/>
          </p:nvSpPr>
          <p:spPr bwMode="auto">
            <a:xfrm>
              <a:off x="2652" y="1249"/>
              <a:ext cx="104" cy="1"/>
            </a:xfrm>
            <a:prstGeom prst="line">
              <a:avLst/>
            </a:prstGeom>
            <a:noFill/>
            <a:ln w="28440">
              <a:solidFill>
                <a:srgbClr val="2542AA"/>
              </a:solidFill>
              <a:round/>
              <a:headEnd/>
              <a:tailEnd/>
            </a:ln>
          </p:spPr>
          <p:txBody>
            <a:bodyPr lIns="0" tIns="0" rIns="0" bIns="0"/>
            <a:lstStyle/>
            <a:p>
              <a:endParaRPr lang="es-ES"/>
            </a:p>
          </p:txBody>
        </p:sp>
        <p:sp>
          <p:nvSpPr>
            <p:cNvPr id="48" name="Line 44"/>
            <p:cNvSpPr>
              <a:spLocks noChangeShapeType="1"/>
            </p:cNvSpPr>
            <p:nvPr/>
          </p:nvSpPr>
          <p:spPr bwMode="auto">
            <a:xfrm>
              <a:off x="3083" y="1455"/>
              <a:ext cx="104" cy="2"/>
            </a:xfrm>
            <a:prstGeom prst="line">
              <a:avLst/>
            </a:prstGeom>
            <a:noFill/>
            <a:ln w="28440">
              <a:solidFill>
                <a:srgbClr val="2542AA"/>
              </a:solidFill>
              <a:round/>
              <a:headEnd/>
              <a:tailEnd/>
            </a:ln>
          </p:spPr>
          <p:txBody>
            <a:bodyPr lIns="0" tIns="0" rIns="0" bIns="0"/>
            <a:lstStyle/>
            <a:p>
              <a:endParaRPr lang="es-ES"/>
            </a:p>
          </p:txBody>
        </p:sp>
        <p:sp>
          <p:nvSpPr>
            <p:cNvPr id="49" name="Line 45"/>
            <p:cNvSpPr>
              <a:spLocks noChangeShapeType="1"/>
            </p:cNvSpPr>
            <p:nvPr/>
          </p:nvSpPr>
          <p:spPr bwMode="auto">
            <a:xfrm>
              <a:off x="3148" y="1419"/>
              <a:ext cx="1" cy="78"/>
            </a:xfrm>
            <a:prstGeom prst="line">
              <a:avLst/>
            </a:prstGeom>
            <a:noFill/>
            <a:ln w="28440">
              <a:solidFill>
                <a:srgbClr val="2542AA"/>
              </a:solidFill>
              <a:round/>
              <a:headEnd/>
              <a:tailEnd/>
            </a:ln>
          </p:spPr>
          <p:txBody>
            <a:bodyPr lIns="0" tIns="0" rIns="0" bIns="0"/>
            <a:lstStyle/>
            <a:p>
              <a:endParaRPr lang="es-ES"/>
            </a:p>
          </p:txBody>
        </p:sp>
        <p:sp>
          <p:nvSpPr>
            <p:cNvPr id="50" name="Line 46"/>
            <p:cNvSpPr>
              <a:spLocks noChangeShapeType="1"/>
            </p:cNvSpPr>
            <p:nvPr/>
          </p:nvSpPr>
          <p:spPr bwMode="auto">
            <a:xfrm>
              <a:off x="3217" y="1546"/>
              <a:ext cx="105" cy="2"/>
            </a:xfrm>
            <a:prstGeom prst="line">
              <a:avLst/>
            </a:prstGeom>
            <a:noFill/>
            <a:ln w="28440">
              <a:solidFill>
                <a:srgbClr val="2542AA"/>
              </a:solidFill>
              <a:round/>
              <a:headEnd/>
              <a:tailEnd/>
            </a:ln>
          </p:spPr>
          <p:txBody>
            <a:bodyPr lIns="0" tIns="0" rIns="0" bIns="0"/>
            <a:lstStyle/>
            <a:p>
              <a:endParaRPr lang="es-ES"/>
            </a:p>
          </p:txBody>
        </p:sp>
        <p:sp>
          <p:nvSpPr>
            <p:cNvPr id="51" name="Line 47"/>
            <p:cNvSpPr>
              <a:spLocks noChangeShapeType="1"/>
            </p:cNvSpPr>
            <p:nvPr/>
          </p:nvSpPr>
          <p:spPr bwMode="auto">
            <a:xfrm>
              <a:off x="3184" y="1480"/>
              <a:ext cx="104" cy="2"/>
            </a:xfrm>
            <a:prstGeom prst="line">
              <a:avLst/>
            </a:prstGeom>
            <a:noFill/>
            <a:ln w="28440">
              <a:solidFill>
                <a:srgbClr val="2542AA"/>
              </a:solidFill>
              <a:round/>
              <a:headEnd/>
              <a:tailEnd/>
            </a:ln>
          </p:spPr>
          <p:txBody>
            <a:bodyPr lIns="0" tIns="0" rIns="0" bIns="0"/>
            <a:lstStyle/>
            <a:p>
              <a:endParaRPr lang="es-ES"/>
            </a:p>
          </p:txBody>
        </p:sp>
        <p:sp>
          <p:nvSpPr>
            <p:cNvPr id="52" name="Line 48"/>
            <p:cNvSpPr>
              <a:spLocks noChangeShapeType="1"/>
            </p:cNvSpPr>
            <p:nvPr/>
          </p:nvSpPr>
          <p:spPr bwMode="auto">
            <a:xfrm>
              <a:off x="3336" y="1511"/>
              <a:ext cx="1" cy="79"/>
            </a:xfrm>
            <a:prstGeom prst="line">
              <a:avLst/>
            </a:prstGeom>
            <a:noFill/>
            <a:ln w="28440">
              <a:solidFill>
                <a:srgbClr val="2542AA"/>
              </a:solidFill>
              <a:round/>
              <a:headEnd/>
              <a:tailEnd/>
            </a:ln>
          </p:spPr>
          <p:txBody>
            <a:bodyPr lIns="0" tIns="0" rIns="0" bIns="0"/>
            <a:lstStyle/>
            <a:p>
              <a:endParaRPr lang="es-ES"/>
            </a:p>
          </p:txBody>
        </p:sp>
        <p:sp>
          <p:nvSpPr>
            <p:cNvPr id="53" name="Line 49"/>
            <p:cNvSpPr>
              <a:spLocks noChangeShapeType="1"/>
            </p:cNvSpPr>
            <p:nvPr/>
          </p:nvSpPr>
          <p:spPr bwMode="auto">
            <a:xfrm>
              <a:off x="3295" y="1545"/>
              <a:ext cx="104" cy="1"/>
            </a:xfrm>
            <a:prstGeom prst="line">
              <a:avLst/>
            </a:prstGeom>
            <a:noFill/>
            <a:ln w="28440">
              <a:solidFill>
                <a:srgbClr val="2542AA"/>
              </a:solidFill>
              <a:round/>
              <a:headEnd/>
              <a:tailEnd/>
            </a:ln>
          </p:spPr>
          <p:txBody>
            <a:bodyPr lIns="0" tIns="0" rIns="0" bIns="0"/>
            <a:lstStyle/>
            <a:p>
              <a:endParaRPr lang="es-ES"/>
            </a:p>
          </p:txBody>
        </p:sp>
        <p:sp>
          <p:nvSpPr>
            <p:cNvPr id="54" name="Line 50"/>
            <p:cNvSpPr>
              <a:spLocks noChangeShapeType="1"/>
            </p:cNvSpPr>
            <p:nvPr/>
          </p:nvSpPr>
          <p:spPr bwMode="auto">
            <a:xfrm>
              <a:off x="3316" y="1569"/>
              <a:ext cx="104" cy="1"/>
            </a:xfrm>
            <a:prstGeom prst="line">
              <a:avLst/>
            </a:prstGeom>
            <a:noFill/>
            <a:ln w="28440">
              <a:solidFill>
                <a:srgbClr val="2542AA"/>
              </a:solidFill>
              <a:round/>
              <a:headEnd/>
              <a:tailEnd/>
            </a:ln>
          </p:spPr>
          <p:txBody>
            <a:bodyPr lIns="0" tIns="0" rIns="0" bIns="0"/>
            <a:lstStyle/>
            <a:p>
              <a:endParaRPr lang="es-ES"/>
            </a:p>
          </p:txBody>
        </p:sp>
        <p:sp>
          <p:nvSpPr>
            <p:cNvPr id="55" name="Line 51"/>
            <p:cNvSpPr>
              <a:spLocks noChangeShapeType="1"/>
            </p:cNvSpPr>
            <p:nvPr/>
          </p:nvSpPr>
          <p:spPr bwMode="auto">
            <a:xfrm>
              <a:off x="3523" y="1553"/>
              <a:ext cx="1" cy="79"/>
            </a:xfrm>
            <a:prstGeom prst="line">
              <a:avLst/>
            </a:prstGeom>
            <a:noFill/>
            <a:ln w="28440">
              <a:solidFill>
                <a:srgbClr val="2542AA"/>
              </a:solidFill>
              <a:round/>
              <a:headEnd/>
              <a:tailEnd/>
            </a:ln>
          </p:spPr>
          <p:txBody>
            <a:bodyPr lIns="0" tIns="0" rIns="0" bIns="0"/>
            <a:lstStyle/>
            <a:p>
              <a:endParaRPr lang="es-ES"/>
            </a:p>
          </p:txBody>
        </p:sp>
        <p:sp>
          <p:nvSpPr>
            <p:cNvPr id="56" name="Line 52"/>
            <p:cNvSpPr>
              <a:spLocks noChangeShapeType="1"/>
            </p:cNvSpPr>
            <p:nvPr/>
          </p:nvSpPr>
          <p:spPr bwMode="auto">
            <a:xfrm>
              <a:off x="3625" y="1601"/>
              <a:ext cx="2" cy="79"/>
            </a:xfrm>
            <a:prstGeom prst="line">
              <a:avLst/>
            </a:prstGeom>
            <a:noFill/>
            <a:ln w="28440">
              <a:solidFill>
                <a:srgbClr val="2542AA"/>
              </a:solidFill>
              <a:round/>
              <a:headEnd/>
              <a:tailEnd/>
            </a:ln>
          </p:spPr>
          <p:txBody>
            <a:bodyPr lIns="0" tIns="0" rIns="0" bIns="0"/>
            <a:lstStyle/>
            <a:p>
              <a:endParaRPr lang="es-ES"/>
            </a:p>
          </p:txBody>
        </p:sp>
        <p:sp>
          <p:nvSpPr>
            <p:cNvPr id="57" name="Line 53"/>
            <p:cNvSpPr>
              <a:spLocks noChangeShapeType="1"/>
            </p:cNvSpPr>
            <p:nvPr/>
          </p:nvSpPr>
          <p:spPr bwMode="auto">
            <a:xfrm>
              <a:off x="3652" y="1603"/>
              <a:ext cx="1" cy="78"/>
            </a:xfrm>
            <a:prstGeom prst="line">
              <a:avLst/>
            </a:prstGeom>
            <a:noFill/>
            <a:ln w="28440">
              <a:solidFill>
                <a:srgbClr val="2542AA"/>
              </a:solidFill>
              <a:round/>
              <a:headEnd/>
              <a:tailEnd/>
            </a:ln>
          </p:spPr>
          <p:txBody>
            <a:bodyPr lIns="0" tIns="0" rIns="0" bIns="0"/>
            <a:lstStyle/>
            <a:p>
              <a:endParaRPr lang="es-ES"/>
            </a:p>
          </p:txBody>
        </p:sp>
        <p:sp>
          <p:nvSpPr>
            <p:cNvPr id="58" name="Line 54"/>
            <p:cNvSpPr>
              <a:spLocks noChangeShapeType="1"/>
            </p:cNvSpPr>
            <p:nvPr/>
          </p:nvSpPr>
          <p:spPr bwMode="auto">
            <a:xfrm>
              <a:off x="3680" y="1604"/>
              <a:ext cx="1" cy="79"/>
            </a:xfrm>
            <a:prstGeom prst="line">
              <a:avLst/>
            </a:prstGeom>
            <a:noFill/>
            <a:ln w="28440">
              <a:solidFill>
                <a:srgbClr val="2542AA"/>
              </a:solidFill>
              <a:round/>
              <a:headEnd/>
              <a:tailEnd/>
            </a:ln>
          </p:spPr>
          <p:txBody>
            <a:bodyPr lIns="0" tIns="0" rIns="0" bIns="0"/>
            <a:lstStyle/>
            <a:p>
              <a:endParaRPr lang="es-ES"/>
            </a:p>
          </p:txBody>
        </p:sp>
        <p:sp>
          <p:nvSpPr>
            <p:cNvPr id="59" name="Line 55"/>
            <p:cNvSpPr>
              <a:spLocks noChangeShapeType="1"/>
            </p:cNvSpPr>
            <p:nvPr/>
          </p:nvSpPr>
          <p:spPr bwMode="auto">
            <a:xfrm>
              <a:off x="3725" y="1604"/>
              <a:ext cx="1" cy="79"/>
            </a:xfrm>
            <a:prstGeom prst="line">
              <a:avLst/>
            </a:prstGeom>
            <a:noFill/>
            <a:ln w="28440">
              <a:solidFill>
                <a:srgbClr val="2542AA"/>
              </a:solidFill>
              <a:round/>
              <a:headEnd/>
              <a:tailEnd/>
            </a:ln>
          </p:spPr>
          <p:txBody>
            <a:bodyPr lIns="0" tIns="0" rIns="0" bIns="0"/>
            <a:lstStyle/>
            <a:p>
              <a:endParaRPr lang="es-ES"/>
            </a:p>
          </p:txBody>
        </p:sp>
        <p:sp>
          <p:nvSpPr>
            <p:cNvPr id="60" name="Line 56"/>
            <p:cNvSpPr>
              <a:spLocks noChangeShapeType="1"/>
            </p:cNvSpPr>
            <p:nvPr/>
          </p:nvSpPr>
          <p:spPr bwMode="auto">
            <a:xfrm>
              <a:off x="3747" y="1605"/>
              <a:ext cx="2" cy="79"/>
            </a:xfrm>
            <a:prstGeom prst="line">
              <a:avLst/>
            </a:prstGeom>
            <a:noFill/>
            <a:ln w="28440">
              <a:solidFill>
                <a:srgbClr val="2542AA"/>
              </a:solidFill>
              <a:round/>
              <a:headEnd/>
              <a:tailEnd/>
            </a:ln>
          </p:spPr>
          <p:txBody>
            <a:bodyPr lIns="0" tIns="0" rIns="0" bIns="0"/>
            <a:lstStyle/>
            <a:p>
              <a:endParaRPr lang="es-ES"/>
            </a:p>
          </p:txBody>
        </p:sp>
        <p:sp>
          <p:nvSpPr>
            <p:cNvPr id="61" name="Line 57"/>
            <p:cNvSpPr>
              <a:spLocks noChangeShapeType="1"/>
            </p:cNvSpPr>
            <p:nvPr/>
          </p:nvSpPr>
          <p:spPr bwMode="auto">
            <a:xfrm>
              <a:off x="3747" y="1660"/>
              <a:ext cx="104" cy="2"/>
            </a:xfrm>
            <a:prstGeom prst="line">
              <a:avLst/>
            </a:prstGeom>
            <a:noFill/>
            <a:ln w="28440">
              <a:solidFill>
                <a:srgbClr val="2542AA"/>
              </a:solidFill>
              <a:round/>
              <a:headEnd/>
              <a:tailEnd/>
            </a:ln>
          </p:spPr>
          <p:txBody>
            <a:bodyPr lIns="0" tIns="0" rIns="0" bIns="0"/>
            <a:lstStyle/>
            <a:p>
              <a:endParaRPr lang="es-ES"/>
            </a:p>
          </p:txBody>
        </p:sp>
        <p:sp>
          <p:nvSpPr>
            <p:cNvPr id="62" name="Line 58"/>
            <p:cNvSpPr>
              <a:spLocks noChangeShapeType="1"/>
            </p:cNvSpPr>
            <p:nvPr/>
          </p:nvSpPr>
          <p:spPr bwMode="auto">
            <a:xfrm>
              <a:off x="3878" y="1719"/>
              <a:ext cx="104" cy="1"/>
            </a:xfrm>
            <a:prstGeom prst="line">
              <a:avLst/>
            </a:prstGeom>
            <a:noFill/>
            <a:ln w="28440">
              <a:solidFill>
                <a:srgbClr val="2542AA"/>
              </a:solidFill>
              <a:round/>
              <a:headEnd/>
              <a:tailEnd/>
            </a:ln>
          </p:spPr>
          <p:txBody>
            <a:bodyPr lIns="0" tIns="0" rIns="0" bIns="0"/>
            <a:lstStyle/>
            <a:p>
              <a:endParaRPr lang="es-ES"/>
            </a:p>
          </p:txBody>
        </p:sp>
        <p:sp>
          <p:nvSpPr>
            <p:cNvPr id="63" name="Line 59"/>
            <p:cNvSpPr>
              <a:spLocks noChangeShapeType="1"/>
            </p:cNvSpPr>
            <p:nvPr/>
          </p:nvSpPr>
          <p:spPr bwMode="auto">
            <a:xfrm>
              <a:off x="3899" y="1753"/>
              <a:ext cx="104" cy="1"/>
            </a:xfrm>
            <a:prstGeom prst="line">
              <a:avLst/>
            </a:prstGeom>
            <a:noFill/>
            <a:ln w="28440">
              <a:solidFill>
                <a:srgbClr val="2542AA"/>
              </a:solidFill>
              <a:round/>
              <a:headEnd/>
              <a:tailEnd/>
            </a:ln>
          </p:spPr>
          <p:txBody>
            <a:bodyPr lIns="0" tIns="0" rIns="0" bIns="0"/>
            <a:lstStyle/>
            <a:p>
              <a:endParaRPr lang="es-ES"/>
            </a:p>
          </p:txBody>
        </p:sp>
        <p:sp>
          <p:nvSpPr>
            <p:cNvPr id="64" name="Line 60"/>
            <p:cNvSpPr>
              <a:spLocks noChangeShapeType="1"/>
            </p:cNvSpPr>
            <p:nvPr/>
          </p:nvSpPr>
          <p:spPr bwMode="auto">
            <a:xfrm>
              <a:off x="3920" y="1786"/>
              <a:ext cx="104" cy="2"/>
            </a:xfrm>
            <a:prstGeom prst="line">
              <a:avLst/>
            </a:prstGeom>
            <a:noFill/>
            <a:ln w="28440">
              <a:solidFill>
                <a:srgbClr val="2542AA"/>
              </a:solidFill>
              <a:round/>
              <a:headEnd/>
              <a:tailEnd/>
            </a:ln>
          </p:spPr>
          <p:txBody>
            <a:bodyPr lIns="0" tIns="0" rIns="0" bIns="0"/>
            <a:lstStyle/>
            <a:p>
              <a:endParaRPr lang="es-ES"/>
            </a:p>
          </p:txBody>
        </p:sp>
        <p:sp>
          <p:nvSpPr>
            <p:cNvPr id="65" name="Line 61"/>
            <p:cNvSpPr>
              <a:spLocks noChangeShapeType="1"/>
            </p:cNvSpPr>
            <p:nvPr/>
          </p:nvSpPr>
          <p:spPr bwMode="auto">
            <a:xfrm>
              <a:off x="3882" y="1659"/>
              <a:ext cx="1" cy="78"/>
            </a:xfrm>
            <a:prstGeom prst="line">
              <a:avLst/>
            </a:prstGeom>
            <a:noFill/>
            <a:ln w="28440">
              <a:solidFill>
                <a:srgbClr val="2542AA"/>
              </a:solidFill>
              <a:round/>
              <a:headEnd/>
              <a:tailEnd/>
            </a:ln>
          </p:spPr>
          <p:txBody>
            <a:bodyPr lIns="0" tIns="0" rIns="0" bIns="0"/>
            <a:lstStyle/>
            <a:p>
              <a:endParaRPr lang="es-ES"/>
            </a:p>
          </p:txBody>
        </p:sp>
        <p:sp>
          <p:nvSpPr>
            <p:cNvPr id="66" name="Line 62"/>
            <p:cNvSpPr>
              <a:spLocks noChangeShapeType="1"/>
            </p:cNvSpPr>
            <p:nvPr/>
          </p:nvSpPr>
          <p:spPr bwMode="auto">
            <a:xfrm>
              <a:off x="3905" y="1659"/>
              <a:ext cx="1" cy="78"/>
            </a:xfrm>
            <a:prstGeom prst="line">
              <a:avLst/>
            </a:prstGeom>
            <a:noFill/>
            <a:ln w="28440">
              <a:solidFill>
                <a:srgbClr val="2542AA"/>
              </a:solidFill>
              <a:round/>
              <a:headEnd/>
              <a:tailEnd/>
            </a:ln>
          </p:spPr>
          <p:txBody>
            <a:bodyPr lIns="0" tIns="0" rIns="0" bIns="0"/>
            <a:lstStyle/>
            <a:p>
              <a:endParaRPr lang="es-ES"/>
            </a:p>
          </p:txBody>
        </p:sp>
        <p:sp>
          <p:nvSpPr>
            <p:cNvPr id="67" name="Line 63"/>
            <p:cNvSpPr>
              <a:spLocks noChangeShapeType="1"/>
            </p:cNvSpPr>
            <p:nvPr/>
          </p:nvSpPr>
          <p:spPr bwMode="auto">
            <a:xfrm>
              <a:off x="3985" y="1736"/>
              <a:ext cx="1" cy="79"/>
            </a:xfrm>
            <a:prstGeom prst="line">
              <a:avLst/>
            </a:prstGeom>
            <a:noFill/>
            <a:ln w="28440">
              <a:solidFill>
                <a:srgbClr val="2542AA"/>
              </a:solidFill>
              <a:round/>
              <a:headEnd/>
              <a:tailEnd/>
            </a:ln>
          </p:spPr>
          <p:txBody>
            <a:bodyPr lIns="0" tIns="0" rIns="0" bIns="0"/>
            <a:lstStyle/>
            <a:p>
              <a:endParaRPr lang="es-ES"/>
            </a:p>
          </p:txBody>
        </p:sp>
        <p:sp>
          <p:nvSpPr>
            <p:cNvPr id="68" name="Line 64"/>
            <p:cNvSpPr>
              <a:spLocks noChangeShapeType="1"/>
            </p:cNvSpPr>
            <p:nvPr/>
          </p:nvSpPr>
          <p:spPr bwMode="auto">
            <a:xfrm>
              <a:off x="4036" y="1744"/>
              <a:ext cx="2" cy="79"/>
            </a:xfrm>
            <a:prstGeom prst="line">
              <a:avLst/>
            </a:prstGeom>
            <a:noFill/>
            <a:ln w="28440">
              <a:solidFill>
                <a:srgbClr val="2542AA"/>
              </a:solidFill>
              <a:round/>
              <a:headEnd/>
              <a:tailEnd/>
            </a:ln>
          </p:spPr>
          <p:txBody>
            <a:bodyPr lIns="0" tIns="0" rIns="0" bIns="0"/>
            <a:lstStyle/>
            <a:p>
              <a:endParaRPr lang="es-ES"/>
            </a:p>
          </p:txBody>
        </p:sp>
        <p:sp>
          <p:nvSpPr>
            <p:cNvPr id="69" name="Line 65"/>
            <p:cNvSpPr>
              <a:spLocks noChangeShapeType="1"/>
            </p:cNvSpPr>
            <p:nvPr/>
          </p:nvSpPr>
          <p:spPr bwMode="auto">
            <a:xfrm>
              <a:off x="4060" y="1746"/>
              <a:ext cx="2" cy="78"/>
            </a:xfrm>
            <a:prstGeom prst="line">
              <a:avLst/>
            </a:prstGeom>
            <a:noFill/>
            <a:ln w="28440">
              <a:solidFill>
                <a:srgbClr val="2542AA"/>
              </a:solidFill>
              <a:round/>
              <a:headEnd/>
              <a:tailEnd/>
            </a:ln>
          </p:spPr>
          <p:txBody>
            <a:bodyPr lIns="0" tIns="0" rIns="0" bIns="0"/>
            <a:lstStyle/>
            <a:p>
              <a:endParaRPr lang="es-ES"/>
            </a:p>
          </p:txBody>
        </p:sp>
        <p:sp>
          <p:nvSpPr>
            <p:cNvPr id="70" name="Line 66"/>
            <p:cNvSpPr>
              <a:spLocks noChangeShapeType="1"/>
            </p:cNvSpPr>
            <p:nvPr/>
          </p:nvSpPr>
          <p:spPr bwMode="auto">
            <a:xfrm>
              <a:off x="4083" y="1747"/>
              <a:ext cx="1" cy="79"/>
            </a:xfrm>
            <a:prstGeom prst="line">
              <a:avLst/>
            </a:prstGeom>
            <a:noFill/>
            <a:ln w="28440">
              <a:solidFill>
                <a:srgbClr val="2542AA"/>
              </a:solidFill>
              <a:round/>
              <a:headEnd/>
              <a:tailEnd/>
            </a:ln>
          </p:spPr>
          <p:txBody>
            <a:bodyPr lIns="0" tIns="0" rIns="0" bIns="0"/>
            <a:lstStyle/>
            <a:p>
              <a:endParaRPr lang="es-ES"/>
            </a:p>
          </p:txBody>
        </p:sp>
        <p:sp>
          <p:nvSpPr>
            <p:cNvPr id="71" name="Line 67"/>
            <p:cNvSpPr>
              <a:spLocks noChangeShapeType="1"/>
            </p:cNvSpPr>
            <p:nvPr/>
          </p:nvSpPr>
          <p:spPr bwMode="auto">
            <a:xfrm>
              <a:off x="4107" y="1749"/>
              <a:ext cx="1" cy="78"/>
            </a:xfrm>
            <a:prstGeom prst="line">
              <a:avLst/>
            </a:prstGeom>
            <a:noFill/>
            <a:ln w="28440">
              <a:solidFill>
                <a:srgbClr val="2542AA"/>
              </a:solidFill>
              <a:round/>
              <a:headEnd/>
              <a:tailEnd/>
            </a:ln>
          </p:spPr>
          <p:txBody>
            <a:bodyPr lIns="0" tIns="0" rIns="0" bIns="0"/>
            <a:lstStyle/>
            <a:p>
              <a:endParaRPr lang="es-ES"/>
            </a:p>
          </p:txBody>
        </p:sp>
        <p:sp>
          <p:nvSpPr>
            <p:cNvPr id="72" name="Line 68"/>
            <p:cNvSpPr>
              <a:spLocks noChangeShapeType="1"/>
            </p:cNvSpPr>
            <p:nvPr/>
          </p:nvSpPr>
          <p:spPr bwMode="auto">
            <a:xfrm>
              <a:off x="4136" y="1750"/>
              <a:ext cx="2" cy="79"/>
            </a:xfrm>
            <a:prstGeom prst="line">
              <a:avLst/>
            </a:prstGeom>
            <a:noFill/>
            <a:ln w="28440">
              <a:solidFill>
                <a:srgbClr val="2542AA"/>
              </a:solidFill>
              <a:round/>
              <a:headEnd/>
              <a:tailEnd/>
            </a:ln>
          </p:spPr>
          <p:txBody>
            <a:bodyPr lIns="0" tIns="0" rIns="0" bIns="0"/>
            <a:lstStyle/>
            <a:p>
              <a:endParaRPr lang="es-ES"/>
            </a:p>
          </p:txBody>
        </p:sp>
        <p:sp>
          <p:nvSpPr>
            <p:cNvPr id="73" name="Line 69"/>
            <p:cNvSpPr>
              <a:spLocks noChangeShapeType="1"/>
            </p:cNvSpPr>
            <p:nvPr/>
          </p:nvSpPr>
          <p:spPr bwMode="auto">
            <a:xfrm>
              <a:off x="4171" y="1779"/>
              <a:ext cx="2" cy="79"/>
            </a:xfrm>
            <a:prstGeom prst="line">
              <a:avLst/>
            </a:prstGeom>
            <a:noFill/>
            <a:ln w="28440">
              <a:solidFill>
                <a:srgbClr val="2542AA"/>
              </a:solidFill>
              <a:round/>
              <a:headEnd/>
              <a:tailEnd/>
            </a:ln>
          </p:spPr>
          <p:txBody>
            <a:bodyPr lIns="0" tIns="0" rIns="0" bIns="0"/>
            <a:lstStyle/>
            <a:p>
              <a:endParaRPr lang="es-ES"/>
            </a:p>
          </p:txBody>
        </p:sp>
        <p:sp>
          <p:nvSpPr>
            <p:cNvPr id="74" name="Line 70"/>
            <p:cNvSpPr>
              <a:spLocks noChangeShapeType="1"/>
            </p:cNvSpPr>
            <p:nvPr/>
          </p:nvSpPr>
          <p:spPr bwMode="auto">
            <a:xfrm>
              <a:off x="4197" y="1778"/>
              <a:ext cx="1" cy="79"/>
            </a:xfrm>
            <a:prstGeom prst="line">
              <a:avLst/>
            </a:prstGeom>
            <a:noFill/>
            <a:ln w="28440">
              <a:solidFill>
                <a:srgbClr val="2542AA"/>
              </a:solidFill>
              <a:round/>
              <a:headEnd/>
              <a:tailEnd/>
            </a:ln>
          </p:spPr>
          <p:txBody>
            <a:bodyPr lIns="0" tIns="0" rIns="0" bIns="0"/>
            <a:lstStyle/>
            <a:p>
              <a:endParaRPr lang="es-ES"/>
            </a:p>
          </p:txBody>
        </p:sp>
        <p:sp>
          <p:nvSpPr>
            <p:cNvPr id="75" name="Line 71"/>
            <p:cNvSpPr>
              <a:spLocks noChangeShapeType="1"/>
            </p:cNvSpPr>
            <p:nvPr/>
          </p:nvSpPr>
          <p:spPr bwMode="auto">
            <a:xfrm>
              <a:off x="4281" y="1779"/>
              <a:ext cx="1" cy="79"/>
            </a:xfrm>
            <a:prstGeom prst="line">
              <a:avLst/>
            </a:prstGeom>
            <a:noFill/>
            <a:ln w="28440">
              <a:solidFill>
                <a:srgbClr val="2542AA"/>
              </a:solidFill>
              <a:round/>
              <a:headEnd/>
              <a:tailEnd/>
            </a:ln>
          </p:spPr>
          <p:txBody>
            <a:bodyPr lIns="0" tIns="0" rIns="0" bIns="0"/>
            <a:lstStyle/>
            <a:p>
              <a:endParaRPr lang="es-ES"/>
            </a:p>
          </p:txBody>
        </p:sp>
        <p:sp>
          <p:nvSpPr>
            <p:cNvPr id="76" name="Line 72"/>
            <p:cNvSpPr>
              <a:spLocks noChangeShapeType="1"/>
            </p:cNvSpPr>
            <p:nvPr/>
          </p:nvSpPr>
          <p:spPr bwMode="auto">
            <a:xfrm>
              <a:off x="4365" y="1781"/>
              <a:ext cx="1" cy="78"/>
            </a:xfrm>
            <a:prstGeom prst="line">
              <a:avLst/>
            </a:prstGeom>
            <a:noFill/>
            <a:ln w="28440">
              <a:solidFill>
                <a:srgbClr val="2542AA"/>
              </a:solidFill>
              <a:round/>
              <a:headEnd/>
              <a:tailEnd/>
            </a:ln>
          </p:spPr>
          <p:txBody>
            <a:bodyPr lIns="0" tIns="0" rIns="0" bIns="0"/>
            <a:lstStyle/>
            <a:p>
              <a:endParaRPr lang="es-ES"/>
            </a:p>
          </p:txBody>
        </p:sp>
        <p:sp>
          <p:nvSpPr>
            <p:cNvPr id="77" name="Line 73"/>
            <p:cNvSpPr>
              <a:spLocks noChangeShapeType="1"/>
            </p:cNvSpPr>
            <p:nvPr/>
          </p:nvSpPr>
          <p:spPr bwMode="auto">
            <a:xfrm>
              <a:off x="4390" y="1779"/>
              <a:ext cx="2" cy="79"/>
            </a:xfrm>
            <a:prstGeom prst="line">
              <a:avLst/>
            </a:prstGeom>
            <a:noFill/>
            <a:ln w="28440">
              <a:solidFill>
                <a:srgbClr val="2542AA"/>
              </a:solidFill>
              <a:round/>
              <a:headEnd/>
              <a:tailEnd/>
            </a:ln>
          </p:spPr>
          <p:txBody>
            <a:bodyPr lIns="0" tIns="0" rIns="0" bIns="0"/>
            <a:lstStyle/>
            <a:p>
              <a:endParaRPr lang="es-ES"/>
            </a:p>
          </p:txBody>
        </p:sp>
        <p:sp>
          <p:nvSpPr>
            <p:cNvPr id="78" name="Line 74"/>
            <p:cNvSpPr>
              <a:spLocks noChangeShapeType="1"/>
            </p:cNvSpPr>
            <p:nvPr/>
          </p:nvSpPr>
          <p:spPr bwMode="auto">
            <a:xfrm>
              <a:off x="4415" y="1778"/>
              <a:ext cx="2" cy="79"/>
            </a:xfrm>
            <a:prstGeom prst="line">
              <a:avLst/>
            </a:prstGeom>
            <a:noFill/>
            <a:ln w="28440">
              <a:solidFill>
                <a:srgbClr val="2542AA"/>
              </a:solidFill>
              <a:round/>
              <a:headEnd/>
              <a:tailEnd/>
            </a:ln>
          </p:spPr>
          <p:txBody>
            <a:bodyPr lIns="0" tIns="0" rIns="0" bIns="0"/>
            <a:lstStyle/>
            <a:p>
              <a:endParaRPr lang="es-ES"/>
            </a:p>
          </p:txBody>
        </p:sp>
        <p:sp>
          <p:nvSpPr>
            <p:cNvPr id="79" name="Line 75"/>
            <p:cNvSpPr>
              <a:spLocks noChangeShapeType="1"/>
            </p:cNvSpPr>
            <p:nvPr/>
          </p:nvSpPr>
          <p:spPr bwMode="auto">
            <a:xfrm>
              <a:off x="4465" y="1782"/>
              <a:ext cx="1" cy="79"/>
            </a:xfrm>
            <a:prstGeom prst="line">
              <a:avLst/>
            </a:prstGeom>
            <a:noFill/>
            <a:ln w="28440">
              <a:solidFill>
                <a:srgbClr val="2542AA"/>
              </a:solidFill>
              <a:round/>
              <a:headEnd/>
              <a:tailEnd/>
            </a:ln>
          </p:spPr>
          <p:txBody>
            <a:bodyPr lIns="0" tIns="0" rIns="0" bIns="0"/>
            <a:lstStyle/>
            <a:p>
              <a:endParaRPr lang="es-ES"/>
            </a:p>
          </p:txBody>
        </p:sp>
        <p:sp>
          <p:nvSpPr>
            <p:cNvPr id="80" name="Line 76"/>
            <p:cNvSpPr>
              <a:spLocks noChangeShapeType="1"/>
            </p:cNvSpPr>
            <p:nvPr/>
          </p:nvSpPr>
          <p:spPr bwMode="auto">
            <a:xfrm>
              <a:off x="4490" y="1781"/>
              <a:ext cx="1" cy="78"/>
            </a:xfrm>
            <a:prstGeom prst="line">
              <a:avLst/>
            </a:prstGeom>
            <a:noFill/>
            <a:ln w="28440">
              <a:solidFill>
                <a:srgbClr val="2542AA"/>
              </a:solidFill>
              <a:round/>
              <a:headEnd/>
              <a:tailEnd/>
            </a:ln>
          </p:spPr>
          <p:txBody>
            <a:bodyPr lIns="0" tIns="0" rIns="0" bIns="0"/>
            <a:lstStyle/>
            <a:p>
              <a:endParaRPr lang="es-ES"/>
            </a:p>
          </p:txBody>
        </p:sp>
        <p:sp>
          <p:nvSpPr>
            <p:cNvPr id="81" name="Line 77"/>
            <p:cNvSpPr>
              <a:spLocks noChangeShapeType="1"/>
            </p:cNvSpPr>
            <p:nvPr/>
          </p:nvSpPr>
          <p:spPr bwMode="auto">
            <a:xfrm>
              <a:off x="4515" y="1782"/>
              <a:ext cx="2" cy="79"/>
            </a:xfrm>
            <a:prstGeom prst="line">
              <a:avLst/>
            </a:prstGeom>
            <a:noFill/>
            <a:ln w="28440">
              <a:solidFill>
                <a:srgbClr val="2542AA"/>
              </a:solidFill>
              <a:round/>
              <a:headEnd/>
              <a:tailEnd/>
            </a:ln>
          </p:spPr>
          <p:txBody>
            <a:bodyPr lIns="0" tIns="0" rIns="0" bIns="0"/>
            <a:lstStyle/>
            <a:p>
              <a:endParaRPr lang="es-ES"/>
            </a:p>
          </p:txBody>
        </p:sp>
        <p:sp>
          <p:nvSpPr>
            <p:cNvPr id="82" name="Line 78"/>
            <p:cNvSpPr>
              <a:spLocks noChangeShapeType="1"/>
            </p:cNvSpPr>
            <p:nvPr/>
          </p:nvSpPr>
          <p:spPr bwMode="auto">
            <a:xfrm>
              <a:off x="4540" y="1784"/>
              <a:ext cx="2" cy="78"/>
            </a:xfrm>
            <a:prstGeom prst="line">
              <a:avLst/>
            </a:prstGeom>
            <a:noFill/>
            <a:ln w="28440">
              <a:solidFill>
                <a:srgbClr val="2542AA"/>
              </a:solidFill>
              <a:round/>
              <a:headEnd/>
              <a:tailEnd/>
            </a:ln>
          </p:spPr>
          <p:txBody>
            <a:bodyPr lIns="0" tIns="0" rIns="0" bIns="0"/>
            <a:lstStyle/>
            <a:p>
              <a:endParaRPr lang="es-ES"/>
            </a:p>
          </p:txBody>
        </p:sp>
        <p:sp>
          <p:nvSpPr>
            <p:cNvPr id="83" name="Line 79"/>
            <p:cNvSpPr>
              <a:spLocks noChangeShapeType="1"/>
            </p:cNvSpPr>
            <p:nvPr/>
          </p:nvSpPr>
          <p:spPr bwMode="auto">
            <a:xfrm>
              <a:off x="4566" y="1782"/>
              <a:ext cx="1" cy="79"/>
            </a:xfrm>
            <a:prstGeom prst="line">
              <a:avLst/>
            </a:prstGeom>
            <a:noFill/>
            <a:ln w="28440">
              <a:solidFill>
                <a:srgbClr val="2542AA"/>
              </a:solidFill>
              <a:round/>
              <a:headEnd/>
              <a:tailEnd/>
            </a:ln>
          </p:spPr>
          <p:txBody>
            <a:bodyPr lIns="0" tIns="0" rIns="0" bIns="0"/>
            <a:lstStyle/>
            <a:p>
              <a:endParaRPr lang="es-ES"/>
            </a:p>
          </p:txBody>
        </p:sp>
        <p:sp>
          <p:nvSpPr>
            <p:cNvPr id="84" name="Line 80"/>
            <p:cNvSpPr>
              <a:spLocks noChangeShapeType="1"/>
            </p:cNvSpPr>
            <p:nvPr/>
          </p:nvSpPr>
          <p:spPr bwMode="auto">
            <a:xfrm>
              <a:off x="4637" y="1781"/>
              <a:ext cx="2" cy="78"/>
            </a:xfrm>
            <a:prstGeom prst="line">
              <a:avLst/>
            </a:prstGeom>
            <a:noFill/>
            <a:ln w="28440">
              <a:solidFill>
                <a:srgbClr val="2542AA"/>
              </a:solidFill>
              <a:round/>
              <a:headEnd/>
              <a:tailEnd/>
            </a:ln>
          </p:spPr>
          <p:txBody>
            <a:bodyPr lIns="0" tIns="0" rIns="0" bIns="0"/>
            <a:lstStyle/>
            <a:p>
              <a:endParaRPr lang="es-ES"/>
            </a:p>
          </p:txBody>
        </p:sp>
        <p:sp>
          <p:nvSpPr>
            <p:cNvPr id="85" name="Line 81"/>
            <p:cNvSpPr>
              <a:spLocks noChangeShapeType="1"/>
            </p:cNvSpPr>
            <p:nvPr/>
          </p:nvSpPr>
          <p:spPr bwMode="auto">
            <a:xfrm>
              <a:off x="4671" y="1782"/>
              <a:ext cx="1" cy="79"/>
            </a:xfrm>
            <a:prstGeom prst="line">
              <a:avLst/>
            </a:prstGeom>
            <a:noFill/>
            <a:ln w="28440">
              <a:solidFill>
                <a:srgbClr val="2542AA"/>
              </a:solidFill>
              <a:round/>
              <a:headEnd/>
              <a:tailEnd/>
            </a:ln>
          </p:spPr>
          <p:txBody>
            <a:bodyPr lIns="0" tIns="0" rIns="0" bIns="0"/>
            <a:lstStyle/>
            <a:p>
              <a:endParaRPr lang="es-ES"/>
            </a:p>
          </p:txBody>
        </p:sp>
        <p:sp>
          <p:nvSpPr>
            <p:cNvPr id="86" name="Line 82"/>
            <p:cNvSpPr>
              <a:spLocks noChangeShapeType="1"/>
            </p:cNvSpPr>
            <p:nvPr/>
          </p:nvSpPr>
          <p:spPr bwMode="auto">
            <a:xfrm>
              <a:off x="4709" y="1779"/>
              <a:ext cx="1" cy="79"/>
            </a:xfrm>
            <a:prstGeom prst="line">
              <a:avLst/>
            </a:prstGeom>
            <a:noFill/>
            <a:ln w="28440">
              <a:solidFill>
                <a:srgbClr val="2542AA"/>
              </a:solidFill>
              <a:round/>
              <a:headEnd/>
              <a:tailEnd/>
            </a:ln>
          </p:spPr>
          <p:txBody>
            <a:bodyPr lIns="0" tIns="0" rIns="0" bIns="0"/>
            <a:lstStyle/>
            <a:p>
              <a:endParaRPr lang="es-ES"/>
            </a:p>
          </p:txBody>
        </p:sp>
        <p:sp>
          <p:nvSpPr>
            <p:cNvPr id="87" name="Line 83"/>
            <p:cNvSpPr>
              <a:spLocks noChangeShapeType="1"/>
            </p:cNvSpPr>
            <p:nvPr/>
          </p:nvSpPr>
          <p:spPr bwMode="auto">
            <a:xfrm>
              <a:off x="4736" y="1779"/>
              <a:ext cx="1" cy="79"/>
            </a:xfrm>
            <a:prstGeom prst="line">
              <a:avLst/>
            </a:prstGeom>
            <a:noFill/>
            <a:ln w="28440">
              <a:solidFill>
                <a:srgbClr val="2542AA"/>
              </a:solidFill>
              <a:round/>
              <a:headEnd/>
              <a:tailEnd/>
            </a:ln>
          </p:spPr>
          <p:txBody>
            <a:bodyPr lIns="0" tIns="0" rIns="0" bIns="0"/>
            <a:lstStyle/>
            <a:p>
              <a:endParaRPr lang="es-ES"/>
            </a:p>
          </p:txBody>
        </p:sp>
        <p:sp>
          <p:nvSpPr>
            <p:cNvPr id="88" name="Line 84"/>
            <p:cNvSpPr>
              <a:spLocks noChangeShapeType="1"/>
            </p:cNvSpPr>
            <p:nvPr/>
          </p:nvSpPr>
          <p:spPr bwMode="auto">
            <a:xfrm>
              <a:off x="4860" y="1782"/>
              <a:ext cx="2" cy="79"/>
            </a:xfrm>
            <a:prstGeom prst="line">
              <a:avLst/>
            </a:prstGeom>
            <a:noFill/>
            <a:ln w="28440">
              <a:solidFill>
                <a:srgbClr val="2542AA"/>
              </a:solidFill>
              <a:round/>
              <a:headEnd/>
              <a:tailEnd/>
            </a:ln>
          </p:spPr>
          <p:txBody>
            <a:bodyPr lIns="0" tIns="0" rIns="0" bIns="0"/>
            <a:lstStyle/>
            <a:p>
              <a:endParaRPr lang="es-ES"/>
            </a:p>
          </p:txBody>
        </p:sp>
        <p:sp>
          <p:nvSpPr>
            <p:cNvPr id="89" name="Line 85"/>
            <p:cNvSpPr>
              <a:spLocks noChangeShapeType="1"/>
            </p:cNvSpPr>
            <p:nvPr/>
          </p:nvSpPr>
          <p:spPr bwMode="auto">
            <a:xfrm>
              <a:off x="4949" y="1779"/>
              <a:ext cx="1" cy="79"/>
            </a:xfrm>
            <a:prstGeom prst="line">
              <a:avLst/>
            </a:prstGeom>
            <a:noFill/>
            <a:ln w="28440">
              <a:solidFill>
                <a:srgbClr val="2542AA"/>
              </a:solidFill>
              <a:round/>
              <a:headEnd/>
              <a:tailEnd/>
            </a:ln>
          </p:spPr>
          <p:txBody>
            <a:bodyPr lIns="0" tIns="0" rIns="0" bIns="0"/>
            <a:lstStyle/>
            <a:p>
              <a:endParaRPr lang="es-ES"/>
            </a:p>
          </p:txBody>
        </p:sp>
        <p:sp>
          <p:nvSpPr>
            <p:cNvPr id="90" name="Line 86"/>
            <p:cNvSpPr>
              <a:spLocks noChangeShapeType="1"/>
            </p:cNvSpPr>
            <p:nvPr/>
          </p:nvSpPr>
          <p:spPr bwMode="auto">
            <a:xfrm>
              <a:off x="5037" y="1779"/>
              <a:ext cx="2" cy="79"/>
            </a:xfrm>
            <a:prstGeom prst="line">
              <a:avLst/>
            </a:prstGeom>
            <a:noFill/>
            <a:ln w="28440">
              <a:solidFill>
                <a:srgbClr val="2542AA"/>
              </a:solidFill>
              <a:round/>
              <a:headEnd/>
              <a:tailEnd/>
            </a:ln>
          </p:spPr>
          <p:txBody>
            <a:bodyPr lIns="0" tIns="0" rIns="0" bIns="0"/>
            <a:lstStyle/>
            <a:p>
              <a:endParaRPr lang="es-ES"/>
            </a:p>
          </p:txBody>
        </p:sp>
        <p:sp>
          <p:nvSpPr>
            <p:cNvPr id="91" name="Line 87"/>
            <p:cNvSpPr>
              <a:spLocks noChangeShapeType="1"/>
            </p:cNvSpPr>
            <p:nvPr/>
          </p:nvSpPr>
          <p:spPr bwMode="auto">
            <a:xfrm>
              <a:off x="5095" y="1779"/>
              <a:ext cx="1" cy="79"/>
            </a:xfrm>
            <a:prstGeom prst="line">
              <a:avLst/>
            </a:prstGeom>
            <a:noFill/>
            <a:ln w="28440">
              <a:solidFill>
                <a:srgbClr val="2542AA"/>
              </a:solidFill>
              <a:round/>
              <a:headEnd/>
              <a:tailEnd/>
            </a:ln>
          </p:spPr>
          <p:txBody>
            <a:bodyPr lIns="0" tIns="0" rIns="0" bIns="0"/>
            <a:lstStyle/>
            <a:p>
              <a:endParaRPr lang="es-ES"/>
            </a:p>
          </p:txBody>
        </p:sp>
        <p:sp>
          <p:nvSpPr>
            <p:cNvPr id="92" name="Line 88"/>
            <p:cNvSpPr>
              <a:spLocks noChangeShapeType="1"/>
            </p:cNvSpPr>
            <p:nvPr/>
          </p:nvSpPr>
          <p:spPr bwMode="auto">
            <a:xfrm>
              <a:off x="5116" y="1779"/>
              <a:ext cx="1" cy="79"/>
            </a:xfrm>
            <a:prstGeom prst="line">
              <a:avLst/>
            </a:prstGeom>
            <a:noFill/>
            <a:ln w="28440">
              <a:solidFill>
                <a:srgbClr val="2542AA"/>
              </a:solidFill>
              <a:round/>
              <a:headEnd/>
              <a:tailEnd/>
            </a:ln>
          </p:spPr>
          <p:txBody>
            <a:bodyPr lIns="0" tIns="0" rIns="0" bIns="0"/>
            <a:lstStyle/>
            <a:p>
              <a:endParaRPr lang="es-ES"/>
            </a:p>
          </p:txBody>
        </p:sp>
        <p:sp>
          <p:nvSpPr>
            <p:cNvPr id="93" name="Line 89"/>
            <p:cNvSpPr>
              <a:spLocks noChangeShapeType="1"/>
            </p:cNvSpPr>
            <p:nvPr/>
          </p:nvSpPr>
          <p:spPr bwMode="auto">
            <a:xfrm>
              <a:off x="5254" y="1779"/>
              <a:ext cx="1" cy="79"/>
            </a:xfrm>
            <a:prstGeom prst="line">
              <a:avLst/>
            </a:prstGeom>
            <a:noFill/>
            <a:ln w="28440">
              <a:solidFill>
                <a:srgbClr val="2542AA"/>
              </a:solidFill>
              <a:round/>
              <a:headEnd/>
              <a:tailEnd/>
            </a:ln>
          </p:spPr>
          <p:txBody>
            <a:bodyPr lIns="0" tIns="0" rIns="0" bIns="0"/>
            <a:lstStyle/>
            <a:p>
              <a:endParaRPr lang="es-ES"/>
            </a:p>
          </p:txBody>
        </p:sp>
        <p:sp>
          <p:nvSpPr>
            <p:cNvPr id="94" name="Freeform 90"/>
            <p:cNvSpPr>
              <a:spLocks/>
            </p:cNvSpPr>
            <p:nvPr/>
          </p:nvSpPr>
          <p:spPr bwMode="auto">
            <a:xfrm>
              <a:off x="557" y="105"/>
              <a:ext cx="612" cy="536"/>
            </a:xfrm>
            <a:custGeom>
              <a:avLst/>
              <a:gdLst>
                <a:gd name="T0" fmla="*/ 0 w 21600"/>
                <a:gd name="T1" fmla="*/ 0 h 21600"/>
                <a:gd name="T2" fmla="*/ 3 w 21600"/>
                <a:gd name="T3" fmla="*/ 0 h 21600"/>
                <a:gd name="T4" fmla="*/ 3 w 21600"/>
                <a:gd name="T5" fmla="*/ 1 h 21600"/>
                <a:gd name="T6" fmla="*/ 6 w 21600"/>
                <a:gd name="T7" fmla="*/ 1 h 21600"/>
                <a:gd name="T8" fmla="*/ 6 w 21600"/>
                <a:gd name="T9" fmla="*/ 2 h 21600"/>
                <a:gd name="T10" fmla="*/ 6 w 21600"/>
                <a:gd name="T11" fmla="*/ 2 h 21600"/>
                <a:gd name="T12" fmla="*/ 6 w 21600"/>
                <a:gd name="T13" fmla="*/ 2 h 21600"/>
                <a:gd name="T14" fmla="*/ 7 w 21600"/>
                <a:gd name="T15" fmla="*/ 2 h 21600"/>
                <a:gd name="T16" fmla="*/ 7 w 21600"/>
                <a:gd name="T17" fmla="*/ 3 h 21600"/>
                <a:gd name="T18" fmla="*/ 7 w 21600"/>
                <a:gd name="T19" fmla="*/ 3 h 21600"/>
                <a:gd name="T20" fmla="*/ 7 w 21600"/>
                <a:gd name="T21" fmla="*/ 3 h 21600"/>
                <a:gd name="T22" fmla="*/ 8 w 21600"/>
                <a:gd name="T23" fmla="*/ 3 h 21600"/>
                <a:gd name="T24" fmla="*/ 8 w 21600"/>
                <a:gd name="T25" fmla="*/ 4 h 21600"/>
                <a:gd name="T26" fmla="*/ 8 w 21600"/>
                <a:gd name="T27" fmla="*/ 4 h 21600"/>
                <a:gd name="T28" fmla="*/ 8 w 21600"/>
                <a:gd name="T29" fmla="*/ 4 h 21600"/>
                <a:gd name="T30" fmla="*/ 9 w 21600"/>
                <a:gd name="T31" fmla="*/ 4 h 21600"/>
                <a:gd name="T32" fmla="*/ 9 w 21600"/>
                <a:gd name="T33" fmla="*/ 5 h 21600"/>
                <a:gd name="T34" fmla="*/ 10 w 21600"/>
                <a:gd name="T35" fmla="*/ 5 h 21600"/>
                <a:gd name="T36" fmla="*/ 10 w 21600"/>
                <a:gd name="T37" fmla="*/ 6 h 21600"/>
                <a:gd name="T38" fmla="*/ 11 w 21600"/>
                <a:gd name="T39" fmla="*/ 6 h 21600"/>
                <a:gd name="T40" fmla="*/ 11 w 21600"/>
                <a:gd name="T41" fmla="*/ 6 h 21600"/>
                <a:gd name="T42" fmla="*/ 12 w 21600"/>
                <a:gd name="T43" fmla="*/ 6 h 21600"/>
                <a:gd name="T44" fmla="*/ 12 w 21600"/>
                <a:gd name="T45" fmla="*/ 7 h 21600"/>
                <a:gd name="T46" fmla="*/ 14 w 21600"/>
                <a:gd name="T47" fmla="*/ 7 h 21600"/>
                <a:gd name="T48" fmla="*/ 14 w 21600"/>
                <a:gd name="T49" fmla="*/ 8 h 21600"/>
                <a:gd name="T50" fmla="*/ 15 w 21600"/>
                <a:gd name="T51" fmla="*/ 8 h 21600"/>
                <a:gd name="T52" fmla="*/ 15 w 21600"/>
                <a:gd name="T53" fmla="*/ 10 h 21600"/>
                <a:gd name="T54" fmla="*/ 15 w 21600"/>
                <a:gd name="T55" fmla="*/ 10 h 21600"/>
                <a:gd name="T56" fmla="*/ 15 w 21600"/>
                <a:gd name="T57" fmla="*/ 11 h 21600"/>
                <a:gd name="T58" fmla="*/ 15 w 21600"/>
                <a:gd name="T59" fmla="*/ 11 h 21600"/>
                <a:gd name="T60" fmla="*/ 15 w 21600"/>
                <a:gd name="T61" fmla="*/ 11 h 21600"/>
                <a:gd name="T62" fmla="*/ 16 w 21600"/>
                <a:gd name="T63" fmla="*/ 11 h 21600"/>
                <a:gd name="T64" fmla="*/ 16 w 21600"/>
                <a:gd name="T65" fmla="*/ 12 h 21600"/>
                <a:gd name="T66" fmla="*/ 17 w 21600"/>
                <a:gd name="T67" fmla="*/ 12 h 21600"/>
                <a:gd name="T68" fmla="*/ 17 w 21600"/>
                <a:gd name="T69" fmla="*/ 13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0" y="0"/>
                  </a:moveTo>
                  <a:lnTo>
                    <a:pt x="4350" y="0"/>
                  </a:lnTo>
                  <a:lnTo>
                    <a:pt x="4350" y="1414"/>
                  </a:lnTo>
                  <a:lnTo>
                    <a:pt x="7361" y="1414"/>
                  </a:lnTo>
                  <a:lnTo>
                    <a:pt x="7361" y="2714"/>
                  </a:lnTo>
                  <a:lnTo>
                    <a:pt x="7919" y="2714"/>
                  </a:lnTo>
                  <a:lnTo>
                    <a:pt x="7919" y="3788"/>
                  </a:lnTo>
                  <a:lnTo>
                    <a:pt x="8365" y="3788"/>
                  </a:lnTo>
                  <a:lnTo>
                    <a:pt x="8476" y="4467"/>
                  </a:lnTo>
                  <a:lnTo>
                    <a:pt x="8923" y="4863"/>
                  </a:lnTo>
                  <a:lnTo>
                    <a:pt x="8923" y="5598"/>
                  </a:lnTo>
                  <a:lnTo>
                    <a:pt x="9592" y="5598"/>
                  </a:lnTo>
                  <a:lnTo>
                    <a:pt x="9592" y="6503"/>
                  </a:lnTo>
                  <a:lnTo>
                    <a:pt x="10372" y="6503"/>
                  </a:lnTo>
                  <a:lnTo>
                    <a:pt x="10372" y="7294"/>
                  </a:lnTo>
                  <a:lnTo>
                    <a:pt x="11451" y="7294"/>
                  </a:lnTo>
                  <a:lnTo>
                    <a:pt x="11451" y="8877"/>
                  </a:lnTo>
                  <a:lnTo>
                    <a:pt x="12826" y="8877"/>
                  </a:lnTo>
                  <a:lnTo>
                    <a:pt x="12826" y="9669"/>
                  </a:lnTo>
                  <a:lnTo>
                    <a:pt x="13793" y="9669"/>
                  </a:lnTo>
                  <a:lnTo>
                    <a:pt x="13793" y="10348"/>
                  </a:lnTo>
                  <a:lnTo>
                    <a:pt x="15131" y="10348"/>
                  </a:lnTo>
                  <a:lnTo>
                    <a:pt x="15131" y="11196"/>
                  </a:lnTo>
                  <a:lnTo>
                    <a:pt x="16916" y="11196"/>
                  </a:lnTo>
                  <a:lnTo>
                    <a:pt x="16916" y="13740"/>
                  </a:lnTo>
                  <a:lnTo>
                    <a:pt x="18143" y="13740"/>
                  </a:lnTo>
                  <a:lnTo>
                    <a:pt x="18143" y="16002"/>
                  </a:lnTo>
                  <a:lnTo>
                    <a:pt x="18700" y="16002"/>
                  </a:lnTo>
                  <a:lnTo>
                    <a:pt x="18700" y="17190"/>
                  </a:lnTo>
                  <a:lnTo>
                    <a:pt x="19258" y="17190"/>
                  </a:lnTo>
                  <a:lnTo>
                    <a:pt x="19258" y="18038"/>
                  </a:lnTo>
                  <a:lnTo>
                    <a:pt x="20485" y="18038"/>
                  </a:lnTo>
                  <a:lnTo>
                    <a:pt x="20485" y="20186"/>
                  </a:lnTo>
                  <a:lnTo>
                    <a:pt x="21600" y="20186"/>
                  </a:lnTo>
                  <a:lnTo>
                    <a:pt x="21600" y="21600"/>
                  </a:lnTo>
                </a:path>
              </a:pathLst>
            </a:custGeom>
            <a:noFill/>
            <a:ln w="28440">
              <a:solidFill>
                <a:srgbClr val="D96F02"/>
              </a:solidFill>
              <a:round/>
              <a:headEnd/>
              <a:tailEnd/>
            </a:ln>
          </p:spPr>
          <p:txBody>
            <a:bodyPr lIns="0" tIns="0" rIns="0" bIns="0"/>
            <a:lstStyle/>
            <a:p>
              <a:endParaRPr lang="es-ES_tradnl" sz="4200" b="0"/>
            </a:p>
          </p:txBody>
        </p:sp>
        <p:sp>
          <p:nvSpPr>
            <p:cNvPr id="95" name="Freeform 91"/>
            <p:cNvSpPr>
              <a:spLocks/>
            </p:cNvSpPr>
            <p:nvPr/>
          </p:nvSpPr>
          <p:spPr bwMode="auto">
            <a:xfrm>
              <a:off x="1169" y="624"/>
              <a:ext cx="999" cy="956"/>
            </a:xfrm>
            <a:custGeom>
              <a:avLst/>
              <a:gdLst>
                <a:gd name="T0" fmla="*/ 0 w 21600"/>
                <a:gd name="T1" fmla="*/ 2 h 21600"/>
                <a:gd name="T2" fmla="*/ 1 w 21600"/>
                <a:gd name="T3" fmla="*/ 2 h 21600"/>
                <a:gd name="T4" fmla="*/ 2 w 21600"/>
                <a:gd name="T5" fmla="*/ 3 h 21600"/>
                <a:gd name="T6" fmla="*/ 3 w 21600"/>
                <a:gd name="T7" fmla="*/ 6 h 21600"/>
                <a:gd name="T8" fmla="*/ 4 w 21600"/>
                <a:gd name="T9" fmla="*/ 7 h 21600"/>
                <a:gd name="T10" fmla="*/ 5 w 21600"/>
                <a:gd name="T11" fmla="*/ 8 h 21600"/>
                <a:gd name="T12" fmla="*/ 6 w 21600"/>
                <a:gd name="T13" fmla="*/ 9 h 21600"/>
                <a:gd name="T14" fmla="*/ 7 w 21600"/>
                <a:gd name="T15" fmla="*/ 11 h 21600"/>
                <a:gd name="T16" fmla="*/ 7 w 21600"/>
                <a:gd name="T17" fmla="*/ 13 h 21600"/>
                <a:gd name="T18" fmla="*/ 8 w 21600"/>
                <a:gd name="T19" fmla="*/ 14 h 21600"/>
                <a:gd name="T20" fmla="*/ 9 w 21600"/>
                <a:gd name="T21" fmla="*/ 15 h 21600"/>
                <a:gd name="T22" fmla="*/ 11 w 21600"/>
                <a:gd name="T23" fmla="*/ 17 h 21600"/>
                <a:gd name="T24" fmla="*/ 12 w 21600"/>
                <a:gd name="T25" fmla="*/ 19 h 21600"/>
                <a:gd name="T26" fmla="*/ 14 w 21600"/>
                <a:gd name="T27" fmla="*/ 20 h 21600"/>
                <a:gd name="T28" fmla="*/ 15 w 21600"/>
                <a:gd name="T29" fmla="*/ 21 h 21600"/>
                <a:gd name="T30" fmla="*/ 16 w 21600"/>
                <a:gd name="T31" fmla="*/ 21 h 21600"/>
                <a:gd name="T32" fmla="*/ 17 w 21600"/>
                <a:gd name="T33" fmla="*/ 22 h 21600"/>
                <a:gd name="T34" fmla="*/ 18 w 21600"/>
                <a:gd name="T35" fmla="*/ 23 h 21600"/>
                <a:gd name="T36" fmla="*/ 19 w 21600"/>
                <a:gd name="T37" fmla="*/ 24 h 21600"/>
                <a:gd name="T38" fmla="*/ 20 w 21600"/>
                <a:gd name="T39" fmla="*/ 25 h 21600"/>
                <a:gd name="T40" fmla="*/ 21 w 21600"/>
                <a:gd name="T41" fmla="*/ 26 h 21600"/>
                <a:gd name="T42" fmla="*/ 22 w 21600"/>
                <a:gd name="T43" fmla="*/ 27 h 21600"/>
                <a:gd name="T44" fmla="*/ 24 w 21600"/>
                <a:gd name="T45" fmla="*/ 28 h 21600"/>
                <a:gd name="T46" fmla="*/ 26 w 21600"/>
                <a:gd name="T47" fmla="*/ 29 h 21600"/>
                <a:gd name="T48" fmla="*/ 28 w 21600"/>
                <a:gd name="T49" fmla="*/ 30 h 21600"/>
                <a:gd name="T50" fmla="*/ 29 w 21600"/>
                <a:gd name="T51" fmla="*/ 31 h 21600"/>
                <a:gd name="T52" fmla="*/ 30 w 21600"/>
                <a:gd name="T53" fmla="*/ 32 h 21600"/>
                <a:gd name="T54" fmla="*/ 31 w 21600"/>
                <a:gd name="T55" fmla="*/ 32 h 21600"/>
                <a:gd name="T56" fmla="*/ 33 w 21600"/>
                <a:gd name="T57" fmla="*/ 33 h 21600"/>
                <a:gd name="T58" fmla="*/ 33 w 21600"/>
                <a:gd name="T59" fmla="*/ 34 h 21600"/>
                <a:gd name="T60" fmla="*/ 35 w 21600"/>
                <a:gd name="T61" fmla="*/ 35 h 21600"/>
                <a:gd name="T62" fmla="*/ 38 w 21600"/>
                <a:gd name="T63" fmla="*/ 36 h 21600"/>
                <a:gd name="T64" fmla="*/ 39 w 21600"/>
                <a:gd name="T65" fmla="*/ 37 h 21600"/>
                <a:gd name="T66" fmla="*/ 40 w 21600"/>
                <a:gd name="T67" fmla="*/ 38 h 21600"/>
                <a:gd name="T68" fmla="*/ 41 w 21600"/>
                <a:gd name="T69" fmla="*/ 39 h 21600"/>
                <a:gd name="T70" fmla="*/ 43 w 21600"/>
                <a:gd name="T71" fmla="*/ 40 h 21600"/>
                <a:gd name="T72" fmla="*/ 44 w 21600"/>
                <a:gd name="T73" fmla="*/ 41 h 21600"/>
                <a:gd name="T74" fmla="*/ 46 w 21600"/>
                <a:gd name="T75" fmla="*/ 42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0" y="0"/>
                  </a:moveTo>
                  <a:lnTo>
                    <a:pt x="0" y="856"/>
                  </a:lnTo>
                  <a:lnTo>
                    <a:pt x="341" y="856"/>
                  </a:lnTo>
                  <a:lnTo>
                    <a:pt x="273" y="1205"/>
                  </a:lnTo>
                  <a:lnTo>
                    <a:pt x="751" y="1205"/>
                  </a:lnTo>
                  <a:lnTo>
                    <a:pt x="751" y="1681"/>
                  </a:lnTo>
                  <a:lnTo>
                    <a:pt x="1252" y="1681"/>
                  </a:lnTo>
                  <a:lnTo>
                    <a:pt x="1252" y="2823"/>
                  </a:lnTo>
                  <a:lnTo>
                    <a:pt x="1912" y="2823"/>
                  </a:lnTo>
                  <a:lnTo>
                    <a:pt x="1912" y="3426"/>
                  </a:lnTo>
                  <a:lnTo>
                    <a:pt x="2322" y="3426"/>
                  </a:lnTo>
                  <a:lnTo>
                    <a:pt x="2322" y="4187"/>
                  </a:lnTo>
                  <a:lnTo>
                    <a:pt x="2640" y="4155"/>
                  </a:lnTo>
                  <a:lnTo>
                    <a:pt x="2640" y="4821"/>
                  </a:lnTo>
                  <a:lnTo>
                    <a:pt x="3095" y="4821"/>
                  </a:lnTo>
                  <a:lnTo>
                    <a:pt x="3095" y="5424"/>
                  </a:lnTo>
                  <a:lnTo>
                    <a:pt x="3505" y="5424"/>
                  </a:lnTo>
                  <a:lnTo>
                    <a:pt x="3505" y="6724"/>
                  </a:lnTo>
                  <a:lnTo>
                    <a:pt x="3892" y="6724"/>
                  </a:lnTo>
                  <a:lnTo>
                    <a:pt x="3892" y="7137"/>
                  </a:lnTo>
                  <a:lnTo>
                    <a:pt x="4325" y="7137"/>
                  </a:lnTo>
                  <a:lnTo>
                    <a:pt x="4325" y="7517"/>
                  </a:lnTo>
                  <a:lnTo>
                    <a:pt x="5212" y="7517"/>
                  </a:lnTo>
                  <a:lnTo>
                    <a:pt x="5212" y="8849"/>
                  </a:lnTo>
                  <a:lnTo>
                    <a:pt x="5599" y="8849"/>
                  </a:lnTo>
                  <a:lnTo>
                    <a:pt x="5599" y="9484"/>
                  </a:lnTo>
                  <a:lnTo>
                    <a:pt x="6578" y="9484"/>
                  </a:lnTo>
                  <a:lnTo>
                    <a:pt x="6578" y="9991"/>
                  </a:lnTo>
                  <a:lnTo>
                    <a:pt x="6965" y="9991"/>
                  </a:lnTo>
                  <a:lnTo>
                    <a:pt x="6851" y="10594"/>
                  </a:lnTo>
                  <a:lnTo>
                    <a:pt x="7192" y="10721"/>
                  </a:lnTo>
                  <a:lnTo>
                    <a:pt x="7466" y="10721"/>
                  </a:lnTo>
                  <a:lnTo>
                    <a:pt x="7511" y="11133"/>
                  </a:lnTo>
                  <a:lnTo>
                    <a:pt x="7944" y="11133"/>
                  </a:lnTo>
                  <a:lnTo>
                    <a:pt x="7989" y="11863"/>
                  </a:lnTo>
                  <a:lnTo>
                    <a:pt x="8490" y="11863"/>
                  </a:lnTo>
                  <a:lnTo>
                    <a:pt x="8558" y="12243"/>
                  </a:lnTo>
                  <a:lnTo>
                    <a:pt x="9036" y="12243"/>
                  </a:lnTo>
                  <a:lnTo>
                    <a:pt x="9036" y="12751"/>
                  </a:lnTo>
                  <a:lnTo>
                    <a:pt x="9446" y="12751"/>
                  </a:lnTo>
                  <a:lnTo>
                    <a:pt x="9446" y="13385"/>
                  </a:lnTo>
                  <a:lnTo>
                    <a:pt x="9855" y="13385"/>
                  </a:lnTo>
                  <a:lnTo>
                    <a:pt x="9833" y="13956"/>
                  </a:lnTo>
                  <a:lnTo>
                    <a:pt x="10447" y="13956"/>
                  </a:lnTo>
                  <a:lnTo>
                    <a:pt x="10402" y="14432"/>
                  </a:lnTo>
                  <a:lnTo>
                    <a:pt x="11358" y="14432"/>
                  </a:lnTo>
                  <a:lnTo>
                    <a:pt x="11335" y="14812"/>
                  </a:lnTo>
                  <a:lnTo>
                    <a:pt x="11949" y="14812"/>
                  </a:lnTo>
                  <a:lnTo>
                    <a:pt x="11972" y="15288"/>
                  </a:lnTo>
                  <a:lnTo>
                    <a:pt x="13179" y="15288"/>
                  </a:lnTo>
                  <a:lnTo>
                    <a:pt x="13110" y="15669"/>
                  </a:lnTo>
                  <a:lnTo>
                    <a:pt x="13520" y="15669"/>
                  </a:lnTo>
                  <a:lnTo>
                    <a:pt x="13520" y="16081"/>
                  </a:lnTo>
                  <a:lnTo>
                    <a:pt x="13998" y="16144"/>
                  </a:lnTo>
                  <a:lnTo>
                    <a:pt x="13952" y="16462"/>
                  </a:lnTo>
                  <a:lnTo>
                    <a:pt x="14544" y="16462"/>
                  </a:lnTo>
                  <a:lnTo>
                    <a:pt x="14499" y="16842"/>
                  </a:lnTo>
                  <a:lnTo>
                    <a:pt x="15227" y="16811"/>
                  </a:lnTo>
                  <a:lnTo>
                    <a:pt x="15227" y="17286"/>
                  </a:lnTo>
                  <a:lnTo>
                    <a:pt x="15568" y="17286"/>
                  </a:lnTo>
                  <a:lnTo>
                    <a:pt x="15591" y="17667"/>
                  </a:lnTo>
                  <a:lnTo>
                    <a:pt x="16183" y="17667"/>
                  </a:lnTo>
                  <a:lnTo>
                    <a:pt x="16251" y="18270"/>
                  </a:lnTo>
                  <a:lnTo>
                    <a:pt x="17776" y="18270"/>
                  </a:lnTo>
                  <a:lnTo>
                    <a:pt x="17776" y="18936"/>
                  </a:lnTo>
                  <a:lnTo>
                    <a:pt x="18186" y="18936"/>
                  </a:lnTo>
                  <a:lnTo>
                    <a:pt x="18186" y="19316"/>
                  </a:lnTo>
                  <a:lnTo>
                    <a:pt x="18573" y="19316"/>
                  </a:lnTo>
                  <a:lnTo>
                    <a:pt x="18596" y="19951"/>
                  </a:lnTo>
                  <a:lnTo>
                    <a:pt x="19142" y="19951"/>
                  </a:lnTo>
                  <a:lnTo>
                    <a:pt x="19187" y="20522"/>
                  </a:lnTo>
                  <a:lnTo>
                    <a:pt x="20007" y="20458"/>
                  </a:lnTo>
                  <a:lnTo>
                    <a:pt x="20007" y="21029"/>
                  </a:lnTo>
                  <a:lnTo>
                    <a:pt x="20781" y="20997"/>
                  </a:lnTo>
                  <a:lnTo>
                    <a:pt x="20826" y="21568"/>
                  </a:lnTo>
                  <a:lnTo>
                    <a:pt x="21600" y="21600"/>
                  </a:lnTo>
                </a:path>
              </a:pathLst>
            </a:custGeom>
            <a:noFill/>
            <a:ln w="28440">
              <a:solidFill>
                <a:srgbClr val="D96F02"/>
              </a:solidFill>
              <a:round/>
              <a:headEnd/>
              <a:tailEnd/>
            </a:ln>
          </p:spPr>
          <p:txBody>
            <a:bodyPr lIns="0" tIns="0" rIns="0" bIns="0"/>
            <a:lstStyle/>
            <a:p>
              <a:endParaRPr lang="es-ES_tradnl" sz="4200" b="0"/>
            </a:p>
          </p:txBody>
        </p:sp>
        <p:sp>
          <p:nvSpPr>
            <p:cNvPr id="96" name="Freeform 92"/>
            <p:cNvSpPr>
              <a:spLocks/>
            </p:cNvSpPr>
            <p:nvPr/>
          </p:nvSpPr>
          <p:spPr bwMode="auto">
            <a:xfrm>
              <a:off x="2164" y="1579"/>
              <a:ext cx="1071" cy="455"/>
            </a:xfrm>
            <a:custGeom>
              <a:avLst/>
              <a:gdLst>
                <a:gd name="T0" fmla="*/ 0 w 21600"/>
                <a:gd name="T1" fmla="*/ 0 h 21600"/>
                <a:gd name="T2" fmla="*/ 0 w 21600"/>
                <a:gd name="T3" fmla="*/ 1 h 21600"/>
                <a:gd name="T4" fmla="*/ 1 w 21600"/>
                <a:gd name="T5" fmla="*/ 1 h 21600"/>
                <a:gd name="T6" fmla="*/ 1 w 21600"/>
                <a:gd name="T7" fmla="*/ 1 h 21600"/>
                <a:gd name="T8" fmla="*/ 3 w 21600"/>
                <a:gd name="T9" fmla="*/ 1 h 21600"/>
                <a:gd name="T10" fmla="*/ 3 w 21600"/>
                <a:gd name="T11" fmla="*/ 2 h 21600"/>
                <a:gd name="T12" fmla="*/ 5 w 21600"/>
                <a:gd name="T13" fmla="*/ 2 h 21600"/>
                <a:gd name="T14" fmla="*/ 5 w 21600"/>
                <a:gd name="T15" fmla="*/ 2 h 21600"/>
                <a:gd name="T16" fmla="*/ 9 w 21600"/>
                <a:gd name="T17" fmla="*/ 2 h 21600"/>
                <a:gd name="T18" fmla="*/ 9 w 21600"/>
                <a:gd name="T19" fmla="*/ 3 h 21600"/>
                <a:gd name="T20" fmla="*/ 18 w 21600"/>
                <a:gd name="T21" fmla="*/ 3 h 21600"/>
                <a:gd name="T22" fmla="*/ 18 w 21600"/>
                <a:gd name="T23" fmla="*/ 3 h 21600"/>
                <a:gd name="T24" fmla="*/ 19 w 21600"/>
                <a:gd name="T25" fmla="*/ 3 h 21600"/>
                <a:gd name="T26" fmla="*/ 19 w 21600"/>
                <a:gd name="T27" fmla="*/ 4 h 21600"/>
                <a:gd name="T28" fmla="*/ 20 w 21600"/>
                <a:gd name="T29" fmla="*/ 4 h 21600"/>
                <a:gd name="T30" fmla="*/ 20 w 21600"/>
                <a:gd name="T31" fmla="*/ 5 h 21600"/>
                <a:gd name="T32" fmla="*/ 21 w 21600"/>
                <a:gd name="T33" fmla="*/ 5 h 21600"/>
                <a:gd name="T34" fmla="*/ 21 w 21600"/>
                <a:gd name="T35" fmla="*/ 5 h 21600"/>
                <a:gd name="T36" fmla="*/ 26 w 21600"/>
                <a:gd name="T37" fmla="*/ 5 h 21600"/>
                <a:gd name="T38" fmla="*/ 26 w 21600"/>
                <a:gd name="T39" fmla="*/ 6 h 21600"/>
                <a:gd name="T40" fmla="*/ 29 w 21600"/>
                <a:gd name="T41" fmla="*/ 6 h 21600"/>
                <a:gd name="T42" fmla="*/ 29 w 21600"/>
                <a:gd name="T43" fmla="*/ 7 h 21600"/>
                <a:gd name="T44" fmla="*/ 35 w 21600"/>
                <a:gd name="T45" fmla="*/ 7 h 21600"/>
                <a:gd name="T46" fmla="*/ 35 w 21600"/>
                <a:gd name="T47" fmla="*/ 7 h 21600"/>
                <a:gd name="T48" fmla="*/ 38 w 21600"/>
                <a:gd name="T49" fmla="*/ 7 h 21600"/>
                <a:gd name="T50" fmla="*/ 38 w 21600"/>
                <a:gd name="T51" fmla="*/ 7 h 21600"/>
                <a:gd name="T52" fmla="*/ 41 w 21600"/>
                <a:gd name="T53" fmla="*/ 7 h 21600"/>
                <a:gd name="T54" fmla="*/ 41 w 21600"/>
                <a:gd name="T55" fmla="*/ 8 h 21600"/>
                <a:gd name="T56" fmla="*/ 41 w 21600"/>
                <a:gd name="T57" fmla="*/ 8 h 21600"/>
                <a:gd name="T58" fmla="*/ 42 w 21600"/>
                <a:gd name="T59" fmla="*/ 8 h 21600"/>
                <a:gd name="T60" fmla="*/ 42 w 21600"/>
                <a:gd name="T61" fmla="*/ 8 h 21600"/>
                <a:gd name="T62" fmla="*/ 45 w 21600"/>
                <a:gd name="T63" fmla="*/ 8 h 21600"/>
                <a:gd name="T64" fmla="*/ 45 w 21600"/>
                <a:gd name="T65" fmla="*/ 9 h 21600"/>
                <a:gd name="T66" fmla="*/ 50 w 21600"/>
                <a:gd name="T67" fmla="*/ 9 h 21600"/>
                <a:gd name="T68" fmla="*/ 50 w 21600"/>
                <a:gd name="T69" fmla="*/ 10 h 21600"/>
                <a:gd name="T70" fmla="*/ 53 w 21600"/>
                <a:gd name="T71" fmla="*/ 1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0" y="0"/>
                  </a:moveTo>
                  <a:lnTo>
                    <a:pt x="0" y="1867"/>
                  </a:lnTo>
                  <a:lnTo>
                    <a:pt x="552" y="1867"/>
                  </a:lnTo>
                  <a:lnTo>
                    <a:pt x="552" y="2867"/>
                  </a:lnTo>
                  <a:lnTo>
                    <a:pt x="1381" y="2867"/>
                  </a:lnTo>
                  <a:lnTo>
                    <a:pt x="1381" y="3867"/>
                  </a:lnTo>
                  <a:lnTo>
                    <a:pt x="1912" y="3867"/>
                  </a:lnTo>
                  <a:lnTo>
                    <a:pt x="1912" y="5000"/>
                  </a:lnTo>
                  <a:lnTo>
                    <a:pt x="3504" y="5000"/>
                  </a:lnTo>
                  <a:lnTo>
                    <a:pt x="3504" y="6000"/>
                  </a:lnTo>
                  <a:lnTo>
                    <a:pt x="7455" y="6000"/>
                  </a:lnTo>
                  <a:lnTo>
                    <a:pt x="7455" y="7200"/>
                  </a:lnTo>
                  <a:lnTo>
                    <a:pt x="7773" y="7200"/>
                  </a:lnTo>
                  <a:lnTo>
                    <a:pt x="7773" y="9067"/>
                  </a:lnTo>
                  <a:lnTo>
                    <a:pt x="8135" y="9067"/>
                  </a:lnTo>
                  <a:lnTo>
                    <a:pt x="8135" y="10867"/>
                  </a:lnTo>
                  <a:lnTo>
                    <a:pt x="8665" y="10867"/>
                  </a:lnTo>
                  <a:lnTo>
                    <a:pt x="8665" y="12267"/>
                  </a:lnTo>
                  <a:lnTo>
                    <a:pt x="10619" y="12267"/>
                  </a:lnTo>
                  <a:lnTo>
                    <a:pt x="10619" y="13400"/>
                  </a:lnTo>
                  <a:lnTo>
                    <a:pt x="11703" y="13400"/>
                  </a:lnTo>
                  <a:lnTo>
                    <a:pt x="11703" y="14800"/>
                  </a:lnTo>
                  <a:lnTo>
                    <a:pt x="14273" y="14800"/>
                  </a:lnTo>
                  <a:lnTo>
                    <a:pt x="14273" y="15467"/>
                  </a:lnTo>
                  <a:lnTo>
                    <a:pt x="15653" y="15467"/>
                  </a:lnTo>
                  <a:lnTo>
                    <a:pt x="15653" y="16600"/>
                  </a:lnTo>
                  <a:lnTo>
                    <a:pt x="16609" y="16600"/>
                  </a:lnTo>
                  <a:lnTo>
                    <a:pt x="16566" y="17267"/>
                  </a:lnTo>
                  <a:lnTo>
                    <a:pt x="16864" y="17267"/>
                  </a:lnTo>
                  <a:lnTo>
                    <a:pt x="16927" y="18000"/>
                  </a:lnTo>
                  <a:lnTo>
                    <a:pt x="17012" y="18867"/>
                  </a:lnTo>
                  <a:lnTo>
                    <a:pt x="18265" y="18867"/>
                  </a:lnTo>
                  <a:lnTo>
                    <a:pt x="18265" y="20400"/>
                  </a:lnTo>
                  <a:lnTo>
                    <a:pt x="20177" y="20400"/>
                  </a:lnTo>
                  <a:lnTo>
                    <a:pt x="20177" y="21600"/>
                  </a:lnTo>
                  <a:lnTo>
                    <a:pt x="21600" y="21600"/>
                  </a:lnTo>
                </a:path>
              </a:pathLst>
            </a:custGeom>
            <a:noFill/>
            <a:ln w="28440">
              <a:solidFill>
                <a:srgbClr val="D96F02"/>
              </a:solidFill>
              <a:round/>
              <a:headEnd/>
              <a:tailEnd/>
            </a:ln>
          </p:spPr>
          <p:txBody>
            <a:bodyPr lIns="0" tIns="0" rIns="0" bIns="0"/>
            <a:lstStyle/>
            <a:p>
              <a:endParaRPr lang="es-ES_tradnl" sz="4200" b="0"/>
            </a:p>
          </p:txBody>
        </p:sp>
        <p:sp>
          <p:nvSpPr>
            <p:cNvPr id="97" name="Freeform 93"/>
            <p:cNvSpPr>
              <a:spLocks/>
            </p:cNvSpPr>
            <p:nvPr/>
          </p:nvSpPr>
          <p:spPr bwMode="auto">
            <a:xfrm>
              <a:off x="3213" y="2031"/>
              <a:ext cx="1187" cy="278"/>
            </a:xfrm>
            <a:custGeom>
              <a:avLst/>
              <a:gdLst>
                <a:gd name="T0" fmla="*/ 0 w 21600"/>
                <a:gd name="T1" fmla="*/ 0 h 21600"/>
                <a:gd name="T2" fmla="*/ 1 w 21600"/>
                <a:gd name="T3" fmla="*/ 0 h 21600"/>
                <a:gd name="T4" fmla="*/ 1 w 21600"/>
                <a:gd name="T5" fmla="*/ 1 h 21600"/>
                <a:gd name="T6" fmla="*/ 2 w 21600"/>
                <a:gd name="T7" fmla="*/ 1 h 21600"/>
                <a:gd name="T8" fmla="*/ 2 w 21600"/>
                <a:gd name="T9" fmla="*/ 1 h 21600"/>
                <a:gd name="T10" fmla="*/ 5 w 21600"/>
                <a:gd name="T11" fmla="*/ 1 h 21600"/>
                <a:gd name="T12" fmla="*/ 5 w 21600"/>
                <a:gd name="T13" fmla="*/ 1 h 21600"/>
                <a:gd name="T14" fmla="*/ 6 w 21600"/>
                <a:gd name="T15" fmla="*/ 1 h 21600"/>
                <a:gd name="T16" fmla="*/ 6 w 21600"/>
                <a:gd name="T17" fmla="*/ 2 h 21600"/>
                <a:gd name="T18" fmla="*/ 19 w 21600"/>
                <a:gd name="T19" fmla="*/ 2 h 21600"/>
                <a:gd name="T20" fmla="*/ 19 w 21600"/>
                <a:gd name="T21" fmla="*/ 2 h 21600"/>
                <a:gd name="T22" fmla="*/ 20 w 21600"/>
                <a:gd name="T23" fmla="*/ 2 h 21600"/>
                <a:gd name="T24" fmla="*/ 20 w 21600"/>
                <a:gd name="T25" fmla="*/ 2 h 21600"/>
                <a:gd name="T26" fmla="*/ 33 w 21600"/>
                <a:gd name="T27" fmla="*/ 2 h 21600"/>
                <a:gd name="T28" fmla="*/ 33 w 21600"/>
                <a:gd name="T29" fmla="*/ 3 h 21600"/>
                <a:gd name="T30" fmla="*/ 34 w 21600"/>
                <a:gd name="T31" fmla="*/ 3 h 21600"/>
                <a:gd name="T32" fmla="*/ 34 w 21600"/>
                <a:gd name="T33" fmla="*/ 4 h 21600"/>
                <a:gd name="T34" fmla="*/ 65 w 21600"/>
                <a:gd name="T35" fmla="*/ 4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00"/>
                <a:gd name="T55" fmla="*/ 0 h 21600"/>
                <a:gd name="T56" fmla="*/ 21600 w 21600"/>
                <a:gd name="T57" fmla="*/ 21600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0" y="0"/>
                  </a:moveTo>
                  <a:lnTo>
                    <a:pt x="479" y="0"/>
                  </a:lnTo>
                  <a:lnTo>
                    <a:pt x="479" y="3164"/>
                  </a:lnTo>
                  <a:lnTo>
                    <a:pt x="823" y="3273"/>
                  </a:lnTo>
                  <a:lnTo>
                    <a:pt x="804" y="6218"/>
                  </a:lnTo>
                  <a:lnTo>
                    <a:pt x="1570" y="6218"/>
                  </a:lnTo>
                  <a:lnTo>
                    <a:pt x="1570" y="8400"/>
                  </a:lnTo>
                  <a:lnTo>
                    <a:pt x="2126" y="8509"/>
                  </a:lnTo>
                  <a:lnTo>
                    <a:pt x="2145" y="10364"/>
                  </a:lnTo>
                  <a:lnTo>
                    <a:pt x="6319" y="10364"/>
                  </a:lnTo>
                  <a:lnTo>
                    <a:pt x="6319" y="13309"/>
                  </a:lnTo>
                  <a:lnTo>
                    <a:pt x="6626" y="13309"/>
                  </a:lnTo>
                  <a:lnTo>
                    <a:pt x="6626" y="14945"/>
                  </a:lnTo>
                  <a:lnTo>
                    <a:pt x="10991" y="14945"/>
                  </a:lnTo>
                  <a:lnTo>
                    <a:pt x="10991" y="16582"/>
                  </a:lnTo>
                  <a:lnTo>
                    <a:pt x="11394" y="16582"/>
                  </a:lnTo>
                  <a:lnTo>
                    <a:pt x="11394" y="21600"/>
                  </a:lnTo>
                  <a:lnTo>
                    <a:pt x="21600" y="21600"/>
                  </a:lnTo>
                </a:path>
              </a:pathLst>
            </a:custGeom>
            <a:noFill/>
            <a:ln w="28440">
              <a:solidFill>
                <a:srgbClr val="D96F02"/>
              </a:solidFill>
              <a:round/>
              <a:headEnd/>
              <a:tailEnd/>
            </a:ln>
          </p:spPr>
          <p:txBody>
            <a:bodyPr lIns="0" tIns="0" rIns="0" bIns="0"/>
            <a:lstStyle/>
            <a:p>
              <a:endParaRPr lang="es-ES_tradnl" sz="4200" b="0"/>
            </a:p>
          </p:txBody>
        </p:sp>
        <p:sp>
          <p:nvSpPr>
            <p:cNvPr id="98" name="Freeform 94"/>
            <p:cNvSpPr>
              <a:spLocks/>
            </p:cNvSpPr>
            <p:nvPr/>
          </p:nvSpPr>
          <p:spPr bwMode="auto">
            <a:xfrm>
              <a:off x="4324" y="2307"/>
              <a:ext cx="684" cy="413"/>
            </a:xfrm>
            <a:custGeom>
              <a:avLst/>
              <a:gdLst>
                <a:gd name="T0" fmla="*/ 0 w 21600"/>
                <a:gd name="T1" fmla="*/ 0 h 21600"/>
                <a:gd name="T2" fmla="*/ 9 w 21600"/>
                <a:gd name="T3" fmla="*/ 0 h 21600"/>
                <a:gd name="T4" fmla="*/ 9 w 21600"/>
                <a:gd name="T5" fmla="*/ 3 h 21600"/>
                <a:gd name="T6" fmla="*/ 12 w 21600"/>
                <a:gd name="T7" fmla="*/ 3 h 21600"/>
                <a:gd name="T8" fmla="*/ 12 w 21600"/>
                <a:gd name="T9" fmla="*/ 8 h 21600"/>
                <a:gd name="T10" fmla="*/ 22 w 21600"/>
                <a:gd name="T11" fmla="*/ 8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8786" y="0"/>
                  </a:lnTo>
                  <a:lnTo>
                    <a:pt x="8786" y="7053"/>
                  </a:lnTo>
                  <a:lnTo>
                    <a:pt x="12081" y="7053"/>
                  </a:lnTo>
                  <a:lnTo>
                    <a:pt x="12081" y="21600"/>
                  </a:lnTo>
                  <a:lnTo>
                    <a:pt x="21600" y="21600"/>
                  </a:lnTo>
                </a:path>
              </a:pathLst>
            </a:custGeom>
            <a:noFill/>
            <a:ln w="28440">
              <a:solidFill>
                <a:srgbClr val="D96F02"/>
              </a:solidFill>
              <a:round/>
              <a:headEnd/>
              <a:tailEnd/>
            </a:ln>
          </p:spPr>
          <p:txBody>
            <a:bodyPr lIns="0" tIns="0" rIns="0" bIns="0"/>
            <a:lstStyle/>
            <a:p>
              <a:endParaRPr lang="es-ES_tradnl" sz="4200" b="0"/>
            </a:p>
          </p:txBody>
        </p:sp>
        <p:sp>
          <p:nvSpPr>
            <p:cNvPr id="99" name="Line 95"/>
            <p:cNvSpPr>
              <a:spLocks noChangeShapeType="1"/>
            </p:cNvSpPr>
            <p:nvPr/>
          </p:nvSpPr>
          <p:spPr bwMode="auto">
            <a:xfrm>
              <a:off x="1424" y="1054"/>
              <a:ext cx="104" cy="1"/>
            </a:xfrm>
            <a:prstGeom prst="line">
              <a:avLst/>
            </a:prstGeom>
            <a:noFill/>
            <a:ln w="28440">
              <a:solidFill>
                <a:srgbClr val="D96F02"/>
              </a:solidFill>
              <a:round/>
              <a:headEnd/>
              <a:tailEnd/>
            </a:ln>
          </p:spPr>
          <p:txBody>
            <a:bodyPr lIns="0" tIns="0" rIns="0" bIns="0"/>
            <a:lstStyle/>
            <a:p>
              <a:endParaRPr lang="es-ES"/>
            </a:p>
          </p:txBody>
        </p:sp>
        <p:sp>
          <p:nvSpPr>
            <p:cNvPr id="100" name="Line 96"/>
            <p:cNvSpPr>
              <a:spLocks noChangeShapeType="1"/>
            </p:cNvSpPr>
            <p:nvPr/>
          </p:nvSpPr>
          <p:spPr bwMode="auto">
            <a:xfrm>
              <a:off x="1597" y="1240"/>
              <a:ext cx="104" cy="2"/>
            </a:xfrm>
            <a:prstGeom prst="line">
              <a:avLst/>
            </a:prstGeom>
            <a:noFill/>
            <a:ln w="28440">
              <a:solidFill>
                <a:srgbClr val="D96F02"/>
              </a:solidFill>
              <a:round/>
              <a:headEnd/>
              <a:tailEnd/>
            </a:ln>
          </p:spPr>
          <p:txBody>
            <a:bodyPr lIns="0" tIns="0" rIns="0" bIns="0"/>
            <a:lstStyle/>
            <a:p>
              <a:endParaRPr lang="es-ES"/>
            </a:p>
          </p:txBody>
        </p:sp>
        <p:sp>
          <p:nvSpPr>
            <p:cNvPr id="101" name="Line 97"/>
            <p:cNvSpPr>
              <a:spLocks noChangeShapeType="1"/>
            </p:cNvSpPr>
            <p:nvPr/>
          </p:nvSpPr>
          <p:spPr bwMode="auto">
            <a:xfrm>
              <a:off x="2022" y="1532"/>
              <a:ext cx="104" cy="2"/>
            </a:xfrm>
            <a:prstGeom prst="line">
              <a:avLst/>
            </a:prstGeom>
            <a:noFill/>
            <a:ln w="28440">
              <a:solidFill>
                <a:srgbClr val="D96F02"/>
              </a:solidFill>
              <a:round/>
              <a:headEnd/>
              <a:tailEnd/>
            </a:ln>
          </p:spPr>
          <p:txBody>
            <a:bodyPr lIns="0" tIns="0" rIns="0" bIns="0"/>
            <a:lstStyle/>
            <a:p>
              <a:endParaRPr lang="es-ES"/>
            </a:p>
          </p:txBody>
        </p:sp>
        <p:sp>
          <p:nvSpPr>
            <p:cNvPr id="102" name="Line 98"/>
            <p:cNvSpPr>
              <a:spLocks noChangeShapeType="1"/>
            </p:cNvSpPr>
            <p:nvPr/>
          </p:nvSpPr>
          <p:spPr bwMode="auto">
            <a:xfrm>
              <a:off x="2056" y="1560"/>
              <a:ext cx="104" cy="2"/>
            </a:xfrm>
            <a:prstGeom prst="line">
              <a:avLst/>
            </a:prstGeom>
            <a:noFill/>
            <a:ln w="28440">
              <a:solidFill>
                <a:srgbClr val="D96F02"/>
              </a:solidFill>
              <a:round/>
              <a:headEnd/>
              <a:tailEnd/>
            </a:ln>
          </p:spPr>
          <p:txBody>
            <a:bodyPr lIns="0" tIns="0" rIns="0" bIns="0"/>
            <a:lstStyle/>
            <a:p>
              <a:endParaRPr lang="es-ES"/>
            </a:p>
          </p:txBody>
        </p:sp>
        <p:sp>
          <p:nvSpPr>
            <p:cNvPr id="103" name="Line 99"/>
            <p:cNvSpPr>
              <a:spLocks noChangeShapeType="1"/>
            </p:cNvSpPr>
            <p:nvPr/>
          </p:nvSpPr>
          <p:spPr bwMode="auto">
            <a:xfrm>
              <a:off x="2188" y="1640"/>
              <a:ext cx="104" cy="2"/>
            </a:xfrm>
            <a:prstGeom prst="line">
              <a:avLst/>
            </a:prstGeom>
            <a:noFill/>
            <a:ln w="28440">
              <a:solidFill>
                <a:srgbClr val="D96F02"/>
              </a:solidFill>
              <a:round/>
              <a:headEnd/>
              <a:tailEnd/>
            </a:ln>
          </p:spPr>
          <p:txBody>
            <a:bodyPr lIns="0" tIns="0" rIns="0" bIns="0"/>
            <a:lstStyle/>
            <a:p>
              <a:endParaRPr lang="es-ES"/>
            </a:p>
          </p:txBody>
        </p:sp>
        <p:sp>
          <p:nvSpPr>
            <p:cNvPr id="104" name="Line 100"/>
            <p:cNvSpPr>
              <a:spLocks noChangeShapeType="1"/>
            </p:cNvSpPr>
            <p:nvPr/>
          </p:nvSpPr>
          <p:spPr bwMode="auto">
            <a:xfrm>
              <a:off x="2432" y="1663"/>
              <a:ext cx="1" cy="79"/>
            </a:xfrm>
            <a:prstGeom prst="line">
              <a:avLst/>
            </a:prstGeom>
            <a:noFill/>
            <a:ln w="28440">
              <a:solidFill>
                <a:srgbClr val="D96F02"/>
              </a:solidFill>
              <a:round/>
              <a:headEnd/>
              <a:tailEnd/>
            </a:ln>
          </p:spPr>
          <p:txBody>
            <a:bodyPr lIns="0" tIns="0" rIns="0" bIns="0"/>
            <a:lstStyle/>
            <a:p>
              <a:endParaRPr lang="es-ES"/>
            </a:p>
          </p:txBody>
        </p:sp>
        <p:sp>
          <p:nvSpPr>
            <p:cNvPr id="105" name="Line 101"/>
            <p:cNvSpPr>
              <a:spLocks noChangeShapeType="1"/>
            </p:cNvSpPr>
            <p:nvPr/>
          </p:nvSpPr>
          <p:spPr bwMode="auto">
            <a:xfrm>
              <a:off x="2459" y="1663"/>
              <a:ext cx="1" cy="79"/>
            </a:xfrm>
            <a:prstGeom prst="line">
              <a:avLst/>
            </a:prstGeom>
            <a:noFill/>
            <a:ln w="28440">
              <a:solidFill>
                <a:srgbClr val="D96F02"/>
              </a:solidFill>
              <a:round/>
              <a:headEnd/>
              <a:tailEnd/>
            </a:ln>
          </p:spPr>
          <p:txBody>
            <a:bodyPr lIns="0" tIns="0" rIns="0" bIns="0"/>
            <a:lstStyle/>
            <a:p>
              <a:endParaRPr lang="es-ES"/>
            </a:p>
          </p:txBody>
        </p:sp>
        <p:sp>
          <p:nvSpPr>
            <p:cNvPr id="106" name="Line 102"/>
            <p:cNvSpPr>
              <a:spLocks noChangeShapeType="1"/>
            </p:cNvSpPr>
            <p:nvPr/>
          </p:nvSpPr>
          <p:spPr bwMode="auto">
            <a:xfrm>
              <a:off x="2484" y="1663"/>
              <a:ext cx="1" cy="79"/>
            </a:xfrm>
            <a:prstGeom prst="line">
              <a:avLst/>
            </a:prstGeom>
            <a:noFill/>
            <a:ln w="28440">
              <a:solidFill>
                <a:srgbClr val="D96F02"/>
              </a:solidFill>
              <a:round/>
              <a:headEnd/>
              <a:tailEnd/>
            </a:ln>
          </p:spPr>
          <p:txBody>
            <a:bodyPr lIns="0" tIns="0" rIns="0" bIns="0"/>
            <a:lstStyle/>
            <a:p>
              <a:endParaRPr lang="es-ES"/>
            </a:p>
          </p:txBody>
        </p:sp>
        <p:sp>
          <p:nvSpPr>
            <p:cNvPr id="107" name="Line 103"/>
            <p:cNvSpPr>
              <a:spLocks noChangeShapeType="1"/>
            </p:cNvSpPr>
            <p:nvPr/>
          </p:nvSpPr>
          <p:spPr bwMode="auto">
            <a:xfrm>
              <a:off x="2539" y="1813"/>
              <a:ext cx="105" cy="2"/>
            </a:xfrm>
            <a:prstGeom prst="line">
              <a:avLst/>
            </a:prstGeom>
            <a:noFill/>
            <a:ln w="28440">
              <a:solidFill>
                <a:srgbClr val="D96F02"/>
              </a:solidFill>
              <a:round/>
              <a:headEnd/>
              <a:tailEnd/>
            </a:ln>
          </p:spPr>
          <p:txBody>
            <a:bodyPr lIns="0" tIns="0" rIns="0" bIns="0"/>
            <a:lstStyle/>
            <a:p>
              <a:endParaRPr lang="es-ES"/>
            </a:p>
          </p:txBody>
        </p:sp>
        <p:sp>
          <p:nvSpPr>
            <p:cNvPr id="108" name="Line 104"/>
            <p:cNvSpPr>
              <a:spLocks noChangeShapeType="1"/>
            </p:cNvSpPr>
            <p:nvPr/>
          </p:nvSpPr>
          <p:spPr bwMode="auto">
            <a:xfrm>
              <a:off x="2909" y="1904"/>
              <a:ext cx="106" cy="2"/>
            </a:xfrm>
            <a:prstGeom prst="line">
              <a:avLst/>
            </a:prstGeom>
            <a:noFill/>
            <a:ln w="28440">
              <a:solidFill>
                <a:srgbClr val="D96F02"/>
              </a:solidFill>
              <a:round/>
              <a:headEnd/>
              <a:tailEnd/>
            </a:ln>
          </p:spPr>
          <p:txBody>
            <a:bodyPr lIns="0" tIns="0" rIns="0" bIns="0"/>
            <a:lstStyle/>
            <a:p>
              <a:endParaRPr lang="es-ES"/>
            </a:p>
          </p:txBody>
        </p:sp>
        <p:sp>
          <p:nvSpPr>
            <p:cNvPr id="109" name="Line 105"/>
            <p:cNvSpPr>
              <a:spLocks noChangeShapeType="1"/>
            </p:cNvSpPr>
            <p:nvPr/>
          </p:nvSpPr>
          <p:spPr bwMode="auto">
            <a:xfrm>
              <a:off x="2791" y="1850"/>
              <a:ext cx="2" cy="78"/>
            </a:xfrm>
            <a:prstGeom prst="line">
              <a:avLst/>
            </a:prstGeom>
            <a:noFill/>
            <a:ln w="28440">
              <a:solidFill>
                <a:srgbClr val="D96F02"/>
              </a:solidFill>
              <a:round/>
              <a:headEnd/>
              <a:tailEnd/>
            </a:ln>
          </p:spPr>
          <p:txBody>
            <a:bodyPr lIns="0" tIns="0" rIns="0" bIns="0"/>
            <a:lstStyle/>
            <a:p>
              <a:endParaRPr lang="es-ES"/>
            </a:p>
          </p:txBody>
        </p:sp>
        <p:sp>
          <p:nvSpPr>
            <p:cNvPr id="110" name="Line 106"/>
            <p:cNvSpPr>
              <a:spLocks noChangeShapeType="1"/>
            </p:cNvSpPr>
            <p:nvPr/>
          </p:nvSpPr>
          <p:spPr bwMode="auto">
            <a:xfrm>
              <a:off x="2867" y="1847"/>
              <a:ext cx="2" cy="78"/>
            </a:xfrm>
            <a:prstGeom prst="line">
              <a:avLst/>
            </a:prstGeom>
            <a:noFill/>
            <a:ln w="28440">
              <a:solidFill>
                <a:srgbClr val="D96F02"/>
              </a:solidFill>
              <a:round/>
              <a:headEnd/>
              <a:tailEnd/>
            </a:ln>
          </p:spPr>
          <p:txBody>
            <a:bodyPr lIns="0" tIns="0" rIns="0" bIns="0"/>
            <a:lstStyle/>
            <a:p>
              <a:endParaRPr lang="es-ES"/>
            </a:p>
          </p:txBody>
        </p:sp>
        <p:sp>
          <p:nvSpPr>
            <p:cNvPr id="111" name="Line 107"/>
            <p:cNvSpPr>
              <a:spLocks noChangeShapeType="1"/>
            </p:cNvSpPr>
            <p:nvPr/>
          </p:nvSpPr>
          <p:spPr bwMode="auto">
            <a:xfrm>
              <a:off x="2935" y="1859"/>
              <a:ext cx="1" cy="79"/>
            </a:xfrm>
            <a:prstGeom prst="line">
              <a:avLst/>
            </a:prstGeom>
            <a:noFill/>
            <a:ln w="28440">
              <a:solidFill>
                <a:srgbClr val="D96F02"/>
              </a:solidFill>
              <a:round/>
              <a:headEnd/>
              <a:tailEnd/>
            </a:ln>
          </p:spPr>
          <p:txBody>
            <a:bodyPr lIns="0" tIns="0" rIns="0" bIns="0"/>
            <a:lstStyle/>
            <a:p>
              <a:endParaRPr lang="es-ES"/>
            </a:p>
          </p:txBody>
        </p:sp>
        <p:sp>
          <p:nvSpPr>
            <p:cNvPr id="112" name="Line 108"/>
            <p:cNvSpPr>
              <a:spLocks noChangeShapeType="1"/>
            </p:cNvSpPr>
            <p:nvPr/>
          </p:nvSpPr>
          <p:spPr bwMode="auto">
            <a:xfrm>
              <a:off x="2219" y="1601"/>
              <a:ext cx="1" cy="79"/>
            </a:xfrm>
            <a:prstGeom prst="line">
              <a:avLst/>
            </a:prstGeom>
            <a:noFill/>
            <a:ln w="28440">
              <a:solidFill>
                <a:srgbClr val="D96F02"/>
              </a:solidFill>
              <a:round/>
              <a:headEnd/>
              <a:tailEnd/>
            </a:ln>
          </p:spPr>
          <p:txBody>
            <a:bodyPr lIns="0" tIns="0" rIns="0" bIns="0"/>
            <a:lstStyle/>
            <a:p>
              <a:endParaRPr lang="es-ES"/>
            </a:p>
          </p:txBody>
        </p:sp>
        <p:sp>
          <p:nvSpPr>
            <p:cNvPr id="113" name="Line 109"/>
            <p:cNvSpPr>
              <a:spLocks noChangeShapeType="1"/>
            </p:cNvSpPr>
            <p:nvPr/>
          </p:nvSpPr>
          <p:spPr bwMode="auto">
            <a:xfrm>
              <a:off x="3008" y="2008"/>
              <a:ext cx="103" cy="2"/>
            </a:xfrm>
            <a:prstGeom prst="line">
              <a:avLst/>
            </a:prstGeom>
            <a:noFill/>
            <a:ln w="28440">
              <a:solidFill>
                <a:srgbClr val="D96F02"/>
              </a:solidFill>
              <a:round/>
              <a:headEnd/>
              <a:tailEnd/>
            </a:ln>
          </p:spPr>
          <p:txBody>
            <a:bodyPr lIns="0" tIns="0" rIns="0" bIns="0"/>
            <a:lstStyle/>
            <a:p>
              <a:endParaRPr lang="es-ES"/>
            </a:p>
          </p:txBody>
        </p:sp>
        <p:sp>
          <p:nvSpPr>
            <p:cNvPr id="114" name="Line 110"/>
            <p:cNvSpPr>
              <a:spLocks noChangeShapeType="1"/>
            </p:cNvSpPr>
            <p:nvPr/>
          </p:nvSpPr>
          <p:spPr bwMode="auto">
            <a:xfrm>
              <a:off x="2602" y="1793"/>
              <a:ext cx="1" cy="79"/>
            </a:xfrm>
            <a:prstGeom prst="line">
              <a:avLst/>
            </a:prstGeom>
            <a:noFill/>
            <a:ln w="28440">
              <a:solidFill>
                <a:srgbClr val="D96F02"/>
              </a:solidFill>
              <a:round/>
              <a:headEnd/>
              <a:tailEnd/>
            </a:ln>
          </p:spPr>
          <p:txBody>
            <a:bodyPr lIns="0" tIns="0" rIns="0" bIns="0"/>
            <a:lstStyle/>
            <a:p>
              <a:endParaRPr lang="es-ES"/>
            </a:p>
          </p:txBody>
        </p:sp>
        <p:sp>
          <p:nvSpPr>
            <p:cNvPr id="115" name="Line 111"/>
            <p:cNvSpPr>
              <a:spLocks noChangeShapeType="1"/>
            </p:cNvSpPr>
            <p:nvPr/>
          </p:nvSpPr>
          <p:spPr bwMode="auto">
            <a:xfrm>
              <a:off x="3067" y="1966"/>
              <a:ext cx="1" cy="79"/>
            </a:xfrm>
            <a:prstGeom prst="line">
              <a:avLst/>
            </a:prstGeom>
            <a:noFill/>
            <a:ln w="28440">
              <a:solidFill>
                <a:srgbClr val="D96F02"/>
              </a:solidFill>
              <a:round/>
              <a:headEnd/>
              <a:tailEnd/>
            </a:ln>
          </p:spPr>
          <p:txBody>
            <a:bodyPr lIns="0" tIns="0" rIns="0" bIns="0"/>
            <a:lstStyle/>
            <a:p>
              <a:endParaRPr lang="es-ES"/>
            </a:p>
          </p:txBody>
        </p:sp>
        <p:sp>
          <p:nvSpPr>
            <p:cNvPr id="116" name="Line 112"/>
            <p:cNvSpPr>
              <a:spLocks noChangeShapeType="1"/>
            </p:cNvSpPr>
            <p:nvPr/>
          </p:nvSpPr>
          <p:spPr bwMode="auto">
            <a:xfrm>
              <a:off x="3235" y="1994"/>
              <a:ext cx="1" cy="79"/>
            </a:xfrm>
            <a:prstGeom prst="line">
              <a:avLst/>
            </a:prstGeom>
            <a:noFill/>
            <a:ln w="28440">
              <a:solidFill>
                <a:srgbClr val="D96F02"/>
              </a:solidFill>
              <a:round/>
              <a:headEnd/>
              <a:tailEnd/>
            </a:ln>
          </p:spPr>
          <p:txBody>
            <a:bodyPr lIns="0" tIns="0" rIns="0" bIns="0"/>
            <a:lstStyle/>
            <a:p>
              <a:endParaRPr lang="es-ES"/>
            </a:p>
          </p:txBody>
        </p:sp>
        <p:sp>
          <p:nvSpPr>
            <p:cNvPr id="117" name="Line 113"/>
            <p:cNvSpPr>
              <a:spLocks noChangeShapeType="1"/>
            </p:cNvSpPr>
            <p:nvPr/>
          </p:nvSpPr>
          <p:spPr bwMode="auto">
            <a:xfrm>
              <a:off x="3187" y="2032"/>
              <a:ext cx="104" cy="2"/>
            </a:xfrm>
            <a:prstGeom prst="line">
              <a:avLst/>
            </a:prstGeom>
            <a:noFill/>
            <a:ln w="28440">
              <a:solidFill>
                <a:srgbClr val="D96F02"/>
              </a:solidFill>
              <a:round/>
              <a:headEnd/>
              <a:tailEnd/>
            </a:ln>
          </p:spPr>
          <p:txBody>
            <a:bodyPr lIns="0" tIns="0" rIns="0" bIns="0"/>
            <a:lstStyle/>
            <a:p>
              <a:endParaRPr lang="es-ES"/>
            </a:p>
          </p:txBody>
        </p:sp>
        <p:sp>
          <p:nvSpPr>
            <p:cNvPr id="118" name="Line 114"/>
            <p:cNvSpPr>
              <a:spLocks noChangeShapeType="1"/>
            </p:cNvSpPr>
            <p:nvPr/>
          </p:nvSpPr>
          <p:spPr bwMode="auto">
            <a:xfrm>
              <a:off x="3163" y="1994"/>
              <a:ext cx="2" cy="79"/>
            </a:xfrm>
            <a:prstGeom prst="line">
              <a:avLst/>
            </a:prstGeom>
            <a:noFill/>
            <a:ln w="28440">
              <a:solidFill>
                <a:srgbClr val="D96F02"/>
              </a:solidFill>
              <a:round/>
              <a:headEnd/>
              <a:tailEnd/>
            </a:ln>
          </p:spPr>
          <p:txBody>
            <a:bodyPr lIns="0" tIns="0" rIns="0" bIns="0"/>
            <a:lstStyle/>
            <a:p>
              <a:endParaRPr lang="es-ES"/>
            </a:p>
          </p:txBody>
        </p:sp>
        <p:sp>
          <p:nvSpPr>
            <p:cNvPr id="119" name="Line 115"/>
            <p:cNvSpPr>
              <a:spLocks noChangeShapeType="1"/>
            </p:cNvSpPr>
            <p:nvPr/>
          </p:nvSpPr>
          <p:spPr bwMode="auto">
            <a:xfrm>
              <a:off x="3335" y="2122"/>
              <a:ext cx="1" cy="79"/>
            </a:xfrm>
            <a:prstGeom prst="line">
              <a:avLst/>
            </a:prstGeom>
            <a:noFill/>
            <a:ln w="28440">
              <a:solidFill>
                <a:srgbClr val="D96F02"/>
              </a:solidFill>
              <a:round/>
              <a:headEnd/>
              <a:tailEnd/>
            </a:ln>
          </p:spPr>
          <p:txBody>
            <a:bodyPr lIns="0" tIns="0" rIns="0" bIns="0"/>
            <a:lstStyle/>
            <a:p>
              <a:endParaRPr lang="es-ES"/>
            </a:p>
          </p:txBody>
        </p:sp>
        <p:sp>
          <p:nvSpPr>
            <p:cNvPr id="120" name="Line 116"/>
            <p:cNvSpPr>
              <a:spLocks noChangeShapeType="1"/>
            </p:cNvSpPr>
            <p:nvPr/>
          </p:nvSpPr>
          <p:spPr bwMode="auto">
            <a:xfrm>
              <a:off x="3259" y="2136"/>
              <a:ext cx="105" cy="1"/>
            </a:xfrm>
            <a:prstGeom prst="line">
              <a:avLst/>
            </a:prstGeom>
            <a:noFill/>
            <a:ln w="28440">
              <a:solidFill>
                <a:srgbClr val="D96F02"/>
              </a:solidFill>
              <a:round/>
              <a:headEnd/>
              <a:tailEnd/>
            </a:ln>
          </p:spPr>
          <p:txBody>
            <a:bodyPr lIns="0" tIns="0" rIns="0" bIns="0"/>
            <a:lstStyle/>
            <a:p>
              <a:endParaRPr lang="es-ES"/>
            </a:p>
          </p:txBody>
        </p:sp>
        <p:sp>
          <p:nvSpPr>
            <p:cNvPr id="121" name="Line 117"/>
            <p:cNvSpPr>
              <a:spLocks noChangeShapeType="1"/>
            </p:cNvSpPr>
            <p:nvPr/>
          </p:nvSpPr>
          <p:spPr bwMode="auto">
            <a:xfrm>
              <a:off x="3307" y="2095"/>
              <a:ext cx="1" cy="79"/>
            </a:xfrm>
            <a:prstGeom prst="line">
              <a:avLst/>
            </a:prstGeom>
            <a:noFill/>
            <a:ln w="28440">
              <a:solidFill>
                <a:srgbClr val="D96F02"/>
              </a:solidFill>
              <a:round/>
              <a:headEnd/>
              <a:tailEnd/>
            </a:ln>
          </p:spPr>
          <p:txBody>
            <a:bodyPr lIns="0" tIns="0" rIns="0" bIns="0"/>
            <a:lstStyle/>
            <a:p>
              <a:endParaRPr lang="es-ES"/>
            </a:p>
          </p:txBody>
        </p:sp>
        <p:sp>
          <p:nvSpPr>
            <p:cNvPr id="122" name="Line 118"/>
            <p:cNvSpPr>
              <a:spLocks noChangeShapeType="1"/>
            </p:cNvSpPr>
            <p:nvPr/>
          </p:nvSpPr>
          <p:spPr bwMode="auto">
            <a:xfrm>
              <a:off x="3406" y="2130"/>
              <a:ext cx="2" cy="79"/>
            </a:xfrm>
            <a:prstGeom prst="line">
              <a:avLst/>
            </a:prstGeom>
            <a:noFill/>
            <a:ln w="28440">
              <a:solidFill>
                <a:srgbClr val="D96F02"/>
              </a:solidFill>
              <a:round/>
              <a:headEnd/>
              <a:tailEnd/>
            </a:ln>
          </p:spPr>
          <p:txBody>
            <a:bodyPr lIns="0" tIns="0" rIns="0" bIns="0"/>
            <a:lstStyle/>
            <a:p>
              <a:endParaRPr lang="es-ES"/>
            </a:p>
          </p:txBody>
        </p:sp>
        <p:sp>
          <p:nvSpPr>
            <p:cNvPr id="123" name="Line 119"/>
            <p:cNvSpPr>
              <a:spLocks noChangeShapeType="1"/>
            </p:cNvSpPr>
            <p:nvPr/>
          </p:nvSpPr>
          <p:spPr bwMode="auto">
            <a:xfrm>
              <a:off x="3457" y="2132"/>
              <a:ext cx="1" cy="78"/>
            </a:xfrm>
            <a:prstGeom prst="line">
              <a:avLst/>
            </a:prstGeom>
            <a:noFill/>
            <a:ln w="28440">
              <a:solidFill>
                <a:srgbClr val="D96F02"/>
              </a:solidFill>
              <a:round/>
              <a:headEnd/>
              <a:tailEnd/>
            </a:ln>
          </p:spPr>
          <p:txBody>
            <a:bodyPr lIns="0" tIns="0" rIns="0" bIns="0"/>
            <a:lstStyle/>
            <a:p>
              <a:endParaRPr lang="es-ES"/>
            </a:p>
          </p:txBody>
        </p:sp>
        <p:sp>
          <p:nvSpPr>
            <p:cNvPr id="124" name="Line 120"/>
            <p:cNvSpPr>
              <a:spLocks noChangeShapeType="1"/>
            </p:cNvSpPr>
            <p:nvPr/>
          </p:nvSpPr>
          <p:spPr bwMode="auto">
            <a:xfrm>
              <a:off x="3507" y="2133"/>
              <a:ext cx="2" cy="79"/>
            </a:xfrm>
            <a:prstGeom prst="line">
              <a:avLst/>
            </a:prstGeom>
            <a:noFill/>
            <a:ln w="28440">
              <a:solidFill>
                <a:srgbClr val="D96F02"/>
              </a:solidFill>
              <a:round/>
              <a:headEnd/>
              <a:tailEnd/>
            </a:ln>
          </p:spPr>
          <p:txBody>
            <a:bodyPr lIns="0" tIns="0" rIns="0" bIns="0"/>
            <a:lstStyle/>
            <a:p>
              <a:endParaRPr lang="es-ES"/>
            </a:p>
          </p:txBody>
        </p:sp>
        <p:sp>
          <p:nvSpPr>
            <p:cNvPr id="125" name="Line 121"/>
            <p:cNvSpPr>
              <a:spLocks noChangeShapeType="1"/>
            </p:cNvSpPr>
            <p:nvPr/>
          </p:nvSpPr>
          <p:spPr bwMode="auto">
            <a:xfrm>
              <a:off x="3558" y="2135"/>
              <a:ext cx="1" cy="78"/>
            </a:xfrm>
            <a:prstGeom prst="line">
              <a:avLst/>
            </a:prstGeom>
            <a:noFill/>
            <a:ln w="28440">
              <a:solidFill>
                <a:srgbClr val="D96F02"/>
              </a:solidFill>
              <a:round/>
              <a:headEnd/>
              <a:tailEnd/>
            </a:ln>
          </p:spPr>
          <p:txBody>
            <a:bodyPr lIns="0" tIns="0" rIns="0" bIns="0"/>
            <a:lstStyle/>
            <a:p>
              <a:endParaRPr lang="es-ES"/>
            </a:p>
          </p:txBody>
        </p:sp>
        <p:sp>
          <p:nvSpPr>
            <p:cNvPr id="126" name="Line 122"/>
            <p:cNvSpPr>
              <a:spLocks noChangeShapeType="1"/>
            </p:cNvSpPr>
            <p:nvPr/>
          </p:nvSpPr>
          <p:spPr bwMode="auto">
            <a:xfrm>
              <a:off x="3672" y="2184"/>
              <a:ext cx="1" cy="78"/>
            </a:xfrm>
            <a:prstGeom prst="line">
              <a:avLst/>
            </a:prstGeom>
            <a:noFill/>
            <a:ln w="28440">
              <a:solidFill>
                <a:srgbClr val="D96F02"/>
              </a:solidFill>
              <a:round/>
              <a:headEnd/>
              <a:tailEnd/>
            </a:ln>
          </p:spPr>
          <p:txBody>
            <a:bodyPr lIns="0" tIns="0" rIns="0" bIns="0"/>
            <a:lstStyle/>
            <a:p>
              <a:endParaRPr lang="es-ES"/>
            </a:p>
          </p:txBody>
        </p:sp>
        <p:sp>
          <p:nvSpPr>
            <p:cNvPr id="127" name="Line 123"/>
            <p:cNvSpPr>
              <a:spLocks noChangeShapeType="1"/>
            </p:cNvSpPr>
            <p:nvPr/>
          </p:nvSpPr>
          <p:spPr bwMode="auto">
            <a:xfrm>
              <a:off x="3711" y="2184"/>
              <a:ext cx="1" cy="78"/>
            </a:xfrm>
            <a:prstGeom prst="line">
              <a:avLst/>
            </a:prstGeom>
            <a:noFill/>
            <a:ln w="28440">
              <a:solidFill>
                <a:srgbClr val="D96F02"/>
              </a:solidFill>
              <a:round/>
              <a:headEnd/>
              <a:tailEnd/>
            </a:ln>
          </p:spPr>
          <p:txBody>
            <a:bodyPr lIns="0" tIns="0" rIns="0" bIns="0"/>
            <a:lstStyle/>
            <a:p>
              <a:endParaRPr lang="es-ES"/>
            </a:p>
          </p:txBody>
        </p:sp>
        <p:sp>
          <p:nvSpPr>
            <p:cNvPr id="128" name="Line 124"/>
            <p:cNvSpPr>
              <a:spLocks noChangeShapeType="1"/>
            </p:cNvSpPr>
            <p:nvPr/>
          </p:nvSpPr>
          <p:spPr bwMode="auto">
            <a:xfrm>
              <a:off x="3752" y="2184"/>
              <a:ext cx="1" cy="78"/>
            </a:xfrm>
            <a:prstGeom prst="line">
              <a:avLst/>
            </a:prstGeom>
            <a:noFill/>
            <a:ln w="28440">
              <a:solidFill>
                <a:srgbClr val="D96F02"/>
              </a:solidFill>
              <a:round/>
              <a:headEnd/>
              <a:tailEnd/>
            </a:ln>
          </p:spPr>
          <p:txBody>
            <a:bodyPr lIns="0" tIns="0" rIns="0" bIns="0"/>
            <a:lstStyle/>
            <a:p>
              <a:endParaRPr lang="es-ES"/>
            </a:p>
          </p:txBody>
        </p:sp>
        <p:sp>
          <p:nvSpPr>
            <p:cNvPr id="129" name="Line 125"/>
            <p:cNvSpPr>
              <a:spLocks noChangeShapeType="1"/>
            </p:cNvSpPr>
            <p:nvPr/>
          </p:nvSpPr>
          <p:spPr bwMode="auto">
            <a:xfrm>
              <a:off x="3853" y="2272"/>
              <a:ext cx="1" cy="79"/>
            </a:xfrm>
            <a:prstGeom prst="line">
              <a:avLst/>
            </a:prstGeom>
            <a:noFill/>
            <a:ln w="28440">
              <a:solidFill>
                <a:srgbClr val="D96F02"/>
              </a:solidFill>
              <a:round/>
              <a:headEnd/>
              <a:tailEnd/>
            </a:ln>
          </p:spPr>
          <p:txBody>
            <a:bodyPr lIns="0" tIns="0" rIns="0" bIns="0"/>
            <a:lstStyle/>
            <a:p>
              <a:endParaRPr lang="es-ES"/>
            </a:p>
          </p:txBody>
        </p:sp>
        <p:sp>
          <p:nvSpPr>
            <p:cNvPr id="130" name="Line 126"/>
            <p:cNvSpPr>
              <a:spLocks noChangeShapeType="1"/>
            </p:cNvSpPr>
            <p:nvPr/>
          </p:nvSpPr>
          <p:spPr bwMode="auto">
            <a:xfrm>
              <a:off x="3878" y="2272"/>
              <a:ext cx="1" cy="79"/>
            </a:xfrm>
            <a:prstGeom prst="line">
              <a:avLst/>
            </a:prstGeom>
            <a:noFill/>
            <a:ln w="28440">
              <a:solidFill>
                <a:srgbClr val="D96F02"/>
              </a:solidFill>
              <a:round/>
              <a:headEnd/>
              <a:tailEnd/>
            </a:ln>
          </p:spPr>
          <p:txBody>
            <a:bodyPr lIns="0" tIns="0" rIns="0" bIns="0"/>
            <a:lstStyle/>
            <a:p>
              <a:endParaRPr lang="es-ES"/>
            </a:p>
          </p:txBody>
        </p:sp>
        <p:sp>
          <p:nvSpPr>
            <p:cNvPr id="131" name="Line 127"/>
            <p:cNvSpPr>
              <a:spLocks noChangeShapeType="1"/>
            </p:cNvSpPr>
            <p:nvPr/>
          </p:nvSpPr>
          <p:spPr bwMode="auto">
            <a:xfrm>
              <a:off x="3930" y="2274"/>
              <a:ext cx="1" cy="78"/>
            </a:xfrm>
            <a:prstGeom prst="line">
              <a:avLst/>
            </a:prstGeom>
            <a:noFill/>
            <a:ln w="28440">
              <a:solidFill>
                <a:srgbClr val="D96F02"/>
              </a:solidFill>
              <a:round/>
              <a:headEnd/>
              <a:tailEnd/>
            </a:ln>
          </p:spPr>
          <p:txBody>
            <a:bodyPr lIns="0" tIns="0" rIns="0" bIns="0"/>
            <a:lstStyle/>
            <a:p>
              <a:endParaRPr lang="es-ES"/>
            </a:p>
          </p:txBody>
        </p:sp>
        <p:sp>
          <p:nvSpPr>
            <p:cNvPr id="132" name="Line 128"/>
            <p:cNvSpPr>
              <a:spLocks noChangeShapeType="1"/>
            </p:cNvSpPr>
            <p:nvPr/>
          </p:nvSpPr>
          <p:spPr bwMode="auto">
            <a:xfrm>
              <a:off x="3513" y="2194"/>
              <a:ext cx="104" cy="1"/>
            </a:xfrm>
            <a:prstGeom prst="line">
              <a:avLst/>
            </a:prstGeom>
            <a:noFill/>
            <a:ln w="28440">
              <a:solidFill>
                <a:srgbClr val="D96F02"/>
              </a:solidFill>
              <a:round/>
              <a:headEnd/>
              <a:tailEnd/>
            </a:ln>
          </p:spPr>
          <p:txBody>
            <a:bodyPr lIns="0" tIns="0" rIns="0" bIns="0"/>
            <a:lstStyle/>
            <a:p>
              <a:endParaRPr lang="es-ES"/>
            </a:p>
          </p:txBody>
        </p:sp>
        <p:sp>
          <p:nvSpPr>
            <p:cNvPr id="133" name="Line 129"/>
            <p:cNvSpPr>
              <a:spLocks noChangeShapeType="1"/>
            </p:cNvSpPr>
            <p:nvPr/>
          </p:nvSpPr>
          <p:spPr bwMode="auto">
            <a:xfrm>
              <a:off x="3596" y="2184"/>
              <a:ext cx="1" cy="78"/>
            </a:xfrm>
            <a:prstGeom prst="line">
              <a:avLst/>
            </a:prstGeom>
            <a:noFill/>
            <a:ln w="28440">
              <a:solidFill>
                <a:srgbClr val="D96F02"/>
              </a:solidFill>
              <a:round/>
              <a:headEnd/>
              <a:tailEnd/>
            </a:ln>
          </p:spPr>
          <p:txBody>
            <a:bodyPr lIns="0" tIns="0" rIns="0" bIns="0"/>
            <a:lstStyle/>
            <a:p>
              <a:endParaRPr lang="es-ES"/>
            </a:p>
          </p:txBody>
        </p:sp>
        <p:sp>
          <p:nvSpPr>
            <p:cNvPr id="134" name="Line 130"/>
            <p:cNvSpPr>
              <a:spLocks noChangeShapeType="1"/>
            </p:cNvSpPr>
            <p:nvPr/>
          </p:nvSpPr>
          <p:spPr bwMode="auto">
            <a:xfrm>
              <a:off x="3794" y="2313"/>
              <a:ext cx="104" cy="1"/>
            </a:xfrm>
            <a:prstGeom prst="line">
              <a:avLst/>
            </a:prstGeom>
            <a:noFill/>
            <a:ln w="28440">
              <a:solidFill>
                <a:srgbClr val="D96F02"/>
              </a:solidFill>
              <a:round/>
              <a:headEnd/>
              <a:tailEnd/>
            </a:ln>
          </p:spPr>
          <p:txBody>
            <a:bodyPr lIns="0" tIns="0" rIns="0" bIns="0"/>
            <a:lstStyle/>
            <a:p>
              <a:endParaRPr lang="es-ES"/>
            </a:p>
          </p:txBody>
        </p:sp>
        <p:sp>
          <p:nvSpPr>
            <p:cNvPr id="135" name="Line 131"/>
            <p:cNvSpPr>
              <a:spLocks noChangeShapeType="1"/>
            </p:cNvSpPr>
            <p:nvPr/>
          </p:nvSpPr>
          <p:spPr bwMode="auto">
            <a:xfrm>
              <a:off x="3789" y="2226"/>
              <a:ext cx="106" cy="1"/>
            </a:xfrm>
            <a:prstGeom prst="line">
              <a:avLst/>
            </a:prstGeom>
            <a:noFill/>
            <a:ln w="28440">
              <a:solidFill>
                <a:srgbClr val="D96F02"/>
              </a:solidFill>
              <a:round/>
              <a:headEnd/>
              <a:tailEnd/>
            </a:ln>
          </p:spPr>
          <p:txBody>
            <a:bodyPr lIns="0" tIns="0" rIns="0" bIns="0"/>
            <a:lstStyle/>
            <a:p>
              <a:endParaRPr lang="es-ES"/>
            </a:p>
          </p:txBody>
        </p:sp>
        <p:sp>
          <p:nvSpPr>
            <p:cNvPr id="136" name="Line 132"/>
            <p:cNvSpPr>
              <a:spLocks noChangeShapeType="1"/>
            </p:cNvSpPr>
            <p:nvPr/>
          </p:nvSpPr>
          <p:spPr bwMode="auto">
            <a:xfrm>
              <a:off x="3802" y="2187"/>
              <a:ext cx="1" cy="78"/>
            </a:xfrm>
            <a:prstGeom prst="line">
              <a:avLst/>
            </a:prstGeom>
            <a:noFill/>
            <a:ln w="28440">
              <a:solidFill>
                <a:srgbClr val="D96F02"/>
              </a:solidFill>
              <a:round/>
              <a:headEnd/>
              <a:tailEnd/>
            </a:ln>
          </p:spPr>
          <p:txBody>
            <a:bodyPr lIns="0" tIns="0" rIns="0" bIns="0"/>
            <a:lstStyle/>
            <a:p>
              <a:endParaRPr lang="es-ES"/>
            </a:p>
          </p:txBody>
        </p:sp>
        <p:sp>
          <p:nvSpPr>
            <p:cNvPr id="137" name="Line 133"/>
            <p:cNvSpPr>
              <a:spLocks noChangeShapeType="1"/>
            </p:cNvSpPr>
            <p:nvPr/>
          </p:nvSpPr>
          <p:spPr bwMode="auto">
            <a:xfrm>
              <a:off x="3826" y="2187"/>
              <a:ext cx="1" cy="78"/>
            </a:xfrm>
            <a:prstGeom prst="line">
              <a:avLst/>
            </a:prstGeom>
            <a:noFill/>
            <a:ln w="28440">
              <a:solidFill>
                <a:srgbClr val="D96F02"/>
              </a:solidFill>
              <a:round/>
              <a:headEnd/>
              <a:tailEnd/>
            </a:ln>
          </p:spPr>
          <p:txBody>
            <a:bodyPr lIns="0" tIns="0" rIns="0" bIns="0"/>
            <a:lstStyle/>
            <a:p>
              <a:endParaRPr lang="es-ES"/>
            </a:p>
          </p:txBody>
        </p:sp>
        <p:sp>
          <p:nvSpPr>
            <p:cNvPr id="138" name="Line 134"/>
            <p:cNvSpPr>
              <a:spLocks noChangeShapeType="1"/>
            </p:cNvSpPr>
            <p:nvPr/>
          </p:nvSpPr>
          <p:spPr bwMode="auto">
            <a:xfrm>
              <a:off x="4011" y="2269"/>
              <a:ext cx="2" cy="79"/>
            </a:xfrm>
            <a:prstGeom prst="line">
              <a:avLst/>
            </a:prstGeom>
            <a:noFill/>
            <a:ln w="28440">
              <a:solidFill>
                <a:srgbClr val="D96F02"/>
              </a:solidFill>
              <a:round/>
              <a:headEnd/>
              <a:tailEnd/>
            </a:ln>
          </p:spPr>
          <p:txBody>
            <a:bodyPr lIns="0" tIns="0" rIns="0" bIns="0"/>
            <a:lstStyle/>
            <a:p>
              <a:endParaRPr lang="es-ES"/>
            </a:p>
          </p:txBody>
        </p:sp>
        <p:sp>
          <p:nvSpPr>
            <p:cNvPr id="139" name="Line 135"/>
            <p:cNvSpPr>
              <a:spLocks noChangeShapeType="1"/>
            </p:cNvSpPr>
            <p:nvPr/>
          </p:nvSpPr>
          <p:spPr bwMode="auto">
            <a:xfrm>
              <a:off x="4042" y="2271"/>
              <a:ext cx="2" cy="78"/>
            </a:xfrm>
            <a:prstGeom prst="line">
              <a:avLst/>
            </a:prstGeom>
            <a:noFill/>
            <a:ln w="28440">
              <a:solidFill>
                <a:srgbClr val="D96F02"/>
              </a:solidFill>
              <a:round/>
              <a:headEnd/>
              <a:tailEnd/>
            </a:ln>
          </p:spPr>
          <p:txBody>
            <a:bodyPr lIns="0" tIns="0" rIns="0" bIns="0"/>
            <a:lstStyle/>
            <a:p>
              <a:endParaRPr lang="es-ES"/>
            </a:p>
          </p:txBody>
        </p:sp>
        <p:sp>
          <p:nvSpPr>
            <p:cNvPr id="140" name="Line 136"/>
            <p:cNvSpPr>
              <a:spLocks noChangeShapeType="1"/>
            </p:cNvSpPr>
            <p:nvPr/>
          </p:nvSpPr>
          <p:spPr bwMode="auto">
            <a:xfrm>
              <a:off x="4073" y="2272"/>
              <a:ext cx="1" cy="79"/>
            </a:xfrm>
            <a:prstGeom prst="line">
              <a:avLst/>
            </a:prstGeom>
            <a:noFill/>
            <a:ln w="28440">
              <a:solidFill>
                <a:srgbClr val="D96F02"/>
              </a:solidFill>
              <a:round/>
              <a:headEnd/>
              <a:tailEnd/>
            </a:ln>
          </p:spPr>
          <p:txBody>
            <a:bodyPr lIns="0" tIns="0" rIns="0" bIns="0"/>
            <a:lstStyle/>
            <a:p>
              <a:endParaRPr lang="es-ES"/>
            </a:p>
          </p:txBody>
        </p:sp>
        <p:sp>
          <p:nvSpPr>
            <p:cNvPr id="141" name="Line 137"/>
            <p:cNvSpPr>
              <a:spLocks noChangeShapeType="1"/>
            </p:cNvSpPr>
            <p:nvPr/>
          </p:nvSpPr>
          <p:spPr bwMode="auto">
            <a:xfrm>
              <a:off x="4254" y="2274"/>
              <a:ext cx="1" cy="78"/>
            </a:xfrm>
            <a:prstGeom prst="line">
              <a:avLst/>
            </a:prstGeom>
            <a:noFill/>
            <a:ln w="28440">
              <a:solidFill>
                <a:srgbClr val="D96F02"/>
              </a:solidFill>
              <a:round/>
              <a:headEnd/>
              <a:tailEnd/>
            </a:ln>
          </p:spPr>
          <p:txBody>
            <a:bodyPr lIns="0" tIns="0" rIns="0" bIns="0"/>
            <a:lstStyle/>
            <a:p>
              <a:endParaRPr lang="es-ES"/>
            </a:p>
          </p:txBody>
        </p:sp>
        <p:sp>
          <p:nvSpPr>
            <p:cNvPr id="142" name="Line 138"/>
            <p:cNvSpPr>
              <a:spLocks noChangeShapeType="1"/>
            </p:cNvSpPr>
            <p:nvPr/>
          </p:nvSpPr>
          <p:spPr bwMode="auto">
            <a:xfrm>
              <a:off x="4285" y="2272"/>
              <a:ext cx="1" cy="79"/>
            </a:xfrm>
            <a:prstGeom prst="line">
              <a:avLst/>
            </a:prstGeom>
            <a:noFill/>
            <a:ln w="28440">
              <a:solidFill>
                <a:srgbClr val="D96F02"/>
              </a:solidFill>
              <a:round/>
              <a:headEnd/>
              <a:tailEnd/>
            </a:ln>
          </p:spPr>
          <p:txBody>
            <a:bodyPr lIns="0" tIns="0" rIns="0" bIns="0"/>
            <a:lstStyle/>
            <a:p>
              <a:endParaRPr lang="es-ES"/>
            </a:p>
          </p:txBody>
        </p:sp>
        <p:sp>
          <p:nvSpPr>
            <p:cNvPr id="143" name="Line 139"/>
            <p:cNvSpPr>
              <a:spLocks noChangeShapeType="1"/>
            </p:cNvSpPr>
            <p:nvPr/>
          </p:nvSpPr>
          <p:spPr bwMode="auto">
            <a:xfrm>
              <a:off x="4316" y="2274"/>
              <a:ext cx="1" cy="78"/>
            </a:xfrm>
            <a:prstGeom prst="line">
              <a:avLst/>
            </a:prstGeom>
            <a:noFill/>
            <a:ln w="28440">
              <a:solidFill>
                <a:srgbClr val="D96F02"/>
              </a:solidFill>
              <a:round/>
              <a:headEnd/>
              <a:tailEnd/>
            </a:ln>
          </p:spPr>
          <p:txBody>
            <a:bodyPr lIns="0" tIns="0" rIns="0" bIns="0"/>
            <a:lstStyle/>
            <a:p>
              <a:endParaRPr lang="es-ES"/>
            </a:p>
          </p:txBody>
        </p:sp>
        <p:sp>
          <p:nvSpPr>
            <p:cNvPr id="144" name="Line 140"/>
            <p:cNvSpPr>
              <a:spLocks noChangeShapeType="1"/>
            </p:cNvSpPr>
            <p:nvPr/>
          </p:nvSpPr>
          <p:spPr bwMode="auto">
            <a:xfrm>
              <a:off x="4372" y="2274"/>
              <a:ext cx="1" cy="78"/>
            </a:xfrm>
            <a:prstGeom prst="line">
              <a:avLst/>
            </a:prstGeom>
            <a:noFill/>
            <a:ln w="28440">
              <a:solidFill>
                <a:srgbClr val="D96F02"/>
              </a:solidFill>
              <a:round/>
              <a:headEnd/>
              <a:tailEnd/>
            </a:ln>
          </p:spPr>
          <p:txBody>
            <a:bodyPr lIns="0" tIns="0" rIns="0" bIns="0"/>
            <a:lstStyle/>
            <a:p>
              <a:endParaRPr lang="es-ES"/>
            </a:p>
          </p:txBody>
        </p:sp>
        <p:sp>
          <p:nvSpPr>
            <p:cNvPr id="145" name="Line 141"/>
            <p:cNvSpPr>
              <a:spLocks noChangeShapeType="1"/>
            </p:cNvSpPr>
            <p:nvPr/>
          </p:nvSpPr>
          <p:spPr bwMode="auto">
            <a:xfrm>
              <a:off x="4401" y="2272"/>
              <a:ext cx="2" cy="79"/>
            </a:xfrm>
            <a:prstGeom prst="line">
              <a:avLst/>
            </a:prstGeom>
            <a:noFill/>
            <a:ln w="28440">
              <a:solidFill>
                <a:srgbClr val="D96F02"/>
              </a:solidFill>
              <a:round/>
              <a:headEnd/>
              <a:tailEnd/>
            </a:ln>
          </p:spPr>
          <p:txBody>
            <a:bodyPr lIns="0" tIns="0" rIns="0" bIns="0"/>
            <a:lstStyle/>
            <a:p>
              <a:endParaRPr lang="es-ES"/>
            </a:p>
          </p:txBody>
        </p:sp>
        <p:sp>
          <p:nvSpPr>
            <p:cNvPr id="146" name="Line 142"/>
            <p:cNvSpPr>
              <a:spLocks noChangeShapeType="1"/>
            </p:cNvSpPr>
            <p:nvPr/>
          </p:nvSpPr>
          <p:spPr bwMode="auto">
            <a:xfrm>
              <a:off x="4432" y="2274"/>
              <a:ext cx="2" cy="78"/>
            </a:xfrm>
            <a:prstGeom prst="line">
              <a:avLst/>
            </a:prstGeom>
            <a:noFill/>
            <a:ln w="28440">
              <a:solidFill>
                <a:srgbClr val="D96F02"/>
              </a:solidFill>
              <a:round/>
              <a:headEnd/>
              <a:tailEnd/>
            </a:ln>
          </p:spPr>
          <p:txBody>
            <a:bodyPr lIns="0" tIns="0" rIns="0" bIns="0"/>
            <a:lstStyle/>
            <a:p>
              <a:endParaRPr lang="es-ES"/>
            </a:p>
          </p:txBody>
        </p:sp>
        <p:sp>
          <p:nvSpPr>
            <p:cNvPr id="147" name="Line 143"/>
            <p:cNvSpPr>
              <a:spLocks noChangeShapeType="1"/>
            </p:cNvSpPr>
            <p:nvPr/>
          </p:nvSpPr>
          <p:spPr bwMode="auto">
            <a:xfrm>
              <a:off x="4536" y="2275"/>
              <a:ext cx="2" cy="79"/>
            </a:xfrm>
            <a:prstGeom prst="line">
              <a:avLst/>
            </a:prstGeom>
            <a:noFill/>
            <a:ln w="28440">
              <a:solidFill>
                <a:srgbClr val="D96F02"/>
              </a:solidFill>
              <a:round/>
              <a:headEnd/>
              <a:tailEnd/>
            </a:ln>
          </p:spPr>
          <p:txBody>
            <a:bodyPr lIns="0" tIns="0" rIns="0" bIns="0"/>
            <a:lstStyle/>
            <a:p>
              <a:endParaRPr lang="es-ES"/>
            </a:p>
          </p:txBody>
        </p:sp>
        <p:sp>
          <p:nvSpPr>
            <p:cNvPr id="148" name="Line 144"/>
            <p:cNvSpPr>
              <a:spLocks noChangeShapeType="1"/>
            </p:cNvSpPr>
            <p:nvPr/>
          </p:nvSpPr>
          <p:spPr bwMode="auto">
            <a:xfrm>
              <a:off x="4744" y="2688"/>
              <a:ext cx="1" cy="78"/>
            </a:xfrm>
            <a:prstGeom prst="line">
              <a:avLst/>
            </a:prstGeom>
            <a:noFill/>
            <a:ln w="28440">
              <a:solidFill>
                <a:srgbClr val="D96F02"/>
              </a:solidFill>
              <a:round/>
              <a:headEnd/>
              <a:tailEnd/>
            </a:ln>
          </p:spPr>
          <p:txBody>
            <a:bodyPr lIns="0" tIns="0" rIns="0" bIns="0"/>
            <a:lstStyle/>
            <a:p>
              <a:endParaRPr lang="es-ES"/>
            </a:p>
          </p:txBody>
        </p:sp>
        <p:sp>
          <p:nvSpPr>
            <p:cNvPr id="149" name="Line 145"/>
            <p:cNvSpPr>
              <a:spLocks noChangeShapeType="1"/>
            </p:cNvSpPr>
            <p:nvPr/>
          </p:nvSpPr>
          <p:spPr bwMode="auto">
            <a:xfrm>
              <a:off x="4775" y="2686"/>
              <a:ext cx="1" cy="79"/>
            </a:xfrm>
            <a:prstGeom prst="line">
              <a:avLst/>
            </a:prstGeom>
            <a:noFill/>
            <a:ln w="28440">
              <a:solidFill>
                <a:srgbClr val="D96F02"/>
              </a:solidFill>
              <a:round/>
              <a:headEnd/>
              <a:tailEnd/>
            </a:ln>
          </p:spPr>
          <p:txBody>
            <a:bodyPr lIns="0" tIns="0" rIns="0" bIns="0"/>
            <a:lstStyle/>
            <a:p>
              <a:endParaRPr lang="es-ES"/>
            </a:p>
          </p:txBody>
        </p:sp>
        <p:sp>
          <p:nvSpPr>
            <p:cNvPr id="150" name="Line 146"/>
            <p:cNvSpPr>
              <a:spLocks noChangeShapeType="1"/>
            </p:cNvSpPr>
            <p:nvPr/>
          </p:nvSpPr>
          <p:spPr bwMode="auto">
            <a:xfrm>
              <a:off x="4806" y="2688"/>
              <a:ext cx="1" cy="78"/>
            </a:xfrm>
            <a:prstGeom prst="line">
              <a:avLst/>
            </a:prstGeom>
            <a:noFill/>
            <a:ln w="28440">
              <a:solidFill>
                <a:srgbClr val="D96F02"/>
              </a:solidFill>
              <a:round/>
              <a:headEnd/>
              <a:tailEnd/>
            </a:ln>
          </p:spPr>
          <p:txBody>
            <a:bodyPr lIns="0" tIns="0" rIns="0" bIns="0"/>
            <a:lstStyle/>
            <a:p>
              <a:endParaRPr lang="es-ES"/>
            </a:p>
          </p:txBody>
        </p:sp>
        <p:sp>
          <p:nvSpPr>
            <p:cNvPr id="151" name="Line 147"/>
            <p:cNvSpPr>
              <a:spLocks noChangeShapeType="1"/>
            </p:cNvSpPr>
            <p:nvPr/>
          </p:nvSpPr>
          <p:spPr bwMode="auto">
            <a:xfrm>
              <a:off x="4959" y="2684"/>
              <a:ext cx="1" cy="78"/>
            </a:xfrm>
            <a:prstGeom prst="line">
              <a:avLst/>
            </a:prstGeom>
            <a:noFill/>
            <a:ln w="28440">
              <a:solidFill>
                <a:srgbClr val="D96F02"/>
              </a:solidFill>
              <a:round/>
              <a:headEnd/>
              <a:tailEnd/>
            </a:ln>
          </p:spPr>
          <p:txBody>
            <a:bodyPr lIns="0" tIns="0" rIns="0" bIns="0"/>
            <a:lstStyle/>
            <a:p>
              <a:endParaRPr lang="es-ES"/>
            </a:p>
          </p:txBody>
        </p:sp>
        <p:sp>
          <p:nvSpPr>
            <p:cNvPr id="152" name="Rectangle 148"/>
            <p:cNvSpPr>
              <a:spLocks/>
            </p:cNvSpPr>
            <p:nvPr/>
          </p:nvSpPr>
          <p:spPr bwMode="auto">
            <a:xfrm>
              <a:off x="443" y="2960"/>
              <a:ext cx="797" cy="461"/>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600" b="0">
                  <a:solidFill>
                    <a:srgbClr val="343434"/>
                  </a:solidFill>
                  <a:latin typeface="Arial Bold" charset="0"/>
                  <a:ea typeface="ヒラギノ角ゴ ProN W6" charset="-128"/>
                  <a:sym typeface="Calibri Bold" charset="0"/>
                </a:rPr>
                <a:t/>
              </a:r>
              <a:br>
                <a:rPr lang="en-US" sz="1600" b="0">
                  <a:solidFill>
                    <a:srgbClr val="343434"/>
                  </a:solidFill>
                  <a:latin typeface="Arial Bold" charset="0"/>
                  <a:ea typeface="ヒラギノ角ゴ ProN W6" charset="-128"/>
                  <a:sym typeface="Calibri Bold" charset="0"/>
                </a:rPr>
              </a:br>
              <a:r>
                <a:rPr lang="en-US" sz="1600" b="0">
                  <a:solidFill>
                    <a:srgbClr val="343434"/>
                  </a:solidFill>
                  <a:latin typeface="Arial Bold" charset="0"/>
                  <a:ea typeface="ヒラギノ角ゴ ProN W6" charset="-128"/>
                  <a:sym typeface="Calibri Bold" charset="0"/>
                </a:rPr>
                <a:t>p &lt; 0.001</a:t>
              </a:r>
            </a:p>
          </p:txBody>
        </p:sp>
        <p:sp>
          <p:nvSpPr>
            <p:cNvPr id="153" name="Line 149"/>
            <p:cNvSpPr>
              <a:spLocks noChangeShapeType="1"/>
            </p:cNvSpPr>
            <p:nvPr/>
          </p:nvSpPr>
          <p:spPr bwMode="auto">
            <a:xfrm>
              <a:off x="4649" y="1781"/>
              <a:ext cx="1" cy="78"/>
            </a:xfrm>
            <a:prstGeom prst="line">
              <a:avLst/>
            </a:prstGeom>
            <a:noFill/>
            <a:ln w="28440">
              <a:solidFill>
                <a:srgbClr val="2542AA"/>
              </a:solidFill>
              <a:round/>
              <a:headEnd/>
              <a:tailEnd/>
            </a:ln>
          </p:spPr>
          <p:txBody>
            <a:bodyPr lIns="0" tIns="0" rIns="0" bIns="0"/>
            <a:lstStyle/>
            <a:p>
              <a:endParaRPr lang="es-ES"/>
            </a:p>
          </p:txBody>
        </p:sp>
        <p:sp>
          <p:nvSpPr>
            <p:cNvPr id="154" name="Line 150"/>
            <p:cNvSpPr>
              <a:spLocks noChangeShapeType="1"/>
            </p:cNvSpPr>
            <p:nvPr/>
          </p:nvSpPr>
          <p:spPr bwMode="auto">
            <a:xfrm>
              <a:off x="4660" y="1781"/>
              <a:ext cx="1" cy="78"/>
            </a:xfrm>
            <a:prstGeom prst="line">
              <a:avLst/>
            </a:prstGeom>
            <a:noFill/>
            <a:ln w="28440">
              <a:solidFill>
                <a:srgbClr val="2542AA"/>
              </a:solidFill>
              <a:round/>
              <a:headEnd/>
              <a:tailEnd/>
            </a:ln>
          </p:spPr>
          <p:txBody>
            <a:bodyPr lIns="0" tIns="0" rIns="0" bIns="0"/>
            <a:lstStyle/>
            <a:p>
              <a:endParaRPr lang="es-ES"/>
            </a:p>
          </p:txBody>
        </p:sp>
        <p:sp>
          <p:nvSpPr>
            <p:cNvPr id="155" name="Line 151"/>
            <p:cNvSpPr>
              <a:spLocks noChangeShapeType="1"/>
            </p:cNvSpPr>
            <p:nvPr/>
          </p:nvSpPr>
          <p:spPr bwMode="auto">
            <a:xfrm>
              <a:off x="4722" y="1781"/>
              <a:ext cx="1" cy="78"/>
            </a:xfrm>
            <a:prstGeom prst="line">
              <a:avLst/>
            </a:prstGeom>
            <a:noFill/>
            <a:ln w="28440">
              <a:solidFill>
                <a:srgbClr val="2542AA"/>
              </a:solidFill>
              <a:round/>
              <a:headEnd/>
              <a:tailEnd/>
            </a:ln>
          </p:spPr>
          <p:txBody>
            <a:bodyPr lIns="0" tIns="0" rIns="0" bIns="0"/>
            <a:lstStyle/>
            <a:p>
              <a:endParaRPr lang="es-ES"/>
            </a:p>
          </p:txBody>
        </p:sp>
        <p:sp>
          <p:nvSpPr>
            <p:cNvPr id="156" name="Line 152"/>
            <p:cNvSpPr>
              <a:spLocks noChangeShapeType="1"/>
            </p:cNvSpPr>
            <p:nvPr/>
          </p:nvSpPr>
          <p:spPr bwMode="auto">
            <a:xfrm>
              <a:off x="4477" y="1781"/>
              <a:ext cx="2" cy="78"/>
            </a:xfrm>
            <a:prstGeom prst="line">
              <a:avLst/>
            </a:prstGeom>
            <a:noFill/>
            <a:ln w="28440">
              <a:solidFill>
                <a:srgbClr val="2542AA"/>
              </a:solidFill>
              <a:round/>
              <a:headEnd/>
              <a:tailEnd/>
            </a:ln>
          </p:spPr>
          <p:txBody>
            <a:bodyPr lIns="0" tIns="0" rIns="0" bIns="0"/>
            <a:lstStyle/>
            <a:p>
              <a:endParaRPr lang="es-ES"/>
            </a:p>
          </p:txBody>
        </p:sp>
        <p:sp>
          <p:nvSpPr>
            <p:cNvPr id="157" name="Line 153"/>
            <p:cNvSpPr>
              <a:spLocks noChangeShapeType="1"/>
            </p:cNvSpPr>
            <p:nvPr/>
          </p:nvSpPr>
          <p:spPr bwMode="auto">
            <a:xfrm>
              <a:off x="4503" y="1781"/>
              <a:ext cx="1" cy="78"/>
            </a:xfrm>
            <a:prstGeom prst="line">
              <a:avLst/>
            </a:prstGeom>
            <a:noFill/>
            <a:ln w="28440">
              <a:solidFill>
                <a:srgbClr val="2542AA"/>
              </a:solidFill>
              <a:round/>
              <a:headEnd/>
              <a:tailEnd/>
            </a:ln>
          </p:spPr>
          <p:txBody>
            <a:bodyPr lIns="0" tIns="0" rIns="0" bIns="0"/>
            <a:lstStyle/>
            <a:p>
              <a:endParaRPr lang="es-ES"/>
            </a:p>
          </p:txBody>
        </p:sp>
        <p:sp>
          <p:nvSpPr>
            <p:cNvPr id="158" name="Line 154"/>
            <p:cNvSpPr>
              <a:spLocks noChangeShapeType="1"/>
            </p:cNvSpPr>
            <p:nvPr/>
          </p:nvSpPr>
          <p:spPr bwMode="auto">
            <a:xfrm>
              <a:off x="4528" y="1781"/>
              <a:ext cx="1" cy="78"/>
            </a:xfrm>
            <a:prstGeom prst="line">
              <a:avLst/>
            </a:prstGeom>
            <a:noFill/>
            <a:ln w="28440">
              <a:solidFill>
                <a:srgbClr val="2542AA"/>
              </a:solidFill>
              <a:round/>
              <a:headEnd/>
              <a:tailEnd/>
            </a:ln>
          </p:spPr>
          <p:txBody>
            <a:bodyPr lIns="0" tIns="0" rIns="0" bIns="0"/>
            <a:lstStyle/>
            <a:p>
              <a:endParaRPr lang="es-ES"/>
            </a:p>
          </p:txBody>
        </p:sp>
        <p:sp>
          <p:nvSpPr>
            <p:cNvPr id="159" name="Line 155"/>
            <p:cNvSpPr>
              <a:spLocks noChangeShapeType="1"/>
            </p:cNvSpPr>
            <p:nvPr/>
          </p:nvSpPr>
          <p:spPr bwMode="auto">
            <a:xfrm>
              <a:off x="4540" y="1782"/>
              <a:ext cx="2" cy="79"/>
            </a:xfrm>
            <a:prstGeom prst="line">
              <a:avLst/>
            </a:prstGeom>
            <a:noFill/>
            <a:ln w="28440">
              <a:solidFill>
                <a:srgbClr val="2542AA"/>
              </a:solidFill>
              <a:round/>
              <a:headEnd/>
              <a:tailEnd/>
            </a:ln>
          </p:spPr>
          <p:txBody>
            <a:bodyPr lIns="0" tIns="0" rIns="0" bIns="0"/>
            <a:lstStyle/>
            <a:p>
              <a:endParaRPr lang="es-ES"/>
            </a:p>
          </p:txBody>
        </p:sp>
        <p:sp>
          <p:nvSpPr>
            <p:cNvPr id="160" name="Line 156"/>
            <p:cNvSpPr>
              <a:spLocks noChangeShapeType="1"/>
            </p:cNvSpPr>
            <p:nvPr/>
          </p:nvSpPr>
          <p:spPr bwMode="auto">
            <a:xfrm>
              <a:off x="4553" y="1781"/>
              <a:ext cx="1" cy="78"/>
            </a:xfrm>
            <a:prstGeom prst="line">
              <a:avLst/>
            </a:prstGeom>
            <a:noFill/>
            <a:ln w="28440">
              <a:solidFill>
                <a:srgbClr val="2542AA"/>
              </a:solidFill>
              <a:round/>
              <a:headEnd/>
              <a:tailEnd/>
            </a:ln>
          </p:spPr>
          <p:txBody>
            <a:bodyPr lIns="0" tIns="0" rIns="0" bIns="0"/>
            <a:lstStyle/>
            <a:p>
              <a:endParaRPr lang="es-ES"/>
            </a:p>
          </p:txBody>
        </p:sp>
        <p:sp>
          <p:nvSpPr>
            <p:cNvPr id="161" name="Line 157"/>
            <p:cNvSpPr>
              <a:spLocks noChangeShapeType="1"/>
            </p:cNvSpPr>
            <p:nvPr/>
          </p:nvSpPr>
          <p:spPr bwMode="auto">
            <a:xfrm>
              <a:off x="4577" y="1781"/>
              <a:ext cx="1" cy="78"/>
            </a:xfrm>
            <a:prstGeom prst="line">
              <a:avLst/>
            </a:prstGeom>
            <a:noFill/>
            <a:ln w="28440">
              <a:solidFill>
                <a:srgbClr val="2542AA"/>
              </a:solidFill>
              <a:round/>
              <a:headEnd/>
              <a:tailEnd/>
            </a:ln>
          </p:spPr>
          <p:txBody>
            <a:bodyPr lIns="0" tIns="0" rIns="0" bIns="0"/>
            <a:lstStyle/>
            <a:p>
              <a:endParaRPr lang="es-ES"/>
            </a:p>
          </p:txBody>
        </p:sp>
        <p:sp>
          <p:nvSpPr>
            <p:cNvPr id="162" name="Line 158"/>
            <p:cNvSpPr>
              <a:spLocks noChangeShapeType="1"/>
            </p:cNvSpPr>
            <p:nvPr/>
          </p:nvSpPr>
          <p:spPr bwMode="auto">
            <a:xfrm>
              <a:off x="4588" y="1782"/>
              <a:ext cx="2" cy="79"/>
            </a:xfrm>
            <a:prstGeom prst="line">
              <a:avLst/>
            </a:prstGeom>
            <a:noFill/>
            <a:ln w="28440">
              <a:solidFill>
                <a:srgbClr val="2542AA"/>
              </a:solidFill>
              <a:round/>
              <a:headEnd/>
              <a:tailEnd/>
            </a:ln>
          </p:spPr>
          <p:txBody>
            <a:bodyPr lIns="0" tIns="0" rIns="0" bIns="0"/>
            <a:lstStyle/>
            <a:p>
              <a:endParaRPr lang="es-ES"/>
            </a:p>
          </p:txBody>
        </p:sp>
        <p:sp>
          <p:nvSpPr>
            <p:cNvPr id="163" name="Line 159"/>
            <p:cNvSpPr>
              <a:spLocks noChangeShapeType="1"/>
            </p:cNvSpPr>
            <p:nvPr/>
          </p:nvSpPr>
          <p:spPr bwMode="auto">
            <a:xfrm>
              <a:off x="4376" y="1779"/>
              <a:ext cx="2" cy="79"/>
            </a:xfrm>
            <a:prstGeom prst="line">
              <a:avLst/>
            </a:prstGeom>
            <a:noFill/>
            <a:ln w="28440">
              <a:solidFill>
                <a:srgbClr val="2542AA"/>
              </a:solidFill>
              <a:round/>
              <a:headEnd/>
              <a:tailEnd/>
            </a:ln>
          </p:spPr>
          <p:txBody>
            <a:bodyPr lIns="0" tIns="0" rIns="0" bIns="0"/>
            <a:lstStyle/>
            <a:p>
              <a:endParaRPr lang="es-ES"/>
            </a:p>
          </p:txBody>
        </p:sp>
        <p:sp>
          <p:nvSpPr>
            <p:cNvPr id="164" name="Line 160"/>
            <p:cNvSpPr>
              <a:spLocks noChangeShapeType="1"/>
            </p:cNvSpPr>
            <p:nvPr/>
          </p:nvSpPr>
          <p:spPr bwMode="auto">
            <a:xfrm>
              <a:off x="4401" y="1779"/>
              <a:ext cx="2" cy="79"/>
            </a:xfrm>
            <a:prstGeom prst="line">
              <a:avLst/>
            </a:prstGeom>
            <a:noFill/>
            <a:ln w="28440">
              <a:solidFill>
                <a:srgbClr val="2542AA"/>
              </a:solidFill>
              <a:round/>
              <a:headEnd/>
              <a:tailEnd/>
            </a:ln>
          </p:spPr>
          <p:txBody>
            <a:bodyPr lIns="0" tIns="0" rIns="0" bIns="0"/>
            <a:lstStyle/>
            <a:p>
              <a:endParaRPr lang="es-ES"/>
            </a:p>
          </p:txBody>
        </p:sp>
        <p:sp>
          <p:nvSpPr>
            <p:cNvPr id="165" name="Line 161"/>
            <p:cNvSpPr>
              <a:spLocks noChangeShapeType="1"/>
            </p:cNvSpPr>
            <p:nvPr/>
          </p:nvSpPr>
          <p:spPr bwMode="auto">
            <a:xfrm>
              <a:off x="4267" y="1781"/>
              <a:ext cx="1" cy="78"/>
            </a:xfrm>
            <a:prstGeom prst="line">
              <a:avLst/>
            </a:prstGeom>
            <a:noFill/>
            <a:ln w="28440">
              <a:solidFill>
                <a:srgbClr val="2542AA"/>
              </a:solidFill>
              <a:round/>
              <a:headEnd/>
              <a:tailEnd/>
            </a:ln>
          </p:spPr>
          <p:txBody>
            <a:bodyPr lIns="0" tIns="0" rIns="0" bIns="0"/>
            <a:lstStyle/>
            <a:p>
              <a:endParaRPr lang="es-ES"/>
            </a:p>
          </p:txBody>
        </p:sp>
        <p:sp>
          <p:nvSpPr>
            <p:cNvPr id="166" name="Line 162"/>
            <p:cNvSpPr>
              <a:spLocks noChangeShapeType="1"/>
            </p:cNvSpPr>
            <p:nvPr/>
          </p:nvSpPr>
          <p:spPr bwMode="auto">
            <a:xfrm>
              <a:off x="4184" y="1779"/>
              <a:ext cx="1" cy="79"/>
            </a:xfrm>
            <a:prstGeom prst="line">
              <a:avLst/>
            </a:prstGeom>
            <a:noFill/>
            <a:ln w="28440">
              <a:solidFill>
                <a:srgbClr val="2542AA"/>
              </a:solidFill>
              <a:round/>
              <a:headEnd/>
              <a:tailEnd/>
            </a:ln>
          </p:spPr>
          <p:txBody>
            <a:bodyPr lIns="0" tIns="0" rIns="0" bIns="0"/>
            <a:lstStyle/>
            <a:p>
              <a:endParaRPr lang="es-ES"/>
            </a:p>
          </p:txBody>
        </p:sp>
        <p:sp>
          <p:nvSpPr>
            <p:cNvPr id="167" name="Line 163"/>
            <p:cNvSpPr>
              <a:spLocks noChangeShapeType="1"/>
            </p:cNvSpPr>
            <p:nvPr/>
          </p:nvSpPr>
          <p:spPr bwMode="auto">
            <a:xfrm>
              <a:off x="1675" y="798"/>
              <a:ext cx="106" cy="2"/>
            </a:xfrm>
            <a:prstGeom prst="line">
              <a:avLst/>
            </a:prstGeom>
            <a:noFill/>
            <a:ln w="28440">
              <a:solidFill>
                <a:srgbClr val="2542AA"/>
              </a:solidFill>
              <a:round/>
              <a:headEnd/>
              <a:tailEnd/>
            </a:ln>
          </p:spPr>
          <p:txBody>
            <a:bodyPr lIns="0" tIns="0" rIns="0" bIns="0"/>
            <a:lstStyle/>
            <a:p>
              <a:endParaRPr lang="es-ES"/>
            </a:p>
          </p:txBody>
        </p:sp>
        <p:sp>
          <p:nvSpPr>
            <p:cNvPr id="168" name="Line 164"/>
            <p:cNvSpPr>
              <a:spLocks noChangeShapeType="1"/>
            </p:cNvSpPr>
            <p:nvPr/>
          </p:nvSpPr>
          <p:spPr bwMode="auto">
            <a:xfrm>
              <a:off x="2092" y="995"/>
              <a:ext cx="2" cy="78"/>
            </a:xfrm>
            <a:prstGeom prst="line">
              <a:avLst/>
            </a:prstGeom>
            <a:noFill/>
            <a:ln w="28440">
              <a:solidFill>
                <a:srgbClr val="2542AA"/>
              </a:solidFill>
              <a:round/>
              <a:headEnd/>
              <a:tailEnd/>
            </a:ln>
          </p:spPr>
          <p:txBody>
            <a:bodyPr lIns="0" tIns="0" rIns="0" bIns="0"/>
            <a:lstStyle/>
            <a:p>
              <a:endParaRPr lang="es-ES"/>
            </a:p>
          </p:txBody>
        </p:sp>
        <p:sp>
          <p:nvSpPr>
            <p:cNvPr id="169" name="Line 165"/>
            <p:cNvSpPr>
              <a:spLocks noChangeShapeType="1"/>
            </p:cNvSpPr>
            <p:nvPr/>
          </p:nvSpPr>
          <p:spPr bwMode="auto">
            <a:xfrm>
              <a:off x="2105" y="993"/>
              <a:ext cx="1" cy="79"/>
            </a:xfrm>
            <a:prstGeom prst="line">
              <a:avLst/>
            </a:prstGeom>
            <a:noFill/>
            <a:ln w="28440">
              <a:solidFill>
                <a:srgbClr val="2542AA"/>
              </a:solidFill>
              <a:round/>
              <a:headEnd/>
              <a:tailEnd/>
            </a:ln>
          </p:spPr>
          <p:txBody>
            <a:bodyPr lIns="0" tIns="0" rIns="0" bIns="0"/>
            <a:lstStyle/>
            <a:p>
              <a:endParaRPr lang="es-ES"/>
            </a:p>
          </p:txBody>
        </p:sp>
        <p:sp>
          <p:nvSpPr>
            <p:cNvPr id="170" name="Line 166"/>
            <p:cNvSpPr>
              <a:spLocks noChangeShapeType="1"/>
            </p:cNvSpPr>
            <p:nvPr/>
          </p:nvSpPr>
          <p:spPr bwMode="auto">
            <a:xfrm>
              <a:off x="2442" y="1149"/>
              <a:ext cx="1" cy="79"/>
            </a:xfrm>
            <a:prstGeom prst="line">
              <a:avLst/>
            </a:prstGeom>
            <a:noFill/>
            <a:ln w="28440">
              <a:solidFill>
                <a:srgbClr val="2542AA"/>
              </a:solidFill>
              <a:round/>
              <a:headEnd/>
              <a:tailEnd/>
            </a:ln>
          </p:spPr>
          <p:txBody>
            <a:bodyPr lIns="0" tIns="0" rIns="0" bIns="0"/>
            <a:lstStyle/>
            <a:p>
              <a:endParaRPr lang="es-ES"/>
            </a:p>
          </p:txBody>
        </p:sp>
        <p:sp>
          <p:nvSpPr>
            <p:cNvPr id="171" name="Line 167"/>
            <p:cNvSpPr>
              <a:spLocks noChangeShapeType="1"/>
            </p:cNvSpPr>
            <p:nvPr/>
          </p:nvSpPr>
          <p:spPr bwMode="auto">
            <a:xfrm>
              <a:off x="2766" y="1260"/>
              <a:ext cx="2" cy="79"/>
            </a:xfrm>
            <a:prstGeom prst="line">
              <a:avLst/>
            </a:prstGeom>
            <a:noFill/>
            <a:ln w="28440">
              <a:solidFill>
                <a:srgbClr val="2542AA"/>
              </a:solidFill>
              <a:round/>
              <a:headEnd/>
              <a:tailEnd/>
            </a:ln>
          </p:spPr>
          <p:txBody>
            <a:bodyPr lIns="0" tIns="0" rIns="0" bIns="0"/>
            <a:lstStyle/>
            <a:p>
              <a:endParaRPr lang="es-ES"/>
            </a:p>
          </p:txBody>
        </p:sp>
        <p:sp>
          <p:nvSpPr>
            <p:cNvPr id="172" name="Line 168"/>
            <p:cNvSpPr>
              <a:spLocks noChangeShapeType="1"/>
            </p:cNvSpPr>
            <p:nvPr/>
          </p:nvSpPr>
          <p:spPr bwMode="auto">
            <a:xfrm>
              <a:off x="2842" y="1261"/>
              <a:ext cx="1" cy="79"/>
            </a:xfrm>
            <a:prstGeom prst="line">
              <a:avLst/>
            </a:prstGeom>
            <a:noFill/>
            <a:ln w="28440">
              <a:solidFill>
                <a:srgbClr val="2542AA"/>
              </a:solidFill>
              <a:round/>
              <a:headEnd/>
              <a:tailEnd/>
            </a:ln>
          </p:spPr>
          <p:txBody>
            <a:bodyPr lIns="0" tIns="0" rIns="0" bIns="0"/>
            <a:lstStyle/>
            <a:p>
              <a:endParaRPr lang="es-ES"/>
            </a:p>
          </p:txBody>
        </p:sp>
        <p:sp>
          <p:nvSpPr>
            <p:cNvPr id="173" name="Line 169"/>
            <p:cNvSpPr>
              <a:spLocks noChangeShapeType="1"/>
            </p:cNvSpPr>
            <p:nvPr/>
          </p:nvSpPr>
          <p:spPr bwMode="auto">
            <a:xfrm>
              <a:off x="2888" y="1263"/>
              <a:ext cx="2" cy="78"/>
            </a:xfrm>
            <a:prstGeom prst="line">
              <a:avLst/>
            </a:prstGeom>
            <a:noFill/>
            <a:ln w="28440">
              <a:solidFill>
                <a:srgbClr val="2542AA"/>
              </a:solidFill>
              <a:round/>
              <a:headEnd/>
              <a:tailEnd/>
            </a:ln>
          </p:spPr>
          <p:txBody>
            <a:bodyPr lIns="0" tIns="0" rIns="0" bIns="0"/>
            <a:lstStyle/>
            <a:p>
              <a:endParaRPr lang="es-ES"/>
            </a:p>
          </p:txBody>
        </p:sp>
        <p:sp>
          <p:nvSpPr>
            <p:cNvPr id="174" name="Line 170"/>
            <p:cNvSpPr>
              <a:spLocks noChangeShapeType="1"/>
            </p:cNvSpPr>
            <p:nvPr/>
          </p:nvSpPr>
          <p:spPr bwMode="auto">
            <a:xfrm>
              <a:off x="3278" y="1508"/>
              <a:ext cx="2" cy="79"/>
            </a:xfrm>
            <a:prstGeom prst="line">
              <a:avLst/>
            </a:prstGeom>
            <a:noFill/>
            <a:ln w="28440">
              <a:solidFill>
                <a:srgbClr val="2542AA"/>
              </a:solidFill>
              <a:round/>
              <a:headEnd/>
              <a:tailEnd/>
            </a:ln>
          </p:spPr>
          <p:txBody>
            <a:bodyPr lIns="0" tIns="0" rIns="0" bIns="0"/>
            <a:lstStyle/>
            <a:p>
              <a:endParaRPr lang="es-ES"/>
            </a:p>
          </p:txBody>
        </p:sp>
        <p:sp>
          <p:nvSpPr>
            <p:cNvPr id="175" name="Line 171"/>
            <p:cNvSpPr>
              <a:spLocks noChangeShapeType="1"/>
            </p:cNvSpPr>
            <p:nvPr/>
          </p:nvSpPr>
          <p:spPr bwMode="auto">
            <a:xfrm>
              <a:off x="3293" y="1508"/>
              <a:ext cx="1" cy="79"/>
            </a:xfrm>
            <a:prstGeom prst="line">
              <a:avLst/>
            </a:prstGeom>
            <a:noFill/>
            <a:ln w="28440">
              <a:solidFill>
                <a:srgbClr val="2542AA"/>
              </a:solidFill>
              <a:round/>
              <a:headEnd/>
              <a:tailEnd/>
            </a:ln>
          </p:spPr>
          <p:txBody>
            <a:bodyPr lIns="0" tIns="0" rIns="0" bIns="0"/>
            <a:lstStyle/>
            <a:p>
              <a:endParaRPr lang="es-ES"/>
            </a:p>
          </p:txBody>
        </p:sp>
        <p:sp>
          <p:nvSpPr>
            <p:cNvPr id="176" name="Line 172"/>
            <p:cNvSpPr>
              <a:spLocks noChangeShapeType="1"/>
            </p:cNvSpPr>
            <p:nvPr/>
          </p:nvSpPr>
          <p:spPr bwMode="auto">
            <a:xfrm>
              <a:off x="3537" y="1555"/>
              <a:ext cx="1" cy="78"/>
            </a:xfrm>
            <a:prstGeom prst="line">
              <a:avLst/>
            </a:prstGeom>
            <a:noFill/>
            <a:ln w="28440">
              <a:solidFill>
                <a:srgbClr val="2542AA"/>
              </a:solidFill>
              <a:round/>
              <a:headEnd/>
              <a:tailEnd/>
            </a:ln>
          </p:spPr>
          <p:txBody>
            <a:bodyPr lIns="0" tIns="0" rIns="0" bIns="0"/>
            <a:lstStyle/>
            <a:p>
              <a:endParaRPr lang="es-ES"/>
            </a:p>
          </p:txBody>
        </p:sp>
        <p:sp>
          <p:nvSpPr>
            <p:cNvPr id="177" name="Line 173"/>
            <p:cNvSpPr>
              <a:spLocks noChangeShapeType="1"/>
            </p:cNvSpPr>
            <p:nvPr/>
          </p:nvSpPr>
          <p:spPr bwMode="auto">
            <a:xfrm>
              <a:off x="3638" y="1598"/>
              <a:ext cx="1" cy="79"/>
            </a:xfrm>
            <a:prstGeom prst="line">
              <a:avLst/>
            </a:prstGeom>
            <a:noFill/>
            <a:ln w="28440">
              <a:solidFill>
                <a:srgbClr val="2542AA"/>
              </a:solidFill>
              <a:round/>
              <a:headEnd/>
              <a:tailEnd/>
            </a:ln>
          </p:spPr>
          <p:txBody>
            <a:bodyPr lIns="0" tIns="0" rIns="0" bIns="0"/>
            <a:lstStyle/>
            <a:p>
              <a:endParaRPr lang="es-ES"/>
            </a:p>
          </p:txBody>
        </p:sp>
        <p:sp>
          <p:nvSpPr>
            <p:cNvPr id="178" name="Line 174"/>
            <p:cNvSpPr>
              <a:spLocks noChangeShapeType="1"/>
            </p:cNvSpPr>
            <p:nvPr/>
          </p:nvSpPr>
          <p:spPr bwMode="auto">
            <a:xfrm>
              <a:off x="3666" y="1601"/>
              <a:ext cx="1" cy="79"/>
            </a:xfrm>
            <a:prstGeom prst="line">
              <a:avLst/>
            </a:prstGeom>
            <a:noFill/>
            <a:ln w="28440">
              <a:solidFill>
                <a:srgbClr val="2542AA"/>
              </a:solidFill>
              <a:round/>
              <a:headEnd/>
              <a:tailEnd/>
            </a:ln>
          </p:spPr>
          <p:txBody>
            <a:bodyPr lIns="0" tIns="0" rIns="0" bIns="0"/>
            <a:lstStyle/>
            <a:p>
              <a:endParaRPr lang="es-ES"/>
            </a:p>
          </p:txBody>
        </p:sp>
        <p:sp>
          <p:nvSpPr>
            <p:cNvPr id="179" name="Line 175"/>
            <p:cNvSpPr>
              <a:spLocks noChangeShapeType="1"/>
            </p:cNvSpPr>
            <p:nvPr/>
          </p:nvSpPr>
          <p:spPr bwMode="auto">
            <a:xfrm>
              <a:off x="3736" y="1607"/>
              <a:ext cx="1" cy="78"/>
            </a:xfrm>
            <a:prstGeom prst="line">
              <a:avLst/>
            </a:prstGeom>
            <a:noFill/>
            <a:ln w="28440">
              <a:solidFill>
                <a:srgbClr val="2542AA"/>
              </a:solidFill>
              <a:round/>
              <a:headEnd/>
              <a:tailEnd/>
            </a:ln>
          </p:spPr>
          <p:txBody>
            <a:bodyPr lIns="0" tIns="0" rIns="0" bIns="0"/>
            <a:lstStyle/>
            <a:p>
              <a:endParaRPr lang="es-ES"/>
            </a:p>
          </p:txBody>
        </p:sp>
        <p:sp>
          <p:nvSpPr>
            <p:cNvPr id="180" name="Line 176"/>
            <p:cNvSpPr>
              <a:spLocks noChangeShapeType="1"/>
            </p:cNvSpPr>
            <p:nvPr/>
          </p:nvSpPr>
          <p:spPr bwMode="auto">
            <a:xfrm>
              <a:off x="3767" y="1690"/>
              <a:ext cx="104" cy="1"/>
            </a:xfrm>
            <a:prstGeom prst="line">
              <a:avLst/>
            </a:prstGeom>
            <a:noFill/>
            <a:ln w="28440">
              <a:solidFill>
                <a:srgbClr val="2542AA"/>
              </a:solidFill>
              <a:round/>
              <a:headEnd/>
              <a:tailEnd/>
            </a:ln>
          </p:spPr>
          <p:txBody>
            <a:bodyPr lIns="0" tIns="0" rIns="0" bIns="0"/>
            <a:lstStyle/>
            <a:p>
              <a:endParaRPr lang="es-ES"/>
            </a:p>
          </p:txBody>
        </p:sp>
        <p:sp>
          <p:nvSpPr>
            <p:cNvPr id="181" name="Line 177"/>
            <p:cNvSpPr>
              <a:spLocks noChangeShapeType="1"/>
            </p:cNvSpPr>
            <p:nvPr/>
          </p:nvSpPr>
          <p:spPr bwMode="auto">
            <a:xfrm>
              <a:off x="3893" y="1662"/>
              <a:ext cx="2" cy="78"/>
            </a:xfrm>
            <a:prstGeom prst="line">
              <a:avLst/>
            </a:prstGeom>
            <a:noFill/>
            <a:ln w="28440">
              <a:solidFill>
                <a:srgbClr val="2542AA"/>
              </a:solidFill>
              <a:round/>
              <a:headEnd/>
              <a:tailEnd/>
            </a:ln>
          </p:spPr>
          <p:txBody>
            <a:bodyPr lIns="0" tIns="0" rIns="0" bIns="0"/>
            <a:lstStyle/>
            <a:p>
              <a:endParaRPr lang="es-ES"/>
            </a:p>
          </p:txBody>
        </p:sp>
        <p:sp>
          <p:nvSpPr>
            <p:cNvPr id="182" name="Line 178"/>
            <p:cNvSpPr>
              <a:spLocks noChangeShapeType="1"/>
            </p:cNvSpPr>
            <p:nvPr/>
          </p:nvSpPr>
          <p:spPr bwMode="auto">
            <a:xfrm>
              <a:off x="4048" y="1744"/>
              <a:ext cx="1" cy="79"/>
            </a:xfrm>
            <a:prstGeom prst="line">
              <a:avLst/>
            </a:prstGeom>
            <a:noFill/>
            <a:ln w="28440">
              <a:solidFill>
                <a:srgbClr val="2542AA"/>
              </a:solidFill>
              <a:round/>
              <a:headEnd/>
              <a:tailEnd/>
            </a:ln>
          </p:spPr>
          <p:txBody>
            <a:bodyPr lIns="0" tIns="0" rIns="0" bIns="0"/>
            <a:lstStyle/>
            <a:p>
              <a:endParaRPr lang="es-ES"/>
            </a:p>
          </p:txBody>
        </p:sp>
        <p:sp>
          <p:nvSpPr>
            <p:cNvPr id="183" name="Line 179"/>
            <p:cNvSpPr>
              <a:spLocks noChangeShapeType="1"/>
            </p:cNvSpPr>
            <p:nvPr/>
          </p:nvSpPr>
          <p:spPr bwMode="auto">
            <a:xfrm>
              <a:off x="4073" y="1744"/>
              <a:ext cx="1" cy="79"/>
            </a:xfrm>
            <a:prstGeom prst="line">
              <a:avLst/>
            </a:prstGeom>
            <a:noFill/>
            <a:ln w="28440">
              <a:solidFill>
                <a:srgbClr val="2542AA"/>
              </a:solidFill>
              <a:round/>
              <a:headEnd/>
              <a:tailEnd/>
            </a:ln>
          </p:spPr>
          <p:txBody>
            <a:bodyPr lIns="0" tIns="0" rIns="0" bIns="0"/>
            <a:lstStyle/>
            <a:p>
              <a:endParaRPr lang="es-ES"/>
            </a:p>
          </p:txBody>
        </p:sp>
        <p:sp>
          <p:nvSpPr>
            <p:cNvPr id="184" name="Line 180"/>
            <p:cNvSpPr>
              <a:spLocks noChangeShapeType="1"/>
            </p:cNvSpPr>
            <p:nvPr/>
          </p:nvSpPr>
          <p:spPr bwMode="auto">
            <a:xfrm>
              <a:off x="4094" y="1744"/>
              <a:ext cx="1" cy="79"/>
            </a:xfrm>
            <a:prstGeom prst="line">
              <a:avLst/>
            </a:prstGeom>
            <a:noFill/>
            <a:ln w="28440">
              <a:solidFill>
                <a:srgbClr val="2542AA"/>
              </a:solidFill>
              <a:round/>
              <a:headEnd/>
              <a:tailEnd/>
            </a:ln>
          </p:spPr>
          <p:txBody>
            <a:bodyPr lIns="0" tIns="0" rIns="0" bIns="0"/>
            <a:lstStyle/>
            <a:p>
              <a:endParaRPr lang="es-ES"/>
            </a:p>
          </p:txBody>
        </p:sp>
        <p:sp>
          <p:nvSpPr>
            <p:cNvPr id="185" name="Line 181"/>
            <p:cNvSpPr>
              <a:spLocks noChangeShapeType="1"/>
            </p:cNvSpPr>
            <p:nvPr/>
          </p:nvSpPr>
          <p:spPr bwMode="auto">
            <a:xfrm>
              <a:off x="4119" y="1744"/>
              <a:ext cx="2" cy="79"/>
            </a:xfrm>
            <a:prstGeom prst="line">
              <a:avLst/>
            </a:prstGeom>
            <a:noFill/>
            <a:ln w="28440">
              <a:solidFill>
                <a:srgbClr val="2542AA"/>
              </a:solidFill>
              <a:round/>
              <a:headEnd/>
              <a:tailEnd/>
            </a:ln>
          </p:spPr>
          <p:txBody>
            <a:bodyPr lIns="0" tIns="0" rIns="0" bIns="0"/>
            <a:lstStyle/>
            <a:p>
              <a:endParaRPr lang="es-ES"/>
            </a:p>
          </p:txBody>
        </p:sp>
        <p:sp>
          <p:nvSpPr>
            <p:cNvPr id="186" name="Line 182"/>
            <p:cNvSpPr>
              <a:spLocks noChangeShapeType="1"/>
            </p:cNvSpPr>
            <p:nvPr/>
          </p:nvSpPr>
          <p:spPr bwMode="auto">
            <a:xfrm>
              <a:off x="4758" y="2686"/>
              <a:ext cx="1" cy="79"/>
            </a:xfrm>
            <a:prstGeom prst="line">
              <a:avLst/>
            </a:prstGeom>
            <a:noFill/>
            <a:ln w="28440">
              <a:solidFill>
                <a:srgbClr val="D96F02"/>
              </a:solidFill>
              <a:round/>
              <a:headEnd/>
              <a:tailEnd/>
            </a:ln>
          </p:spPr>
          <p:txBody>
            <a:bodyPr lIns="0" tIns="0" rIns="0" bIns="0"/>
            <a:lstStyle/>
            <a:p>
              <a:endParaRPr lang="es-ES"/>
            </a:p>
          </p:txBody>
        </p:sp>
        <p:sp>
          <p:nvSpPr>
            <p:cNvPr id="187" name="Line 183"/>
            <p:cNvSpPr>
              <a:spLocks noChangeShapeType="1"/>
            </p:cNvSpPr>
            <p:nvPr/>
          </p:nvSpPr>
          <p:spPr bwMode="auto">
            <a:xfrm>
              <a:off x="4793" y="2688"/>
              <a:ext cx="2" cy="78"/>
            </a:xfrm>
            <a:prstGeom prst="line">
              <a:avLst/>
            </a:prstGeom>
            <a:noFill/>
            <a:ln w="28440">
              <a:solidFill>
                <a:srgbClr val="D96F02"/>
              </a:solidFill>
              <a:round/>
              <a:headEnd/>
              <a:tailEnd/>
            </a:ln>
          </p:spPr>
          <p:txBody>
            <a:bodyPr lIns="0" tIns="0" rIns="0" bIns="0"/>
            <a:lstStyle/>
            <a:p>
              <a:endParaRPr lang="es-ES"/>
            </a:p>
          </p:txBody>
        </p:sp>
        <p:sp>
          <p:nvSpPr>
            <p:cNvPr id="188" name="Line 184"/>
            <p:cNvSpPr>
              <a:spLocks noChangeShapeType="1"/>
            </p:cNvSpPr>
            <p:nvPr/>
          </p:nvSpPr>
          <p:spPr bwMode="auto">
            <a:xfrm>
              <a:off x="4946" y="2682"/>
              <a:ext cx="2" cy="79"/>
            </a:xfrm>
            <a:prstGeom prst="line">
              <a:avLst/>
            </a:prstGeom>
            <a:noFill/>
            <a:ln w="28440">
              <a:solidFill>
                <a:srgbClr val="D96F02"/>
              </a:solidFill>
              <a:round/>
              <a:headEnd/>
              <a:tailEnd/>
            </a:ln>
          </p:spPr>
          <p:txBody>
            <a:bodyPr lIns="0" tIns="0" rIns="0" bIns="0"/>
            <a:lstStyle/>
            <a:p>
              <a:endParaRPr lang="es-ES"/>
            </a:p>
          </p:txBody>
        </p:sp>
        <p:sp>
          <p:nvSpPr>
            <p:cNvPr id="189" name="Line 185"/>
            <p:cNvSpPr>
              <a:spLocks noChangeShapeType="1"/>
            </p:cNvSpPr>
            <p:nvPr/>
          </p:nvSpPr>
          <p:spPr bwMode="auto">
            <a:xfrm>
              <a:off x="4267" y="2272"/>
              <a:ext cx="1" cy="79"/>
            </a:xfrm>
            <a:prstGeom prst="line">
              <a:avLst/>
            </a:prstGeom>
            <a:noFill/>
            <a:ln w="28440">
              <a:solidFill>
                <a:srgbClr val="D96F02"/>
              </a:solidFill>
              <a:round/>
              <a:headEnd/>
              <a:tailEnd/>
            </a:ln>
          </p:spPr>
          <p:txBody>
            <a:bodyPr lIns="0" tIns="0" rIns="0" bIns="0"/>
            <a:lstStyle/>
            <a:p>
              <a:endParaRPr lang="es-ES"/>
            </a:p>
          </p:txBody>
        </p:sp>
        <p:sp>
          <p:nvSpPr>
            <p:cNvPr id="190" name="Line 186"/>
            <p:cNvSpPr>
              <a:spLocks noChangeShapeType="1"/>
            </p:cNvSpPr>
            <p:nvPr/>
          </p:nvSpPr>
          <p:spPr bwMode="auto">
            <a:xfrm>
              <a:off x="4300" y="2274"/>
              <a:ext cx="2" cy="78"/>
            </a:xfrm>
            <a:prstGeom prst="line">
              <a:avLst/>
            </a:prstGeom>
            <a:noFill/>
            <a:ln w="28440">
              <a:solidFill>
                <a:srgbClr val="D96F02"/>
              </a:solidFill>
              <a:round/>
              <a:headEnd/>
              <a:tailEnd/>
            </a:ln>
          </p:spPr>
          <p:txBody>
            <a:bodyPr lIns="0" tIns="0" rIns="0" bIns="0"/>
            <a:lstStyle/>
            <a:p>
              <a:endParaRPr lang="es-ES"/>
            </a:p>
          </p:txBody>
        </p:sp>
        <p:sp>
          <p:nvSpPr>
            <p:cNvPr id="191" name="Line 187"/>
            <p:cNvSpPr>
              <a:spLocks noChangeShapeType="1"/>
            </p:cNvSpPr>
            <p:nvPr/>
          </p:nvSpPr>
          <p:spPr bwMode="auto">
            <a:xfrm>
              <a:off x="4090" y="2272"/>
              <a:ext cx="1" cy="79"/>
            </a:xfrm>
            <a:prstGeom prst="line">
              <a:avLst/>
            </a:prstGeom>
            <a:noFill/>
            <a:ln w="28440">
              <a:solidFill>
                <a:srgbClr val="D96F02"/>
              </a:solidFill>
              <a:round/>
              <a:headEnd/>
              <a:tailEnd/>
            </a:ln>
          </p:spPr>
          <p:txBody>
            <a:bodyPr lIns="0" tIns="0" rIns="0" bIns="0"/>
            <a:lstStyle/>
            <a:p>
              <a:endParaRPr lang="es-ES"/>
            </a:p>
          </p:txBody>
        </p:sp>
        <p:sp>
          <p:nvSpPr>
            <p:cNvPr id="192" name="Line 188"/>
            <p:cNvSpPr>
              <a:spLocks noChangeShapeType="1"/>
            </p:cNvSpPr>
            <p:nvPr/>
          </p:nvSpPr>
          <p:spPr bwMode="auto">
            <a:xfrm>
              <a:off x="4027" y="2271"/>
              <a:ext cx="1" cy="78"/>
            </a:xfrm>
            <a:prstGeom prst="line">
              <a:avLst/>
            </a:prstGeom>
            <a:noFill/>
            <a:ln w="28440">
              <a:solidFill>
                <a:srgbClr val="D96F02"/>
              </a:solidFill>
              <a:round/>
              <a:headEnd/>
              <a:tailEnd/>
            </a:ln>
          </p:spPr>
          <p:txBody>
            <a:bodyPr lIns="0" tIns="0" rIns="0" bIns="0"/>
            <a:lstStyle/>
            <a:p>
              <a:endParaRPr lang="es-ES"/>
            </a:p>
          </p:txBody>
        </p:sp>
        <p:sp>
          <p:nvSpPr>
            <p:cNvPr id="193" name="Line 189"/>
            <p:cNvSpPr>
              <a:spLocks noChangeShapeType="1"/>
            </p:cNvSpPr>
            <p:nvPr/>
          </p:nvSpPr>
          <p:spPr bwMode="auto">
            <a:xfrm>
              <a:off x="3725" y="2184"/>
              <a:ext cx="1" cy="78"/>
            </a:xfrm>
            <a:prstGeom prst="line">
              <a:avLst/>
            </a:prstGeom>
            <a:noFill/>
            <a:ln w="28440">
              <a:solidFill>
                <a:srgbClr val="D96F02"/>
              </a:solidFill>
              <a:round/>
              <a:headEnd/>
              <a:tailEnd/>
            </a:ln>
          </p:spPr>
          <p:txBody>
            <a:bodyPr lIns="0" tIns="0" rIns="0" bIns="0"/>
            <a:lstStyle/>
            <a:p>
              <a:endParaRPr lang="es-ES"/>
            </a:p>
          </p:txBody>
        </p:sp>
        <p:sp>
          <p:nvSpPr>
            <p:cNvPr id="194" name="Line 190"/>
            <p:cNvSpPr>
              <a:spLocks noChangeShapeType="1"/>
            </p:cNvSpPr>
            <p:nvPr/>
          </p:nvSpPr>
          <p:spPr bwMode="auto">
            <a:xfrm>
              <a:off x="3739" y="2184"/>
              <a:ext cx="1" cy="78"/>
            </a:xfrm>
            <a:prstGeom prst="line">
              <a:avLst/>
            </a:prstGeom>
            <a:noFill/>
            <a:ln w="28440">
              <a:solidFill>
                <a:srgbClr val="D96F02"/>
              </a:solidFill>
              <a:round/>
              <a:headEnd/>
              <a:tailEnd/>
            </a:ln>
          </p:spPr>
          <p:txBody>
            <a:bodyPr lIns="0" tIns="0" rIns="0" bIns="0"/>
            <a:lstStyle/>
            <a:p>
              <a:endParaRPr lang="es-ES"/>
            </a:p>
          </p:txBody>
        </p:sp>
        <p:sp>
          <p:nvSpPr>
            <p:cNvPr id="195" name="Line 191"/>
            <p:cNvSpPr>
              <a:spLocks noChangeShapeType="1"/>
            </p:cNvSpPr>
            <p:nvPr/>
          </p:nvSpPr>
          <p:spPr bwMode="auto">
            <a:xfrm>
              <a:off x="4330" y="2272"/>
              <a:ext cx="1" cy="79"/>
            </a:xfrm>
            <a:prstGeom prst="line">
              <a:avLst/>
            </a:prstGeom>
            <a:noFill/>
            <a:ln w="28440">
              <a:solidFill>
                <a:srgbClr val="D96F02"/>
              </a:solidFill>
              <a:round/>
              <a:headEnd/>
              <a:tailEnd/>
            </a:ln>
          </p:spPr>
          <p:txBody>
            <a:bodyPr lIns="0" tIns="0" rIns="0" bIns="0"/>
            <a:lstStyle/>
            <a:p>
              <a:endParaRPr lang="es-ES"/>
            </a:p>
          </p:txBody>
        </p:sp>
        <p:sp>
          <p:nvSpPr>
            <p:cNvPr id="196" name="Line 192"/>
            <p:cNvSpPr>
              <a:spLocks noChangeShapeType="1"/>
            </p:cNvSpPr>
            <p:nvPr/>
          </p:nvSpPr>
          <p:spPr bwMode="auto">
            <a:xfrm>
              <a:off x="4343" y="2274"/>
              <a:ext cx="1" cy="78"/>
            </a:xfrm>
            <a:prstGeom prst="line">
              <a:avLst/>
            </a:prstGeom>
            <a:noFill/>
            <a:ln w="28440">
              <a:solidFill>
                <a:srgbClr val="D96F02"/>
              </a:solidFill>
              <a:round/>
              <a:headEnd/>
              <a:tailEnd/>
            </a:ln>
          </p:spPr>
          <p:txBody>
            <a:bodyPr lIns="0" tIns="0" rIns="0" bIns="0"/>
            <a:lstStyle/>
            <a:p>
              <a:endParaRPr lang="es-ES"/>
            </a:p>
          </p:txBody>
        </p:sp>
        <p:sp>
          <p:nvSpPr>
            <p:cNvPr id="197" name="Line 193"/>
            <p:cNvSpPr>
              <a:spLocks noChangeShapeType="1"/>
            </p:cNvSpPr>
            <p:nvPr/>
          </p:nvSpPr>
          <p:spPr bwMode="auto">
            <a:xfrm>
              <a:off x="2542" y="1840"/>
              <a:ext cx="103" cy="1"/>
            </a:xfrm>
            <a:prstGeom prst="line">
              <a:avLst/>
            </a:prstGeom>
            <a:noFill/>
            <a:ln w="28440">
              <a:solidFill>
                <a:srgbClr val="D96F02"/>
              </a:solidFill>
              <a:round/>
              <a:headEnd/>
              <a:tailEnd/>
            </a:ln>
          </p:spPr>
          <p:txBody>
            <a:bodyPr lIns="0" tIns="0" rIns="0" bIns="0"/>
            <a:lstStyle/>
            <a:p>
              <a:endParaRPr lang="es-ES"/>
            </a:p>
          </p:txBody>
        </p:sp>
        <p:sp>
          <p:nvSpPr>
            <p:cNvPr id="198" name="Line 194"/>
            <p:cNvSpPr>
              <a:spLocks noChangeShapeType="1"/>
            </p:cNvSpPr>
            <p:nvPr/>
          </p:nvSpPr>
          <p:spPr bwMode="auto">
            <a:xfrm>
              <a:off x="2443" y="1663"/>
              <a:ext cx="2" cy="79"/>
            </a:xfrm>
            <a:prstGeom prst="line">
              <a:avLst/>
            </a:prstGeom>
            <a:noFill/>
            <a:ln w="28440">
              <a:solidFill>
                <a:srgbClr val="D96F02"/>
              </a:solidFill>
              <a:round/>
              <a:headEnd/>
              <a:tailEnd/>
            </a:ln>
          </p:spPr>
          <p:txBody>
            <a:bodyPr lIns="0" tIns="0" rIns="0" bIns="0"/>
            <a:lstStyle/>
            <a:p>
              <a:endParaRPr lang="es-ES"/>
            </a:p>
          </p:txBody>
        </p:sp>
        <p:sp>
          <p:nvSpPr>
            <p:cNvPr id="199" name="Line 195"/>
            <p:cNvSpPr>
              <a:spLocks noChangeShapeType="1"/>
            </p:cNvSpPr>
            <p:nvPr/>
          </p:nvSpPr>
          <p:spPr bwMode="auto">
            <a:xfrm>
              <a:off x="2471" y="1663"/>
              <a:ext cx="40" cy="46"/>
            </a:xfrm>
            <a:prstGeom prst="line">
              <a:avLst/>
            </a:prstGeom>
            <a:noFill/>
            <a:ln w="28440">
              <a:solidFill>
                <a:srgbClr val="D96F02"/>
              </a:solidFill>
              <a:round/>
              <a:headEnd/>
              <a:tailEnd/>
            </a:ln>
          </p:spPr>
          <p:txBody>
            <a:bodyPr lIns="0" tIns="0" rIns="0" bIns="0"/>
            <a:lstStyle/>
            <a:p>
              <a:endParaRPr lang="es-ES"/>
            </a:p>
          </p:txBody>
        </p:sp>
        <p:sp>
          <p:nvSpPr>
            <p:cNvPr id="200" name="Line 196"/>
            <p:cNvSpPr>
              <a:spLocks noChangeShapeType="1"/>
            </p:cNvSpPr>
            <p:nvPr/>
          </p:nvSpPr>
          <p:spPr bwMode="auto">
            <a:xfrm>
              <a:off x="1621" y="1268"/>
              <a:ext cx="105" cy="2"/>
            </a:xfrm>
            <a:prstGeom prst="line">
              <a:avLst/>
            </a:prstGeom>
            <a:noFill/>
            <a:ln w="28440">
              <a:solidFill>
                <a:srgbClr val="D96F02"/>
              </a:solidFill>
              <a:round/>
              <a:headEnd/>
              <a:tailEnd/>
            </a:ln>
          </p:spPr>
          <p:txBody>
            <a:bodyPr lIns="0" tIns="0" rIns="0" bIns="0"/>
            <a:lstStyle/>
            <a:p>
              <a:endParaRPr lang="es-ES"/>
            </a:p>
          </p:txBody>
        </p:sp>
        <p:sp>
          <p:nvSpPr>
            <p:cNvPr id="201" name="Line 197"/>
            <p:cNvSpPr>
              <a:spLocks noChangeShapeType="1"/>
            </p:cNvSpPr>
            <p:nvPr/>
          </p:nvSpPr>
          <p:spPr bwMode="auto">
            <a:xfrm>
              <a:off x="298" y="1489"/>
              <a:ext cx="89" cy="1"/>
            </a:xfrm>
            <a:prstGeom prst="line">
              <a:avLst/>
            </a:prstGeom>
            <a:noFill/>
            <a:ln w="28440">
              <a:solidFill>
                <a:srgbClr val="343434"/>
              </a:solidFill>
              <a:miter lim="800000"/>
              <a:headEnd/>
              <a:tailEnd/>
            </a:ln>
          </p:spPr>
          <p:txBody>
            <a:bodyPr lIns="0" tIns="0" rIns="0" bIns="0"/>
            <a:lstStyle/>
            <a:p>
              <a:endParaRPr lang="es-ES"/>
            </a:p>
          </p:txBody>
        </p:sp>
        <p:sp>
          <p:nvSpPr>
            <p:cNvPr id="202" name="Line 198"/>
            <p:cNvSpPr>
              <a:spLocks noChangeShapeType="1"/>
            </p:cNvSpPr>
            <p:nvPr/>
          </p:nvSpPr>
          <p:spPr bwMode="auto">
            <a:xfrm>
              <a:off x="303" y="114"/>
              <a:ext cx="74" cy="2"/>
            </a:xfrm>
            <a:prstGeom prst="line">
              <a:avLst/>
            </a:prstGeom>
            <a:noFill/>
            <a:ln w="28440">
              <a:solidFill>
                <a:srgbClr val="343434"/>
              </a:solidFill>
              <a:miter lim="800000"/>
              <a:headEnd/>
              <a:tailEnd/>
            </a:ln>
          </p:spPr>
          <p:txBody>
            <a:bodyPr lIns="0" tIns="0" rIns="0" bIns="0"/>
            <a:lstStyle/>
            <a:p>
              <a:endParaRPr lang="es-ES"/>
            </a:p>
          </p:txBody>
        </p:sp>
      </p:grpSp>
      <p:sp>
        <p:nvSpPr>
          <p:cNvPr id="203" name="202 Rectángulo"/>
          <p:cNvSpPr/>
          <p:nvPr/>
        </p:nvSpPr>
        <p:spPr>
          <a:xfrm>
            <a:off x="1857356" y="-24"/>
            <a:ext cx="5715040" cy="954107"/>
          </a:xfrm>
          <a:prstGeom prst="rect">
            <a:avLst/>
          </a:prstGeom>
        </p:spPr>
        <p:txBody>
          <a:bodyPr wrap="square">
            <a:spAutoFit/>
          </a:bodyPr>
          <a:lstStyle/>
          <a:p>
            <a:r>
              <a:rPr lang="en-US" sz="2800" dirty="0" smtClean="0">
                <a:solidFill>
                  <a:srgbClr val="000099"/>
                </a:solidFill>
                <a:cs typeface="Arial" charset="0"/>
                <a:sym typeface="Trebuchet MS" pitchFamily="34" charset="0"/>
              </a:rPr>
              <a:t>La </a:t>
            </a:r>
            <a:r>
              <a:rPr lang="en-US" sz="2800" dirty="0" err="1" smtClean="0">
                <a:solidFill>
                  <a:srgbClr val="000099"/>
                </a:solidFill>
                <a:cs typeface="Arial" charset="0"/>
                <a:sym typeface="Trebuchet MS" pitchFamily="34" charset="0"/>
              </a:rPr>
              <a:t>calidad</a:t>
            </a:r>
            <a:r>
              <a:rPr lang="en-US" sz="2800" dirty="0" smtClean="0">
                <a:solidFill>
                  <a:srgbClr val="000099"/>
                </a:solidFill>
                <a:cs typeface="Arial" charset="0"/>
                <a:sym typeface="Trebuchet MS" pitchFamily="34" charset="0"/>
              </a:rPr>
              <a:t> de </a:t>
            </a:r>
            <a:r>
              <a:rPr lang="en-US" sz="2800" dirty="0" err="1" smtClean="0">
                <a:solidFill>
                  <a:srgbClr val="000099"/>
                </a:solidFill>
                <a:cs typeface="Arial" charset="0"/>
                <a:sym typeface="Trebuchet MS" pitchFamily="34" charset="0"/>
              </a:rPr>
              <a:t>respuesta</a:t>
            </a:r>
            <a:r>
              <a:rPr lang="en-US" sz="2800" dirty="0" smtClean="0">
                <a:solidFill>
                  <a:srgbClr val="000099"/>
                </a:solidFill>
                <a:cs typeface="Arial" charset="0"/>
                <a:sym typeface="Trebuchet MS" pitchFamily="34" charset="0"/>
              </a:rPr>
              <a:t> </a:t>
            </a:r>
            <a:r>
              <a:rPr lang="en-US" sz="2800" dirty="0" err="1" smtClean="0">
                <a:solidFill>
                  <a:srgbClr val="000099"/>
                </a:solidFill>
                <a:cs typeface="Arial" charset="0"/>
                <a:sym typeface="Trebuchet MS" pitchFamily="34" charset="0"/>
              </a:rPr>
              <a:t>predice</a:t>
            </a:r>
            <a:r>
              <a:rPr lang="en-US" sz="2800" dirty="0" smtClean="0">
                <a:solidFill>
                  <a:srgbClr val="000099"/>
                </a:solidFill>
                <a:cs typeface="Arial" charset="0"/>
                <a:sym typeface="Trebuchet MS" pitchFamily="34" charset="0"/>
              </a:rPr>
              <a:t> la </a:t>
            </a:r>
            <a:r>
              <a:rPr lang="en-US" sz="2800" dirty="0" err="1" smtClean="0">
                <a:solidFill>
                  <a:srgbClr val="000099"/>
                </a:solidFill>
                <a:cs typeface="Arial" charset="0"/>
                <a:sym typeface="Trebuchet MS" pitchFamily="34" charset="0"/>
              </a:rPr>
              <a:t>supervivencia</a:t>
            </a:r>
            <a:r>
              <a:rPr lang="en-US" sz="2800" dirty="0" smtClean="0">
                <a:solidFill>
                  <a:srgbClr val="000099"/>
                </a:solidFill>
                <a:cs typeface="Arial" charset="0"/>
                <a:sym typeface="Trebuchet MS" pitchFamily="34" charset="0"/>
              </a:rPr>
              <a:t> global en LF</a:t>
            </a:r>
            <a:endParaRPr lang="es-ES" sz="2800" dirty="0">
              <a:solidFill>
                <a:srgbClr val="0000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Text Box 9"/>
          <p:cNvSpPr txBox="1">
            <a:spLocks noChangeArrowheads="1"/>
          </p:cNvSpPr>
          <p:nvPr/>
        </p:nvSpPr>
        <p:spPr bwMode="auto">
          <a:xfrm>
            <a:off x="1873281" y="142852"/>
            <a:ext cx="7127875"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Abordaje del linfoma folicular</a:t>
            </a:r>
          </a:p>
        </p:txBody>
      </p:sp>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pSp>
        <p:nvGrpSpPr>
          <p:cNvPr id="42" name="41 Grupo"/>
          <p:cNvGrpSpPr/>
          <p:nvPr/>
        </p:nvGrpSpPr>
        <p:grpSpPr>
          <a:xfrm>
            <a:off x="214250" y="2608290"/>
            <a:ext cx="8929750" cy="2820974"/>
            <a:chOff x="406400" y="3248025"/>
            <a:chExt cx="12623820" cy="4787900"/>
          </a:xfrm>
        </p:grpSpPr>
        <p:sp>
          <p:nvSpPr>
            <p:cNvPr id="5" name="Rectangle 3"/>
            <p:cNvSpPr>
              <a:spLocks/>
            </p:cNvSpPr>
            <p:nvPr/>
          </p:nvSpPr>
          <p:spPr bwMode="auto">
            <a:xfrm>
              <a:off x="406400" y="3248025"/>
              <a:ext cx="1943100" cy="1689100"/>
            </a:xfrm>
            <a:prstGeom prst="rect">
              <a:avLst/>
            </a:pr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600" b="0" dirty="0">
                  <a:solidFill>
                    <a:srgbClr val="343434"/>
                  </a:solidFill>
                  <a:cs typeface="Arial" charset="0"/>
                  <a:sym typeface="Calibri" pitchFamily="34" charset="0"/>
                </a:rPr>
                <a:t>Antes</a:t>
              </a:r>
            </a:p>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600" b="0" dirty="0" err="1">
                  <a:solidFill>
                    <a:srgbClr val="343434"/>
                  </a:solidFill>
                  <a:cs typeface="Arial" charset="0"/>
                  <a:sym typeface="Calibri" pitchFamily="34" charset="0"/>
                </a:rPr>
                <a:t>Anticuerpos</a:t>
              </a:r>
              <a:r>
                <a:rPr lang="en-US" sz="1600" b="0" dirty="0">
                  <a:solidFill>
                    <a:srgbClr val="343434"/>
                  </a:solidFill>
                  <a:cs typeface="Arial" charset="0"/>
                  <a:sym typeface="Calibri" pitchFamily="34" charset="0"/>
                </a:rPr>
                <a:t> </a:t>
              </a:r>
              <a:r>
                <a:rPr lang="en-US" sz="1600" b="0" dirty="0" err="1">
                  <a:solidFill>
                    <a:srgbClr val="343434"/>
                  </a:solidFill>
                  <a:cs typeface="Arial" charset="0"/>
                  <a:sym typeface="Calibri" pitchFamily="34" charset="0"/>
                </a:rPr>
                <a:t>Monoclonales</a:t>
              </a:r>
              <a:endParaRPr lang="en-US" sz="1600" b="0" dirty="0">
                <a:solidFill>
                  <a:srgbClr val="343434"/>
                </a:solidFill>
                <a:cs typeface="Arial" charset="0"/>
                <a:sym typeface="Calibri" pitchFamily="34" charset="0"/>
              </a:endParaRPr>
            </a:p>
          </p:txBody>
        </p:sp>
        <p:grpSp>
          <p:nvGrpSpPr>
            <p:cNvPr id="6" name="Group 4"/>
            <p:cNvGrpSpPr>
              <a:grpSpLocks/>
            </p:cNvGrpSpPr>
            <p:nvPr/>
          </p:nvGrpSpPr>
          <p:grpSpPr bwMode="auto">
            <a:xfrm>
              <a:off x="3711575" y="5286375"/>
              <a:ext cx="6413500" cy="838200"/>
              <a:chOff x="0" y="0"/>
              <a:chExt cx="4040" cy="528"/>
            </a:xfrm>
          </p:grpSpPr>
          <p:sp>
            <p:nvSpPr>
              <p:cNvPr id="7" name="Rectangle 5"/>
              <p:cNvSpPr>
                <a:spLocks/>
              </p:cNvSpPr>
              <p:nvPr/>
            </p:nvSpPr>
            <p:spPr bwMode="auto">
              <a:xfrm>
                <a:off x="0" y="0"/>
                <a:ext cx="4040" cy="528"/>
              </a:xfrm>
              <a:prstGeom prst="rect">
                <a:avLst/>
              </a:prstGeom>
              <a:solidFill>
                <a:srgbClr val="FF9933">
                  <a:alpha val="50195"/>
                </a:srgbClr>
              </a:solidFill>
              <a:ln w="9525">
                <a:noFill/>
                <a:round/>
                <a:headEnd/>
                <a:tailEnd/>
              </a:ln>
            </p:spPr>
            <p:txBody>
              <a:bodyPr lIns="0" tIns="0" rIns="0" bIns="0"/>
              <a:lstStyle/>
              <a:p>
                <a:endParaRPr lang="es-ES_tradnl" sz="4200" b="0"/>
              </a:p>
            </p:txBody>
          </p:sp>
          <p:sp>
            <p:nvSpPr>
              <p:cNvPr id="8" name="Rectangle 6"/>
              <p:cNvSpPr>
                <a:spLocks/>
              </p:cNvSpPr>
              <p:nvPr/>
            </p:nvSpPr>
            <p:spPr bwMode="auto">
              <a:xfrm>
                <a:off x="0" y="0"/>
                <a:ext cx="4040" cy="528"/>
              </a:xfrm>
              <a:prstGeom prst="rect">
                <a:avLst/>
              </a:prstGeom>
              <a:noFill/>
              <a:ln w="9525">
                <a:solidFill>
                  <a:srgbClr val="004C93"/>
                </a:solidFill>
                <a:round/>
                <a:headEnd/>
                <a:tailEnd/>
              </a:ln>
            </p:spPr>
            <p:txBody>
              <a:bodyPr lIns="0" tIns="0" rIns="0" bIns="0"/>
              <a:lstStyle/>
              <a:p>
                <a:endParaRPr lang="es-ES_tradnl" sz="4200" b="0"/>
              </a:p>
            </p:txBody>
          </p:sp>
        </p:grpSp>
        <p:grpSp>
          <p:nvGrpSpPr>
            <p:cNvPr id="9" name="Group 7"/>
            <p:cNvGrpSpPr>
              <a:grpSpLocks/>
            </p:cNvGrpSpPr>
            <p:nvPr/>
          </p:nvGrpSpPr>
          <p:grpSpPr bwMode="auto">
            <a:xfrm>
              <a:off x="3706813" y="6111875"/>
              <a:ext cx="6426200" cy="431800"/>
              <a:chOff x="0" y="0"/>
              <a:chExt cx="4047" cy="272"/>
            </a:xfrm>
          </p:grpSpPr>
          <p:sp>
            <p:nvSpPr>
              <p:cNvPr id="10" name="Rectangle 8"/>
              <p:cNvSpPr>
                <a:spLocks/>
              </p:cNvSpPr>
              <p:nvPr/>
            </p:nvSpPr>
            <p:spPr bwMode="auto">
              <a:xfrm>
                <a:off x="0" y="0"/>
                <a:ext cx="4047" cy="272"/>
              </a:xfrm>
              <a:prstGeom prst="rect">
                <a:avLst/>
              </a:prstGeom>
              <a:solidFill>
                <a:srgbClr val="FF9933">
                  <a:alpha val="50195"/>
                </a:srgbClr>
              </a:solidFill>
              <a:ln w="9525">
                <a:noFill/>
                <a:round/>
                <a:headEnd/>
                <a:tailEnd/>
              </a:ln>
            </p:spPr>
            <p:txBody>
              <a:bodyPr lIns="0" tIns="0" rIns="0" bIns="0"/>
              <a:lstStyle/>
              <a:p>
                <a:endParaRPr lang="es-ES_tradnl" sz="4200" b="0"/>
              </a:p>
            </p:txBody>
          </p:sp>
          <p:sp>
            <p:nvSpPr>
              <p:cNvPr id="11" name="Rectangle 9"/>
              <p:cNvSpPr>
                <a:spLocks/>
              </p:cNvSpPr>
              <p:nvPr/>
            </p:nvSpPr>
            <p:spPr bwMode="auto">
              <a:xfrm>
                <a:off x="0" y="0"/>
                <a:ext cx="4047" cy="272"/>
              </a:xfrm>
              <a:prstGeom prst="rect">
                <a:avLst/>
              </a:prstGeom>
              <a:noFill/>
              <a:ln w="9525">
                <a:solidFill>
                  <a:srgbClr val="004C93"/>
                </a:solidFill>
                <a:round/>
                <a:headEnd/>
                <a:tailEnd/>
              </a:ln>
            </p:spPr>
            <p:txBody>
              <a:bodyPr lIns="0" tIns="0" rIns="0" bIns="0"/>
              <a:lstStyle/>
              <a:p>
                <a:endParaRPr lang="es-ES_tradnl" sz="4200" b="0"/>
              </a:p>
            </p:txBody>
          </p:sp>
        </p:grpSp>
        <p:sp>
          <p:nvSpPr>
            <p:cNvPr id="12" name="Line 10"/>
            <p:cNvSpPr>
              <a:spLocks noChangeShapeType="1"/>
            </p:cNvSpPr>
            <p:nvPr/>
          </p:nvSpPr>
          <p:spPr bwMode="auto">
            <a:xfrm rot="10800000" flipH="1">
              <a:off x="1985963" y="5351463"/>
              <a:ext cx="1651000" cy="709612"/>
            </a:xfrm>
            <a:prstGeom prst="line">
              <a:avLst/>
            </a:prstGeom>
            <a:noFill/>
            <a:ln w="28440">
              <a:solidFill>
                <a:srgbClr val="2542AA"/>
              </a:solidFill>
              <a:prstDash val="dash"/>
              <a:miter lim="800000"/>
              <a:headEnd/>
              <a:tailEnd/>
            </a:ln>
          </p:spPr>
          <p:txBody>
            <a:bodyPr lIns="0" tIns="0" rIns="0" bIns="0"/>
            <a:lstStyle/>
            <a:p>
              <a:endParaRPr lang="es-ES"/>
            </a:p>
          </p:txBody>
        </p:sp>
        <p:sp>
          <p:nvSpPr>
            <p:cNvPr id="13" name="AutoShape 11"/>
            <p:cNvSpPr>
              <a:spLocks/>
            </p:cNvSpPr>
            <p:nvPr/>
          </p:nvSpPr>
          <p:spPr bwMode="auto">
            <a:xfrm rot="16200000">
              <a:off x="909638" y="5607050"/>
              <a:ext cx="1689100" cy="1054100"/>
            </a:xfrm>
            <a:custGeom>
              <a:avLst/>
              <a:gdLst>
                <a:gd name="T0" fmla="*/ 2147483647 w 21600"/>
                <a:gd name="T1" fmla="*/ 1255185582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21600" y="0"/>
                  </a:lnTo>
                  <a:lnTo>
                    <a:pt x="21600" y="21600"/>
                  </a:lnTo>
                  <a:lnTo>
                    <a:pt x="0" y="21600"/>
                  </a:lnTo>
                  <a:close/>
                  <a:moveTo>
                    <a:pt x="0" y="0"/>
                  </a:moveTo>
                </a:path>
              </a:pathLst>
            </a:cu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2000" b="0" dirty="0" err="1">
                  <a:solidFill>
                    <a:srgbClr val="343434"/>
                  </a:solidFill>
                  <a:cs typeface="Arial" charset="0"/>
                  <a:sym typeface="Calibri" pitchFamily="34" charset="0"/>
                </a:rPr>
                <a:t>Carga</a:t>
              </a:r>
              <a:r>
                <a:rPr lang="en-US" sz="2000" b="0" dirty="0">
                  <a:solidFill>
                    <a:srgbClr val="343434"/>
                  </a:solidFill>
                  <a:cs typeface="Arial" charset="0"/>
                  <a:sym typeface="Calibri" pitchFamily="34" charset="0"/>
                </a:rPr>
                <a:t> </a:t>
              </a:r>
              <a:r>
                <a:rPr lang="en-US" sz="2000" b="0" dirty="0" err="1">
                  <a:solidFill>
                    <a:srgbClr val="343434"/>
                  </a:solidFill>
                  <a:cs typeface="Arial" charset="0"/>
                  <a:sym typeface="Calibri" pitchFamily="34" charset="0"/>
                </a:rPr>
                <a:t>tumoral</a:t>
              </a:r>
              <a:endParaRPr lang="en-US" sz="2000" b="0" dirty="0">
                <a:solidFill>
                  <a:srgbClr val="343434"/>
                </a:solidFill>
                <a:cs typeface="Arial" charset="0"/>
                <a:sym typeface="Calibri" pitchFamily="34" charset="0"/>
              </a:endParaRPr>
            </a:p>
          </p:txBody>
        </p:sp>
        <p:sp>
          <p:nvSpPr>
            <p:cNvPr id="14" name="Line 12"/>
            <p:cNvSpPr>
              <a:spLocks noChangeShapeType="1"/>
            </p:cNvSpPr>
            <p:nvPr/>
          </p:nvSpPr>
          <p:spPr bwMode="auto">
            <a:xfrm rot="10800000" flipH="1">
              <a:off x="1985963" y="5272088"/>
              <a:ext cx="1587" cy="1857375"/>
            </a:xfrm>
            <a:prstGeom prst="line">
              <a:avLst/>
            </a:prstGeom>
            <a:noFill/>
            <a:ln w="19080">
              <a:solidFill>
                <a:srgbClr val="004C93"/>
              </a:solidFill>
              <a:miter lim="800000"/>
              <a:headEnd/>
              <a:tailEnd type="triangle" w="med" len="med"/>
            </a:ln>
          </p:spPr>
          <p:txBody>
            <a:bodyPr lIns="0" tIns="0" rIns="0" bIns="0"/>
            <a:lstStyle/>
            <a:p>
              <a:endParaRPr lang="es-ES"/>
            </a:p>
          </p:txBody>
        </p:sp>
        <p:sp>
          <p:nvSpPr>
            <p:cNvPr id="15" name="Freeform 13"/>
            <p:cNvSpPr>
              <a:spLocks/>
            </p:cNvSpPr>
            <p:nvPr/>
          </p:nvSpPr>
          <p:spPr bwMode="auto">
            <a:xfrm>
              <a:off x="3741738" y="5334000"/>
              <a:ext cx="2900362" cy="860425"/>
            </a:xfrm>
            <a:custGeom>
              <a:avLst/>
              <a:gdLst>
                <a:gd name="T0" fmla="*/ 389449062 w 21600"/>
                <a:gd name="T1" fmla="*/ 34568218 h 21235"/>
                <a:gd name="T2" fmla="*/ 227773619 w 21600"/>
                <a:gd name="T3" fmla="*/ 33172656 h 21235"/>
                <a:gd name="T4" fmla="*/ 125056359 w 21600"/>
                <a:gd name="T5" fmla="*/ 21627482 h 21235"/>
                <a:gd name="T6" fmla="*/ 66098176 w 21600"/>
                <a:gd name="T7" fmla="*/ 10144709 h 21235"/>
                <a:gd name="T8" fmla="*/ 14910815 w 21600"/>
                <a:gd name="T9" fmla="*/ 1517038 h 21235"/>
                <a:gd name="T10" fmla="*/ 0 w 21600"/>
                <a:gd name="T11" fmla="*/ 57456 h 21235"/>
                <a:gd name="T12" fmla="*/ 0 60000 65536"/>
                <a:gd name="T13" fmla="*/ 0 60000 65536"/>
                <a:gd name="T14" fmla="*/ 0 60000 65536"/>
                <a:gd name="T15" fmla="*/ 0 60000 65536"/>
                <a:gd name="T16" fmla="*/ 0 60000 65536"/>
                <a:gd name="T17" fmla="*/ 0 60000 65536"/>
                <a:gd name="T18" fmla="*/ 0 w 21600"/>
                <a:gd name="T19" fmla="*/ 0 h 21235"/>
                <a:gd name="T20" fmla="*/ 21600 w 21600"/>
                <a:gd name="T21" fmla="*/ 21235 h 21235"/>
              </a:gdLst>
              <a:ahLst/>
              <a:cxnLst>
                <a:cxn ang="T12">
                  <a:pos x="T0" y="T1"/>
                </a:cxn>
                <a:cxn ang="T13">
                  <a:pos x="T2" y="T3"/>
                </a:cxn>
                <a:cxn ang="T14">
                  <a:pos x="T4" y="T5"/>
                </a:cxn>
                <a:cxn ang="T15">
                  <a:pos x="T6" y="T7"/>
                </a:cxn>
                <a:cxn ang="T16">
                  <a:pos x="T8" y="T9"/>
                </a:cxn>
                <a:cxn ang="T17">
                  <a:pos x="T10" y="T11"/>
                </a:cxn>
              </a:cxnLst>
              <a:rect l="T18" t="T19" r="T20" b="T21"/>
              <a:pathLst>
                <a:path w="21600" h="21235">
                  <a:moveTo>
                    <a:pt x="21600" y="21055"/>
                  </a:moveTo>
                  <a:cubicBezTo>
                    <a:pt x="18329" y="21287"/>
                    <a:pt x="15077" y="21519"/>
                    <a:pt x="12633" y="20205"/>
                  </a:cubicBezTo>
                  <a:cubicBezTo>
                    <a:pt x="10189" y="18891"/>
                    <a:pt x="8428" y="15491"/>
                    <a:pt x="6936" y="13173"/>
                  </a:cubicBezTo>
                  <a:cubicBezTo>
                    <a:pt x="5445" y="10854"/>
                    <a:pt x="4690" y="8227"/>
                    <a:pt x="3666" y="6179"/>
                  </a:cubicBezTo>
                  <a:cubicBezTo>
                    <a:pt x="2642" y="4131"/>
                    <a:pt x="1438" y="1928"/>
                    <a:pt x="827" y="924"/>
                  </a:cubicBezTo>
                  <a:cubicBezTo>
                    <a:pt x="216" y="-81"/>
                    <a:pt x="108" y="-42"/>
                    <a:pt x="0" y="35"/>
                  </a:cubicBezTo>
                </a:path>
              </a:pathLst>
            </a:custGeom>
            <a:noFill/>
            <a:ln w="38160">
              <a:solidFill>
                <a:srgbClr val="2542AA"/>
              </a:solidFill>
              <a:round/>
              <a:headEnd/>
              <a:tailEnd/>
            </a:ln>
          </p:spPr>
          <p:txBody>
            <a:bodyPr lIns="0" tIns="0" rIns="0" bIns="0"/>
            <a:lstStyle/>
            <a:p>
              <a:endParaRPr lang="es-ES_tradnl" sz="4200" b="0"/>
            </a:p>
          </p:txBody>
        </p:sp>
        <p:sp>
          <p:nvSpPr>
            <p:cNvPr id="16" name="Freeform 14"/>
            <p:cNvSpPr>
              <a:spLocks/>
            </p:cNvSpPr>
            <p:nvPr/>
          </p:nvSpPr>
          <p:spPr bwMode="auto">
            <a:xfrm>
              <a:off x="6096000" y="5357813"/>
              <a:ext cx="1566863" cy="836612"/>
            </a:xfrm>
            <a:custGeom>
              <a:avLst/>
              <a:gdLst>
                <a:gd name="T0" fmla="*/ 0 w 21600"/>
                <a:gd name="T1" fmla="*/ 32403687 h 21600"/>
                <a:gd name="T2" fmla="*/ 68196116 w 21600"/>
                <a:gd name="T3" fmla="*/ 28386245 h 21600"/>
                <a:gd name="T4" fmla="*/ 106140678 w 21600"/>
                <a:gd name="T5" fmla="*/ 8123425 h 21600"/>
                <a:gd name="T6" fmla="*/ 113660169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4796" y="21600"/>
                    <a:pt x="9593" y="21600"/>
                    <a:pt x="12960" y="18922"/>
                  </a:cubicBezTo>
                  <a:cubicBezTo>
                    <a:pt x="16327" y="16245"/>
                    <a:pt x="18741" y="8569"/>
                    <a:pt x="20171" y="5415"/>
                  </a:cubicBezTo>
                  <a:cubicBezTo>
                    <a:pt x="21600" y="2261"/>
                    <a:pt x="21600" y="1131"/>
                    <a:pt x="21600" y="0"/>
                  </a:cubicBezTo>
                </a:path>
              </a:pathLst>
            </a:custGeom>
            <a:noFill/>
            <a:ln w="38160">
              <a:solidFill>
                <a:srgbClr val="004C93"/>
              </a:solidFill>
              <a:round/>
              <a:headEnd/>
              <a:tailEnd/>
            </a:ln>
          </p:spPr>
          <p:txBody>
            <a:bodyPr lIns="0" tIns="0" rIns="0" bIns="0"/>
            <a:lstStyle/>
            <a:p>
              <a:endParaRPr lang="es-ES_tradnl" sz="4200" b="0"/>
            </a:p>
          </p:txBody>
        </p:sp>
        <p:sp>
          <p:nvSpPr>
            <p:cNvPr id="17" name="Rectangle 15"/>
            <p:cNvSpPr>
              <a:spLocks/>
            </p:cNvSpPr>
            <p:nvPr/>
          </p:nvSpPr>
          <p:spPr bwMode="auto">
            <a:xfrm>
              <a:off x="6777038" y="4567238"/>
              <a:ext cx="2667000" cy="774700"/>
            </a:xfrm>
            <a:prstGeom prst="rect">
              <a:avLst/>
            </a:pr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2000" b="0" dirty="0" err="1">
                  <a:solidFill>
                    <a:srgbClr val="000099"/>
                  </a:solidFill>
                  <a:cs typeface="Arial" charset="0"/>
                  <a:sym typeface="Calibri" pitchFamily="34" charset="0"/>
                </a:rPr>
                <a:t>Primera</a:t>
              </a:r>
              <a:r>
                <a:rPr lang="en-US" sz="2000" b="0" dirty="0">
                  <a:solidFill>
                    <a:srgbClr val="000099"/>
                  </a:solidFill>
                  <a:cs typeface="Arial" charset="0"/>
                  <a:sym typeface="Calibri" pitchFamily="34" charset="0"/>
                </a:rPr>
                <a:t> </a:t>
              </a:r>
              <a:r>
                <a:rPr lang="en-US" sz="2000" b="0" dirty="0" err="1">
                  <a:solidFill>
                    <a:srgbClr val="000099"/>
                  </a:solidFill>
                  <a:cs typeface="Arial" charset="0"/>
                  <a:sym typeface="Calibri" pitchFamily="34" charset="0"/>
                </a:rPr>
                <a:t>recaída</a:t>
              </a:r>
              <a:r>
                <a:rPr lang="en-US" sz="2000" b="0" dirty="0">
                  <a:solidFill>
                    <a:srgbClr val="000099"/>
                  </a:solidFill>
                  <a:cs typeface="Arial" charset="0"/>
                  <a:sym typeface="Calibri" pitchFamily="34" charset="0"/>
                </a:rPr>
                <a:t> </a:t>
              </a:r>
            </a:p>
          </p:txBody>
        </p:sp>
        <p:sp>
          <p:nvSpPr>
            <p:cNvPr id="18" name="Line 16"/>
            <p:cNvSpPr>
              <a:spLocks noChangeShapeType="1"/>
            </p:cNvSpPr>
            <p:nvPr/>
          </p:nvSpPr>
          <p:spPr bwMode="auto">
            <a:xfrm flipH="1">
              <a:off x="7386638" y="4973638"/>
              <a:ext cx="133350" cy="573087"/>
            </a:xfrm>
            <a:prstGeom prst="line">
              <a:avLst/>
            </a:prstGeom>
            <a:noFill/>
            <a:ln w="28440">
              <a:solidFill>
                <a:srgbClr val="004C93"/>
              </a:solidFill>
              <a:miter lim="800000"/>
              <a:headEnd/>
              <a:tailEnd type="triangle" w="med" len="med"/>
            </a:ln>
          </p:spPr>
          <p:txBody>
            <a:bodyPr lIns="0" tIns="0" rIns="0" bIns="0"/>
            <a:lstStyle/>
            <a:p>
              <a:endParaRPr lang="es-ES"/>
            </a:p>
          </p:txBody>
        </p:sp>
        <p:sp>
          <p:nvSpPr>
            <p:cNvPr id="19" name="Rectangle 17"/>
            <p:cNvSpPr>
              <a:spLocks/>
            </p:cNvSpPr>
            <p:nvPr/>
          </p:nvSpPr>
          <p:spPr bwMode="auto">
            <a:xfrm>
              <a:off x="10883920" y="5435600"/>
              <a:ext cx="2146300" cy="736600"/>
            </a:xfrm>
            <a:prstGeom prst="rect">
              <a:avLst/>
            </a:prstGeom>
            <a:noFill/>
            <a:ln w="9525">
              <a:noFill/>
              <a:round/>
              <a:headEnd/>
              <a:tailEnd/>
            </a:ln>
          </p:spPr>
          <p:txBody>
            <a:bodyPr lIns="38100" tIns="38100" rIns="38100" bIns="38100"/>
            <a:lstStyle/>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Progresión</a:t>
              </a:r>
              <a:r>
                <a:rPr lang="en-US" b="0" dirty="0">
                  <a:solidFill>
                    <a:srgbClr val="343434"/>
                  </a:solidFill>
                  <a:cs typeface="Arial" charset="0"/>
                  <a:sym typeface="Calibri" pitchFamily="34" charset="0"/>
                </a:rPr>
                <a:t> de la </a:t>
              </a:r>
              <a:r>
                <a:rPr lang="en-US" b="0" dirty="0" err="1">
                  <a:solidFill>
                    <a:srgbClr val="343434"/>
                  </a:solidFill>
                  <a:cs typeface="Arial" charset="0"/>
                  <a:sym typeface="Calibri" pitchFamily="34" charset="0"/>
                </a:rPr>
                <a:t>enfermedad</a:t>
              </a:r>
              <a:endParaRPr lang="en-US" b="0" dirty="0">
                <a:solidFill>
                  <a:srgbClr val="343434"/>
                </a:solidFill>
                <a:cs typeface="Arial" charset="0"/>
                <a:sym typeface="Calibri" pitchFamily="34" charset="0"/>
              </a:endParaRPr>
            </a:p>
          </p:txBody>
        </p:sp>
        <p:sp>
          <p:nvSpPr>
            <p:cNvPr id="20" name="Rectangle 18"/>
            <p:cNvSpPr>
              <a:spLocks/>
            </p:cNvSpPr>
            <p:nvPr/>
          </p:nvSpPr>
          <p:spPr bwMode="auto">
            <a:xfrm>
              <a:off x="10845337" y="6019800"/>
              <a:ext cx="1422400" cy="838201"/>
            </a:xfrm>
            <a:prstGeom prst="rect">
              <a:avLst/>
            </a:prstGeom>
            <a:noFill/>
            <a:ln w="9525">
              <a:noFill/>
              <a:round/>
              <a:headEnd/>
              <a:tailEnd/>
            </a:ln>
          </p:spPr>
          <p:txBody>
            <a:bodyPr lIns="38100" tIns="38100" rIns="38100" bIns="38100"/>
            <a:lstStyle/>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Enfermedad</a:t>
              </a:r>
              <a:r>
                <a:rPr lang="en-US" b="0" dirty="0">
                  <a:solidFill>
                    <a:srgbClr val="343434"/>
                  </a:solidFill>
                  <a:cs typeface="Arial" charset="0"/>
                  <a:sym typeface="Calibri" pitchFamily="34" charset="0"/>
                </a:rPr>
                <a:t> </a:t>
              </a:r>
            </a:p>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controlada</a:t>
              </a:r>
              <a:r>
                <a:rPr lang="en-US" b="0" dirty="0">
                  <a:solidFill>
                    <a:srgbClr val="343434"/>
                  </a:solidFill>
                  <a:cs typeface="Arial" charset="0"/>
                  <a:sym typeface="Calibri" pitchFamily="34" charset="0"/>
                </a:rPr>
                <a:t> </a:t>
              </a:r>
            </a:p>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clínicamente</a:t>
              </a:r>
              <a:endParaRPr lang="en-US" b="0" dirty="0">
                <a:solidFill>
                  <a:srgbClr val="343434"/>
                </a:solidFill>
                <a:cs typeface="Arial" charset="0"/>
                <a:sym typeface="Calibri" pitchFamily="34" charset="0"/>
              </a:endParaRPr>
            </a:p>
          </p:txBody>
        </p:sp>
        <p:sp>
          <p:nvSpPr>
            <p:cNvPr id="21" name="Rectangle 19"/>
            <p:cNvSpPr>
              <a:spLocks/>
            </p:cNvSpPr>
            <p:nvPr/>
          </p:nvSpPr>
          <p:spPr bwMode="auto">
            <a:xfrm>
              <a:off x="10825448" y="6743699"/>
              <a:ext cx="1244600" cy="571500"/>
            </a:xfrm>
            <a:prstGeom prst="rect">
              <a:avLst/>
            </a:prstGeom>
            <a:noFill/>
            <a:ln w="9525">
              <a:noFill/>
              <a:round/>
              <a:headEnd/>
              <a:tailEnd/>
            </a:ln>
          </p:spPr>
          <p:txBody>
            <a:bodyPr lIns="38100" tIns="38100" rIns="38100" bIns="38100"/>
            <a:lstStyle/>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Remisión</a:t>
              </a:r>
              <a:endParaRPr lang="en-US" b="0" dirty="0">
                <a:solidFill>
                  <a:srgbClr val="343434"/>
                </a:solidFill>
                <a:cs typeface="Arial" charset="0"/>
                <a:sym typeface="Calibri" pitchFamily="34" charset="0"/>
              </a:endParaRPr>
            </a:p>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a:solidFill>
                    <a:srgbClr val="343434"/>
                  </a:solidFill>
                  <a:cs typeface="Arial" charset="0"/>
                  <a:sym typeface="Calibri" pitchFamily="34" charset="0"/>
                </a:rPr>
                <a:t>molecular</a:t>
              </a:r>
            </a:p>
          </p:txBody>
        </p:sp>
        <p:sp>
          <p:nvSpPr>
            <p:cNvPr id="22" name="AutoShape 20"/>
            <p:cNvSpPr>
              <a:spLocks/>
            </p:cNvSpPr>
            <p:nvPr/>
          </p:nvSpPr>
          <p:spPr bwMode="auto">
            <a:xfrm>
              <a:off x="10379075" y="5338763"/>
              <a:ext cx="209550" cy="733425"/>
            </a:xfrm>
            <a:custGeom>
              <a:avLst/>
              <a:gdLst>
                <a:gd name="T0" fmla="*/ 9861103 w 21600"/>
                <a:gd name="T1" fmla="*/ 422795371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19080">
              <a:solidFill>
                <a:srgbClr val="004C93"/>
              </a:solidFill>
              <a:miter lim="800000"/>
              <a:headEnd/>
              <a:tailEnd/>
            </a:ln>
          </p:spPr>
          <p:txBody>
            <a:bodyPr lIns="0" tIns="0" rIns="0" bIns="0"/>
            <a:lstStyle/>
            <a:p>
              <a:endParaRPr lang="es-ES_tradnl" sz="4200" b="0"/>
            </a:p>
          </p:txBody>
        </p:sp>
        <p:sp>
          <p:nvSpPr>
            <p:cNvPr id="23" name="AutoShape 21"/>
            <p:cNvSpPr>
              <a:spLocks/>
            </p:cNvSpPr>
            <p:nvPr/>
          </p:nvSpPr>
          <p:spPr bwMode="auto">
            <a:xfrm>
              <a:off x="10379075" y="6124575"/>
              <a:ext cx="209550" cy="417513"/>
            </a:xfrm>
            <a:custGeom>
              <a:avLst/>
              <a:gdLst>
                <a:gd name="T0" fmla="*/ 9861103 w 21600"/>
                <a:gd name="T1" fmla="*/ 77996222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19080">
              <a:solidFill>
                <a:srgbClr val="004C93"/>
              </a:solidFill>
              <a:miter lim="800000"/>
              <a:headEnd/>
              <a:tailEnd/>
            </a:ln>
          </p:spPr>
          <p:txBody>
            <a:bodyPr lIns="0" tIns="0" rIns="0" bIns="0"/>
            <a:lstStyle/>
            <a:p>
              <a:endParaRPr lang="es-ES_tradnl" sz="4200" b="0"/>
            </a:p>
          </p:txBody>
        </p:sp>
        <p:sp>
          <p:nvSpPr>
            <p:cNvPr id="24" name="AutoShape 22"/>
            <p:cNvSpPr>
              <a:spLocks/>
            </p:cNvSpPr>
            <p:nvPr/>
          </p:nvSpPr>
          <p:spPr bwMode="auto">
            <a:xfrm>
              <a:off x="10379075" y="6646863"/>
              <a:ext cx="209550" cy="415925"/>
            </a:xfrm>
            <a:custGeom>
              <a:avLst/>
              <a:gdLst>
                <a:gd name="T0" fmla="*/ 9861103 w 21600"/>
                <a:gd name="T1" fmla="*/ 77109626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19080">
              <a:solidFill>
                <a:srgbClr val="004C93"/>
              </a:solidFill>
              <a:miter lim="800000"/>
              <a:headEnd/>
              <a:tailEnd/>
            </a:ln>
          </p:spPr>
          <p:txBody>
            <a:bodyPr lIns="0" tIns="0" rIns="0" bIns="0"/>
            <a:lstStyle/>
            <a:p>
              <a:endParaRPr lang="es-ES_tradnl" sz="4200" b="0"/>
            </a:p>
          </p:txBody>
        </p:sp>
        <p:sp>
          <p:nvSpPr>
            <p:cNvPr id="25" name="Line 23"/>
            <p:cNvSpPr>
              <a:spLocks noChangeShapeType="1"/>
            </p:cNvSpPr>
            <p:nvPr/>
          </p:nvSpPr>
          <p:spPr bwMode="auto">
            <a:xfrm rot="10800000" flipH="1">
              <a:off x="1985963" y="7129463"/>
              <a:ext cx="8148637" cy="0"/>
            </a:xfrm>
            <a:prstGeom prst="line">
              <a:avLst/>
            </a:prstGeom>
            <a:noFill/>
            <a:ln w="19080">
              <a:solidFill>
                <a:srgbClr val="004C93"/>
              </a:solidFill>
              <a:miter lim="800000"/>
              <a:headEnd/>
              <a:tailEnd type="triangle" w="med" len="med"/>
            </a:ln>
          </p:spPr>
          <p:txBody>
            <a:bodyPr lIns="0" tIns="0" rIns="0" bIns="0"/>
            <a:lstStyle/>
            <a:p>
              <a:endParaRPr lang="es-ES"/>
            </a:p>
          </p:txBody>
        </p:sp>
        <p:grpSp>
          <p:nvGrpSpPr>
            <p:cNvPr id="26" name="Group 24"/>
            <p:cNvGrpSpPr>
              <a:grpSpLocks/>
            </p:cNvGrpSpPr>
            <p:nvPr/>
          </p:nvGrpSpPr>
          <p:grpSpPr bwMode="auto">
            <a:xfrm>
              <a:off x="3708400" y="6540500"/>
              <a:ext cx="6413500" cy="520700"/>
              <a:chOff x="0" y="0"/>
              <a:chExt cx="4039" cy="328"/>
            </a:xfrm>
          </p:grpSpPr>
          <p:sp>
            <p:nvSpPr>
              <p:cNvPr id="27" name="Rectangle 25"/>
              <p:cNvSpPr>
                <a:spLocks/>
              </p:cNvSpPr>
              <p:nvPr/>
            </p:nvSpPr>
            <p:spPr bwMode="auto">
              <a:xfrm>
                <a:off x="0" y="0"/>
                <a:ext cx="4039" cy="328"/>
              </a:xfrm>
              <a:prstGeom prst="rect">
                <a:avLst/>
              </a:prstGeom>
              <a:solidFill>
                <a:srgbClr val="FF9933">
                  <a:alpha val="50195"/>
                </a:srgbClr>
              </a:solidFill>
              <a:ln w="9525">
                <a:noFill/>
                <a:round/>
                <a:headEnd/>
                <a:tailEnd/>
              </a:ln>
            </p:spPr>
            <p:txBody>
              <a:bodyPr lIns="0" tIns="0" rIns="0" bIns="0"/>
              <a:lstStyle/>
              <a:p>
                <a:endParaRPr lang="es-ES_tradnl" sz="4200" b="0"/>
              </a:p>
            </p:txBody>
          </p:sp>
          <p:sp>
            <p:nvSpPr>
              <p:cNvPr id="28" name="Rectangle 26"/>
              <p:cNvSpPr>
                <a:spLocks/>
              </p:cNvSpPr>
              <p:nvPr/>
            </p:nvSpPr>
            <p:spPr bwMode="auto">
              <a:xfrm>
                <a:off x="0" y="0"/>
                <a:ext cx="4039" cy="328"/>
              </a:xfrm>
              <a:prstGeom prst="rect">
                <a:avLst/>
              </a:prstGeom>
              <a:noFill/>
              <a:ln w="9525">
                <a:solidFill>
                  <a:srgbClr val="004C93"/>
                </a:solidFill>
                <a:round/>
                <a:headEnd/>
                <a:tailEnd/>
              </a:ln>
            </p:spPr>
            <p:txBody>
              <a:bodyPr lIns="0" tIns="0" rIns="0" bIns="0"/>
              <a:lstStyle/>
              <a:p>
                <a:endParaRPr lang="es-ES_tradnl" sz="4200" b="0"/>
              </a:p>
            </p:txBody>
          </p:sp>
        </p:grpSp>
        <p:sp>
          <p:nvSpPr>
            <p:cNvPr id="29" name="Line 27"/>
            <p:cNvSpPr>
              <a:spLocks noChangeShapeType="1"/>
            </p:cNvSpPr>
            <p:nvPr/>
          </p:nvSpPr>
          <p:spPr bwMode="auto">
            <a:xfrm rot="10800000" flipH="1">
              <a:off x="5414963" y="5324475"/>
              <a:ext cx="3175" cy="1804988"/>
            </a:xfrm>
            <a:prstGeom prst="line">
              <a:avLst/>
            </a:prstGeom>
            <a:noFill/>
            <a:ln w="28440">
              <a:solidFill>
                <a:srgbClr val="2542AA"/>
              </a:solidFill>
              <a:prstDash val="sysDot"/>
              <a:miter lim="800000"/>
              <a:headEnd/>
              <a:tailEnd/>
            </a:ln>
          </p:spPr>
          <p:txBody>
            <a:bodyPr lIns="0" tIns="0" rIns="0" bIns="0"/>
            <a:lstStyle/>
            <a:p>
              <a:endParaRPr lang="es-ES"/>
            </a:p>
          </p:txBody>
        </p:sp>
        <p:sp>
          <p:nvSpPr>
            <p:cNvPr id="30" name="Rectangle 28"/>
            <p:cNvSpPr>
              <a:spLocks/>
            </p:cNvSpPr>
            <p:nvPr/>
          </p:nvSpPr>
          <p:spPr bwMode="auto">
            <a:xfrm>
              <a:off x="1470025" y="4716463"/>
              <a:ext cx="2501900" cy="508000"/>
            </a:xfrm>
            <a:prstGeom prst="rect">
              <a:avLst/>
            </a:pr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2000" b="0" dirty="0" err="1">
                  <a:solidFill>
                    <a:srgbClr val="2542AA"/>
                  </a:solidFill>
                  <a:cs typeface="Arial" charset="0"/>
                  <a:sym typeface="Calibri" pitchFamily="34" charset="0"/>
                </a:rPr>
                <a:t>Quimioterapia</a:t>
              </a:r>
              <a:endParaRPr lang="en-US" sz="2000" b="0" dirty="0">
                <a:solidFill>
                  <a:srgbClr val="2542AA"/>
                </a:solidFill>
                <a:cs typeface="Arial" charset="0"/>
                <a:sym typeface="Calibri" pitchFamily="34" charset="0"/>
              </a:endParaRPr>
            </a:p>
          </p:txBody>
        </p:sp>
        <p:sp>
          <p:nvSpPr>
            <p:cNvPr id="31" name="Line 29"/>
            <p:cNvSpPr>
              <a:spLocks noChangeShapeType="1"/>
            </p:cNvSpPr>
            <p:nvPr/>
          </p:nvSpPr>
          <p:spPr bwMode="auto">
            <a:xfrm>
              <a:off x="5205413" y="4749800"/>
              <a:ext cx="3175" cy="431800"/>
            </a:xfrm>
            <a:prstGeom prst="line">
              <a:avLst/>
            </a:prstGeom>
            <a:noFill/>
            <a:ln w="76320">
              <a:solidFill>
                <a:srgbClr val="A2A2A2"/>
              </a:solidFill>
              <a:miter lim="800000"/>
              <a:headEnd/>
              <a:tailEnd/>
            </a:ln>
          </p:spPr>
          <p:txBody>
            <a:bodyPr lIns="0" tIns="0" rIns="0" bIns="0"/>
            <a:lstStyle/>
            <a:p>
              <a:endParaRPr lang="es-ES"/>
            </a:p>
          </p:txBody>
        </p:sp>
        <p:sp>
          <p:nvSpPr>
            <p:cNvPr id="32" name="Line 30"/>
            <p:cNvSpPr>
              <a:spLocks noChangeShapeType="1"/>
            </p:cNvSpPr>
            <p:nvPr/>
          </p:nvSpPr>
          <p:spPr bwMode="auto">
            <a:xfrm>
              <a:off x="4306888" y="4749800"/>
              <a:ext cx="1587" cy="431800"/>
            </a:xfrm>
            <a:prstGeom prst="line">
              <a:avLst/>
            </a:prstGeom>
            <a:noFill/>
            <a:ln w="76320">
              <a:solidFill>
                <a:srgbClr val="2542AA"/>
              </a:solidFill>
              <a:miter lim="800000"/>
              <a:headEnd/>
              <a:tailEnd/>
            </a:ln>
          </p:spPr>
          <p:txBody>
            <a:bodyPr lIns="0" tIns="0" rIns="0" bIns="0"/>
            <a:lstStyle/>
            <a:p>
              <a:endParaRPr lang="es-ES"/>
            </a:p>
          </p:txBody>
        </p:sp>
        <p:sp>
          <p:nvSpPr>
            <p:cNvPr id="33" name="Line 31"/>
            <p:cNvSpPr>
              <a:spLocks noChangeShapeType="1"/>
            </p:cNvSpPr>
            <p:nvPr/>
          </p:nvSpPr>
          <p:spPr bwMode="auto">
            <a:xfrm>
              <a:off x="5026025" y="4749800"/>
              <a:ext cx="1588" cy="431800"/>
            </a:xfrm>
            <a:prstGeom prst="line">
              <a:avLst/>
            </a:prstGeom>
            <a:noFill/>
            <a:ln w="76320">
              <a:solidFill>
                <a:srgbClr val="A2A2A2"/>
              </a:solidFill>
              <a:miter lim="800000"/>
              <a:headEnd/>
              <a:tailEnd/>
            </a:ln>
          </p:spPr>
          <p:txBody>
            <a:bodyPr lIns="0" tIns="0" rIns="0" bIns="0"/>
            <a:lstStyle/>
            <a:p>
              <a:endParaRPr lang="es-ES"/>
            </a:p>
          </p:txBody>
        </p:sp>
        <p:sp>
          <p:nvSpPr>
            <p:cNvPr id="34" name="Line 32"/>
            <p:cNvSpPr>
              <a:spLocks noChangeShapeType="1"/>
            </p:cNvSpPr>
            <p:nvPr/>
          </p:nvSpPr>
          <p:spPr bwMode="auto">
            <a:xfrm>
              <a:off x="4487863" y="4749800"/>
              <a:ext cx="1587" cy="431800"/>
            </a:xfrm>
            <a:prstGeom prst="line">
              <a:avLst/>
            </a:prstGeom>
            <a:noFill/>
            <a:ln w="76320">
              <a:solidFill>
                <a:srgbClr val="2542AA"/>
              </a:solidFill>
              <a:miter lim="800000"/>
              <a:headEnd/>
              <a:tailEnd/>
            </a:ln>
          </p:spPr>
          <p:txBody>
            <a:bodyPr lIns="0" tIns="0" rIns="0" bIns="0"/>
            <a:lstStyle/>
            <a:p>
              <a:endParaRPr lang="es-ES"/>
            </a:p>
          </p:txBody>
        </p:sp>
        <p:sp>
          <p:nvSpPr>
            <p:cNvPr id="35" name="Line 33"/>
            <p:cNvSpPr>
              <a:spLocks noChangeShapeType="1"/>
            </p:cNvSpPr>
            <p:nvPr/>
          </p:nvSpPr>
          <p:spPr bwMode="auto">
            <a:xfrm>
              <a:off x="4668838" y="4749800"/>
              <a:ext cx="1587" cy="431800"/>
            </a:xfrm>
            <a:prstGeom prst="line">
              <a:avLst/>
            </a:prstGeom>
            <a:noFill/>
            <a:ln w="76320">
              <a:solidFill>
                <a:srgbClr val="2542AA"/>
              </a:solidFill>
              <a:miter lim="800000"/>
              <a:headEnd/>
              <a:tailEnd/>
            </a:ln>
          </p:spPr>
          <p:txBody>
            <a:bodyPr lIns="0" tIns="0" rIns="0" bIns="0"/>
            <a:lstStyle/>
            <a:p>
              <a:endParaRPr lang="es-ES"/>
            </a:p>
          </p:txBody>
        </p:sp>
        <p:sp>
          <p:nvSpPr>
            <p:cNvPr id="36" name="Line 34"/>
            <p:cNvSpPr>
              <a:spLocks noChangeShapeType="1"/>
            </p:cNvSpPr>
            <p:nvPr/>
          </p:nvSpPr>
          <p:spPr bwMode="auto">
            <a:xfrm>
              <a:off x="4845050" y="4749800"/>
              <a:ext cx="1588" cy="431800"/>
            </a:xfrm>
            <a:prstGeom prst="line">
              <a:avLst/>
            </a:prstGeom>
            <a:noFill/>
            <a:ln w="76320">
              <a:solidFill>
                <a:srgbClr val="2542AA"/>
              </a:solidFill>
              <a:miter lim="800000"/>
              <a:headEnd/>
              <a:tailEnd/>
            </a:ln>
          </p:spPr>
          <p:txBody>
            <a:bodyPr lIns="0" tIns="0" rIns="0" bIns="0"/>
            <a:lstStyle/>
            <a:p>
              <a:endParaRPr lang="es-ES"/>
            </a:p>
          </p:txBody>
        </p:sp>
        <p:sp>
          <p:nvSpPr>
            <p:cNvPr id="37" name="Line 35"/>
            <p:cNvSpPr>
              <a:spLocks noChangeShapeType="1"/>
            </p:cNvSpPr>
            <p:nvPr/>
          </p:nvSpPr>
          <p:spPr bwMode="auto">
            <a:xfrm>
              <a:off x="3951288" y="4749800"/>
              <a:ext cx="3175" cy="431800"/>
            </a:xfrm>
            <a:prstGeom prst="line">
              <a:avLst/>
            </a:prstGeom>
            <a:noFill/>
            <a:ln w="76320">
              <a:solidFill>
                <a:srgbClr val="2542AA"/>
              </a:solidFill>
              <a:miter lim="800000"/>
              <a:headEnd/>
              <a:tailEnd/>
            </a:ln>
          </p:spPr>
          <p:txBody>
            <a:bodyPr lIns="0" tIns="0" rIns="0" bIns="0"/>
            <a:lstStyle/>
            <a:p>
              <a:endParaRPr lang="es-ES"/>
            </a:p>
          </p:txBody>
        </p:sp>
        <p:sp>
          <p:nvSpPr>
            <p:cNvPr id="38" name="Rectangle 36"/>
            <p:cNvSpPr>
              <a:spLocks/>
            </p:cNvSpPr>
            <p:nvPr/>
          </p:nvSpPr>
          <p:spPr bwMode="auto">
            <a:xfrm>
              <a:off x="3798170" y="7197724"/>
              <a:ext cx="2044700" cy="838201"/>
            </a:xfrm>
            <a:prstGeom prst="rect">
              <a:avLst/>
            </a:pr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2000" b="0" dirty="0" err="1">
                  <a:solidFill>
                    <a:srgbClr val="343434"/>
                  </a:solidFill>
                  <a:cs typeface="Arial" charset="0"/>
                  <a:sym typeface="Calibri" pitchFamily="34" charset="0"/>
                </a:rPr>
                <a:t>Inducción</a:t>
              </a:r>
              <a:endParaRPr lang="en-US" sz="2000" b="0" dirty="0">
                <a:solidFill>
                  <a:srgbClr val="343434"/>
                </a:solidFill>
                <a:cs typeface="Arial" charset="0"/>
                <a:sym typeface="Calibri" pitchFamily="34" charset="0"/>
              </a:endParaRPr>
            </a:p>
          </p:txBody>
        </p:sp>
        <p:sp>
          <p:nvSpPr>
            <p:cNvPr id="39" name="Rectangle 37"/>
            <p:cNvSpPr>
              <a:spLocks/>
            </p:cNvSpPr>
            <p:nvPr/>
          </p:nvSpPr>
          <p:spPr bwMode="auto">
            <a:xfrm>
              <a:off x="2192846" y="6702195"/>
              <a:ext cx="1870831" cy="454256"/>
            </a:xfrm>
            <a:prstGeom prst="rect">
              <a:avLst/>
            </a:pr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Diagnóstico</a:t>
              </a:r>
              <a:endParaRPr lang="en-US" b="0" dirty="0">
                <a:solidFill>
                  <a:srgbClr val="343434"/>
                </a:solidFill>
                <a:cs typeface="Arial" charset="0"/>
                <a:sym typeface="Calibri" pitchFamily="34" charset="0"/>
              </a:endParaRPr>
            </a:p>
          </p:txBody>
        </p:sp>
        <p:sp>
          <p:nvSpPr>
            <p:cNvPr id="40" name="Line 38"/>
            <p:cNvSpPr>
              <a:spLocks noChangeShapeType="1"/>
            </p:cNvSpPr>
            <p:nvPr/>
          </p:nvSpPr>
          <p:spPr bwMode="auto">
            <a:xfrm rot="10800000" flipH="1">
              <a:off x="3717925" y="5270500"/>
              <a:ext cx="3175" cy="1863725"/>
            </a:xfrm>
            <a:prstGeom prst="line">
              <a:avLst/>
            </a:prstGeom>
            <a:noFill/>
            <a:ln w="28440">
              <a:solidFill>
                <a:srgbClr val="2542AA"/>
              </a:solidFill>
              <a:prstDash val="sysDot"/>
              <a:miter lim="800000"/>
              <a:headEnd/>
              <a:tailEnd/>
            </a:ln>
          </p:spPr>
          <p:txBody>
            <a:bodyPr lIns="0" tIns="0" rIns="0" bIns="0"/>
            <a:lstStyle/>
            <a:p>
              <a:endParaRPr lang="es-ES"/>
            </a:p>
          </p:txBody>
        </p:sp>
        <p:sp>
          <p:nvSpPr>
            <p:cNvPr id="41" name="Line 39"/>
            <p:cNvSpPr>
              <a:spLocks noChangeShapeType="1"/>
            </p:cNvSpPr>
            <p:nvPr/>
          </p:nvSpPr>
          <p:spPr bwMode="auto">
            <a:xfrm>
              <a:off x="4125913" y="4749800"/>
              <a:ext cx="3175" cy="431800"/>
            </a:xfrm>
            <a:prstGeom prst="line">
              <a:avLst/>
            </a:prstGeom>
            <a:noFill/>
            <a:ln w="76320">
              <a:solidFill>
                <a:srgbClr val="2542AA"/>
              </a:solidFill>
              <a:miter lim="800000"/>
              <a:headEnd/>
              <a:tailEnd/>
            </a:ln>
          </p:spPr>
          <p:txBody>
            <a:bodyPr lIns="0" tIns="0" rIns="0" bIns="0"/>
            <a:lstStyle/>
            <a:p>
              <a:endParaRPr lang="es-ES"/>
            </a:p>
          </p:txBody>
        </p:sp>
      </p:grpSp>
      <p:sp>
        <p:nvSpPr>
          <p:cNvPr id="43" name="42 Rectángulo"/>
          <p:cNvSpPr/>
          <p:nvPr/>
        </p:nvSpPr>
        <p:spPr>
          <a:xfrm>
            <a:off x="642910" y="1357298"/>
            <a:ext cx="7929618" cy="830997"/>
          </a:xfrm>
          <a:prstGeom prst="rect">
            <a:avLst/>
          </a:prstGeom>
        </p:spPr>
        <p:txBody>
          <a:bodyPr wrap="square">
            <a:spAutoFit/>
          </a:bodyPr>
          <a:lstStyle/>
          <a:p>
            <a:r>
              <a:rPr lang="en-US" sz="2400" dirty="0" err="1" smtClean="0">
                <a:solidFill>
                  <a:srgbClr val="2542AA"/>
                </a:solidFill>
                <a:cs typeface="Arial" charset="0"/>
                <a:sym typeface="Trebuchet MS" pitchFamily="34" charset="0"/>
              </a:rPr>
              <a:t>Redefiniendo</a:t>
            </a:r>
            <a:r>
              <a:rPr lang="en-US" sz="2400" dirty="0" smtClean="0">
                <a:solidFill>
                  <a:srgbClr val="2542AA"/>
                </a:solidFill>
                <a:cs typeface="Arial" charset="0"/>
                <a:sym typeface="Trebuchet MS" pitchFamily="34" charset="0"/>
              </a:rPr>
              <a:t> los </a:t>
            </a:r>
            <a:r>
              <a:rPr lang="en-US" sz="2400" dirty="0" err="1" smtClean="0">
                <a:solidFill>
                  <a:srgbClr val="2542AA"/>
                </a:solidFill>
                <a:cs typeface="Arial" charset="0"/>
                <a:sym typeface="Trebuchet MS" pitchFamily="34" charset="0"/>
              </a:rPr>
              <a:t>objetivos</a:t>
            </a:r>
            <a:r>
              <a:rPr lang="en-US" sz="2400" dirty="0" smtClean="0">
                <a:solidFill>
                  <a:srgbClr val="2542AA"/>
                </a:solidFill>
                <a:cs typeface="Arial" charset="0"/>
                <a:sym typeface="Trebuchet MS" pitchFamily="34" charset="0"/>
              </a:rPr>
              <a:t> de </a:t>
            </a:r>
            <a:r>
              <a:rPr lang="en-US" sz="2400" dirty="0" err="1" smtClean="0">
                <a:solidFill>
                  <a:srgbClr val="2542AA"/>
                </a:solidFill>
                <a:cs typeface="Arial" charset="0"/>
                <a:sym typeface="Trebuchet MS" pitchFamily="34" charset="0"/>
              </a:rPr>
              <a:t>nuestro</a:t>
            </a:r>
            <a:r>
              <a:rPr lang="en-US" sz="2400" dirty="0" smtClean="0">
                <a:solidFill>
                  <a:srgbClr val="2542AA"/>
                </a:solidFill>
                <a:cs typeface="Arial" charset="0"/>
                <a:sym typeface="Trebuchet MS" pitchFamily="34" charset="0"/>
              </a:rPr>
              <a:t> </a:t>
            </a:r>
            <a:r>
              <a:rPr lang="en-US" sz="2400" dirty="0" err="1" smtClean="0">
                <a:solidFill>
                  <a:srgbClr val="2542AA"/>
                </a:solidFill>
                <a:cs typeface="Arial" charset="0"/>
                <a:sym typeface="Trebuchet MS" pitchFamily="34" charset="0"/>
              </a:rPr>
              <a:t>tratamiento</a:t>
            </a:r>
            <a:r>
              <a:rPr lang="en-US" sz="2400" dirty="0" smtClean="0">
                <a:solidFill>
                  <a:srgbClr val="2542AA"/>
                </a:solidFill>
                <a:cs typeface="Arial" charset="0"/>
                <a:sym typeface="Trebuchet MS" pitchFamily="34" charset="0"/>
              </a:rPr>
              <a:t>: </a:t>
            </a:r>
            <a:r>
              <a:rPr lang="en-US" sz="2400" dirty="0" err="1" smtClean="0">
                <a:solidFill>
                  <a:srgbClr val="2542AA"/>
                </a:solidFill>
                <a:cs typeface="Arial" charset="0"/>
                <a:sym typeface="Trebuchet MS" pitchFamily="34" charset="0"/>
              </a:rPr>
              <a:t>Aumentar</a:t>
            </a:r>
            <a:r>
              <a:rPr lang="en-US" sz="2400" dirty="0" smtClean="0">
                <a:solidFill>
                  <a:srgbClr val="2542AA"/>
                </a:solidFill>
                <a:cs typeface="Arial" charset="0"/>
                <a:sym typeface="Trebuchet MS" pitchFamily="34" charset="0"/>
              </a:rPr>
              <a:t> la </a:t>
            </a:r>
            <a:r>
              <a:rPr lang="en-US" sz="2400" dirty="0" err="1" smtClean="0">
                <a:solidFill>
                  <a:srgbClr val="2542AA"/>
                </a:solidFill>
                <a:cs typeface="Arial" charset="0"/>
                <a:sym typeface="Trebuchet MS" pitchFamily="34" charset="0"/>
              </a:rPr>
              <a:t>duración</a:t>
            </a:r>
            <a:r>
              <a:rPr lang="en-US" sz="2400" dirty="0" smtClean="0">
                <a:solidFill>
                  <a:srgbClr val="2542AA"/>
                </a:solidFill>
                <a:cs typeface="Arial" charset="0"/>
                <a:sym typeface="Trebuchet MS" pitchFamily="34" charset="0"/>
              </a:rPr>
              <a:t> y la </a:t>
            </a:r>
            <a:r>
              <a:rPr lang="en-US" sz="2400" dirty="0" err="1" smtClean="0">
                <a:solidFill>
                  <a:srgbClr val="2542AA"/>
                </a:solidFill>
                <a:cs typeface="Arial" charset="0"/>
                <a:sym typeface="Trebuchet MS" pitchFamily="34" charset="0"/>
              </a:rPr>
              <a:t>intensificación</a:t>
            </a:r>
            <a:r>
              <a:rPr lang="en-US" sz="2400" dirty="0" smtClean="0">
                <a:solidFill>
                  <a:srgbClr val="2542AA"/>
                </a:solidFill>
                <a:cs typeface="Arial" charset="0"/>
                <a:sym typeface="Trebuchet MS" pitchFamily="34" charset="0"/>
              </a:rPr>
              <a:t> de la </a:t>
            </a:r>
            <a:r>
              <a:rPr lang="en-US" sz="2400" dirty="0" err="1" smtClean="0">
                <a:solidFill>
                  <a:srgbClr val="2542AA"/>
                </a:solidFill>
                <a:cs typeface="Arial" charset="0"/>
                <a:sym typeface="Trebuchet MS" pitchFamily="34" charset="0"/>
              </a:rPr>
              <a:t>remisión</a:t>
            </a:r>
            <a:endParaRPr lang="es-E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Text Box 9"/>
          <p:cNvSpPr txBox="1">
            <a:spLocks noChangeArrowheads="1"/>
          </p:cNvSpPr>
          <p:nvPr/>
        </p:nvSpPr>
        <p:spPr bwMode="auto">
          <a:xfrm>
            <a:off x="1873281" y="142852"/>
            <a:ext cx="7127875"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Abordaje del linfoma folicular</a:t>
            </a:r>
          </a:p>
        </p:txBody>
      </p:sp>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pSp>
        <p:nvGrpSpPr>
          <p:cNvPr id="5" name="4 Grupo"/>
          <p:cNvGrpSpPr/>
          <p:nvPr/>
        </p:nvGrpSpPr>
        <p:grpSpPr>
          <a:xfrm>
            <a:off x="1939925" y="2095522"/>
            <a:ext cx="7051675" cy="2247901"/>
            <a:chOff x="2092325" y="2573338"/>
            <a:chExt cx="10963275" cy="2937317"/>
          </a:xfrm>
        </p:grpSpPr>
        <p:sp>
          <p:nvSpPr>
            <p:cNvPr id="6" name="Rectangle 54"/>
            <p:cNvSpPr>
              <a:spLocks/>
            </p:cNvSpPr>
            <p:nvPr/>
          </p:nvSpPr>
          <p:spPr bwMode="auto">
            <a:xfrm>
              <a:off x="4227513" y="3567113"/>
              <a:ext cx="6375400" cy="622300"/>
            </a:xfrm>
            <a:prstGeom prst="rect">
              <a:avLst/>
            </a:prstGeom>
            <a:solidFill>
              <a:srgbClr val="FF9933">
                <a:alpha val="50195"/>
              </a:srgbClr>
            </a:solidFill>
            <a:ln w="9525">
              <a:noFill/>
              <a:round/>
              <a:headEnd/>
              <a:tailEnd/>
            </a:ln>
          </p:spPr>
          <p:txBody>
            <a:bodyPr lIns="0" tIns="0" rIns="0" bIns="0"/>
            <a:lstStyle/>
            <a:p>
              <a:endParaRPr lang="es-ES_tradnl" sz="4200" b="0"/>
            </a:p>
          </p:txBody>
        </p:sp>
        <p:grpSp>
          <p:nvGrpSpPr>
            <p:cNvPr id="7" name="Group 55"/>
            <p:cNvGrpSpPr>
              <a:grpSpLocks/>
            </p:cNvGrpSpPr>
            <p:nvPr/>
          </p:nvGrpSpPr>
          <p:grpSpPr bwMode="auto">
            <a:xfrm>
              <a:off x="4229100" y="4187825"/>
              <a:ext cx="6350000" cy="419100"/>
              <a:chOff x="0" y="0"/>
              <a:chExt cx="4000" cy="264"/>
            </a:xfrm>
          </p:grpSpPr>
          <p:sp>
            <p:nvSpPr>
              <p:cNvPr id="48" name="Rectangle 56"/>
              <p:cNvSpPr>
                <a:spLocks/>
              </p:cNvSpPr>
              <p:nvPr/>
            </p:nvSpPr>
            <p:spPr bwMode="auto">
              <a:xfrm>
                <a:off x="0" y="0"/>
                <a:ext cx="4000" cy="256"/>
              </a:xfrm>
              <a:prstGeom prst="rect">
                <a:avLst/>
              </a:prstGeom>
              <a:solidFill>
                <a:srgbClr val="FF9933">
                  <a:alpha val="50195"/>
                </a:srgbClr>
              </a:solidFill>
              <a:ln w="9525">
                <a:noFill/>
                <a:round/>
                <a:headEnd/>
                <a:tailEnd/>
              </a:ln>
            </p:spPr>
            <p:txBody>
              <a:bodyPr lIns="0" tIns="0" rIns="0" bIns="0"/>
              <a:lstStyle/>
              <a:p>
                <a:endParaRPr lang="es-ES_tradnl" sz="4200" b="0"/>
              </a:p>
            </p:txBody>
          </p:sp>
          <p:sp>
            <p:nvSpPr>
              <p:cNvPr id="49" name="Rectangle 57"/>
              <p:cNvSpPr>
                <a:spLocks/>
              </p:cNvSpPr>
              <p:nvPr/>
            </p:nvSpPr>
            <p:spPr bwMode="auto">
              <a:xfrm>
                <a:off x="0" y="0"/>
                <a:ext cx="4000" cy="264"/>
              </a:xfrm>
              <a:prstGeom prst="rect">
                <a:avLst/>
              </a:prstGeom>
              <a:noFill/>
              <a:ln w="9525">
                <a:solidFill>
                  <a:srgbClr val="004C93"/>
                </a:solidFill>
                <a:round/>
                <a:headEnd/>
                <a:tailEnd/>
              </a:ln>
            </p:spPr>
            <p:txBody>
              <a:bodyPr lIns="0" tIns="0" rIns="0" bIns="0"/>
              <a:lstStyle/>
              <a:p>
                <a:endParaRPr lang="es-ES_tradnl" sz="4200" b="0"/>
              </a:p>
            </p:txBody>
          </p:sp>
        </p:grpSp>
        <p:grpSp>
          <p:nvGrpSpPr>
            <p:cNvPr id="8" name="Group 58"/>
            <p:cNvGrpSpPr>
              <a:grpSpLocks/>
            </p:cNvGrpSpPr>
            <p:nvPr/>
          </p:nvGrpSpPr>
          <p:grpSpPr bwMode="auto">
            <a:xfrm>
              <a:off x="4229100" y="4611688"/>
              <a:ext cx="6350000" cy="393700"/>
              <a:chOff x="0" y="0"/>
              <a:chExt cx="4000" cy="248"/>
            </a:xfrm>
          </p:grpSpPr>
          <p:sp>
            <p:nvSpPr>
              <p:cNvPr id="46" name="Rectangle 59"/>
              <p:cNvSpPr>
                <a:spLocks/>
              </p:cNvSpPr>
              <p:nvPr/>
            </p:nvSpPr>
            <p:spPr bwMode="auto">
              <a:xfrm>
                <a:off x="0" y="0"/>
                <a:ext cx="4000" cy="248"/>
              </a:xfrm>
              <a:prstGeom prst="rect">
                <a:avLst/>
              </a:prstGeom>
              <a:solidFill>
                <a:srgbClr val="FF9933">
                  <a:alpha val="50195"/>
                </a:srgbClr>
              </a:solidFill>
              <a:ln w="9525">
                <a:noFill/>
                <a:round/>
                <a:headEnd/>
                <a:tailEnd/>
              </a:ln>
            </p:spPr>
            <p:txBody>
              <a:bodyPr lIns="0" tIns="0" rIns="0" bIns="0"/>
              <a:lstStyle/>
              <a:p>
                <a:endParaRPr lang="es-ES_tradnl" sz="4200" b="0"/>
              </a:p>
            </p:txBody>
          </p:sp>
          <p:sp>
            <p:nvSpPr>
              <p:cNvPr id="47" name="Rectangle 60"/>
              <p:cNvSpPr>
                <a:spLocks/>
              </p:cNvSpPr>
              <p:nvPr/>
            </p:nvSpPr>
            <p:spPr bwMode="auto">
              <a:xfrm>
                <a:off x="0" y="0"/>
                <a:ext cx="4000" cy="248"/>
              </a:xfrm>
              <a:prstGeom prst="rect">
                <a:avLst/>
              </a:prstGeom>
              <a:noFill/>
              <a:ln w="9525">
                <a:solidFill>
                  <a:srgbClr val="004C93"/>
                </a:solidFill>
                <a:round/>
                <a:headEnd/>
                <a:tailEnd/>
              </a:ln>
            </p:spPr>
            <p:txBody>
              <a:bodyPr lIns="0" tIns="0" rIns="0" bIns="0"/>
              <a:lstStyle/>
              <a:p>
                <a:endParaRPr lang="es-ES_tradnl" sz="4200" b="0"/>
              </a:p>
            </p:txBody>
          </p:sp>
        </p:grpSp>
        <p:sp>
          <p:nvSpPr>
            <p:cNvPr id="9" name="Rectangle 61"/>
            <p:cNvSpPr>
              <a:spLocks/>
            </p:cNvSpPr>
            <p:nvPr/>
          </p:nvSpPr>
          <p:spPr bwMode="auto">
            <a:xfrm>
              <a:off x="4281513" y="5040755"/>
              <a:ext cx="1612899" cy="469900"/>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600" dirty="0" err="1">
                  <a:solidFill>
                    <a:srgbClr val="343434"/>
                  </a:solidFill>
                  <a:cs typeface="Arial" charset="0"/>
                  <a:sym typeface="Calibri" pitchFamily="34" charset="0"/>
                </a:rPr>
                <a:t>Inducción</a:t>
              </a:r>
              <a:endParaRPr lang="en-US" sz="1600" dirty="0">
                <a:solidFill>
                  <a:srgbClr val="343434"/>
                </a:solidFill>
                <a:cs typeface="Arial" charset="0"/>
                <a:sym typeface="Calibri" pitchFamily="34" charset="0"/>
              </a:endParaRPr>
            </a:p>
          </p:txBody>
        </p:sp>
        <p:grpSp>
          <p:nvGrpSpPr>
            <p:cNvPr id="10" name="Group 62"/>
            <p:cNvGrpSpPr>
              <a:grpSpLocks/>
            </p:cNvGrpSpPr>
            <p:nvPr/>
          </p:nvGrpSpPr>
          <p:grpSpPr bwMode="auto">
            <a:xfrm>
              <a:off x="4260850" y="3595688"/>
              <a:ext cx="6319839" cy="1206500"/>
              <a:chOff x="0" y="0"/>
              <a:chExt cx="3981" cy="760"/>
            </a:xfrm>
          </p:grpSpPr>
          <p:sp>
            <p:nvSpPr>
              <p:cNvPr id="42" name="Freeform 63"/>
              <p:cNvSpPr>
                <a:spLocks/>
              </p:cNvSpPr>
              <p:nvPr/>
            </p:nvSpPr>
            <p:spPr bwMode="auto">
              <a:xfrm>
                <a:off x="0" y="0"/>
                <a:ext cx="1449" cy="760"/>
              </a:xfrm>
              <a:custGeom>
                <a:avLst/>
                <a:gdLst>
                  <a:gd name="T0" fmla="*/ 97 w 21600"/>
                  <a:gd name="T1" fmla="*/ 27 h 21015"/>
                  <a:gd name="T2" fmla="*/ 58 w 21600"/>
                  <a:gd name="T3" fmla="*/ 26 h 21015"/>
                  <a:gd name="T4" fmla="*/ 32 w 21600"/>
                  <a:gd name="T5" fmla="*/ 17 h 21015"/>
                  <a:gd name="T6" fmla="*/ 17 w 21600"/>
                  <a:gd name="T7" fmla="*/ 8 h 21015"/>
                  <a:gd name="T8" fmla="*/ 4 w 21600"/>
                  <a:gd name="T9" fmla="*/ 1 h 21015"/>
                  <a:gd name="T10" fmla="*/ 0 w 21600"/>
                  <a:gd name="T11" fmla="*/ 0 h 21015"/>
                  <a:gd name="T12" fmla="*/ 0 60000 65536"/>
                  <a:gd name="T13" fmla="*/ 0 60000 65536"/>
                  <a:gd name="T14" fmla="*/ 0 60000 65536"/>
                  <a:gd name="T15" fmla="*/ 0 60000 65536"/>
                  <a:gd name="T16" fmla="*/ 0 60000 65536"/>
                  <a:gd name="T17" fmla="*/ 0 60000 65536"/>
                  <a:gd name="T18" fmla="*/ 0 w 21600"/>
                  <a:gd name="T19" fmla="*/ 0 h 21015"/>
                  <a:gd name="T20" fmla="*/ 21600 w 21600"/>
                  <a:gd name="T21" fmla="*/ 21015 h 21015"/>
                </a:gdLst>
                <a:ahLst/>
                <a:cxnLst>
                  <a:cxn ang="T12">
                    <a:pos x="T0" y="T1"/>
                  </a:cxn>
                  <a:cxn ang="T13">
                    <a:pos x="T2" y="T3"/>
                  </a:cxn>
                  <a:cxn ang="T14">
                    <a:pos x="T4" y="T5"/>
                  </a:cxn>
                  <a:cxn ang="T15">
                    <a:pos x="T6" y="T7"/>
                  </a:cxn>
                  <a:cxn ang="T16">
                    <a:pos x="T8" y="T9"/>
                  </a:cxn>
                  <a:cxn ang="T17">
                    <a:pos x="T10" y="T11"/>
                  </a:cxn>
                </a:cxnLst>
                <a:rect l="T18" t="T19" r="T20" b="T21"/>
                <a:pathLst>
                  <a:path w="21600" h="21015">
                    <a:moveTo>
                      <a:pt x="21600" y="20899"/>
                    </a:moveTo>
                    <a:cubicBezTo>
                      <a:pt x="20172" y="20799"/>
                      <a:pt x="15393" y="21529"/>
                      <a:pt x="12978" y="20235"/>
                    </a:cubicBezTo>
                    <a:cubicBezTo>
                      <a:pt x="10562" y="18941"/>
                      <a:pt x="8658" y="15523"/>
                      <a:pt x="7124" y="13201"/>
                    </a:cubicBezTo>
                    <a:cubicBezTo>
                      <a:pt x="5590" y="10878"/>
                      <a:pt x="4814" y="8257"/>
                      <a:pt x="3773" y="6200"/>
                    </a:cubicBezTo>
                    <a:cubicBezTo>
                      <a:pt x="2715" y="4143"/>
                      <a:pt x="1481" y="1953"/>
                      <a:pt x="846" y="924"/>
                    </a:cubicBezTo>
                    <a:cubicBezTo>
                      <a:pt x="229" y="-71"/>
                      <a:pt x="106" y="-38"/>
                      <a:pt x="0" y="29"/>
                    </a:cubicBezTo>
                  </a:path>
                </a:pathLst>
              </a:custGeom>
              <a:noFill/>
              <a:ln w="28440">
                <a:solidFill>
                  <a:srgbClr val="2542AA"/>
                </a:solidFill>
                <a:round/>
                <a:headEnd/>
                <a:tailEnd/>
              </a:ln>
            </p:spPr>
            <p:txBody>
              <a:bodyPr lIns="0" tIns="0" rIns="0" bIns="0"/>
              <a:lstStyle/>
              <a:p>
                <a:endParaRPr lang="es-ES_tradnl" sz="4200" b="0"/>
              </a:p>
            </p:txBody>
          </p:sp>
          <p:sp>
            <p:nvSpPr>
              <p:cNvPr id="43" name="Freeform 64"/>
              <p:cNvSpPr>
                <a:spLocks/>
              </p:cNvSpPr>
              <p:nvPr/>
            </p:nvSpPr>
            <p:spPr bwMode="auto">
              <a:xfrm>
                <a:off x="2759" y="433"/>
                <a:ext cx="1222" cy="211"/>
              </a:xfrm>
              <a:custGeom>
                <a:avLst/>
                <a:gdLst>
                  <a:gd name="T0" fmla="*/ 0 w 21600"/>
                  <a:gd name="T1" fmla="*/ 0 h 21263"/>
                  <a:gd name="T2" fmla="*/ 1 w 21600"/>
                  <a:gd name="T3" fmla="*/ 0 h 21263"/>
                  <a:gd name="T4" fmla="*/ 4 w 21600"/>
                  <a:gd name="T5" fmla="*/ 1 h 21263"/>
                  <a:gd name="T6" fmla="*/ 9 w 21600"/>
                  <a:gd name="T7" fmla="*/ 1 h 21263"/>
                  <a:gd name="T8" fmla="*/ 17 w 21600"/>
                  <a:gd name="T9" fmla="*/ 2 h 21263"/>
                  <a:gd name="T10" fmla="*/ 27 w 21600"/>
                  <a:gd name="T11" fmla="*/ 2 h 21263"/>
                  <a:gd name="T12" fmla="*/ 38 w 21600"/>
                  <a:gd name="T13" fmla="*/ 2 h 21263"/>
                  <a:gd name="T14" fmla="*/ 45 w 21600"/>
                  <a:gd name="T15" fmla="*/ 2 h 21263"/>
                  <a:gd name="T16" fmla="*/ 69 w 21600"/>
                  <a:gd name="T17" fmla="*/ 2 h 21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263"/>
                  <a:gd name="T29" fmla="*/ 21600 w 21600"/>
                  <a:gd name="T30" fmla="*/ 21263 h 21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263">
                    <a:moveTo>
                      <a:pt x="0" y="0"/>
                    </a:moveTo>
                    <a:cubicBezTo>
                      <a:pt x="84" y="971"/>
                      <a:pt x="188" y="2063"/>
                      <a:pt x="418" y="3398"/>
                    </a:cubicBezTo>
                    <a:cubicBezTo>
                      <a:pt x="648" y="4733"/>
                      <a:pt x="940" y="6431"/>
                      <a:pt x="1337" y="8009"/>
                    </a:cubicBezTo>
                    <a:cubicBezTo>
                      <a:pt x="1734" y="9587"/>
                      <a:pt x="2110" y="11285"/>
                      <a:pt x="2757" y="12863"/>
                    </a:cubicBezTo>
                    <a:cubicBezTo>
                      <a:pt x="3405" y="14440"/>
                      <a:pt x="4220" y="16382"/>
                      <a:pt x="5181" y="17717"/>
                    </a:cubicBezTo>
                    <a:cubicBezTo>
                      <a:pt x="6142" y="19052"/>
                      <a:pt x="7437" y="20629"/>
                      <a:pt x="8565" y="21115"/>
                    </a:cubicBezTo>
                    <a:cubicBezTo>
                      <a:pt x="9693" y="21600"/>
                      <a:pt x="11051" y="20751"/>
                      <a:pt x="11949" y="20629"/>
                    </a:cubicBezTo>
                    <a:cubicBezTo>
                      <a:pt x="12847" y="20508"/>
                      <a:pt x="12388" y="20629"/>
                      <a:pt x="13996" y="20629"/>
                    </a:cubicBezTo>
                    <a:cubicBezTo>
                      <a:pt x="15605" y="20629"/>
                      <a:pt x="18592" y="20629"/>
                      <a:pt x="21600" y="20629"/>
                    </a:cubicBezTo>
                  </a:path>
                </a:pathLst>
              </a:custGeom>
              <a:noFill/>
              <a:ln w="28440">
                <a:solidFill>
                  <a:srgbClr val="2542AA"/>
                </a:solidFill>
                <a:round/>
                <a:headEnd/>
                <a:tailEnd/>
              </a:ln>
            </p:spPr>
            <p:txBody>
              <a:bodyPr lIns="0" tIns="0" rIns="0" bIns="0"/>
              <a:lstStyle/>
              <a:p>
                <a:endParaRPr lang="es-ES_tradnl" sz="4200" b="0"/>
              </a:p>
            </p:txBody>
          </p:sp>
          <p:sp>
            <p:nvSpPr>
              <p:cNvPr id="44" name="Freeform 65"/>
              <p:cNvSpPr>
                <a:spLocks/>
              </p:cNvSpPr>
              <p:nvPr/>
            </p:nvSpPr>
            <p:spPr bwMode="auto">
              <a:xfrm>
                <a:off x="1287" y="251"/>
                <a:ext cx="1183" cy="507"/>
              </a:xfrm>
              <a:custGeom>
                <a:avLst/>
                <a:gdLst>
                  <a:gd name="T0" fmla="*/ 0 w 21600"/>
                  <a:gd name="T1" fmla="*/ 12 h 21600"/>
                  <a:gd name="T2" fmla="*/ 20 w 21600"/>
                  <a:gd name="T3" fmla="*/ 11 h 21600"/>
                  <a:gd name="T4" fmla="*/ 35 w 21600"/>
                  <a:gd name="T5" fmla="*/ 9 h 21600"/>
                  <a:gd name="T6" fmla="*/ 50 w 21600"/>
                  <a:gd name="T7" fmla="*/ 5 h 21600"/>
                  <a:gd name="T8" fmla="*/ 58 w 21600"/>
                  <a:gd name="T9" fmla="*/ 1 h 21600"/>
                  <a:gd name="T10" fmla="*/ 65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cubicBezTo>
                      <a:pt x="1100" y="21396"/>
                      <a:pt x="4683" y="21191"/>
                      <a:pt x="6603" y="20477"/>
                    </a:cubicBezTo>
                    <a:cubicBezTo>
                      <a:pt x="8523" y="19762"/>
                      <a:pt x="9840" y="19200"/>
                      <a:pt x="11523" y="17157"/>
                    </a:cubicBezTo>
                    <a:cubicBezTo>
                      <a:pt x="13206" y="15115"/>
                      <a:pt x="15364" y="10774"/>
                      <a:pt x="16680" y="8221"/>
                    </a:cubicBezTo>
                    <a:cubicBezTo>
                      <a:pt x="17996" y="5668"/>
                      <a:pt x="18601" y="3370"/>
                      <a:pt x="19421" y="1991"/>
                    </a:cubicBezTo>
                    <a:cubicBezTo>
                      <a:pt x="20241" y="613"/>
                      <a:pt x="21147" y="409"/>
                      <a:pt x="21600" y="0"/>
                    </a:cubicBezTo>
                  </a:path>
                </a:pathLst>
              </a:custGeom>
              <a:noFill/>
              <a:ln w="28440">
                <a:solidFill>
                  <a:srgbClr val="2542AA"/>
                </a:solidFill>
                <a:round/>
                <a:headEnd/>
                <a:tailEnd/>
              </a:ln>
            </p:spPr>
            <p:txBody>
              <a:bodyPr lIns="0" tIns="0" rIns="0" bIns="0"/>
              <a:lstStyle/>
              <a:p>
                <a:endParaRPr lang="es-ES_tradnl" sz="4200" b="0"/>
              </a:p>
            </p:txBody>
          </p:sp>
          <p:sp>
            <p:nvSpPr>
              <p:cNvPr id="45" name="Freeform 66"/>
              <p:cNvSpPr>
                <a:spLocks/>
              </p:cNvSpPr>
              <p:nvPr/>
            </p:nvSpPr>
            <p:spPr bwMode="auto">
              <a:xfrm>
                <a:off x="2396" y="248"/>
                <a:ext cx="874" cy="396"/>
              </a:xfrm>
              <a:custGeom>
                <a:avLst/>
                <a:gdLst>
                  <a:gd name="T0" fmla="*/ 0 w 21600"/>
                  <a:gd name="T1" fmla="*/ 0 h 21425"/>
                  <a:gd name="T2" fmla="*/ 5 w 21600"/>
                  <a:gd name="T3" fmla="*/ 0 h 21425"/>
                  <a:gd name="T4" fmla="*/ 10 w 21600"/>
                  <a:gd name="T5" fmla="*/ 1 h 21425"/>
                  <a:gd name="T6" fmla="*/ 16 w 21600"/>
                  <a:gd name="T7" fmla="*/ 4 h 21425"/>
                  <a:gd name="T8" fmla="*/ 24 w 21600"/>
                  <a:gd name="T9" fmla="*/ 6 h 21425"/>
                  <a:gd name="T10" fmla="*/ 35 w 21600"/>
                  <a:gd name="T11" fmla="*/ 7 h 21425"/>
                  <a:gd name="T12" fmla="*/ 0 60000 65536"/>
                  <a:gd name="T13" fmla="*/ 0 60000 65536"/>
                  <a:gd name="T14" fmla="*/ 0 60000 65536"/>
                  <a:gd name="T15" fmla="*/ 0 60000 65536"/>
                  <a:gd name="T16" fmla="*/ 0 60000 65536"/>
                  <a:gd name="T17" fmla="*/ 0 60000 65536"/>
                  <a:gd name="T18" fmla="*/ 0 w 21600"/>
                  <a:gd name="T19" fmla="*/ 0 h 21425"/>
                  <a:gd name="T20" fmla="*/ 21600 w 21600"/>
                  <a:gd name="T21" fmla="*/ 21425 h 21425"/>
                </a:gdLst>
                <a:ahLst/>
                <a:cxnLst>
                  <a:cxn ang="T12">
                    <a:pos x="T0" y="T1"/>
                  </a:cxn>
                  <a:cxn ang="T13">
                    <a:pos x="T2" y="T3"/>
                  </a:cxn>
                  <a:cxn ang="T14">
                    <a:pos x="T4" y="T5"/>
                  </a:cxn>
                  <a:cxn ang="T15">
                    <a:pos x="T6" y="T7"/>
                  </a:cxn>
                  <a:cxn ang="T16">
                    <a:pos x="T8" y="T9"/>
                  </a:cxn>
                  <a:cxn ang="T17">
                    <a:pos x="T10" y="T11"/>
                  </a:cxn>
                </a:cxnLst>
                <a:rect l="T18" t="T19" r="T20" b="T21"/>
                <a:pathLst>
                  <a:path w="21600" h="21425">
                    <a:moveTo>
                      <a:pt x="0" y="1317"/>
                    </a:moveTo>
                    <a:cubicBezTo>
                      <a:pt x="468" y="1122"/>
                      <a:pt x="1844" y="-175"/>
                      <a:pt x="2898" y="20"/>
                    </a:cubicBezTo>
                    <a:cubicBezTo>
                      <a:pt x="3951" y="214"/>
                      <a:pt x="5239" y="279"/>
                      <a:pt x="6380" y="2290"/>
                    </a:cubicBezTo>
                    <a:cubicBezTo>
                      <a:pt x="7522" y="4301"/>
                      <a:pt x="8341" y="9555"/>
                      <a:pt x="9746" y="12279"/>
                    </a:cubicBezTo>
                    <a:cubicBezTo>
                      <a:pt x="11151" y="15003"/>
                      <a:pt x="12878" y="17144"/>
                      <a:pt x="14839" y="18636"/>
                    </a:cubicBezTo>
                    <a:cubicBezTo>
                      <a:pt x="16800" y="20128"/>
                      <a:pt x="20488" y="20971"/>
                      <a:pt x="21600" y="21425"/>
                    </a:cubicBezTo>
                  </a:path>
                </a:pathLst>
              </a:custGeom>
              <a:noFill/>
              <a:ln w="28440">
                <a:solidFill>
                  <a:srgbClr val="2542AA"/>
                </a:solidFill>
                <a:round/>
                <a:headEnd/>
                <a:tailEnd/>
              </a:ln>
            </p:spPr>
            <p:txBody>
              <a:bodyPr lIns="0" tIns="0" rIns="0" bIns="0"/>
              <a:lstStyle/>
              <a:p>
                <a:endParaRPr lang="es-ES_tradnl" sz="4200" b="0"/>
              </a:p>
            </p:txBody>
          </p:sp>
        </p:grpSp>
        <p:sp>
          <p:nvSpPr>
            <p:cNvPr id="11" name="Line 67"/>
            <p:cNvSpPr>
              <a:spLocks noChangeShapeType="1"/>
            </p:cNvSpPr>
            <p:nvPr/>
          </p:nvSpPr>
          <p:spPr bwMode="auto">
            <a:xfrm rot="10800000" flipH="1">
              <a:off x="2827338" y="3552825"/>
              <a:ext cx="1587" cy="1506538"/>
            </a:xfrm>
            <a:prstGeom prst="line">
              <a:avLst/>
            </a:prstGeom>
            <a:noFill/>
            <a:ln w="19080">
              <a:solidFill>
                <a:srgbClr val="004C93"/>
              </a:solidFill>
              <a:miter lim="800000"/>
              <a:headEnd/>
              <a:tailEnd type="triangle" w="med" len="med"/>
            </a:ln>
          </p:spPr>
          <p:txBody>
            <a:bodyPr lIns="0" tIns="0" rIns="0" bIns="0"/>
            <a:lstStyle/>
            <a:p>
              <a:endParaRPr lang="es-ES"/>
            </a:p>
          </p:txBody>
        </p:sp>
        <p:sp>
          <p:nvSpPr>
            <p:cNvPr id="12" name="Line 68"/>
            <p:cNvSpPr>
              <a:spLocks noChangeShapeType="1"/>
            </p:cNvSpPr>
            <p:nvPr/>
          </p:nvSpPr>
          <p:spPr bwMode="auto">
            <a:xfrm rot="10800000" flipH="1">
              <a:off x="2827338" y="5035550"/>
              <a:ext cx="7753350" cy="23813"/>
            </a:xfrm>
            <a:prstGeom prst="line">
              <a:avLst/>
            </a:prstGeom>
            <a:noFill/>
            <a:ln w="19080">
              <a:solidFill>
                <a:srgbClr val="004C93"/>
              </a:solidFill>
              <a:miter lim="800000"/>
              <a:headEnd/>
              <a:tailEnd type="triangle" w="med" len="med"/>
            </a:ln>
          </p:spPr>
          <p:txBody>
            <a:bodyPr lIns="0" tIns="0" rIns="0" bIns="0"/>
            <a:lstStyle/>
            <a:p>
              <a:endParaRPr lang="es-ES"/>
            </a:p>
          </p:txBody>
        </p:sp>
        <p:sp>
          <p:nvSpPr>
            <p:cNvPr id="13" name="Line 69"/>
            <p:cNvSpPr>
              <a:spLocks noChangeShapeType="1"/>
            </p:cNvSpPr>
            <p:nvPr/>
          </p:nvSpPr>
          <p:spPr bwMode="auto">
            <a:xfrm rot="10800000" flipH="1">
              <a:off x="2827338" y="3616325"/>
              <a:ext cx="1343025" cy="576263"/>
            </a:xfrm>
            <a:prstGeom prst="line">
              <a:avLst/>
            </a:prstGeom>
            <a:noFill/>
            <a:ln w="28440">
              <a:solidFill>
                <a:srgbClr val="004C93"/>
              </a:solidFill>
              <a:prstDash val="dash"/>
              <a:miter lim="800000"/>
              <a:headEnd/>
              <a:tailEnd/>
            </a:ln>
          </p:spPr>
          <p:txBody>
            <a:bodyPr lIns="0" tIns="0" rIns="0" bIns="0"/>
            <a:lstStyle/>
            <a:p>
              <a:endParaRPr lang="es-ES"/>
            </a:p>
          </p:txBody>
        </p:sp>
        <p:sp>
          <p:nvSpPr>
            <p:cNvPr id="14" name="Line 70"/>
            <p:cNvSpPr>
              <a:spLocks noChangeShapeType="1"/>
            </p:cNvSpPr>
            <p:nvPr/>
          </p:nvSpPr>
          <p:spPr bwMode="auto">
            <a:xfrm>
              <a:off x="5461000" y="2628900"/>
              <a:ext cx="3175" cy="350838"/>
            </a:xfrm>
            <a:prstGeom prst="line">
              <a:avLst/>
            </a:prstGeom>
            <a:noFill/>
            <a:ln w="76320">
              <a:solidFill>
                <a:srgbClr val="D96F02"/>
              </a:solidFill>
              <a:miter lim="800000"/>
              <a:headEnd/>
              <a:tailEnd/>
            </a:ln>
          </p:spPr>
          <p:txBody>
            <a:bodyPr lIns="0" tIns="0" rIns="0" bIns="0"/>
            <a:lstStyle/>
            <a:p>
              <a:endParaRPr lang="es-ES"/>
            </a:p>
          </p:txBody>
        </p:sp>
        <p:sp>
          <p:nvSpPr>
            <p:cNvPr id="15" name="Line 71"/>
            <p:cNvSpPr>
              <a:spLocks noChangeShapeType="1"/>
            </p:cNvSpPr>
            <p:nvPr/>
          </p:nvSpPr>
          <p:spPr bwMode="auto">
            <a:xfrm>
              <a:off x="4495800" y="2628900"/>
              <a:ext cx="3175" cy="350838"/>
            </a:xfrm>
            <a:prstGeom prst="line">
              <a:avLst/>
            </a:prstGeom>
            <a:noFill/>
            <a:ln w="76320">
              <a:solidFill>
                <a:srgbClr val="D96F02"/>
              </a:solidFill>
              <a:miter lim="800000"/>
              <a:headEnd/>
              <a:tailEnd/>
            </a:ln>
          </p:spPr>
          <p:txBody>
            <a:bodyPr lIns="0" tIns="0" rIns="0" bIns="0"/>
            <a:lstStyle/>
            <a:p>
              <a:endParaRPr lang="es-ES"/>
            </a:p>
          </p:txBody>
        </p:sp>
        <p:sp>
          <p:nvSpPr>
            <p:cNvPr id="16" name="Line 72"/>
            <p:cNvSpPr>
              <a:spLocks noChangeShapeType="1"/>
            </p:cNvSpPr>
            <p:nvPr/>
          </p:nvSpPr>
          <p:spPr bwMode="auto">
            <a:xfrm>
              <a:off x="4654550" y="2628900"/>
              <a:ext cx="3175" cy="350838"/>
            </a:xfrm>
            <a:prstGeom prst="line">
              <a:avLst/>
            </a:prstGeom>
            <a:noFill/>
            <a:ln w="76320">
              <a:solidFill>
                <a:srgbClr val="D96F02"/>
              </a:solidFill>
              <a:miter lim="800000"/>
              <a:headEnd/>
              <a:tailEnd/>
            </a:ln>
          </p:spPr>
          <p:txBody>
            <a:bodyPr lIns="0" tIns="0" rIns="0" bIns="0"/>
            <a:lstStyle/>
            <a:p>
              <a:endParaRPr lang="es-ES"/>
            </a:p>
          </p:txBody>
        </p:sp>
        <p:sp>
          <p:nvSpPr>
            <p:cNvPr id="17" name="Line 73"/>
            <p:cNvSpPr>
              <a:spLocks noChangeShapeType="1"/>
            </p:cNvSpPr>
            <p:nvPr/>
          </p:nvSpPr>
          <p:spPr bwMode="auto">
            <a:xfrm>
              <a:off x="5299075" y="2628900"/>
              <a:ext cx="1588" cy="350838"/>
            </a:xfrm>
            <a:prstGeom prst="line">
              <a:avLst/>
            </a:prstGeom>
            <a:noFill/>
            <a:ln w="76320">
              <a:solidFill>
                <a:srgbClr val="D96F02"/>
              </a:solidFill>
              <a:miter lim="800000"/>
              <a:headEnd/>
              <a:tailEnd/>
            </a:ln>
          </p:spPr>
          <p:txBody>
            <a:bodyPr lIns="0" tIns="0" rIns="0" bIns="0"/>
            <a:lstStyle/>
            <a:p>
              <a:endParaRPr lang="es-ES"/>
            </a:p>
          </p:txBody>
        </p:sp>
        <p:sp>
          <p:nvSpPr>
            <p:cNvPr id="18" name="Line 74"/>
            <p:cNvSpPr>
              <a:spLocks noChangeShapeType="1"/>
            </p:cNvSpPr>
            <p:nvPr/>
          </p:nvSpPr>
          <p:spPr bwMode="auto">
            <a:xfrm>
              <a:off x="4814888" y="2628900"/>
              <a:ext cx="3175" cy="350838"/>
            </a:xfrm>
            <a:prstGeom prst="line">
              <a:avLst/>
            </a:prstGeom>
            <a:noFill/>
            <a:ln w="76320">
              <a:solidFill>
                <a:srgbClr val="D96F02"/>
              </a:solidFill>
              <a:miter lim="800000"/>
              <a:headEnd/>
              <a:tailEnd/>
            </a:ln>
          </p:spPr>
          <p:txBody>
            <a:bodyPr lIns="0" tIns="0" rIns="0" bIns="0"/>
            <a:lstStyle/>
            <a:p>
              <a:endParaRPr lang="es-ES"/>
            </a:p>
          </p:txBody>
        </p:sp>
        <p:sp>
          <p:nvSpPr>
            <p:cNvPr id="19" name="Line 75"/>
            <p:cNvSpPr>
              <a:spLocks noChangeShapeType="1"/>
            </p:cNvSpPr>
            <p:nvPr/>
          </p:nvSpPr>
          <p:spPr bwMode="auto">
            <a:xfrm>
              <a:off x="4978400" y="2628900"/>
              <a:ext cx="1588" cy="350838"/>
            </a:xfrm>
            <a:prstGeom prst="line">
              <a:avLst/>
            </a:prstGeom>
            <a:noFill/>
            <a:ln w="76320">
              <a:solidFill>
                <a:srgbClr val="D96F02"/>
              </a:solidFill>
              <a:miter lim="800000"/>
              <a:headEnd/>
              <a:tailEnd/>
            </a:ln>
          </p:spPr>
          <p:txBody>
            <a:bodyPr lIns="0" tIns="0" rIns="0" bIns="0"/>
            <a:lstStyle/>
            <a:p>
              <a:endParaRPr lang="es-ES"/>
            </a:p>
          </p:txBody>
        </p:sp>
        <p:sp>
          <p:nvSpPr>
            <p:cNvPr id="20" name="Line 76"/>
            <p:cNvSpPr>
              <a:spLocks noChangeShapeType="1"/>
            </p:cNvSpPr>
            <p:nvPr/>
          </p:nvSpPr>
          <p:spPr bwMode="auto">
            <a:xfrm>
              <a:off x="5137150" y="2628900"/>
              <a:ext cx="1588" cy="350838"/>
            </a:xfrm>
            <a:prstGeom prst="line">
              <a:avLst/>
            </a:prstGeom>
            <a:noFill/>
            <a:ln w="76320">
              <a:solidFill>
                <a:srgbClr val="D96F02"/>
              </a:solidFill>
              <a:miter lim="800000"/>
              <a:headEnd/>
              <a:tailEnd/>
            </a:ln>
          </p:spPr>
          <p:txBody>
            <a:bodyPr lIns="0" tIns="0" rIns="0" bIns="0"/>
            <a:lstStyle/>
            <a:p>
              <a:endParaRPr lang="es-ES"/>
            </a:p>
          </p:txBody>
        </p:sp>
        <p:sp>
          <p:nvSpPr>
            <p:cNvPr id="21" name="Line 77"/>
            <p:cNvSpPr>
              <a:spLocks noChangeShapeType="1"/>
            </p:cNvSpPr>
            <p:nvPr/>
          </p:nvSpPr>
          <p:spPr bwMode="auto">
            <a:xfrm>
              <a:off x="4333875" y="2628900"/>
              <a:ext cx="1588" cy="350838"/>
            </a:xfrm>
            <a:prstGeom prst="line">
              <a:avLst/>
            </a:prstGeom>
            <a:noFill/>
            <a:ln w="76320">
              <a:solidFill>
                <a:srgbClr val="D96F02"/>
              </a:solidFill>
              <a:miter lim="800000"/>
              <a:headEnd/>
              <a:tailEnd/>
            </a:ln>
          </p:spPr>
          <p:txBody>
            <a:bodyPr lIns="0" tIns="0" rIns="0" bIns="0"/>
            <a:lstStyle/>
            <a:p>
              <a:endParaRPr lang="es-ES"/>
            </a:p>
          </p:txBody>
        </p:sp>
        <p:sp>
          <p:nvSpPr>
            <p:cNvPr id="22" name="Line 78"/>
            <p:cNvSpPr>
              <a:spLocks noChangeShapeType="1"/>
            </p:cNvSpPr>
            <p:nvPr/>
          </p:nvSpPr>
          <p:spPr bwMode="auto">
            <a:xfrm>
              <a:off x="5443538" y="3117850"/>
              <a:ext cx="3175" cy="344488"/>
            </a:xfrm>
            <a:prstGeom prst="line">
              <a:avLst/>
            </a:prstGeom>
            <a:noFill/>
            <a:ln w="76320">
              <a:solidFill>
                <a:srgbClr val="A2A2A2"/>
              </a:solidFill>
              <a:miter lim="800000"/>
              <a:headEnd/>
              <a:tailEnd/>
            </a:ln>
          </p:spPr>
          <p:txBody>
            <a:bodyPr lIns="0" tIns="0" rIns="0" bIns="0"/>
            <a:lstStyle/>
            <a:p>
              <a:endParaRPr lang="es-ES"/>
            </a:p>
          </p:txBody>
        </p:sp>
        <p:sp>
          <p:nvSpPr>
            <p:cNvPr id="23" name="Line 79"/>
            <p:cNvSpPr>
              <a:spLocks noChangeShapeType="1"/>
            </p:cNvSpPr>
            <p:nvPr/>
          </p:nvSpPr>
          <p:spPr bwMode="auto">
            <a:xfrm>
              <a:off x="4491038" y="3117850"/>
              <a:ext cx="1587" cy="344488"/>
            </a:xfrm>
            <a:prstGeom prst="line">
              <a:avLst/>
            </a:prstGeom>
            <a:noFill/>
            <a:ln w="76320">
              <a:solidFill>
                <a:srgbClr val="2542AA"/>
              </a:solidFill>
              <a:miter lim="800000"/>
              <a:headEnd/>
              <a:tailEnd/>
            </a:ln>
          </p:spPr>
          <p:txBody>
            <a:bodyPr lIns="0" tIns="0" rIns="0" bIns="0"/>
            <a:lstStyle/>
            <a:p>
              <a:endParaRPr lang="es-ES"/>
            </a:p>
          </p:txBody>
        </p:sp>
        <p:sp>
          <p:nvSpPr>
            <p:cNvPr id="24" name="Line 80"/>
            <p:cNvSpPr>
              <a:spLocks noChangeShapeType="1"/>
            </p:cNvSpPr>
            <p:nvPr/>
          </p:nvSpPr>
          <p:spPr bwMode="auto">
            <a:xfrm>
              <a:off x="4651375" y="3117850"/>
              <a:ext cx="1588" cy="344488"/>
            </a:xfrm>
            <a:prstGeom prst="line">
              <a:avLst/>
            </a:prstGeom>
            <a:noFill/>
            <a:ln w="76320">
              <a:solidFill>
                <a:srgbClr val="2542AA"/>
              </a:solidFill>
              <a:miter lim="800000"/>
              <a:headEnd/>
              <a:tailEnd/>
            </a:ln>
          </p:spPr>
          <p:txBody>
            <a:bodyPr lIns="0" tIns="0" rIns="0" bIns="0"/>
            <a:lstStyle/>
            <a:p>
              <a:endParaRPr lang="es-ES"/>
            </a:p>
          </p:txBody>
        </p:sp>
        <p:sp>
          <p:nvSpPr>
            <p:cNvPr id="25" name="Line 81"/>
            <p:cNvSpPr>
              <a:spLocks noChangeShapeType="1"/>
            </p:cNvSpPr>
            <p:nvPr/>
          </p:nvSpPr>
          <p:spPr bwMode="auto">
            <a:xfrm>
              <a:off x="5287963" y="3117850"/>
              <a:ext cx="1587" cy="344488"/>
            </a:xfrm>
            <a:prstGeom prst="line">
              <a:avLst/>
            </a:prstGeom>
            <a:noFill/>
            <a:ln w="76320">
              <a:solidFill>
                <a:srgbClr val="A2A2A2"/>
              </a:solidFill>
              <a:miter lim="800000"/>
              <a:headEnd/>
              <a:tailEnd/>
            </a:ln>
          </p:spPr>
          <p:txBody>
            <a:bodyPr lIns="0" tIns="0" rIns="0" bIns="0"/>
            <a:lstStyle/>
            <a:p>
              <a:endParaRPr lang="es-ES"/>
            </a:p>
          </p:txBody>
        </p:sp>
        <p:sp>
          <p:nvSpPr>
            <p:cNvPr id="26" name="Line 82"/>
            <p:cNvSpPr>
              <a:spLocks noChangeShapeType="1"/>
            </p:cNvSpPr>
            <p:nvPr/>
          </p:nvSpPr>
          <p:spPr bwMode="auto">
            <a:xfrm>
              <a:off x="4810125" y="3117850"/>
              <a:ext cx="1588" cy="344488"/>
            </a:xfrm>
            <a:prstGeom prst="line">
              <a:avLst/>
            </a:prstGeom>
            <a:noFill/>
            <a:ln w="76320">
              <a:solidFill>
                <a:srgbClr val="2542AA"/>
              </a:solidFill>
              <a:miter lim="800000"/>
              <a:headEnd/>
              <a:tailEnd/>
            </a:ln>
          </p:spPr>
          <p:txBody>
            <a:bodyPr lIns="0" tIns="0" rIns="0" bIns="0"/>
            <a:lstStyle/>
            <a:p>
              <a:endParaRPr lang="es-ES"/>
            </a:p>
          </p:txBody>
        </p:sp>
        <p:sp>
          <p:nvSpPr>
            <p:cNvPr id="27" name="Line 83"/>
            <p:cNvSpPr>
              <a:spLocks noChangeShapeType="1"/>
            </p:cNvSpPr>
            <p:nvPr/>
          </p:nvSpPr>
          <p:spPr bwMode="auto">
            <a:xfrm>
              <a:off x="4968875" y="3117850"/>
              <a:ext cx="1588" cy="344488"/>
            </a:xfrm>
            <a:prstGeom prst="line">
              <a:avLst/>
            </a:prstGeom>
            <a:noFill/>
            <a:ln w="76320">
              <a:solidFill>
                <a:srgbClr val="2542AA"/>
              </a:solidFill>
              <a:miter lim="800000"/>
              <a:headEnd/>
              <a:tailEnd/>
            </a:ln>
          </p:spPr>
          <p:txBody>
            <a:bodyPr lIns="0" tIns="0" rIns="0" bIns="0"/>
            <a:lstStyle/>
            <a:p>
              <a:endParaRPr lang="es-ES"/>
            </a:p>
          </p:txBody>
        </p:sp>
        <p:sp>
          <p:nvSpPr>
            <p:cNvPr id="28" name="Line 84"/>
            <p:cNvSpPr>
              <a:spLocks noChangeShapeType="1"/>
            </p:cNvSpPr>
            <p:nvPr/>
          </p:nvSpPr>
          <p:spPr bwMode="auto">
            <a:xfrm>
              <a:off x="5127625" y="3117850"/>
              <a:ext cx="1588" cy="344488"/>
            </a:xfrm>
            <a:prstGeom prst="line">
              <a:avLst/>
            </a:prstGeom>
            <a:noFill/>
            <a:ln w="76320">
              <a:solidFill>
                <a:srgbClr val="2542AA"/>
              </a:solidFill>
              <a:miter lim="800000"/>
              <a:headEnd/>
              <a:tailEnd/>
            </a:ln>
          </p:spPr>
          <p:txBody>
            <a:bodyPr lIns="0" tIns="0" rIns="0" bIns="0"/>
            <a:lstStyle/>
            <a:p>
              <a:endParaRPr lang="es-ES"/>
            </a:p>
          </p:txBody>
        </p:sp>
        <p:sp>
          <p:nvSpPr>
            <p:cNvPr id="29" name="Line 85"/>
            <p:cNvSpPr>
              <a:spLocks noChangeShapeType="1"/>
            </p:cNvSpPr>
            <p:nvPr/>
          </p:nvSpPr>
          <p:spPr bwMode="auto">
            <a:xfrm>
              <a:off x="4333875" y="3117850"/>
              <a:ext cx="1588" cy="344488"/>
            </a:xfrm>
            <a:prstGeom prst="line">
              <a:avLst/>
            </a:prstGeom>
            <a:noFill/>
            <a:ln w="76320">
              <a:solidFill>
                <a:srgbClr val="2542AA"/>
              </a:solidFill>
              <a:miter lim="800000"/>
              <a:headEnd/>
              <a:tailEnd/>
            </a:ln>
          </p:spPr>
          <p:txBody>
            <a:bodyPr lIns="0" tIns="0" rIns="0" bIns="0"/>
            <a:lstStyle/>
            <a:p>
              <a:endParaRPr lang="es-ES"/>
            </a:p>
          </p:txBody>
        </p:sp>
        <p:sp>
          <p:nvSpPr>
            <p:cNvPr id="30" name="Rectangle 86"/>
            <p:cNvSpPr>
              <a:spLocks/>
            </p:cNvSpPr>
            <p:nvPr/>
          </p:nvSpPr>
          <p:spPr bwMode="auto">
            <a:xfrm>
              <a:off x="2324100" y="3125788"/>
              <a:ext cx="2146300" cy="419100"/>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400" b="0" dirty="0" err="1">
                  <a:solidFill>
                    <a:srgbClr val="2542AA"/>
                  </a:solidFill>
                  <a:cs typeface="Arial" charset="0"/>
                  <a:sym typeface="Calibri" pitchFamily="34" charset="0"/>
                </a:rPr>
                <a:t>Quimioterapia</a:t>
              </a:r>
              <a:r>
                <a:rPr lang="en-US" sz="1400" b="0" dirty="0">
                  <a:solidFill>
                    <a:srgbClr val="2542AA"/>
                  </a:solidFill>
                  <a:cs typeface="Arial" charset="0"/>
                  <a:sym typeface="Calibri" pitchFamily="34" charset="0"/>
                </a:rPr>
                <a:t>  </a:t>
              </a:r>
            </a:p>
          </p:txBody>
        </p:sp>
        <p:sp>
          <p:nvSpPr>
            <p:cNvPr id="31" name="Rectangle 87"/>
            <p:cNvSpPr>
              <a:spLocks/>
            </p:cNvSpPr>
            <p:nvPr/>
          </p:nvSpPr>
          <p:spPr bwMode="auto">
            <a:xfrm>
              <a:off x="2878138" y="2573338"/>
              <a:ext cx="1435100" cy="419100"/>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400" b="0" dirty="0" err="1">
                  <a:solidFill>
                    <a:srgbClr val="D96F02"/>
                  </a:solidFill>
                  <a:cs typeface="Arial" charset="0"/>
                  <a:sym typeface="Calibri" pitchFamily="34" charset="0"/>
                </a:rPr>
                <a:t>Rituximab</a:t>
              </a:r>
              <a:endParaRPr lang="en-US" sz="1400" b="0" dirty="0">
                <a:solidFill>
                  <a:srgbClr val="D96F02"/>
                </a:solidFill>
                <a:cs typeface="Arial" charset="0"/>
                <a:sym typeface="Calibri" pitchFamily="34" charset="0"/>
              </a:endParaRPr>
            </a:p>
          </p:txBody>
        </p:sp>
        <p:sp>
          <p:nvSpPr>
            <p:cNvPr id="32" name="AutoShape 88"/>
            <p:cNvSpPr>
              <a:spLocks/>
            </p:cNvSpPr>
            <p:nvPr/>
          </p:nvSpPr>
          <p:spPr bwMode="auto">
            <a:xfrm>
              <a:off x="10677525" y="3562350"/>
              <a:ext cx="171450" cy="595313"/>
            </a:xfrm>
            <a:custGeom>
              <a:avLst/>
              <a:gdLst>
                <a:gd name="T0" fmla="*/ 5401008 w 21600"/>
                <a:gd name="T1" fmla="*/ 226099354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19080">
              <a:solidFill>
                <a:srgbClr val="004C93"/>
              </a:solidFill>
              <a:miter lim="800000"/>
              <a:headEnd/>
              <a:tailEnd/>
            </a:ln>
          </p:spPr>
          <p:txBody>
            <a:bodyPr lIns="0" tIns="0" rIns="0" bIns="0"/>
            <a:lstStyle/>
            <a:p>
              <a:endParaRPr lang="es-ES_tradnl" sz="4200" b="0"/>
            </a:p>
          </p:txBody>
        </p:sp>
        <p:sp>
          <p:nvSpPr>
            <p:cNvPr id="33" name="AutoShape 89"/>
            <p:cNvSpPr>
              <a:spLocks/>
            </p:cNvSpPr>
            <p:nvPr/>
          </p:nvSpPr>
          <p:spPr bwMode="auto">
            <a:xfrm>
              <a:off x="10677525" y="4200525"/>
              <a:ext cx="171450" cy="338138"/>
            </a:xfrm>
            <a:custGeom>
              <a:avLst/>
              <a:gdLst>
                <a:gd name="T0" fmla="*/ 5401008 w 21600"/>
                <a:gd name="T1" fmla="*/ 41432816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19080">
              <a:solidFill>
                <a:srgbClr val="004C93"/>
              </a:solidFill>
              <a:miter lim="800000"/>
              <a:headEnd/>
              <a:tailEnd/>
            </a:ln>
          </p:spPr>
          <p:txBody>
            <a:bodyPr lIns="0" tIns="0" rIns="0" bIns="0"/>
            <a:lstStyle/>
            <a:p>
              <a:endParaRPr lang="es-ES_tradnl" sz="4200" b="0"/>
            </a:p>
          </p:txBody>
        </p:sp>
        <p:sp>
          <p:nvSpPr>
            <p:cNvPr id="34" name="AutoShape 90"/>
            <p:cNvSpPr>
              <a:spLocks/>
            </p:cNvSpPr>
            <p:nvPr/>
          </p:nvSpPr>
          <p:spPr bwMode="auto">
            <a:xfrm>
              <a:off x="10677525" y="4622800"/>
              <a:ext cx="171450" cy="338138"/>
            </a:xfrm>
            <a:custGeom>
              <a:avLst/>
              <a:gdLst>
                <a:gd name="T0" fmla="*/ 5401008 w 21600"/>
                <a:gd name="T1" fmla="*/ 41432816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19080">
              <a:solidFill>
                <a:srgbClr val="004C93"/>
              </a:solidFill>
              <a:miter lim="800000"/>
              <a:headEnd/>
              <a:tailEnd/>
            </a:ln>
          </p:spPr>
          <p:txBody>
            <a:bodyPr lIns="0" tIns="0" rIns="0" bIns="0"/>
            <a:lstStyle/>
            <a:p>
              <a:endParaRPr lang="es-ES_tradnl" sz="4200" b="0"/>
            </a:p>
          </p:txBody>
        </p:sp>
        <p:sp>
          <p:nvSpPr>
            <p:cNvPr id="35" name="Line 91"/>
            <p:cNvSpPr>
              <a:spLocks noChangeShapeType="1"/>
            </p:cNvSpPr>
            <p:nvPr/>
          </p:nvSpPr>
          <p:spPr bwMode="auto">
            <a:xfrm rot="10800000" flipH="1">
              <a:off x="4233863" y="3551238"/>
              <a:ext cx="1587" cy="1512887"/>
            </a:xfrm>
            <a:prstGeom prst="line">
              <a:avLst/>
            </a:prstGeom>
            <a:noFill/>
            <a:ln w="28440">
              <a:solidFill>
                <a:srgbClr val="004C93"/>
              </a:solidFill>
              <a:prstDash val="sysDot"/>
              <a:miter lim="800000"/>
              <a:headEnd/>
              <a:tailEnd/>
            </a:ln>
          </p:spPr>
          <p:txBody>
            <a:bodyPr lIns="0" tIns="0" rIns="0" bIns="0"/>
            <a:lstStyle/>
            <a:p>
              <a:endParaRPr lang="es-ES"/>
            </a:p>
          </p:txBody>
        </p:sp>
        <p:sp>
          <p:nvSpPr>
            <p:cNvPr id="36" name="Line 93"/>
            <p:cNvSpPr>
              <a:spLocks noChangeShapeType="1"/>
            </p:cNvSpPr>
            <p:nvPr/>
          </p:nvSpPr>
          <p:spPr bwMode="auto">
            <a:xfrm rot="10800000" flipH="1">
              <a:off x="5614988" y="3551238"/>
              <a:ext cx="1587" cy="1512887"/>
            </a:xfrm>
            <a:prstGeom prst="line">
              <a:avLst/>
            </a:prstGeom>
            <a:noFill/>
            <a:ln w="28440">
              <a:solidFill>
                <a:srgbClr val="004C93"/>
              </a:solidFill>
              <a:prstDash val="sysDot"/>
              <a:miter lim="800000"/>
              <a:headEnd/>
              <a:tailEnd/>
            </a:ln>
          </p:spPr>
          <p:txBody>
            <a:bodyPr lIns="0" tIns="0" rIns="0" bIns="0"/>
            <a:lstStyle/>
            <a:p>
              <a:endParaRPr lang="es-ES"/>
            </a:p>
          </p:txBody>
        </p:sp>
        <p:sp>
          <p:nvSpPr>
            <p:cNvPr id="37" name="Rectangle 95"/>
            <p:cNvSpPr>
              <a:spLocks/>
            </p:cNvSpPr>
            <p:nvPr/>
          </p:nvSpPr>
          <p:spPr bwMode="auto">
            <a:xfrm>
              <a:off x="10909300" y="3568700"/>
              <a:ext cx="2146300" cy="736600"/>
            </a:xfrm>
            <a:prstGeom prst="rect">
              <a:avLst/>
            </a:prstGeom>
            <a:noFill/>
            <a:ln w="9525">
              <a:noFill/>
              <a:round/>
              <a:headEnd/>
              <a:tailEnd/>
            </a:ln>
          </p:spPr>
          <p:txBody>
            <a:bodyPr lIns="38100" tIns="38100" rIns="38100" bIns="38100"/>
            <a:lstStyle/>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Progresión</a:t>
              </a:r>
              <a:r>
                <a:rPr lang="en-US" b="0" dirty="0">
                  <a:solidFill>
                    <a:srgbClr val="343434"/>
                  </a:solidFill>
                  <a:cs typeface="Arial" charset="0"/>
                  <a:sym typeface="Calibri" pitchFamily="34" charset="0"/>
                </a:rPr>
                <a:t> de la </a:t>
              </a:r>
              <a:r>
                <a:rPr lang="en-US" b="0" dirty="0" err="1">
                  <a:solidFill>
                    <a:srgbClr val="343434"/>
                  </a:solidFill>
                  <a:cs typeface="Arial" charset="0"/>
                  <a:sym typeface="Calibri" pitchFamily="34" charset="0"/>
                </a:rPr>
                <a:t>enfermedad</a:t>
              </a:r>
              <a:endParaRPr lang="en-US" b="0" dirty="0">
                <a:solidFill>
                  <a:srgbClr val="343434"/>
                </a:solidFill>
                <a:cs typeface="Arial" charset="0"/>
                <a:sym typeface="Calibri" pitchFamily="34" charset="0"/>
              </a:endParaRPr>
            </a:p>
          </p:txBody>
        </p:sp>
        <p:sp>
          <p:nvSpPr>
            <p:cNvPr id="38" name="Rectangle 96"/>
            <p:cNvSpPr>
              <a:spLocks/>
            </p:cNvSpPr>
            <p:nvPr/>
          </p:nvSpPr>
          <p:spPr bwMode="auto">
            <a:xfrm>
              <a:off x="10904538" y="4076700"/>
              <a:ext cx="1670050" cy="838200"/>
            </a:xfrm>
            <a:prstGeom prst="rect">
              <a:avLst/>
            </a:prstGeom>
            <a:noFill/>
            <a:ln w="9525">
              <a:noFill/>
              <a:round/>
              <a:headEnd/>
              <a:tailEnd/>
            </a:ln>
          </p:spPr>
          <p:txBody>
            <a:bodyPr lIns="38100" tIns="38100" rIns="38100" bIns="38100"/>
            <a:lstStyle/>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Enfermedad</a:t>
              </a:r>
              <a:r>
                <a:rPr lang="en-US" b="0" dirty="0">
                  <a:solidFill>
                    <a:srgbClr val="343434"/>
                  </a:solidFill>
                  <a:cs typeface="Arial" charset="0"/>
                  <a:sym typeface="Calibri" pitchFamily="34" charset="0"/>
                </a:rPr>
                <a:t> </a:t>
              </a:r>
            </a:p>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controlada</a:t>
              </a:r>
              <a:r>
                <a:rPr lang="en-US" b="0" dirty="0">
                  <a:solidFill>
                    <a:srgbClr val="343434"/>
                  </a:solidFill>
                  <a:cs typeface="Arial" charset="0"/>
                  <a:sym typeface="Calibri" pitchFamily="34" charset="0"/>
                </a:rPr>
                <a:t> </a:t>
              </a:r>
            </a:p>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clínicamente</a:t>
              </a:r>
              <a:endParaRPr lang="en-US" b="0" dirty="0">
                <a:solidFill>
                  <a:srgbClr val="343434"/>
                </a:solidFill>
                <a:cs typeface="Arial" charset="0"/>
                <a:sym typeface="Calibri" pitchFamily="34" charset="0"/>
              </a:endParaRPr>
            </a:p>
          </p:txBody>
        </p:sp>
        <p:sp>
          <p:nvSpPr>
            <p:cNvPr id="39" name="Rectangle 97"/>
            <p:cNvSpPr>
              <a:spLocks/>
            </p:cNvSpPr>
            <p:nvPr/>
          </p:nvSpPr>
          <p:spPr bwMode="auto">
            <a:xfrm>
              <a:off x="10910888" y="4724400"/>
              <a:ext cx="1244600" cy="571500"/>
            </a:xfrm>
            <a:prstGeom prst="rect">
              <a:avLst/>
            </a:prstGeom>
            <a:noFill/>
            <a:ln w="9525">
              <a:noFill/>
              <a:round/>
              <a:headEnd/>
              <a:tailEnd/>
            </a:ln>
          </p:spPr>
          <p:txBody>
            <a:bodyPr lIns="38100" tIns="38100" rIns="38100" bIns="38100"/>
            <a:lstStyle/>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Remisión</a:t>
              </a:r>
              <a:endParaRPr lang="en-US" b="0" dirty="0">
                <a:solidFill>
                  <a:srgbClr val="343434"/>
                </a:solidFill>
                <a:cs typeface="Arial" charset="0"/>
                <a:sym typeface="Calibri" pitchFamily="34" charset="0"/>
              </a:endParaRPr>
            </a:p>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a:solidFill>
                    <a:srgbClr val="343434"/>
                  </a:solidFill>
                  <a:cs typeface="Arial" charset="0"/>
                  <a:sym typeface="Calibri" pitchFamily="34" charset="0"/>
                </a:rPr>
                <a:t>molecular</a:t>
              </a:r>
            </a:p>
          </p:txBody>
        </p:sp>
        <p:sp>
          <p:nvSpPr>
            <p:cNvPr id="40" name="AutoShape 98"/>
            <p:cNvSpPr>
              <a:spLocks/>
            </p:cNvSpPr>
            <p:nvPr/>
          </p:nvSpPr>
          <p:spPr bwMode="auto">
            <a:xfrm rot="16200000">
              <a:off x="1774825" y="3803650"/>
              <a:ext cx="1689100" cy="1054100"/>
            </a:xfrm>
            <a:custGeom>
              <a:avLst/>
              <a:gdLst>
                <a:gd name="T0" fmla="*/ 2147483647 w 21600"/>
                <a:gd name="T1" fmla="*/ 1255185582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21600" y="0"/>
                  </a:lnTo>
                  <a:lnTo>
                    <a:pt x="21600" y="21600"/>
                  </a:lnTo>
                  <a:lnTo>
                    <a:pt x="0" y="21600"/>
                  </a:lnTo>
                  <a:close/>
                  <a:moveTo>
                    <a:pt x="0" y="0"/>
                  </a:moveTo>
                </a:path>
              </a:pathLst>
            </a:cu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800" b="0" dirty="0" err="1">
                  <a:solidFill>
                    <a:srgbClr val="343434"/>
                  </a:solidFill>
                  <a:cs typeface="Arial" charset="0"/>
                  <a:sym typeface="Calibri" pitchFamily="34" charset="0"/>
                </a:rPr>
                <a:t>Carga</a:t>
              </a:r>
              <a:r>
                <a:rPr lang="en-US" sz="1800" b="0" dirty="0">
                  <a:solidFill>
                    <a:srgbClr val="343434"/>
                  </a:solidFill>
                  <a:cs typeface="Arial" charset="0"/>
                  <a:sym typeface="Calibri" pitchFamily="34" charset="0"/>
                </a:rPr>
                <a:t> </a:t>
              </a:r>
              <a:r>
                <a:rPr lang="en-US" sz="1800" b="0" dirty="0" err="1">
                  <a:solidFill>
                    <a:srgbClr val="343434"/>
                  </a:solidFill>
                  <a:cs typeface="Arial" charset="0"/>
                  <a:sym typeface="Calibri" pitchFamily="34" charset="0"/>
                </a:rPr>
                <a:t>tumoral</a:t>
              </a:r>
              <a:endParaRPr lang="en-US" sz="1800" b="0" dirty="0">
                <a:solidFill>
                  <a:srgbClr val="343434"/>
                </a:solidFill>
                <a:cs typeface="Arial" charset="0"/>
                <a:sym typeface="Calibri" pitchFamily="34" charset="0"/>
              </a:endParaRPr>
            </a:p>
          </p:txBody>
        </p:sp>
        <p:sp>
          <p:nvSpPr>
            <p:cNvPr id="41" name="Rectangle 99"/>
            <p:cNvSpPr>
              <a:spLocks/>
            </p:cNvSpPr>
            <p:nvPr/>
          </p:nvSpPr>
          <p:spPr bwMode="auto">
            <a:xfrm>
              <a:off x="2857412" y="4736927"/>
              <a:ext cx="1888105" cy="469900"/>
            </a:xfrm>
            <a:prstGeom prst="rect">
              <a:avLst/>
            </a:pr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Diagnóstico</a:t>
              </a:r>
              <a:endParaRPr lang="en-US" b="0" dirty="0">
                <a:solidFill>
                  <a:srgbClr val="343434"/>
                </a:solidFill>
                <a:cs typeface="Arial" charset="0"/>
                <a:sym typeface="Calibri" pitchFamily="34" charset="0"/>
              </a:endParaRPr>
            </a:p>
          </p:txBody>
        </p:sp>
      </p:grpSp>
      <p:sp>
        <p:nvSpPr>
          <p:cNvPr id="95" name="Rectangle 19"/>
          <p:cNvSpPr>
            <a:spLocks/>
          </p:cNvSpPr>
          <p:nvPr/>
        </p:nvSpPr>
        <p:spPr bwMode="auto">
          <a:xfrm>
            <a:off x="211108" y="5105427"/>
            <a:ext cx="1928822" cy="787439"/>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400" b="1" dirty="0" err="1">
                <a:solidFill>
                  <a:srgbClr val="343434"/>
                </a:solidFill>
                <a:cs typeface="Arial" charset="0"/>
                <a:sym typeface="Calibri" pitchFamily="34" charset="0"/>
              </a:rPr>
              <a:t>Inducción</a:t>
            </a:r>
            <a:r>
              <a:rPr lang="en-US" sz="1400" b="1" dirty="0">
                <a:solidFill>
                  <a:srgbClr val="343434"/>
                </a:solidFill>
                <a:cs typeface="Arial" charset="0"/>
                <a:sym typeface="Calibri" pitchFamily="34" charset="0"/>
              </a:rPr>
              <a:t> </a:t>
            </a:r>
          </a:p>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400" b="1" dirty="0">
                <a:solidFill>
                  <a:srgbClr val="343434"/>
                </a:solidFill>
                <a:cs typeface="Arial" charset="0"/>
                <a:sym typeface="Calibri" pitchFamily="34" charset="0"/>
              </a:rPr>
              <a:t>y </a:t>
            </a:r>
          </a:p>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400" b="1" dirty="0" err="1">
                <a:solidFill>
                  <a:srgbClr val="343434"/>
                </a:solidFill>
                <a:cs typeface="Arial" charset="0"/>
                <a:sym typeface="Calibri" pitchFamily="34" charset="0"/>
              </a:rPr>
              <a:t>Mantenimiento</a:t>
            </a:r>
            <a:endParaRPr lang="en-US" sz="1400" b="1" dirty="0">
              <a:solidFill>
                <a:srgbClr val="343434"/>
              </a:solidFill>
              <a:cs typeface="Arial" charset="0"/>
              <a:sym typeface="Calibri" pitchFamily="34" charset="0"/>
            </a:endParaRPr>
          </a:p>
        </p:txBody>
      </p:sp>
      <p:sp>
        <p:nvSpPr>
          <p:cNvPr id="96" name="Line 92"/>
          <p:cNvSpPr>
            <a:spLocks noChangeShapeType="1"/>
          </p:cNvSpPr>
          <p:nvPr/>
        </p:nvSpPr>
        <p:spPr bwMode="auto">
          <a:xfrm>
            <a:off x="714348" y="2962287"/>
            <a:ext cx="71438" cy="2000264"/>
          </a:xfrm>
          <a:prstGeom prst="line">
            <a:avLst/>
          </a:prstGeom>
          <a:noFill/>
          <a:ln w="28440">
            <a:solidFill>
              <a:srgbClr val="004C93"/>
            </a:solidFill>
            <a:miter lim="800000"/>
            <a:headEnd/>
            <a:tailEnd type="triangle" w="med" len="med"/>
          </a:ln>
        </p:spPr>
        <p:txBody>
          <a:bodyPr lIns="0" tIns="0" rIns="0" bIns="0"/>
          <a:lstStyle/>
          <a:p>
            <a:endParaRPr lang="es-ES" sz="1400"/>
          </a:p>
        </p:txBody>
      </p:sp>
      <p:sp>
        <p:nvSpPr>
          <p:cNvPr id="97" name="Rectangle 94"/>
          <p:cNvSpPr>
            <a:spLocks/>
          </p:cNvSpPr>
          <p:nvPr/>
        </p:nvSpPr>
        <p:spPr bwMode="auto">
          <a:xfrm>
            <a:off x="239713" y="2305056"/>
            <a:ext cx="1689081" cy="942983"/>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400" b="1" dirty="0" err="1">
                <a:solidFill>
                  <a:srgbClr val="343434"/>
                </a:solidFill>
                <a:cs typeface="Arial" charset="0"/>
                <a:sym typeface="Calibri" pitchFamily="34" charset="0"/>
              </a:rPr>
              <a:t>Enfoque</a:t>
            </a:r>
            <a:endParaRPr lang="en-US" sz="1400" b="1" dirty="0">
              <a:solidFill>
                <a:srgbClr val="343434"/>
              </a:solidFill>
              <a:cs typeface="Arial" charset="0"/>
              <a:sym typeface="Calibri" pitchFamily="34" charset="0"/>
            </a:endParaRPr>
          </a:p>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400" b="1" dirty="0" err="1">
                <a:solidFill>
                  <a:srgbClr val="343434"/>
                </a:solidFill>
                <a:cs typeface="Arial" charset="0"/>
                <a:sym typeface="Calibri" pitchFamily="34" charset="0"/>
              </a:rPr>
              <a:t>tratamiento</a:t>
            </a:r>
            <a:r>
              <a:rPr lang="en-US" sz="1400" b="1" dirty="0">
                <a:solidFill>
                  <a:srgbClr val="343434"/>
                </a:solidFill>
                <a:cs typeface="Arial" charset="0"/>
                <a:sym typeface="Calibri" pitchFamily="34" charset="0"/>
              </a:rPr>
              <a:t> actual</a:t>
            </a:r>
          </a:p>
        </p:txBody>
      </p:sp>
      <p:sp>
        <p:nvSpPr>
          <p:cNvPr id="98" name="97 Rectángulo"/>
          <p:cNvSpPr/>
          <p:nvPr/>
        </p:nvSpPr>
        <p:spPr>
          <a:xfrm>
            <a:off x="642910" y="1240681"/>
            <a:ext cx="7929618" cy="830997"/>
          </a:xfrm>
          <a:prstGeom prst="rect">
            <a:avLst/>
          </a:prstGeom>
        </p:spPr>
        <p:txBody>
          <a:bodyPr wrap="square">
            <a:spAutoFit/>
          </a:bodyPr>
          <a:lstStyle/>
          <a:p>
            <a:r>
              <a:rPr lang="en-US" sz="2400" dirty="0" err="1" smtClean="0">
                <a:solidFill>
                  <a:srgbClr val="2542AA"/>
                </a:solidFill>
                <a:cs typeface="Arial" charset="0"/>
                <a:sym typeface="Trebuchet MS" pitchFamily="34" charset="0"/>
              </a:rPr>
              <a:t>Redefiniendo</a:t>
            </a:r>
            <a:r>
              <a:rPr lang="en-US" sz="2400" dirty="0" smtClean="0">
                <a:solidFill>
                  <a:srgbClr val="2542AA"/>
                </a:solidFill>
                <a:cs typeface="Arial" charset="0"/>
                <a:sym typeface="Trebuchet MS" pitchFamily="34" charset="0"/>
              </a:rPr>
              <a:t> los </a:t>
            </a:r>
            <a:r>
              <a:rPr lang="en-US" sz="2400" dirty="0" err="1" smtClean="0">
                <a:solidFill>
                  <a:srgbClr val="2542AA"/>
                </a:solidFill>
                <a:cs typeface="Arial" charset="0"/>
                <a:sym typeface="Trebuchet MS" pitchFamily="34" charset="0"/>
              </a:rPr>
              <a:t>objetivos</a:t>
            </a:r>
            <a:r>
              <a:rPr lang="en-US" sz="2400" dirty="0" smtClean="0">
                <a:solidFill>
                  <a:srgbClr val="2542AA"/>
                </a:solidFill>
                <a:cs typeface="Arial" charset="0"/>
                <a:sym typeface="Trebuchet MS" pitchFamily="34" charset="0"/>
              </a:rPr>
              <a:t> de </a:t>
            </a:r>
            <a:r>
              <a:rPr lang="en-US" sz="2400" dirty="0" err="1" smtClean="0">
                <a:solidFill>
                  <a:srgbClr val="2542AA"/>
                </a:solidFill>
                <a:cs typeface="Arial" charset="0"/>
                <a:sym typeface="Trebuchet MS" pitchFamily="34" charset="0"/>
              </a:rPr>
              <a:t>nuestro</a:t>
            </a:r>
            <a:r>
              <a:rPr lang="en-US" sz="2400" dirty="0" smtClean="0">
                <a:solidFill>
                  <a:srgbClr val="2542AA"/>
                </a:solidFill>
                <a:cs typeface="Arial" charset="0"/>
                <a:sym typeface="Trebuchet MS" pitchFamily="34" charset="0"/>
              </a:rPr>
              <a:t> </a:t>
            </a:r>
            <a:r>
              <a:rPr lang="en-US" sz="2400" dirty="0" err="1" smtClean="0">
                <a:solidFill>
                  <a:srgbClr val="2542AA"/>
                </a:solidFill>
                <a:cs typeface="Arial" charset="0"/>
                <a:sym typeface="Trebuchet MS" pitchFamily="34" charset="0"/>
              </a:rPr>
              <a:t>tratamiento</a:t>
            </a:r>
            <a:r>
              <a:rPr lang="en-US" sz="2400" dirty="0" smtClean="0">
                <a:solidFill>
                  <a:srgbClr val="2542AA"/>
                </a:solidFill>
                <a:cs typeface="Arial" charset="0"/>
                <a:sym typeface="Trebuchet MS" pitchFamily="34" charset="0"/>
              </a:rPr>
              <a:t>: </a:t>
            </a:r>
            <a:r>
              <a:rPr lang="en-US" sz="2400" dirty="0" err="1" smtClean="0">
                <a:solidFill>
                  <a:srgbClr val="2542AA"/>
                </a:solidFill>
                <a:cs typeface="Arial" charset="0"/>
                <a:sym typeface="Trebuchet MS" pitchFamily="34" charset="0"/>
              </a:rPr>
              <a:t>Aumentar</a:t>
            </a:r>
            <a:r>
              <a:rPr lang="en-US" sz="2400" dirty="0" smtClean="0">
                <a:solidFill>
                  <a:srgbClr val="2542AA"/>
                </a:solidFill>
                <a:cs typeface="Arial" charset="0"/>
                <a:sym typeface="Trebuchet MS" pitchFamily="34" charset="0"/>
              </a:rPr>
              <a:t> la </a:t>
            </a:r>
            <a:r>
              <a:rPr lang="en-US" sz="2400" dirty="0" err="1" smtClean="0">
                <a:solidFill>
                  <a:srgbClr val="2542AA"/>
                </a:solidFill>
                <a:cs typeface="Arial" charset="0"/>
                <a:sym typeface="Trebuchet MS" pitchFamily="34" charset="0"/>
              </a:rPr>
              <a:t>duración</a:t>
            </a:r>
            <a:r>
              <a:rPr lang="en-US" sz="2400" dirty="0" smtClean="0">
                <a:solidFill>
                  <a:srgbClr val="2542AA"/>
                </a:solidFill>
                <a:cs typeface="Arial" charset="0"/>
                <a:sym typeface="Trebuchet MS" pitchFamily="34" charset="0"/>
              </a:rPr>
              <a:t> y la </a:t>
            </a:r>
            <a:r>
              <a:rPr lang="en-US" sz="2400" dirty="0" err="1" smtClean="0">
                <a:solidFill>
                  <a:srgbClr val="2542AA"/>
                </a:solidFill>
                <a:cs typeface="Arial" charset="0"/>
                <a:sym typeface="Trebuchet MS" pitchFamily="34" charset="0"/>
              </a:rPr>
              <a:t>intensificación</a:t>
            </a:r>
            <a:r>
              <a:rPr lang="en-US" sz="2400" dirty="0" smtClean="0">
                <a:solidFill>
                  <a:srgbClr val="2542AA"/>
                </a:solidFill>
                <a:cs typeface="Arial" charset="0"/>
                <a:sym typeface="Trebuchet MS" pitchFamily="34" charset="0"/>
              </a:rPr>
              <a:t> de la </a:t>
            </a:r>
            <a:r>
              <a:rPr lang="en-US" sz="2400" dirty="0" err="1" smtClean="0">
                <a:solidFill>
                  <a:srgbClr val="2542AA"/>
                </a:solidFill>
                <a:cs typeface="Arial" charset="0"/>
                <a:sym typeface="Trebuchet MS" pitchFamily="34" charset="0"/>
              </a:rPr>
              <a:t>remisión</a:t>
            </a:r>
            <a:endParaRPr lang="es-ES" sz="2400" dirty="0"/>
          </a:p>
        </p:txBody>
      </p:sp>
      <p:grpSp>
        <p:nvGrpSpPr>
          <p:cNvPr id="99" name="98 Grupo"/>
          <p:cNvGrpSpPr/>
          <p:nvPr/>
        </p:nvGrpSpPr>
        <p:grpSpPr>
          <a:xfrm>
            <a:off x="1785918" y="4357693"/>
            <a:ext cx="7091266" cy="2515022"/>
            <a:chOff x="2189163" y="6173789"/>
            <a:chExt cx="10425112" cy="2951161"/>
          </a:xfrm>
        </p:grpSpPr>
        <p:sp>
          <p:nvSpPr>
            <p:cNvPr id="101" name="Rectangle 2"/>
            <p:cNvSpPr>
              <a:spLocks/>
            </p:cNvSpPr>
            <p:nvPr/>
          </p:nvSpPr>
          <p:spPr bwMode="auto">
            <a:xfrm>
              <a:off x="4448175" y="7118350"/>
              <a:ext cx="6375400" cy="660400"/>
            </a:xfrm>
            <a:prstGeom prst="rect">
              <a:avLst/>
            </a:prstGeom>
            <a:solidFill>
              <a:srgbClr val="FF9933">
                <a:alpha val="49803"/>
              </a:srgbClr>
            </a:solidFill>
            <a:ln w="9525">
              <a:noFill/>
              <a:round/>
              <a:headEnd/>
              <a:tailEnd/>
            </a:ln>
          </p:spPr>
          <p:txBody>
            <a:bodyPr lIns="0" tIns="0" rIns="0" bIns="0"/>
            <a:lstStyle/>
            <a:p>
              <a:endParaRPr lang="es-ES_tradnl" sz="4200" b="0"/>
            </a:p>
          </p:txBody>
        </p:sp>
        <p:sp>
          <p:nvSpPr>
            <p:cNvPr id="102" name="Rectangle 3"/>
            <p:cNvSpPr>
              <a:spLocks/>
            </p:cNvSpPr>
            <p:nvPr/>
          </p:nvSpPr>
          <p:spPr bwMode="auto">
            <a:xfrm>
              <a:off x="4445000" y="8201025"/>
              <a:ext cx="6375400" cy="406400"/>
            </a:xfrm>
            <a:prstGeom prst="rect">
              <a:avLst/>
            </a:prstGeom>
            <a:solidFill>
              <a:srgbClr val="FF9933">
                <a:alpha val="49803"/>
              </a:srgbClr>
            </a:solidFill>
            <a:ln w="9525">
              <a:noFill/>
              <a:round/>
              <a:headEnd/>
              <a:tailEnd/>
            </a:ln>
          </p:spPr>
          <p:txBody>
            <a:bodyPr lIns="0" tIns="0" rIns="0" bIns="0"/>
            <a:lstStyle/>
            <a:p>
              <a:endParaRPr lang="es-ES_tradnl" sz="4200" b="0"/>
            </a:p>
          </p:txBody>
        </p:sp>
        <p:sp>
          <p:nvSpPr>
            <p:cNvPr id="103" name="Rectangle 4"/>
            <p:cNvSpPr>
              <a:spLocks/>
            </p:cNvSpPr>
            <p:nvPr/>
          </p:nvSpPr>
          <p:spPr bwMode="auto">
            <a:xfrm>
              <a:off x="4445000" y="7772400"/>
              <a:ext cx="6376988" cy="438150"/>
            </a:xfrm>
            <a:prstGeom prst="rect">
              <a:avLst/>
            </a:prstGeom>
            <a:solidFill>
              <a:srgbClr val="FF9933">
                <a:alpha val="49803"/>
              </a:srgbClr>
            </a:solidFill>
            <a:ln w="9525">
              <a:noFill/>
              <a:round/>
              <a:headEnd/>
              <a:tailEnd/>
            </a:ln>
          </p:spPr>
          <p:txBody>
            <a:bodyPr lIns="0" tIns="0" rIns="0" bIns="0"/>
            <a:lstStyle/>
            <a:p>
              <a:endParaRPr lang="es-ES_tradnl" sz="4200" b="0"/>
            </a:p>
          </p:txBody>
        </p:sp>
        <p:sp>
          <p:nvSpPr>
            <p:cNvPr id="104" name="Line 5"/>
            <p:cNvSpPr>
              <a:spLocks noChangeShapeType="1"/>
            </p:cNvSpPr>
            <p:nvPr/>
          </p:nvSpPr>
          <p:spPr bwMode="auto">
            <a:xfrm rot="10800000" flipH="1">
              <a:off x="3043238" y="7169150"/>
              <a:ext cx="1401762" cy="593725"/>
            </a:xfrm>
            <a:prstGeom prst="line">
              <a:avLst/>
            </a:prstGeom>
            <a:noFill/>
            <a:ln w="28440">
              <a:solidFill>
                <a:srgbClr val="004C93"/>
              </a:solidFill>
              <a:prstDash val="dash"/>
              <a:miter lim="800000"/>
              <a:headEnd/>
              <a:tailEnd/>
            </a:ln>
          </p:spPr>
          <p:txBody>
            <a:bodyPr lIns="0" tIns="0" rIns="0" bIns="0"/>
            <a:lstStyle/>
            <a:p>
              <a:endParaRPr lang="es-ES"/>
            </a:p>
          </p:txBody>
        </p:sp>
        <p:sp>
          <p:nvSpPr>
            <p:cNvPr id="105" name="Freeform 6"/>
            <p:cNvSpPr>
              <a:spLocks/>
            </p:cNvSpPr>
            <p:nvPr/>
          </p:nvSpPr>
          <p:spPr bwMode="auto">
            <a:xfrm>
              <a:off x="4530725" y="7172325"/>
              <a:ext cx="2252663" cy="1062038"/>
            </a:xfrm>
            <a:custGeom>
              <a:avLst/>
              <a:gdLst>
                <a:gd name="T0" fmla="*/ 234930120 w 21600"/>
                <a:gd name="T1" fmla="*/ 52666082 h 21235"/>
                <a:gd name="T2" fmla="*/ 137401493 w 21600"/>
                <a:gd name="T3" fmla="*/ 50539905 h 21235"/>
                <a:gd name="T4" fmla="*/ 75438659 w 21600"/>
                <a:gd name="T5" fmla="*/ 32950385 h 21235"/>
                <a:gd name="T6" fmla="*/ 39872865 w 21600"/>
                <a:gd name="T7" fmla="*/ 15455891 h 21235"/>
                <a:gd name="T8" fmla="*/ 8994800 w 21600"/>
                <a:gd name="T9" fmla="*/ 2311277 h 21235"/>
                <a:gd name="T10" fmla="*/ 0 w 21600"/>
                <a:gd name="T11" fmla="*/ 87524 h 21235"/>
                <a:gd name="T12" fmla="*/ 0 60000 65536"/>
                <a:gd name="T13" fmla="*/ 0 60000 65536"/>
                <a:gd name="T14" fmla="*/ 0 60000 65536"/>
                <a:gd name="T15" fmla="*/ 0 60000 65536"/>
                <a:gd name="T16" fmla="*/ 0 60000 65536"/>
                <a:gd name="T17" fmla="*/ 0 60000 65536"/>
                <a:gd name="T18" fmla="*/ 0 w 21600"/>
                <a:gd name="T19" fmla="*/ 0 h 21235"/>
                <a:gd name="T20" fmla="*/ 21600 w 21600"/>
                <a:gd name="T21" fmla="*/ 21235 h 21235"/>
              </a:gdLst>
              <a:ahLst/>
              <a:cxnLst>
                <a:cxn ang="T12">
                  <a:pos x="T0" y="T1"/>
                </a:cxn>
                <a:cxn ang="T13">
                  <a:pos x="T2" y="T3"/>
                </a:cxn>
                <a:cxn ang="T14">
                  <a:pos x="T4" y="T5"/>
                </a:cxn>
                <a:cxn ang="T15">
                  <a:pos x="T6" y="T7"/>
                </a:cxn>
                <a:cxn ang="T16">
                  <a:pos x="T8" y="T9"/>
                </a:cxn>
                <a:cxn ang="T17">
                  <a:pos x="T10" y="T11"/>
                </a:cxn>
              </a:cxnLst>
              <a:rect l="T18" t="T19" r="T20" b="T21"/>
              <a:pathLst>
                <a:path w="21600" h="21235">
                  <a:moveTo>
                    <a:pt x="21600" y="21055"/>
                  </a:moveTo>
                  <a:cubicBezTo>
                    <a:pt x="18329" y="21287"/>
                    <a:pt x="15077" y="21519"/>
                    <a:pt x="12633" y="20205"/>
                  </a:cubicBezTo>
                  <a:cubicBezTo>
                    <a:pt x="10189" y="18891"/>
                    <a:pt x="8428" y="15491"/>
                    <a:pt x="6936" y="13173"/>
                  </a:cubicBezTo>
                  <a:cubicBezTo>
                    <a:pt x="5445" y="10854"/>
                    <a:pt x="4690" y="8227"/>
                    <a:pt x="3666" y="6179"/>
                  </a:cubicBezTo>
                  <a:cubicBezTo>
                    <a:pt x="2642" y="4131"/>
                    <a:pt x="1438" y="1928"/>
                    <a:pt x="827" y="924"/>
                  </a:cubicBezTo>
                  <a:cubicBezTo>
                    <a:pt x="216" y="-81"/>
                    <a:pt x="108" y="-42"/>
                    <a:pt x="0" y="35"/>
                  </a:cubicBezTo>
                </a:path>
              </a:pathLst>
            </a:custGeom>
            <a:noFill/>
            <a:ln w="38160">
              <a:solidFill>
                <a:srgbClr val="004C93"/>
              </a:solidFill>
              <a:round/>
              <a:headEnd/>
              <a:tailEnd/>
            </a:ln>
          </p:spPr>
          <p:txBody>
            <a:bodyPr lIns="0" tIns="0" rIns="0" bIns="0"/>
            <a:lstStyle/>
            <a:p>
              <a:endParaRPr lang="es-ES_tradnl" sz="4200" b="0"/>
            </a:p>
          </p:txBody>
        </p:sp>
        <p:sp>
          <p:nvSpPr>
            <p:cNvPr id="106" name="Freeform 7"/>
            <p:cNvSpPr>
              <a:spLocks/>
            </p:cNvSpPr>
            <p:nvPr/>
          </p:nvSpPr>
          <p:spPr bwMode="auto">
            <a:xfrm>
              <a:off x="6769100" y="8226425"/>
              <a:ext cx="2973388" cy="39688"/>
            </a:xfrm>
            <a:custGeom>
              <a:avLst/>
              <a:gdLst>
                <a:gd name="T0" fmla="*/ 0 w 21600"/>
                <a:gd name="T1" fmla="*/ 2681 h 20725"/>
                <a:gd name="T2" fmla="*/ 88038990 w 21600"/>
                <a:gd name="T3" fmla="*/ 2681 h 20725"/>
                <a:gd name="T4" fmla="*/ 191237441 w 21600"/>
                <a:gd name="T5" fmla="*/ 31427 h 20725"/>
                <a:gd name="T6" fmla="*/ 260061737 w 21600"/>
                <a:gd name="T7" fmla="*/ 60812 h 20725"/>
                <a:gd name="T8" fmla="*/ 298339428 w 21600"/>
                <a:gd name="T9" fmla="*/ 74864 h 20725"/>
                <a:gd name="T10" fmla="*/ 382493879 w 21600"/>
                <a:gd name="T11" fmla="*/ 74864 h 20725"/>
                <a:gd name="T12" fmla="*/ 409307231 w 21600"/>
                <a:gd name="T13" fmla="*/ 74864 h 20725"/>
                <a:gd name="T14" fmla="*/ 0 60000 65536"/>
                <a:gd name="T15" fmla="*/ 0 60000 65536"/>
                <a:gd name="T16" fmla="*/ 0 60000 65536"/>
                <a:gd name="T17" fmla="*/ 0 60000 65536"/>
                <a:gd name="T18" fmla="*/ 0 60000 65536"/>
                <a:gd name="T19" fmla="*/ 0 60000 65536"/>
                <a:gd name="T20" fmla="*/ 0 60000 65536"/>
                <a:gd name="T21" fmla="*/ 0 w 21600"/>
                <a:gd name="T22" fmla="*/ 0 h 20725"/>
                <a:gd name="T23" fmla="*/ 21600 w 21600"/>
                <a:gd name="T24" fmla="*/ 20725 h 20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725">
                  <a:moveTo>
                    <a:pt x="0" y="731"/>
                  </a:moveTo>
                  <a:cubicBezTo>
                    <a:pt x="1477" y="35"/>
                    <a:pt x="2964" y="-488"/>
                    <a:pt x="4646" y="731"/>
                  </a:cubicBezTo>
                  <a:cubicBezTo>
                    <a:pt x="6328" y="1951"/>
                    <a:pt x="8579" y="5957"/>
                    <a:pt x="10092" y="8570"/>
                  </a:cubicBezTo>
                  <a:cubicBezTo>
                    <a:pt x="11605" y="11183"/>
                    <a:pt x="12780" y="14667"/>
                    <a:pt x="13724" y="16583"/>
                  </a:cubicBezTo>
                  <a:cubicBezTo>
                    <a:pt x="14667" y="18499"/>
                    <a:pt x="14667" y="19718"/>
                    <a:pt x="15744" y="20415"/>
                  </a:cubicBezTo>
                  <a:cubicBezTo>
                    <a:pt x="16821" y="21112"/>
                    <a:pt x="19206" y="20415"/>
                    <a:pt x="20185" y="20415"/>
                  </a:cubicBezTo>
                  <a:cubicBezTo>
                    <a:pt x="21164" y="20415"/>
                    <a:pt x="21377" y="20415"/>
                    <a:pt x="21600" y="20415"/>
                  </a:cubicBezTo>
                </a:path>
              </a:pathLst>
            </a:custGeom>
            <a:noFill/>
            <a:ln w="38160">
              <a:solidFill>
                <a:srgbClr val="004C93"/>
              </a:solidFill>
              <a:round/>
              <a:headEnd/>
              <a:tailEnd/>
            </a:ln>
          </p:spPr>
          <p:txBody>
            <a:bodyPr lIns="0" tIns="0" rIns="0" bIns="0"/>
            <a:lstStyle/>
            <a:p>
              <a:endParaRPr lang="es-ES_tradnl" sz="4200" b="0"/>
            </a:p>
          </p:txBody>
        </p:sp>
        <p:sp>
          <p:nvSpPr>
            <p:cNvPr id="107" name="Line 8"/>
            <p:cNvSpPr>
              <a:spLocks noChangeShapeType="1"/>
            </p:cNvSpPr>
            <p:nvPr/>
          </p:nvSpPr>
          <p:spPr bwMode="auto">
            <a:xfrm rot="10800000" flipH="1">
              <a:off x="5851525" y="7124700"/>
              <a:ext cx="1588" cy="1512888"/>
            </a:xfrm>
            <a:prstGeom prst="line">
              <a:avLst/>
            </a:prstGeom>
            <a:noFill/>
            <a:ln w="28440">
              <a:solidFill>
                <a:srgbClr val="004C93"/>
              </a:solidFill>
              <a:prstDash val="sysDot"/>
              <a:miter lim="800000"/>
              <a:headEnd/>
              <a:tailEnd/>
            </a:ln>
          </p:spPr>
          <p:txBody>
            <a:bodyPr lIns="0" tIns="0" rIns="0" bIns="0"/>
            <a:lstStyle/>
            <a:p>
              <a:endParaRPr lang="es-ES"/>
            </a:p>
          </p:txBody>
        </p:sp>
        <p:sp>
          <p:nvSpPr>
            <p:cNvPr id="108" name="Rectangle 9"/>
            <p:cNvSpPr>
              <a:spLocks/>
            </p:cNvSpPr>
            <p:nvPr/>
          </p:nvSpPr>
          <p:spPr bwMode="auto">
            <a:xfrm>
              <a:off x="6219825" y="8667750"/>
              <a:ext cx="2874963" cy="419100"/>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600" dirty="0" err="1">
                  <a:solidFill>
                    <a:srgbClr val="343434"/>
                  </a:solidFill>
                  <a:cs typeface="Arial" charset="0"/>
                  <a:sym typeface="Calibri" pitchFamily="34" charset="0"/>
                </a:rPr>
                <a:t>Mantenimiento</a:t>
              </a:r>
              <a:endParaRPr lang="en-US" sz="1600" dirty="0">
                <a:solidFill>
                  <a:srgbClr val="343434"/>
                </a:solidFill>
                <a:cs typeface="Arial" charset="0"/>
                <a:sym typeface="Calibri" pitchFamily="34" charset="0"/>
              </a:endParaRPr>
            </a:p>
          </p:txBody>
        </p:sp>
        <p:sp>
          <p:nvSpPr>
            <p:cNvPr id="109" name="Line 10"/>
            <p:cNvSpPr>
              <a:spLocks noChangeShapeType="1"/>
            </p:cNvSpPr>
            <p:nvPr/>
          </p:nvSpPr>
          <p:spPr bwMode="auto">
            <a:xfrm rot="10800000" flipH="1">
              <a:off x="2928938" y="7080250"/>
              <a:ext cx="1587" cy="1557338"/>
            </a:xfrm>
            <a:prstGeom prst="line">
              <a:avLst/>
            </a:prstGeom>
            <a:noFill/>
            <a:ln w="19080">
              <a:solidFill>
                <a:srgbClr val="004C93"/>
              </a:solidFill>
              <a:miter lim="800000"/>
              <a:headEnd/>
              <a:tailEnd type="triangle" w="med" len="med"/>
            </a:ln>
          </p:spPr>
          <p:txBody>
            <a:bodyPr lIns="0" tIns="0" rIns="0" bIns="0"/>
            <a:lstStyle/>
            <a:p>
              <a:endParaRPr lang="es-ES"/>
            </a:p>
          </p:txBody>
        </p:sp>
        <p:sp>
          <p:nvSpPr>
            <p:cNvPr id="110" name="Line 11"/>
            <p:cNvSpPr>
              <a:spLocks noChangeShapeType="1"/>
            </p:cNvSpPr>
            <p:nvPr/>
          </p:nvSpPr>
          <p:spPr bwMode="auto">
            <a:xfrm rot="10800000" flipH="1">
              <a:off x="2925763" y="8602663"/>
              <a:ext cx="7878762" cy="38100"/>
            </a:xfrm>
            <a:prstGeom prst="line">
              <a:avLst/>
            </a:prstGeom>
            <a:noFill/>
            <a:ln w="19080">
              <a:solidFill>
                <a:srgbClr val="004C93"/>
              </a:solidFill>
              <a:miter lim="800000"/>
              <a:headEnd/>
              <a:tailEnd type="triangle" w="med" len="med"/>
            </a:ln>
          </p:spPr>
          <p:txBody>
            <a:bodyPr lIns="0" tIns="0" rIns="0" bIns="0"/>
            <a:lstStyle/>
            <a:p>
              <a:endParaRPr lang="es-ES"/>
            </a:p>
          </p:txBody>
        </p:sp>
        <p:sp>
          <p:nvSpPr>
            <p:cNvPr id="111" name="Freeform 12"/>
            <p:cNvSpPr>
              <a:spLocks/>
            </p:cNvSpPr>
            <p:nvPr/>
          </p:nvSpPr>
          <p:spPr bwMode="auto">
            <a:xfrm>
              <a:off x="9725025" y="7512050"/>
              <a:ext cx="1017588" cy="747713"/>
            </a:xfrm>
            <a:custGeom>
              <a:avLst/>
              <a:gdLst>
                <a:gd name="T0" fmla="*/ 0 w 21600"/>
                <a:gd name="T1" fmla="*/ 25883089 h 21600"/>
                <a:gd name="T2" fmla="*/ 28075488 w 21600"/>
                <a:gd name="T3" fmla="*/ 18459684 h 21600"/>
                <a:gd name="T4" fmla="*/ 47939136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4535" y="20316"/>
                    <a:pt x="9070" y="19033"/>
                    <a:pt x="12650" y="15405"/>
                  </a:cubicBezTo>
                  <a:cubicBezTo>
                    <a:pt x="16230" y="11777"/>
                    <a:pt x="20088" y="2567"/>
                    <a:pt x="21600" y="0"/>
                  </a:cubicBezTo>
                </a:path>
              </a:pathLst>
            </a:custGeom>
            <a:noFill/>
            <a:ln w="28440">
              <a:solidFill>
                <a:srgbClr val="004C93"/>
              </a:solidFill>
              <a:prstDash val="sysDot"/>
              <a:round/>
              <a:headEnd/>
              <a:tailEnd/>
            </a:ln>
          </p:spPr>
          <p:txBody>
            <a:bodyPr lIns="0" tIns="0" rIns="0" bIns="0"/>
            <a:lstStyle/>
            <a:p>
              <a:endParaRPr lang="es-ES_tradnl" sz="4200" b="0"/>
            </a:p>
          </p:txBody>
        </p:sp>
        <p:sp>
          <p:nvSpPr>
            <p:cNvPr id="112" name="Freeform 13"/>
            <p:cNvSpPr>
              <a:spLocks/>
            </p:cNvSpPr>
            <p:nvPr/>
          </p:nvSpPr>
          <p:spPr bwMode="auto">
            <a:xfrm>
              <a:off x="9723438" y="7950200"/>
              <a:ext cx="1042987" cy="315913"/>
            </a:xfrm>
            <a:custGeom>
              <a:avLst/>
              <a:gdLst>
                <a:gd name="T0" fmla="*/ 0 w 21600"/>
                <a:gd name="T1" fmla="*/ 4655300 h 21388"/>
                <a:gd name="T2" fmla="*/ 29981772 w 21600"/>
                <a:gd name="T3" fmla="*/ 3941232 h 21388"/>
                <a:gd name="T4" fmla="*/ 50362124 w 21600"/>
                <a:gd name="T5" fmla="*/ 0 h 21388"/>
                <a:gd name="T6" fmla="*/ 0 60000 65536"/>
                <a:gd name="T7" fmla="*/ 0 60000 65536"/>
                <a:gd name="T8" fmla="*/ 0 60000 65536"/>
                <a:gd name="T9" fmla="*/ 0 w 21600"/>
                <a:gd name="T10" fmla="*/ 0 h 21388"/>
                <a:gd name="T11" fmla="*/ 21600 w 21600"/>
                <a:gd name="T12" fmla="*/ 21388 h 21388"/>
              </a:gdLst>
              <a:ahLst/>
              <a:cxnLst>
                <a:cxn ang="T6">
                  <a:pos x="T0" y="T1"/>
                </a:cxn>
                <a:cxn ang="T7">
                  <a:pos x="T2" y="T3"/>
                </a:cxn>
                <a:cxn ang="T8">
                  <a:pos x="T4" y="T5"/>
                </a:cxn>
              </a:cxnLst>
              <a:rect l="T9" t="T10" r="T11" b="T12"/>
              <a:pathLst>
                <a:path w="21600" h="21388">
                  <a:moveTo>
                    <a:pt x="0" y="21338"/>
                  </a:moveTo>
                  <a:cubicBezTo>
                    <a:pt x="4623" y="21469"/>
                    <a:pt x="9246" y="21600"/>
                    <a:pt x="12859" y="18065"/>
                  </a:cubicBezTo>
                  <a:cubicBezTo>
                    <a:pt x="16472" y="14531"/>
                    <a:pt x="19036" y="7200"/>
                    <a:pt x="21600" y="0"/>
                  </a:cubicBezTo>
                </a:path>
              </a:pathLst>
            </a:custGeom>
            <a:noFill/>
            <a:ln w="28440">
              <a:solidFill>
                <a:srgbClr val="004C93"/>
              </a:solidFill>
              <a:prstDash val="sysDot"/>
              <a:round/>
              <a:headEnd/>
              <a:tailEnd/>
            </a:ln>
          </p:spPr>
          <p:txBody>
            <a:bodyPr lIns="0" tIns="0" rIns="0" bIns="0"/>
            <a:lstStyle/>
            <a:p>
              <a:endParaRPr lang="es-ES_tradnl" sz="4200" b="0"/>
            </a:p>
          </p:txBody>
        </p:sp>
        <p:sp>
          <p:nvSpPr>
            <p:cNvPr id="113" name="Freeform 14"/>
            <p:cNvSpPr>
              <a:spLocks/>
            </p:cNvSpPr>
            <p:nvPr/>
          </p:nvSpPr>
          <p:spPr bwMode="auto">
            <a:xfrm>
              <a:off x="9661525" y="8166100"/>
              <a:ext cx="1122363" cy="103188"/>
            </a:xfrm>
            <a:custGeom>
              <a:avLst/>
              <a:gdLst>
                <a:gd name="T0" fmla="*/ 0 w 21600"/>
                <a:gd name="T1" fmla="*/ 498690 h 20494"/>
                <a:gd name="T2" fmla="*/ 43105027 w 21600"/>
                <a:gd name="T3" fmla="*/ 459598 h 20494"/>
                <a:gd name="T4" fmla="*/ 58319384 w 21600"/>
                <a:gd name="T5" fmla="*/ 0 h 20494"/>
                <a:gd name="T6" fmla="*/ 0 60000 65536"/>
                <a:gd name="T7" fmla="*/ 0 60000 65536"/>
                <a:gd name="T8" fmla="*/ 0 60000 65536"/>
                <a:gd name="T9" fmla="*/ 0 w 21600"/>
                <a:gd name="T10" fmla="*/ 0 h 20494"/>
                <a:gd name="T11" fmla="*/ 21600 w 21600"/>
                <a:gd name="T12" fmla="*/ 20494 h 20494"/>
              </a:gdLst>
              <a:ahLst/>
              <a:cxnLst>
                <a:cxn ang="T6">
                  <a:pos x="T0" y="T1"/>
                </a:cxn>
                <a:cxn ang="T7">
                  <a:pos x="T2" y="T3"/>
                </a:cxn>
                <a:cxn ang="T8">
                  <a:pos x="T4" y="T5"/>
                </a:cxn>
              </a:cxnLst>
              <a:rect l="T9" t="T10" r="T11" b="T12"/>
              <a:pathLst>
                <a:path w="21600" h="20494">
                  <a:moveTo>
                    <a:pt x="0" y="19671"/>
                  </a:moveTo>
                  <a:cubicBezTo>
                    <a:pt x="6177" y="20443"/>
                    <a:pt x="12353" y="21600"/>
                    <a:pt x="15965" y="18129"/>
                  </a:cubicBezTo>
                  <a:cubicBezTo>
                    <a:pt x="19577" y="14657"/>
                    <a:pt x="20589" y="7329"/>
                    <a:pt x="21600" y="0"/>
                  </a:cubicBezTo>
                </a:path>
              </a:pathLst>
            </a:custGeom>
            <a:noFill/>
            <a:ln w="28440">
              <a:solidFill>
                <a:srgbClr val="004C93"/>
              </a:solidFill>
              <a:prstDash val="sysDot"/>
              <a:round/>
              <a:headEnd/>
              <a:tailEnd/>
            </a:ln>
          </p:spPr>
          <p:txBody>
            <a:bodyPr lIns="0" tIns="0" rIns="0" bIns="0"/>
            <a:lstStyle/>
            <a:p>
              <a:endParaRPr lang="es-ES_tradnl" sz="4200" b="0"/>
            </a:p>
          </p:txBody>
        </p:sp>
        <p:sp>
          <p:nvSpPr>
            <p:cNvPr id="114" name="AutoShape 15"/>
            <p:cNvSpPr>
              <a:spLocks/>
            </p:cNvSpPr>
            <p:nvPr/>
          </p:nvSpPr>
          <p:spPr bwMode="auto">
            <a:xfrm>
              <a:off x="10914063" y="7199313"/>
              <a:ext cx="171450" cy="595312"/>
            </a:xfrm>
            <a:custGeom>
              <a:avLst/>
              <a:gdLst>
                <a:gd name="T0" fmla="*/ 5401008 w 21600"/>
                <a:gd name="T1" fmla="*/ 226097844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19080">
              <a:solidFill>
                <a:srgbClr val="004C93"/>
              </a:solidFill>
              <a:miter lim="800000"/>
              <a:headEnd/>
              <a:tailEnd/>
            </a:ln>
          </p:spPr>
          <p:txBody>
            <a:bodyPr lIns="0" tIns="0" rIns="0" bIns="0"/>
            <a:lstStyle/>
            <a:p>
              <a:endParaRPr lang="es-ES_tradnl" sz="4200" b="0"/>
            </a:p>
          </p:txBody>
        </p:sp>
        <p:sp>
          <p:nvSpPr>
            <p:cNvPr id="115" name="AutoShape 16"/>
            <p:cNvSpPr>
              <a:spLocks/>
            </p:cNvSpPr>
            <p:nvPr/>
          </p:nvSpPr>
          <p:spPr bwMode="auto">
            <a:xfrm>
              <a:off x="10914063" y="7835900"/>
              <a:ext cx="171450" cy="338138"/>
            </a:xfrm>
            <a:custGeom>
              <a:avLst/>
              <a:gdLst>
                <a:gd name="T0" fmla="*/ 5401008 w 21600"/>
                <a:gd name="T1" fmla="*/ 41432816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19080">
              <a:solidFill>
                <a:srgbClr val="004C93"/>
              </a:solidFill>
              <a:miter lim="800000"/>
              <a:headEnd/>
              <a:tailEnd/>
            </a:ln>
          </p:spPr>
          <p:txBody>
            <a:bodyPr lIns="0" tIns="0" rIns="0" bIns="0"/>
            <a:lstStyle/>
            <a:p>
              <a:endParaRPr lang="es-ES_tradnl" sz="4200" b="0"/>
            </a:p>
          </p:txBody>
        </p:sp>
        <p:sp>
          <p:nvSpPr>
            <p:cNvPr id="116" name="AutoShape 17"/>
            <p:cNvSpPr>
              <a:spLocks/>
            </p:cNvSpPr>
            <p:nvPr/>
          </p:nvSpPr>
          <p:spPr bwMode="auto">
            <a:xfrm>
              <a:off x="10914063" y="8259763"/>
              <a:ext cx="171450" cy="338137"/>
            </a:xfrm>
            <a:custGeom>
              <a:avLst/>
              <a:gdLst>
                <a:gd name="T0" fmla="*/ 5401008 w 21600"/>
                <a:gd name="T1" fmla="*/ 41432568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19080">
              <a:solidFill>
                <a:srgbClr val="004C93"/>
              </a:solidFill>
              <a:miter lim="800000"/>
              <a:headEnd/>
              <a:tailEnd/>
            </a:ln>
          </p:spPr>
          <p:txBody>
            <a:bodyPr lIns="0" tIns="0" rIns="0" bIns="0"/>
            <a:lstStyle/>
            <a:p>
              <a:endParaRPr lang="es-ES_tradnl" sz="4200" b="0"/>
            </a:p>
          </p:txBody>
        </p:sp>
        <p:sp>
          <p:nvSpPr>
            <p:cNvPr id="117" name="Rectangle 18"/>
            <p:cNvSpPr>
              <a:spLocks/>
            </p:cNvSpPr>
            <p:nvPr/>
          </p:nvSpPr>
          <p:spPr bwMode="auto">
            <a:xfrm>
              <a:off x="4535488" y="8667750"/>
              <a:ext cx="1784350" cy="457200"/>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600" dirty="0" err="1">
                  <a:solidFill>
                    <a:srgbClr val="343434"/>
                  </a:solidFill>
                  <a:cs typeface="Arial" charset="0"/>
                  <a:sym typeface="Calibri" pitchFamily="34" charset="0"/>
                </a:rPr>
                <a:t>Inducción</a:t>
              </a:r>
              <a:endParaRPr lang="en-US" sz="1600" dirty="0">
                <a:solidFill>
                  <a:srgbClr val="343434"/>
                </a:solidFill>
                <a:cs typeface="Arial" charset="0"/>
                <a:sym typeface="Calibri" pitchFamily="34" charset="0"/>
              </a:endParaRPr>
            </a:p>
          </p:txBody>
        </p:sp>
        <p:sp>
          <p:nvSpPr>
            <p:cNvPr id="118" name="Line 20"/>
            <p:cNvSpPr>
              <a:spLocks noChangeShapeType="1"/>
            </p:cNvSpPr>
            <p:nvPr/>
          </p:nvSpPr>
          <p:spPr bwMode="auto">
            <a:xfrm>
              <a:off x="47053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19" name="Line 21"/>
            <p:cNvSpPr>
              <a:spLocks noChangeShapeType="1"/>
            </p:cNvSpPr>
            <p:nvPr/>
          </p:nvSpPr>
          <p:spPr bwMode="auto">
            <a:xfrm>
              <a:off x="5811838" y="6684963"/>
              <a:ext cx="3175" cy="350837"/>
            </a:xfrm>
            <a:prstGeom prst="line">
              <a:avLst/>
            </a:prstGeom>
            <a:noFill/>
            <a:ln w="76320">
              <a:solidFill>
                <a:srgbClr val="A2A2A2"/>
              </a:solidFill>
              <a:miter lim="800000"/>
              <a:headEnd/>
              <a:tailEnd/>
            </a:ln>
          </p:spPr>
          <p:txBody>
            <a:bodyPr lIns="0" tIns="0" rIns="0" bIns="0"/>
            <a:lstStyle/>
            <a:p>
              <a:endParaRPr lang="es-ES"/>
            </a:p>
          </p:txBody>
        </p:sp>
        <p:sp>
          <p:nvSpPr>
            <p:cNvPr id="120" name="Line 22"/>
            <p:cNvSpPr>
              <a:spLocks noChangeShapeType="1"/>
            </p:cNvSpPr>
            <p:nvPr/>
          </p:nvSpPr>
          <p:spPr bwMode="auto">
            <a:xfrm>
              <a:off x="4938713" y="6684963"/>
              <a:ext cx="1587" cy="350837"/>
            </a:xfrm>
            <a:prstGeom prst="line">
              <a:avLst/>
            </a:prstGeom>
            <a:noFill/>
            <a:ln w="76320">
              <a:solidFill>
                <a:srgbClr val="2542AA"/>
              </a:solidFill>
              <a:miter lim="800000"/>
              <a:headEnd/>
              <a:tailEnd/>
            </a:ln>
          </p:spPr>
          <p:txBody>
            <a:bodyPr lIns="0" tIns="0" rIns="0" bIns="0"/>
            <a:lstStyle/>
            <a:p>
              <a:endParaRPr lang="es-ES"/>
            </a:p>
          </p:txBody>
        </p:sp>
        <p:sp>
          <p:nvSpPr>
            <p:cNvPr id="121" name="Line 23"/>
            <p:cNvSpPr>
              <a:spLocks noChangeShapeType="1"/>
            </p:cNvSpPr>
            <p:nvPr/>
          </p:nvSpPr>
          <p:spPr bwMode="auto">
            <a:xfrm>
              <a:off x="5084763" y="6684963"/>
              <a:ext cx="1587" cy="350837"/>
            </a:xfrm>
            <a:prstGeom prst="line">
              <a:avLst/>
            </a:prstGeom>
            <a:noFill/>
            <a:ln w="76320">
              <a:solidFill>
                <a:srgbClr val="2542AA"/>
              </a:solidFill>
              <a:miter lim="800000"/>
              <a:headEnd/>
              <a:tailEnd/>
            </a:ln>
          </p:spPr>
          <p:txBody>
            <a:bodyPr lIns="0" tIns="0" rIns="0" bIns="0"/>
            <a:lstStyle/>
            <a:p>
              <a:endParaRPr lang="es-ES"/>
            </a:p>
          </p:txBody>
        </p:sp>
        <p:sp>
          <p:nvSpPr>
            <p:cNvPr id="122" name="Line 24"/>
            <p:cNvSpPr>
              <a:spLocks noChangeShapeType="1"/>
            </p:cNvSpPr>
            <p:nvPr/>
          </p:nvSpPr>
          <p:spPr bwMode="auto">
            <a:xfrm>
              <a:off x="5667375" y="6684963"/>
              <a:ext cx="1588" cy="350837"/>
            </a:xfrm>
            <a:prstGeom prst="line">
              <a:avLst/>
            </a:prstGeom>
            <a:noFill/>
            <a:ln w="76320">
              <a:solidFill>
                <a:srgbClr val="A2A2A2"/>
              </a:solidFill>
              <a:miter lim="800000"/>
              <a:headEnd/>
              <a:tailEnd/>
            </a:ln>
          </p:spPr>
          <p:txBody>
            <a:bodyPr lIns="0" tIns="0" rIns="0" bIns="0"/>
            <a:lstStyle/>
            <a:p>
              <a:endParaRPr lang="es-ES"/>
            </a:p>
          </p:txBody>
        </p:sp>
        <p:sp>
          <p:nvSpPr>
            <p:cNvPr id="123" name="Line 25"/>
            <p:cNvSpPr>
              <a:spLocks noChangeShapeType="1"/>
            </p:cNvSpPr>
            <p:nvPr/>
          </p:nvSpPr>
          <p:spPr bwMode="auto">
            <a:xfrm>
              <a:off x="5227638" y="6684963"/>
              <a:ext cx="3175" cy="350837"/>
            </a:xfrm>
            <a:prstGeom prst="line">
              <a:avLst/>
            </a:prstGeom>
            <a:noFill/>
            <a:ln w="76320">
              <a:solidFill>
                <a:srgbClr val="2542AA"/>
              </a:solidFill>
              <a:miter lim="800000"/>
              <a:headEnd/>
              <a:tailEnd/>
            </a:ln>
          </p:spPr>
          <p:txBody>
            <a:bodyPr lIns="0" tIns="0" rIns="0" bIns="0"/>
            <a:lstStyle/>
            <a:p>
              <a:endParaRPr lang="es-ES"/>
            </a:p>
          </p:txBody>
        </p:sp>
        <p:sp>
          <p:nvSpPr>
            <p:cNvPr id="124" name="Line 26"/>
            <p:cNvSpPr>
              <a:spLocks noChangeShapeType="1"/>
            </p:cNvSpPr>
            <p:nvPr/>
          </p:nvSpPr>
          <p:spPr bwMode="auto">
            <a:xfrm>
              <a:off x="5375275" y="6684963"/>
              <a:ext cx="1588" cy="350837"/>
            </a:xfrm>
            <a:prstGeom prst="line">
              <a:avLst/>
            </a:prstGeom>
            <a:noFill/>
            <a:ln w="76320">
              <a:solidFill>
                <a:srgbClr val="2542AA"/>
              </a:solidFill>
              <a:miter lim="800000"/>
              <a:headEnd/>
              <a:tailEnd/>
            </a:ln>
          </p:spPr>
          <p:txBody>
            <a:bodyPr lIns="0" tIns="0" rIns="0" bIns="0"/>
            <a:lstStyle/>
            <a:p>
              <a:endParaRPr lang="es-ES"/>
            </a:p>
          </p:txBody>
        </p:sp>
        <p:sp>
          <p:nvSpPr>
            <p:cNvPr id="125" name="Line 27"/>
            <p:cNvSpPr>
              <a:spLocks noChangeShapeType="1"/>
            </p:cNvSpPr>
            <p:nvPr/>
          </p:nvSpPr>
          <p:spPr bwMode="auto">
            <a:xfrm>
              <a:off x="5519738" y="6684963"/>
              <a:ext cx="3175" cy="350837"/>
            </a:xfrm>
            <a:prstGeom prst="line">
              <a:avLst/>
            </a:prstGeom>
            <a:noFill/>
            <a:ln w="76320">
              <a:solidFill>
                <a:srgbClr val="2542AA"/>
              </a:solidFill>
              <a:miter lim="800000"/>
              <a:headEnd/>
              <a:tailEnd/>
            </a:ln>
          </p:spPr>
          <p:txBody>
            <a:bodyPr lIns="0" tIns="0" rIns="0" bIns="0"/>
            <a:lstStyle/>
            <a:p>
              <a:endParaRPr lang="es-ES"/>
            </a:p>
          </p:txBody>
        </p:sp>
        <p:sp>
          <p:nvSpPr>
            <p:cNvPr id="126" name="Line 28"/>
            <p:cNvSpPr>
              <a:spLocks noChangeShapeType="1"/>
            </p:cNvSpPr>
            <p:nvPr/>
          </p:nvSpPr>
          <p:spPr bwMode="auto">
            <a:xfrm>
              <a:off x="4792663" y="6684963"/>
              <a:ext cx="1587" cy="350837"/>
            </a:xfrm>
            <a:prstGeom prst="line">
              <a:avLst/>
            </a:prstGeom>
            <a:noFill/>
            <a:ln w="76320">
              <a:solidFill>
                <a:srgbClr val="2542AA"/>
              </a:solidFill>
              <a:miter lim="800000"/>
              <a:headEnd/>
              <a:tailEnd/>
            </a:ln>
          </p:spPr>
          <p:txBody>
            <a:bodyPr lIns="0" tIns="0" rIns="0" bIns="0"/>
            <a:lstStyle/>
            <a:p>
              <a:endParaRPr lang="es-ES"/>
            </a:p>
          </p:txBody>
        </p:sp>
        <p:sp>
          <p:nvSpPr>
            <p:cNvPr id="127" name="Rectangle 29"/>
            <p:cNvSpPr>
              <a:spLocks/>
            </p:cNvSpPr>
            <p:nvPr/>
          </p:nvSpPr>
          <p:spPr bwMode="auto">
            <a:xfrm>
              <a:off x="2714280" y="6678614"/>
              <a:ext cx="1995445" cy="381000"/>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400" b="0" dirty="0" err="1">
                  <a:solidFill>
                    <a:srgbClr val="2542AA"/>
                  </a:solidFill>
                  <a:cs typeface="Arial" charset="0"/>
                  <a:sym typeface="Calibri" pitchFamily="34" charset="0"/>
                </a:rPr>
                <a:t>Quimioterapia</a:t>
              </a:r>
              <a:endParaRPr lang="en-US" sz="1400" b="0" dirty="0">
                <a:solidFill>
                  <a:srgbClr val="2542AA"/>
                </a:solidFill>
                <a:cs typeface="Arial" charset="0"/>
                <a:sym typeface="Calibri" pitchFamily="34" charset="0"/>
              </a:endParaRPr>
            </a:p>
          </p:txBody>
        </p:sp>
        <p:sp>
          <p:nvSpPr>
            <p:cNvPr id="128" name="Rectangle 30"/>
            <p:cNvSpPr>
              <a:spLocks/>
            </p:cNvSpPr>
            <p:nvPr/>
          </p:nvSpPr>
          <p:spPr bwMode="auto">
            <a:xfrm>
              <a:off x="3134375" y="6173789"/>
              <a:ext cx="1518590" cy="385762"/>
            </a:xfrm>
            <a:prstGeom prst="rect">
              <a:avLst/>
            </a:prstGeom>
            <a:noFill/>
            <a:ln w="9525">
              <a:noFill/>
              <a:round/>
              <a:headEnd/>
              <a:tailEnd/>
            </a:ln>
          </p:spPr>
          <p:txBody>
            <a:bodyPr lIns="38100" tIns="38100" rIns="38100" bIns="38100"/>
            <a:lstStyle/>
            <a:p>
              <a:pPr>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400" b="0" dirty="0" err="1">
                  <a:solidFill>
                    <a:srgbClr val="D96F02"/>
                  </a:solidFill>
                  <a:cs typeface="Arial" charset="0"/>
                  <a:sym typeface="Calibri" pitchFamily="34" charset="0"/>
                </a:rPr>
                <a:t>Rituximab</a:t>
              </a:r>
              <a:endParaRPr lang="en-US" sz="1400" b="0" dirty="0">
                <a:solidFill>
                  <a:srgbClr val="D96F02"/>
                </a:solidFill>
                <a:cs typeface="Arial" charset="0"/>
                <a:sym typeface="Calibri" pitchFamily="34" charset="0"/>
              </a:endParaRPr>
            </a:p>
          </p:txBody>
        </p:sp>
        <p:sp>
          <p:nvSpPr>
            <p:cNvPr id="129" name="Line 31"/>
            <p:cNvSpPr>
              <a:spLocks noChangeShapeType="1"/>
            </p:cNvSpPr>
            <p:nvPr/>
          </p:nvSpPr>
          <p:spPr bwMode="auto">
            <a:xfrm rot="10800000" flipH="1">
              <a:off x="4470400" y="7124700"/>
              <a:ext cx="1588" cy="1512888"/>
            </a:xfrm>
            <a:prstGeom prst="line">
              <a:avLst/>
            </a:prstGeom>
            <a:noFill/>
            <a:ln w="28440">
              <a:solidFill>
                <a:srgbClr val="004C93"/>
              </a:solidFill>
              <a:prstDash val="sysDot"/>
              <a:miter lim="800000"/>
              <a:headEnd/>
              <a:tailEnd/>
            </a:ln>
          </p:spPr>
          <p:txBody>
            <a:bodyPr lIns="0" tIns="0" rIns="0" bIns="0"/>
            <a:lstStyle/>
            <a:p>
              <a:endParaRPr lang="es-ES"/>
            </a:p>
          </p:txBody>
        </p:sp>
        <p:sp>
          <p:nvSpPr>
            <p:cNvPr id="130" name="Line 32"/>
            <p:cNvSpPr>
              <a:spLocks noChangeShapeType="1"/>
            </p:cNvSpPr>
            <p:nvPr/>
          </p:nvSpPr>
          <p:spPr bwMode="auto">
            <a:xfrm>
              <a:off x="48450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31" name="Line 33"/>
            <p:cNvSpPr>
              <a:spLocks noChangeShapeType="1"/>
            </p:cNvSpPr>
            <p:nvPr/>
          </p:nvSpPr>
          <p:spPr bwMode="auto">
            <a:xfrm>
              <a:off x="49974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32" name="Line 34"/>
            <p:cNvSpPr>
              <a:spLocks noChangeShapeType="1"/>
            </p:cNvSpPr>
            <p:nvPr/>
          </p:nvSpPr>
          <p:spPr bwMode="auto">
            <a:xfrm>
              <a:off x="51498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33" name="Line 35"/>
            <p:cNvSpPr>
              <a:spLocks noChangeShapeType="1"/>
            </p:cNvSpPr>
            <p:nvPr/>
          </p:nvSpPr>
          <p:spPr bwMode="auto">
            <a:xfrm>
              <a:off x="52895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34" name="Line 36"/>
            <p:cNvSpPr>
              <a:spLocks noChangeShapeType="1"/>
            </p:cNvSpPr>
            <p:nvPr/>
          </p:nvSpPr>
          <p:spPr bwMode="auto">
            <a:xfrm>
              <a:off x="54419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35" name="Line 37"/>
            <p:cNvSpPr>
              <a:spLocks noChangeShapeType="1"/>
            </p:cNvSpPr>
            <p:nvPr/>
          </p:nvSpPr>
          <p:spPr bwMode="auto">
            <a:xfrm>
              <a:off x="55816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36" name="Line 38"/>
            <p:cNvSpPr>
              <a:spLocks noChangeShapeType="1"/>
            </p:cNvSpPr>
            <p:nvPr/>
          </p:nvSpPr>
          <p:spPr bwMode="auto">
            <a:xfrm>
              <a:off x="57340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37" name="Line 39"/>
            <p:cNvSpPr>
              <a:spLocks noChangeShapeType="1"/>
            </p:cNvSpPr>
            <p:nvPr/>
          </p:nvSpPr>
          <p:spPr bwMode="auto">
            <a:xfrm>
              <a:off x="60134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38" name="Line 40"/>
            <p:cNvSpPr>
              <a:spLocks noChangeShapeType="1"/>
            </p:cNvSpPr>
            <p:nvPr/>
          </p:nvSpPr>
          <p:spPr bwMode="auto">
            <a:xfrm>
              <a:off x="62293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39" name="Line 41"/>
            <p:cNvSpPr>
              <a:spLocks noChangeShapeType="1"/>
            </p:cNvSpPr>
            <p:nvPr/>
          </p:nvSpPr>
          <p:spPr bwMode="auto">
            <a:xfrm>
              <a:off x="64325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0" name="Line 42"/>
            <p:cNvSpPr>
              <a:spLocks noChangeShapeType="1"/>
            </p:cNvSpPr>
            <p:nvPr/>
          </p:nvSpPr>
          <p:spPr bwMode="auto">
            <a:xfrm>
              <a:off x="66357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1" name="Line 43"/>
            <p:cNvSpPr>
              <a:spLocks noChangeShapeType="1"/>
            </p:cNvSpPr>
            <p:nvPr/>
          </p:nvSpPr>
          <p:spPr bwMode="auto">
            <a:xfrm>
              <a:off x="68389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2" name="Line 44"/>
            <p:cNvSpPr>
              <a:spLocks noChangeShapeType="1"/>
            </p:cNvSpPr>
            <p:nvPr/>
          </p:nvSpPr>
          <p:spPr bwMode="auto">
            <a:xfrm>
              <a:off x="70548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3" name="Line 45"/>
            <p:cNvSpPr>
              <a:spLocks noChangeShapeType="1"/>
            </p:cNvSpPr>
            <p:nvPr/>
          </p:nvSpPr>
          <p:spPr bwMode="auto">
            <a:xfrm>
              <a:off x="72580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4" name="Line 46"/>
            <p:cNvSpPr>
              <a:spLocks noChangeShapeType="1"/>
            </p:cNvSpPr>
            <p:nvPr/>
          </p:nvSpPr>
          <p:spPr bwMode="auto">
            <a:xfrm>
              <a:off x="74612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5" name="Line 47"/>
            <p:cNvSpPr>
              <a:spLocks noChangeShapeType="1"/>
            </p:cNvSpPr>
            <p:nvPr/>
          </p:nvSpPr>
          <p:spPr bwMode="auto">
            <a:xfrm>
              <a:off x="76644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6" name="Line 48"/>
            <p:cNvSpPr>
              <a:spLocks noChangeShapeType="1"/>
            </p:cNvSpPr>
            <p:nvPr/>
          </p:nvSpPr>
          <p:spPr bwMode="auto">
            <a:xfrm>
              <a:off x="78803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7" name="Line 49"/>
            <p:cNvSpPr>
              <a:spLocks noChangeShapeType="1"/>
            </p:cNvSpPr>
            <p:nvPr/>
          </p:nvSpPr>
          <p:spPr bwMode="auto">
            <a:xfrm>
              <a:off x="80835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8" name="Line 50"/>
            <p:cNvSpPr>
              <a:spLocks noChangeShapeType="1"/>
            </p:cNvSpPr>
            <p:nvPr/>
          </p:nvSpPr>
          <p:spPr bwMode="auto">
            <a:xfrm>
              <a:off x="8299450" y="6186488"/>
              <a:ext cx="3175" cy="357187"/>
            </a:xfrm>
            <a:prstGeom prst="line">
              <a:avLst/>
            </a:prstGeom>
            <a:noFill/>
            <a:ln w="76320">
              <a:solidFill>
                <a:srgbClr val="D96F02"/>
              </a:solidFill>
              <a:miter lim="800000"/>
              <a:headEnd/>
              <a:tailEnd/>
            </a:ln>
          </p:spPr>
          <p:txBody>
            <a:bodyPr lIns="0" tIns="0" rIns="0" bIns="0"/>
            <a:lstStyle/>
            <a:p>
              <a:endParaRPr lang="es-ES"/>
            </a:p>
          </p:txBody>
        </p:sp>
        <p:sp>
          <p:nvSpPr>
            <p:cNvPr id="149" name="Rectangle 52"/>
            <p:cNvSpPr>
              <a:spLocks/>
            </p:cNvSpPr>
            <p:nvPr/>
          </p:nvSpPr>
          <p:spPr bwMode="auto">
            <a:xfrm>
              <a:off x="11191875" y="7667625"/>
              <a:ext cx="1422400" cy="838200"/>
            </a:xfrm>
            <a:prstGeom prst="rect">
              <a:avLst/>
            </a:prstGeom>
            <a:noFill/>
            <a:ln w="9525">
              <a:noFill/>
              <a:round/>
              <a:headEnd/>
              <a:tailEnd/>
            </a:ln>
          </p:spPr>
          <p:txBody>
            <a:bodyPr lIns="38100" tIns="38100" rIns="38100" bIns="38100"/>
            <a:lstStyle/>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Enfermedad</a:t>
              </a:r>
              <a:r>
                <a:rPr lang="en-US" b="0" dirty="0">
                  <a:solidFill>
                    <a:srgbClr val="343434"/>
                  </a:solidFill>
                  <a:cs typeface="Arial" charset="0"/>
                  <a:sym typeface="Calibri" pitchFamily="34" charset="0"/>
                </a:rPr>
                <a:t> </a:t>
              </a:r>
            </a:p>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controlada</a:t>
              </a:r>
              <a:r>
                <a:rPr lang="en-US" b="0" dirty="0">
                  <a:solidFill>
                    <a:srgbClr val="343434"/>
                  </a:solidFill>
                  <a:cs typeface="Arial" charset="0"/>
                  <a:sym typeface="Calibri" pitchFamily="34" charset="0"/>
                </a:rPr>
                <a:t> </a:t>
              </a:r>
            </a:p>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clínicamente</a:t>
              </a:r>
              <a:endParaRPr lang="en-US" b="0" dirty="0">
                <a:solidFill>
                  <a:srgbClr val="343434"/>
                </a:solidFill>
                <a:cs typeface="Arial" charset="0"/>
                <a:sym typeface="Calibri" pitchFamily="34" charset="0"/>
              </a:endParaRPr>
            </a:p>
          </p:txBody>
        </p:sp>
        <p:sp>
          <p:nvSpPr>
            <p:cNvPr id="150" name="Rectangle 53"/>
            <p:cNvSpPr>
              <a:spLocks/>
            </p:cNvSpPr>
            <p:nvPr/>
          </p:nvSpPr>
          <p:spPr bwMode="auto">
            <a:xfrm>
              <a:off x="11198225" y="8367713"/>
              <a:ext cx="1244600" cy="571500"/>
            </a:xfrm>
            <a:prstGeom prst="rect">
              <a:avLst/>
            </a:prstGeom>
            <a:noFill/>
            <a:ln w="9525">
              <a:noFill/>
              <a:round/>
              <a:headEnd/>
              <a:tailEnd/>
            </a:ln>
          </p:spPr>
          <p:txBody>
            <a:bodyPr lIns="38100" tIns="38100" rIns="38100" bIns="38100"/>
            <a:lstStyle/>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Remisión</a:t>
              </a:r>
              <a:endParaRPr lang="en-US" b="0" dirty="0">
                <a:solidFill>
                  <a:srgbClr val="343434"/>
                </a:solidFill>
                <a:cs typeface="Arial" charset="0"/>
                <a:sym typeface="Calibri" pitchFamily="34" charset="0"/>
              </a:endParaRPr>
            </a:p>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a:solidFill>
                    <a:srgbClr val="343434"/>
                  </a:solidFill>
                  <a:cs typeface="Arial" charset="0"/>
                  <a:sym typeface="Calibri" pitchFamily="34" charset="0"/>
                </a:rPr>
                <a:t>molecular</a:t>
              </a:r>
            </a:p>
          </p:txBody>
        </p:sp>
        <p:sp>
          <p:nvSpPr>
            <p:cNvPr id="151" name="Rectangle 100"/>
            <p:cNvSpPr>
              <a:spLocks/>
            </p:cNvSpPr>
            <p:nvPr/>
          </p:nvSpPr>
          <p:spPr bwMode="auto">
            <a:xfrm>
              <a:off x="3029351" y="8353273"/>
              <a:ext cx="1785398" cy="469900"/>
            </a:xfrm>
            <a:prstGeom prst="rect">
              <a:avLst/>
            </a:pr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Diagnóstico</a:t>
              </a:r>
              <a:endParaRPr lang="en-US" b="0" dirty="0">
                <a:solidFill>
                  <a:srgbClr val="343434"/>
                </a:solidFill>
                <a:cs typeface="Arial" charset="0"/>
                <a:sym typeface="Calibri" pitchFamily="34" charset="0"/>
              </a:endParaRPr>
            </a:p>
          </p:txBody>
        </p:sp>
        <p:sp>
          <p:nvSpPr>
            <p:cNvPr id="152" name="AutoShape 101"/>
            <p:cNvSpPr>
              <a:spLocks/>
            </p:cNvSpPr>
            <p:nvPr/>
          </p:nvSpPr>
          <p:spPr bwMode="auto">
            <a:xfrm rot="16200000">
              <a:off x="1871663" y="7204075"/>
              <a:ext cx="1689100" cy="1054100"/>
            </a:xfrm>
            <a:custGeom>
              <a:avLst/>
              <a:gdLst>
                <a:gd name="T0" fmla="*/ 2147483647 w 21600"/>
                <a:gd name="T1" fmla="*/ 1255185582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21600" y="0"/>
                  </a:lnTo>
                  <a:lnTo>
                    <a:pt x="21600" y="21600"/>
                  </a:lnTo>
                  <a:lnTo>
                    <a:pt x="0" y="21600"/>
                  </a:lnTo>
                  <a:close/>
                  <a:moveTo>
                    <a:pt x="0" y="0"/>
                  </a:moveTo>
                </a:path>
              </a:pathLst>
            </a:custGeom>
            <a:noFill/>
            <a:ln w="9525">
              <a:noFill/>
              <a:round/>
              <a:headEnd/>
              <a:tailEnd/>
            </a:ln>
          </p:spPr>
          <p:txBody>
            <a:bodyPr lIns="38100" tIns="38100" rIns="38100" bIns="38100"/>
            <a:lstStyle/>
            <a:p>
              <a:pPr>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800" b="0" dirty="0" err="1">
                  <a:solidFill>
                    <a:srgbClr val="343434"/>
                  </a:solidFill>
                  <a:cs typeface="Arial" charset="0"/>
                  <a:sym typeface="Calibri" pitchFamily="34" charset="0"/>
                </a:rPr>
                <a:t>Carga</a:t>
              </a:r>
              <a:r>
                <a:rPr lang="en-US" sz="1800" b="0" dirty="0">
                  <a:solidFill>
                    <a:srgbClr val="343434"/>
                  </a:solidFill>
                  <a:cs typeface="Arial" charset="0"/>
                  <a:sym typeface="Calibri" pitchFamily="34" charset="0"/>
                </a:rPr>
                <a:t> </a:t>
              </a:r>
              <a:r>
                <a:rPr lang="en-US" sz="1800" b="0" dirty="0" err="1">
                  <a:solidFill>
                    <a:srgbClr val="343434"/>
                  </a:solidFill>
                  <a:cs typeface="Arial" charset="0"/>
                  <a:sym typeface="Calibri" pitchFamily="34" charset="0"/>
                </a:rPr>
                <a:t>tumoral</a:t>
              </a:r>
              <a:endParaRPr lang="en-US" sz="1800" b="0" dirty="0">
                <a:solidFill>
                  <a:srgbClr val="343434"/>
                </a:solidFill>
                <a:cs typeface="Arial" charset="0"/>
                <a:sym typeface="Calibri" pitchFamily="34" charset="0"/>
              </a:endParaRPr>
            </a:p>
          </p:txBody>
        </p:sp>
      </p:grpSp>
      <p:sp>
        <p:nvSpPr>
          <p:cNvPr id="153" name="Rectangle 95"/>
          <p:cNvSpPr>
            <a:spLocks/>
          </p:cNvSpPr>
          <p:nvPr/>
        </p:nvSpPr>
        <p:spPr bwMode="auto">
          <a:xfrm>
            <a:off x="7915881" y="5286388"/>
            <a:ext cx="1380519" cy="563713"/>
          </a:xfrm>
          <a:prstGeom prst="rect">
            <a:avLst/>
          </a:prstGeom>
          <a:noFill/>
          <a:ln w="9525">
            <a:noFill/>
            <a:round/>
            <a:headEnd/>
            <a:tailEnd/>
          </a:ln>
        </p:spPr>
        <p:txBody>
          <a:bodyPr lIns="38100" tIns="38100" rIns="38100" bIns="38100"/>
          <a:lstStyle/>
          <a:p>
            <a:pPr algn="l">
              <a:lnSpc>
                <a:spcPct val="70000"/>
              </a:lnSpc>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b="0" dirty="0" err="1">
                <a:solidFill>
                  <a:srgbClr val="343434"/>
                </a:solidFill>
                <a:cs typeface="Arial" charset="0"/>
                <a:sym typeface="Calibri" pitchFamily="34" charset="0"/>
              </a:rPr>
              <a:t>Progresión</a:t>
            </a:r>
            <a:r>
              <a:rPr lang="en-US" b="0" dirty="0">
                <a:solidFill>
                  <a:srgbClr val="343434"/>
                </a:solidFill>
                <a:cs typeface="Arial" charset="0"/>
                <a:sym typeface="Calibri" pitchFamily="34" charset="0"/>
              </a:rPr>
              <a:t> de la </a:t>
            </a:r>
            <a:r>
              <a:rPr lang="en-US" b="0" dirty="0" err="1">
                <a:solidFill>
                  <a:srgbClr val="343434"/>
                </a:solidFill>
                <a:cs typeface="Arial" charset="0"/>
                <a:sym typeface="Calibri" pitchFamily="34" charset="0"/>
              </a:rPr>
              <a:t>enfermedad</a:t>
            </a:r>
            <a:endParaRPr lang="en-US" b="0" dirty="0">
              <a:solidFill>
                <a:srgbClr val="343434"/>
              </a:solidFill>
              <a:cs typeface="Arial" charset="0"/>
              <a:sym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9" name="Line 3"/>
          <p:cNvSpPr>
            <a:spLocks noChangeShapeType="1"/>
          </p:cNvSpPr>
          <p:nvPr/>
        </p:nvSpPr>
        <p:spPr bwMode="auto">
          <a:xfrm flipV="1">
            <a:off x="323850" y="4043363"/>
            <a:ext cx="8712200" cy="33337"/>
          </a:xfrm>
          <a:prstGeom prst="line">
            <a:avLst/>
          </a:prstGeom>
          <a:noFill/>
          <a:ln w="50800">
            <a:solidFill>
              <a:schemeClr val="tx1"/>
            </a:solidFill>
            <a:round/>
            <a:headEnd/>
            <a:tailEnd type="triangle" w="med" len="med"/>
          </a:ln>
        </p:spPr>
        <p:txBody>
          <a:bodyPr wrap="none" anchor="ctr"/>
          <a:lstStyle/>
          <a:p>
            <a:endParaRPr lang="es-ES"/>
          </a:p>
        </p:txBody>
      </p:sp>
      <p:sp>
        <p:nvSpPr>
          <p:cNvPr id="10" name="Rectangle 6"/>
          <p:cNvSpPr>
            <a:spLocks noChangeArrowheads="1"/>
          </p:cNvSpPr>
          <p:nvPr/>
        </p:nvSpPr>
        <p:spPr bwMode="auto">
          <a:xfrm>
            <a:off x="2051050" y="3652838"/>
            <a:ext cx="609600" cy="838200"/>
          </a:xfrm>
          <a:prstGeom prst="rect">
            <a:avLst/>
          </a:prstGeom>
          <a:solidFill>
            <a:srgbClr val="0033CC"/>
          </a:solidFill>
          <a:ln w="50800">
            <a:solidFill>
              <a:schemeClr val="tx1"/>
            </a:solidFill>
            <a:miter lim="800000"/>
            <a:headEnd/>
            <a:tailEnd/>
          </a:ln>
        </p:spPr>
        <p:txBody>
          <a:bodyPr wrap="none" anchor="ctr"/>
          <a:lstStyle/>
          <a:p>
            <a:pPr algn="ctr"/>
            <a:r>
              <a:rPr lang="es-ES" sz="2000" b="1">
                <a:solidFill>
                  <a:schemeClr val="bg1"/>
                </a:solidFill>
                <a:latin typeface="Arial" charset="0"/>
              </a:rPr>
              <a:t>C</a:t>
            </a:r>
          </a:p>
        </p:txBody>
      </p:sp>
      <p:sp>
        <p:nvSpPr>
          <p:cNvPr id="11" name="Rectangle 7"/>
          <p:cNvSpPr>
            <a:spLocks noChangeArrowheads="1"/>
          </p:cNvSpPr>
          <p:nvPr/>
        </p:nvSpPr>
        <p:spPr bwMode="auto">
          <a:xfrm>
            <a:off x="2916238" y="3652838"/>
            <a:ext cx="609600" cy="838200"/>
          </a:xfrm>
          <a:prstGeom prst="rect">
            <a:avLst/>
          </a:prstGeom>
          <a:solidFill>
            <a:srgbClr val="0033CC"/>
          </a:solidFill>
          <a:ln w="50800">
            <a:solidFill>
              <a:schemeClr val="tx1"/>
            </a:solidFill>
            <a:miter lim="800000"/>
            <a:headEnd/>
            <a:tailEnd/>
          </a:ln>
        </p:spPr>
        <p:txBody>
          <a:bodyPr wrap="none" anchor="ctr"/>
          <a:lstStyle/>
          <a:p>
            <a:pPr algn="ctr"/>
            <a:r>
              <a:rPr lang="es-ES" sz="2000" b="1">
                <a:solidFill>
                  <a:schemeClr val="bg1"/>
                </a:solidFill>
                <a:latin typeface="Arial" charset="0"/>
              </a:rPr>
              <a:t>D</a:t>
            </a:r>
          </a:p>
        </p:txBody>
      </p:sp>
      <p:sp>
        <p:nvSpPr>
          <p:cNvPr id="12" name="Rectangle 8"/>
          <p:cNvSpPr>
            <a:spLocks noChangeArrowheads="1"/>
          </p:cNvSpPr>
          <p:nvPr/>
        </p:nvSpPr>
        <p:spPr bwMode="auto">
          <a:xfrm>
            <a:off x="6196013" y="3789363"/>
            <a:ext cx="2479675" cy="457200"/>
          </a:xfrm>
          <a:prstGeom prst="rect">
            <a:avLst/>
          </a:prstGeom>
          <a:solidFill>
            <a:srgbClr val="FF6600"/>
          </a:solidFill>
          <a:ln w="50800">
            <a:solidFill>
              <a:schemeClr val="tx1"/>
            </a:solidFill>
            <a:miter lim="800000"/>
            <a:headEnd/>
            <a:tailEnd/>
          </a:ln>
        </p:spPr>
        <p:txBody>
          <a:bodyPr wrap="none" anchor="ctr"/>
          <a:lstStyle/>
          <a:p>
            <a:pPr algn="ctr"/>
            <a:r>
              <a:rPr lang="es-ES" sz="1800" b="1">
                <a:solidFill>
                  <a:schemeClr val="bg1"/>
                </a:solidFill>
                <a:latin typeface="Arial" charset="0"/>
              </a:rPr>
              <a:t>M</a:t>
            </a:r>
          </a:p>
        </p:txBody>
      </p:sp>
      <p:sp>
        <p:nvSpPr>
          <p:cNvPr id="13" name="Rectangle 12"/>
          <p:cNvSpPr>
            <a:spLocks noChangeArrowheads="1"/>
          </p:cNvSpPr>
          <p:nvPr/>
        </p:nvSpPr>
        <p:spPr bwMode="auto">
          <a:xfrm>
            <a:off x="6116638" y="1844675"/>
            <a:ext cx="2703512" cy="523875"/>
          </a:xfrm>
          <a:prstGeom prst="rect">
            <a:avLst/>
          </a:prstGeom>
          <a:noFill/>
          <a:ln w="50800">
            <a:noFill/>
            <a:miter lim="800000"/>
            <a:headEnd/>
            <a:tailEnd/>
          </a:ln>
        </p:spPr>
        <p:txBody>
          <a:bodyPr wrap="none">
            <a:spAutoFit/>
          </a:bodyPr>
          <a:lstStyle/>
          <a:p>
            <a:pPr defTabSz="762000" eaLnBrk="0" hangingPunct="0"/>
            <a:r>
              <a:rPr lang="de-DE" sz="2800" b="1">
                <a:solidFill>
                  <a:srgbClr val="FF6600"/>
                </a:solidFill>
              </a:rPr>
              <a:t>Mantenimiento</a:t>
            </a:r>
          </a:p>
        </p:txBody>
      </p:sp>
      <p:sp>
        <p:nvSpPr>
          <p:cNvPr id="14" name="Text Box 17"/>
          <p:cNvSpPr txBox="1">
            <a:spLocks noChangeArrowheads="1"/>
          </p:cNvSpPr>
          <p:nvPr/>
        </p:nvSpPr>
        <p:spPr bwMode="auto">
          <a:xfrm>
            <a:off x="900113" y="1844675"/>
            <a:ext cx="1806575" cy="523875"/>
          </a:xfrm>
          <a:prstGeom prst="rect">
            <a:avLst/>
          </a:prstGeom>
          <a:noFill/>
          <a:ln w="50800">
            <a:noFill/>
            <a:miter lim="800000"/>
            <a:headEnd/>
            <a:tailEnd/>
          </a:ln>
        </p:spPr>
        <p:txBody>
          <a:bodyPr wrap="none">
            <a:spAutoFit/>
          </a:bodyPr>
          <a:lstStyle/>
          <a:p>
            <a:pPr defTabSz="762000" eaLnBrk="0" hangingPunct="0"/>
            <a:r>
              <a:rPr lang="de-DE" sz="2800" b="1">
                <a:solidFill>
                  <a:srgbClr val="000099"/>
                </a:solidFill>
              </a:rPr>
              <a:t>Inducción</a:t>
            </a:r>
            <a:endParaRPr lang="de-DE" sz="2800">
              <a:solidFill>
                <a:srgbClr val="000099"/>
              </a:solidFill>
            </a:endParaRPr>
          </a:p>
        </p:txBody>
      </p:sp>
      <p:sp>
        <p:nvSpPr>
          <p:cNvPr id="15" name="Rectangle 4"/>
          <p:cNvSpPr>
            <a:spLocks noChangeArrowheads="1"/>
          </p:cNvSpPr>
          <p:nvPr/>
        </p:nvSpPr>
        <p:spPr bwMode="auto">
          <a:xfrm>
            <a:off x="336550" y="3644900"/>
            <a:ext cx="609600" cy="838200"/>
          </a:xfrm>
          <a:prstGeom prst="rect">
            <a:avLst/>
          </a:prstGeom>
          <a:solidFill>
            <a:srgbClr val="0033CC"/>
          </a:solidFill>
          <a:ln w="50800">
            <a:solidFill>
              <a:schemeClr val="tx1"/>
            </a:solidFill>
            <a:miter lim="800000"/>
            <a:headEnd/>
            <a:tailEnd/>
          </a:ln>
        </p:spPr>
        <p:txBody>
          <a:bodyPr wrap="none" anchor="ctr"/>
          <a:lstStyle/>
          <a:p>
            <a:pPr algn="ctr"/>
            <a:r>
              <a:rPr lang="es-ES" sz="2000" b="1">
                <a:solidFill>
                  <a:schemeClr val="bg1"/>
                </a:solidFill>
                <a:latin typeface="Arial" charset="0"/>
              </a:rPr>
              <a:t>A</a:t>
            </a:r>
          </a:p>
        </p:txBody>
      </p:sp>
      <p:sp>
        <p:nvSpPr>
          <p:cNvPr id="16" name="Rectangle 5"/>
          <p:cNvSpPr>
            <a:spLocks noChangeArrowheads="1"/>
          </p:cNvSpPr>
          <p:nvPr/>
        </p:nvSpPr>
        <p:spPr bwMode="auto">
          <a:xfrm>
            <a:off x="1187450" y="3644900"/>
            <a:ext cx="609600" cy="838200"/>
          </a:xfrm>
          <a:prstGeom prst="rect">
            <a:avLst/>
          </a:prstGeom>
          <a:solidFill>
            <a:srgbClr val="0033CC"/>
          </a:solidFill>
          <a:ln w="50800">
            <a:solidFill>
              <a:schemeClr val="tx1"/>
            </a:solidFill>
            <a:miter lim="800000"/>
            <a:headEnd/>
            <a:tailEnd/>
          </a:ln>
        </p:spPr>
        <p:txBody>
          <a:bodyPr wrap="none" anchor="ctr"/>
          <a:lstStyle/>
          <a:p>
            <a:pPr algn="ctr"/>
            <a:r>
              <a:rPr lang="es-ES" sz="2000" b="1">
                <a:solidFill>
                  <a:schemeClr val="bg1"/>
                </a:solidFill>
                <a:latin typeface="Arial" charset="0"/>
              </a:rPr>
              <a:t>B</a:t>
            </a:r>
          </a:p>
        </p:txBody>
      </p:sp>
      <p:grpSp>
        <p:nvGrpSpPr>
          <p:cNvPr id="17" name="19 Grupo"/>
          <p:cNvGrpSpPr>
            <a:grpSpLocks/>
          </p:cNvGrpSpPr>
          <p:nvPr/>
        </p:nvGrpSpPr>
        <p:grpSpPr bwMode="auto">
          <a:xfrm>
            <a:off x="4225925" y="4076700"/>
            <a:ext cx="1066800" cy="1219200"/>
            <a:chOff x="4225280" y="4077072"/>
            <a:chExt cx="1066800" cy="1219200"/>
          </a:xfrm>
        </p:grpSpPr>
        <p:sp>
          <p:nvSpPr>
            <p:cNvPr id="18" name="Rectangle 9"/>
            <p:cNvSpPr>
              <a:spLocks noChangeArrowheads="1"/>
            </p:cNvSpPr>
            <p:nvPr/>
          </p:nvSpPr>
          <p:spPr bwMode="auto">
            <a:xfrm>
              <a:off x="4225280" y="4077072"/>
              <a:ext cx="1066800" cy="1219200"/>
            </a:xfrm>
            <a:prstGeom prst="rect">
              <a:avLst/>
            </a:prstGeom>
            <a:solidFill>
              <a:schemeClr val="hlink"/>
            </a:solidFill>
            <a:ln w="50800">
              <a:solidFill>
                <a:schemeClr val="tx1"/>
              </a:solidFill>
              <a:miter lim="800000"/>
              <a:headEnd/>
              <a:tailEnd/>
            </a:ln>
          </p:spPr>
          <p:txBody>
            <a:bodyPr wrap="none" anchor="ctr"/>
            <a:lstStyle/>
            <a:p>
              <a:endParaRPr lang="es-ES" sz="1800">
                <a:latin typeface="Arial" charset="0"/>
              </a:endParaRPr>
            </a:p>
          </p:txBody>
        </p:sp>
        <p:sp>
          <p:nvSpPr>
            <p:cNvPr id="19" name="Rectangle 13"/>
            <p:cNvSpPr>
              <a:spLocks noChangeArrowheads="1"/>
            </p:cNvSpPr>
            <p:nvPr/>
          </p:nvSpPr>
          <p:spPr bwMode="auto">
            <a:xfrm>
              <a:off x="4283968" y="4509120"/>
              <a:ext cx="936475" cy="461665"/>
            </a:xfrm>
            <a:prstGeom prst="rect">
              <a:avLst/>
            </a:prstGeom>
            <a:noFill/>
            <a:ln w="50800">
              <a:noFill/>
              <a:miter lim="800000"/>
              <a:headEnd/>
              <a:tailEnd/>
            </a:ln>
          </p:spPr>
          <p:txBody>
            <a:bodyPr wrap="none">
              <a:spAutoFit/>
            </a:bodyPr>
            <a:lstStyle/>
            <a:p>
              <a:pPr defTabSz="762000" eaLnBrk="0" hangingPunct="0"/>
              <a:r>
                <a:rPr lang="de-DE" sz="2400" b="1">
                  <a:solidFill>
                    <a:schemeClr val="bg1"/>
                  </a:solidFill>
                  <a:latin typeface="Times New Roman" pitchFamily="18" charset="0"/>
                </a:rPr>
                <a:t>Otras</a:t>
              </a:r>
            </a:p>
          </p:txBody>
        </p:sp>
      </p:grpSp>
      <p:grpSp>
        <p:nvGrpSpPr>
          <p:cNvPr id="20" name="18 Grupo"/>
          <p:cNvGrpSpPr>
            <a:grpSpLocks/>
          </p:cNvGrpSpPr>
          <p:nvPr/>
        </p:nvGrpSpPr>
        <p:grpSpPr bwMode="auto">
          <a:xfrm>
            <a:off x="4211638" y="2852738"/>
            <a:ext cx="1066800" cy="1219200"/>
            <a:chOff x="4211960" y="2852936"/>
            <a:chExt cx="1066800" cy="1219200"/>
          </a:xfrm>
        </p:grpSpPr>
        <p:sp>
          <p:nvSpPr>
            <p:cNvPr id="21" name="Rectangle 9"/>
            <p:cNvSpPr>
              <a:spLocks noChangeArrowheads="1"/>
            </p:cNvSpPr>
            <p:nvPr/>
          </p:nvSpPr>
          <p:spPr bwMode="auto">
            <a:xfrm>
              <a:off x="4211960" y="2852936"/>
              <a:ext cx="1066800" cy="1219200"/>
            </a:xfrm>
            <a:prstGeom prst="rect">
              <a:avLst/>
            </a:prstGeom>
            <a:solidFill>
              <a:schemeClr val="hlink"/>
            </a:solidFill>
            <a:ln w="50800">
              <a:solidFill>
                <a:schemeClr val="tx1"/>
              </a:solidFill>
              <a:miter lim="800000"/>
              <a:headEnd/>
              <a:tailEnd/>
            </a:ln>
          </p:spPr>
          <p:txBody>
            <a:bodyPr wrap="none" anchor="ctr"/>
            <a:lstStyle/>
            <a:p>
              <a:endParaRPr lang="es-ES" sz="1800">
                <a:latin typeface="Arial" charset="0"/>
              </a:endParaRPr>
            </a:p>
          </p:txBody>
        </p:sp>
        <p:sp>
          <p:nvSpPr>
            <p:cNvPr id="22" name="Rectangle 13"/>
            <p:cNvSpPr>
              <a:spLocks noChangeArrowheads="1"/>
            </p:cNvSpPr>
            <p:nvPr/>
          </p:nvSpPr>
          <p:spPr bwMode="auto">
            <a:xfrm>
              <a:off x="4355976" y="3284984"/>
              <a:ext cx="816249" cy="461665"/>
            </a:xfrm>
            <a:prstGeom prst="rect">
              <a:avLst/>
            </a:prstGeom>
            <a:noFill/>
            <a:ln w="50800">
              <a:noFill/>
              <a:miter lim="800000"/>
              <a:headEnd/>
              <a:tailEnd/>
            </a:ln>
          </p:spPr>
          <p:txBody>
            <a:bodyPr wrap="none">
              <a:spAutoFit/>
            </a:bodyPr>
            <a:lstStyle/>
            <a:p>
              <a:pPr defTabSz="762000" eaLnBrk="0" hangingPunct="0"/>
              <a:r>
                <a:rPr lang="de-DE" sz="2400" b="1">
                  <a:solidFill>
                    <a:schemeClr val="bg1"/>
                  </a:solidFill>
                  <a:latin typeface="Times New Roman" pitchFamily="18" charset="0"/>
                </a:rPr>
                <a:t>TPH</a:t>
              </a:r>
            </a:p>
          </p:txBody>
        </p:sp>
      </p:grpSp>
      <p:sp>
        <p:nvSpPr>
          <p:cNvPr id="23" name="Rectangle 13"/>
          <p:cNvSpPr>
            <a:spLocks noChangeArrowheads="1"/>
          </p:cNvSpPr>
          <p:nvPr/>
        </p:nvSpPr>
        <p:spPr bwMode="auto">
          <a:xfrm>
            <a:off x="3492500" y="1844675"/>
            <a:ext cx="2495550" cy="523875"/>
          </a:xfrm>
          <a:prstGeom prst="rect">
            <a:avLst/>
          </a:prstGeom>
          <a:noFill/>
          <a:ln w="50800">
            <a:noFill/>
            <a:miter lim="800000"/>
            <a:headEnd/>
            <a:tailEnd/>
          </a:ln>
        </p:spPr>
        <p:txBody>
          <a:bodyPr wrap="none">
            <a:spAutoFit/>
          </a:bodyPr>
          <a:lstStyle/>
          <a:p>
            <a:pPr defTabSz="762000" eaLnBrk="0" hangingPunct="0"/>
            <a:r>
              <a:rPr lang="de-DE" sz="2800" b="1">
                <a:solidFill>
                  <a:srgbClr val="009999"/>
                </a:solidFill>
              </a:rPr>
              <a:t>Consolidación</a:t>
            </a:r>
          </a:p>
        </p:txBody>
      </p:sp>
      <p:sp>
        <p:nvSpPr>
          <p:cNvPr id="24" name="Text Box 9"/>
          <p:cNvSpPr txBox="1">
            <a:spLocks noChangeArrowheads="1"/>
          </p:cNvSpPr>
          <p:nvPr/>
        </p:nvSpPr>
        <p:spPr bwMode="auto">
          <a:xfrm>
            <a:off x="1873281" y="142852"/>
            <a:ext cx="7127875"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Abordaje del linfoma folicular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900" decel="100000" fill="hold"/>
                                        <p:tgtEl>
                                          <p:spTgt spid="1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animBg="1"/>
      <p:bldP spid="16"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24" name="Text Box 9"/>
          <p:cNvSpPr txBox="1">
            <a:spLocks noChangeArrowheads="1"/>
          </p:cNvSpPr>
          <p:nvPr/>
        </p:nvSpPr>
        <p:spPr bwMode="auto">
          <a:xfrm>
            <a:off x="1873281" y="142852"/>
            <a:ext cx="7127875"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Abordaje del linfoma folicular</a:t>
            </a:r>
          </a:p>
        </p:txBody>
      </p:sp>
      <p:sp>
        <p:nvSpPr>
          <p:cNvPr id="20" name="Line 3"/>
          <p:cNvSpPr>
            <a:spLocks noChangeShapeType="1"/>
          </p:cNvSpPr>
          <p:nvPr/>
        </p:nvSpPr>
        <p:spPr bwMode="auto">
          <a:xfrm flipV="1">
            <a:off x="947738" y="1828800"/>
            <a:ext cx="7180262" cy="4038600"/>
          </a:xfrm>
          <a:prstGeom prst="line">
            <a:avLst/>
          </a:prstGeom>
          <a:noFill/>
          <a:ln w="76200">
            <a:solidFill>
              <a:srgbClr val="DDDDDD"/>
            </a:solidFill>
            <a:prstDash val="sysDot"/>
            <a:round/>
            <a:headEnd/>
            <a:tailEnd type="triangle" w="med" len="med"/>
          </a:ln>
        </p:spPr>
        <p:txBody>
          <a:bodyPr wrap="none" anchor="ctr"/>
          <a:lstStyle/>
          <a:p>
            <a:endParaRPr lang="es-ES"/>
          </a:p>
        </p:txBody>
      </p:sp>
      <p:sp>
        <p:nvSpPr>
          <p:cNvPr id="25" name="Text Box 4"/>
          <p:cNvSpPr txBox="1">
            <a:spLocks noChangeArrowheads="1"/>
          </p:cNvSpPr>
          <p:nvPr/>
        </p:nvSpPr>
        <p:spPr bwMode="auto">
          <a:xfrm>
            <a:off x="409575" y="4648200"/>
            <a:ext cx="2117725" cy="457200"/>
          </a:xfrm>
          <a:prstGeom prst="rect">
            <a:avLst/>
          </a:prstGeom>
          <a:noFill/>
          <a:ln w="9525">
            <a:noFill/>
            <a:miter lim="800000"/>
            <a:headEnd/>
            <a:tailEnd/>
          </a:ln>
        </p:spPr>
        <p:txBody>
          <a:bodyPr wrap="none" lIns="91420" tIns="45711" rIns="91420" bIns="45711">
            <a:spAutoFit/>
          </a:bodyPr>
          <a:lstStyle/>
          <a:p>
            <a:pPr eaLnBrk="0" hangingPunct="0"/>
            <a:r>
              <a:rPr lang="en-US" sz="2400" b="1" dirty="0" err="1">
                <a:solidFill>
                  <a:srgbClr val="00B0F0"/>
                </a:solidFill>
              </a:rPr>
              <a:t>Esperar</a:t>
            </a:r>
            <a:r>
              <a:rPr lang="en-US" sz="2400" b="1" dirty="0">
                <a:solidFill>
                  <a:srgbClr val="00B0F0"/>
                </a:solidFill>
              </a:rPr>
              <a:t> y </a:t>
            </a:r>
            <a:r>
              <a:rPr lang="en-US" sz="2400" b="1" dirty="0" err="1">
                <a:solidFill>
                  <a:srgbClr val="00B0F0"/>
                </a:solidFill>
              </a:rPr>
              <a:t>ver</a:t>
            </a:r>
            <a:endParaRPr lang="en-US" sz="2400" b="1" dirty="0">
              <a:solidFill>
                <a:srgbClr val="00B0F0"/>
              </a:solidFill>
            </a:endParaRPr>
          </a:p>
        </p:txBody>
      </p:sp>
      <p:sp>
        <p:nvSpPr>
          <p:cNvPr id="26" name="Text Box 5"/>
          <p:cNvSpPr txBox="1">
            <a:spLocks noChangeArrowheads="1"/>
          </p:cNvSpPr>
          <p:nvPr/>
        </p:nvSpPr>
        <p:spPr bwMode="auto">
          <a:xfrm>
            <a:off x="1258888" y="4195763"/>
            <a:ext cx="1825625" cy="457200"/>
          </a:xfrm>
          <a:prstGeom prst="rect">
            <a:avLst/>
          </a:prstGeom>
          <a:noFill/>
          <a:ln w="9525">
            <a:noFill/>
            <a:miter lim="800000"/>
            <a:headEnd/>
            <a:tailEnd/>
          </a:ln>
        </p:spPr>
        <p:txBody>
          <a:bodyPr wrap="none" lIns="91420" tIns="45711" rIns="91420" bIns="45711">
            <a:spAutoFit/>
          </a:bodyPr>
          <a:lstStyle/>
          <a:p>
            <a:pPr eaLnBrk="0" hangingPunct="0"/>
            <a:r>
              <a:rPr lang="en-US" sz="2400" b="1" dirty="0" err="1">
                <a:solidFill>
                  <a:schemeClr val="bg2">
                    <a:lumMod val="75000"/>
                  </a:schemeClr>
                </a:solidFill>
              </a:rPr>
              <a:t>Alquilantes</a:t>
            </a:r>
            <a:endParaRPr lang="en-US" sz="2400" b="1" dirty="0">
              <a:solidFill>
                <a:schemeClr val="bg2">
                  <a:lumMod val="75000"/>
                </a:schemeClr>
              </a:solidFill>
            </a:endParaRPr>
          </a:p>
        </p:txBody>
      </p:sp>
      <p:sp>
        <p:nvSpPr>
          <p:cNvPr id="27" name="Text Box 6"/>
          <p:cNvSpPr txBox="1">
            <a:spLocks noChangeArrowheads="1"/>
          </p:cNvSpPr>
          <p:nvPr/>
        </p:nvSpPr>
        <p:spPr bwMode="auto">
          <a:xfrm>
            <a:off x="2484438" y="3200400"/>
            <a:ext cx="2232025" cy="457200"/>
          </a:xfrm>
          <a:prstGeom prst="rect">
            <a:avLst/>
          </a:prstGeom>
          <a:noFill/>
          <a:ln w="9525">
            <a:noFill/>
            <a:miter lim="800000"/>
            <a:headEnd/>
            <a:tailEnd/>
          </a:ln>
        </p:spPr>
        <p:txBody>
          <a:bodyPr wrap="none" lIns="91420" tIns="45711" rIns="91420" bIns="45711">
            <a:spAutoFit/>
          </a:bodyPr>
          <a:lstStyle/>
          <a:p>
            <a:pPr eaLnBrk="0" hangingPunct="0"/>
            <a:r>
              <a:rPr lang="en-US" sz="2400" b="1">
                <a:solidFill>
                  <a:srgbClr val="FF3300"/>
                </a:solidFill>
              </a:rPr>
              <a:t>Quimioterapia</a:t>
            </a:r>
          </a:p>
        </p:txBody>
      </p:sp>
      <p:sp>
        <p:nvSpPr>
          <p:cNvPr id="28" name="Text Box 7"/>
          <p:cNvSpPr txBox="1">
            <a:spLocks noChangeArrowheads="1"/>
          </p:cNvSpPr>
          <p:nvPr/>
        </p:nvSpPr>
        <p:spPr bwMode="auto">
          <a:xfrm>
            <a:off x="4192588" y="2060575"/>
            <a:ext cx="2755900" cy="457200"/>
          </a:xfrm>
          <a:prstGeom prst="rect">
            <a:avLst/>
          </a:prstGeom>
          <a:noFill/>
          <a:ln w="9525">
            <a:noFill/>
            <a:miter lim="800000"/>
            <a:headEnd/>
            <a:tailEnd/>
          </a:ln>
        </p:spPr>
        <p:txBody>
          <a:bodyPr wrap="none" lIns="91420" tIns="45711" rIns="91420" bIns="45711">
            <a:spAutoFit/>
          </a:bodyPr>
          <a:lstStyle/>
          <a:p>
            <a:pPr algn="ctr" eaLnBrk="0" hangingPunct="0"/>
            <a:r>
              <a:rPr lang="en-US" sz="2400" b="1">
                <a:solidFill>
                  <a:srgbClr val="00FFCC"/>
                </a:solidFill>
              </a:rPr>
              <a:t>Análogos purinas</a:t>
            </a:r>
          </a:p>
        </p:txBody>
      </p:sp>
      <p:sp>
        <p:nvSpPr>
          <p:cNvPr id="29" name="Text Box 8"/>
          <p:cNvSpPr txBox="1">
            <a:spLocks noChangeArrowheads="1"/>
          </p:cNvSpPr>
          <p:nvPr/>
        </p:nvSpPr>
        <p:spPr bwMode="auto">
          <a:xfrm>
            <a:off x="5219700" y="1341438"/>
            <a:ext cx="3349625" cy="457200"/>
          </a:xfrm>
          <a:prstGeom prst="rect">
            <a:avLst/>
          </a:prstGeom>
          <a:noFill/>
          <a:ln w="9525">
            <a:noFill/>
            <a:miter lim="800000"/>
            <a:headEnd/>
            <a:tailEnd/>
          </a:ln>
        </p:spPr>
        <p:txBody>
          <a:bodyPr wrap="none" lIns="91420" tIns="45711" rIns="91420" bIns="45711">
            <a:spAutoFit/>
          </a:bodyPr>
          <a:lstStyle/>
          <a:p>
            <a:pPr eaLnBrk="0" hangingPunct="0"/>
            <a:r>
              <a:rPr lang="en-US" sz="2400" b="1" dirty="0" err="1">
                <a:solidFill>
                  <a:srgbClr val="00B050"/>
                </a:solidFill>
              </a:rPr>
              <a:t>Trasplantes</a:t>
            </a:r>
            <a:r>
              <a:rPr lang="en-US" sz="2400" b="1" dirty="0">
                <a:solidFill>
                  <a:srgbClr val="00B050"/>
                </a:solidFill>
              </a:rPr>
              <a:t> (auto/</a:t>
            </a:r>
            <a:r>
              <a:rPr lang="en-US" sz="2400" b="1" dirty="0" err="1">
                <a:solidFill>
                  <a:srgbClr val="00B050"/>
                </a:solidFill>
              </a:rPr>
              <a:t>alo</a:t>
            </a:r>
            <a:r>
              <a:rPr lang="en-US" sz="2400" b="1" dirty="0">
                <a:solidFill>
                  <a:srgbClr val="00B050"/>
                </a:solidFill>
              </a:rPr>
              <a:t>)</a:t>
            </a:r>
          </a:p>
        </p:txBody>
      </p:sp>
      <p:sp>
        <p:nvSpPr>
          <p:cNvPr id="30" name="Text Box 9"/>
          <p:cNvSpPr txBox="1">
            <a:spLocks noChangeArrowheads="1"/>
          </p:cNvSpPr>
          <p:nvPr/>
        </p:nvSpPr>
        <p:spPr bwMode="auto">
          <a:xfrm>
            <a:off x="5160963" y="4505325"/>
            <a:ext cx="1858962" cy="579438"/>
          </a:xfrm>
          <a:prstGeom prst="rect">
            <a:avLst/>
          </a:prstGeom>
          <a:solidFill>
            <a:srgbClr val="FF9900"/>
          </a:solidFill>
          <a:ln w="9525">
            <a:noFill/>
            <a:miter lim="800000"/>
            <a:headEnd/>
            <a:tailEnd/>
          </a:ln>
        </p:spPr>
        <p:txBody>
          <a:bodyPr lIns="91420" tIns="45711" rIns="91420" bIns="45711">
            <a:spAutoFit/>
          </a:bodyPr>
          <a:lstStyle/>
          <a:p>
            <a:pPr eaLnBrk="0" hangingPunct="0"/>
            <a:r>
              <a:rPr lang="en-US" sz="3200" b="1" dirty="0">
                <a:solidFill>
                  <a:schemeClr val="bg1"/>
                </a:solidFill>
              </a:rPr>
              <a:t>RIESGO</a:t>
            </a:r>
            <a:endParaRPr lang="en-US" sz="2400" dirty="0">
              <a:solidFill>
                <a:schemeClr val="bg1"/>
              </a:solidFill>
            </a:endParaRPr>
          </a:p>
        </p:txBody>
      </p:sp>
      <p:sp>
        <p:nvSpPr>
          <p:cNvPr id="31" name="Text Box 10"/>
          <p:cNvSpPr txBox="1">
            <a:spLocks noChangeArrowheads="1"/>
          </p:cNvSpPr>
          <p:nvPr/>
        </p:nvSpPr>
        <p:spPr bwMode="auto">
          <a:xfrm>
            <a:off x="1814513" y="5351463"/>
            <a:ext cx="1063625" cy="579437"/>
          </a:xfrm>
          <a:prstGeom prst="rect">
            <a:avLst/>
          </a:prstGeom>
          <a:noFill/>
          <a:ln w="9525">
            <a:noFill/>
            <a:miter lim="800000"/>
            <a:headEnd/>
            <a:tailEnd/>
          </a:ln>
        </p:spPr>
        <p:txBody>
          <a:bodyPr wrap="none" lIns="91420" tIns="45711" rIns="91420" bIns="45711">
            <a:spAutoFit/>
          </a:bodyPr>
          <a:lstStyle/>
          <a:p>
            <a:pPr eaLnBrk="0" hangingPunct="0"/>
            <a:r>
              <a:rPr lang="en-US" sz="3200" b="1">
                <a:solidFill>
                  <a:srgbClr val="FF9900"/>
                </a:solidFill>
              </a:rPr>
              <a:t>Bajo</a:t>
            </a:r>
          </a:p>
        </p:txBody>
      </p:sp>
      <p:sp>
        <p:nvSpPr>
          <p:cNvPr id="32" name="Text Box 11"/>
          <p:cNvSpPr txBox="1">
            <a:spLocks noChangeArrowheads="1"/>
          </p:cNvSpPr>
          <p:nvPr/>
        </p:nvSpPr>
        <p:spPr bwMode="auto">
          <a:xfrm>
            <a:off x="7246938" y="2414588"/>
            <a:ext cx="973137" cy="579437"/>
          </a:xfrm>
          <a:prstGeom prst="rect">
            <a:avLst/>
          </a:prstGeom>
          <a:noFill/>
          <a:ln w="9525">
            <a:noFill/>
            <a:miter lim="800000"/>
            <a:headEnd/>
            <a:tailEnd/>
          </a:ln>
        </p:spPr>
        <p:txBody>
          <a:bodyPr wrap="none" lIns="91420" tIns="45711" rIns="91420" bIns="45711">
            <a:spAutoFit/>
          </a:bodyPr>
          <a:lstStyle/>
          <a:p>
            <a:pPr eaLnBrk="0" hangingPunct="0"/>
            <a:r>
              <a:rPr lang="en-US" sz="3200" b="1">
                <a:solidFill>
                  <a:srgbClr val="FF9900"/>
                </a:solidFill>
              </a:rPr>
              <a:t>Alto</a:t>
            </a:r>
          </a:p>
        </p:txBody>
      </p:sp>
      <p:sp>
        <p:nvSpPr>
          <p:cNvPr id="33" name="Text Box 12"/>
          <p:cNvSpPr txBox="1">
            <a:spLocks noChangeArrowheads="1"/>
          </p:cNvSpPr>
          <p:nvPr/>
        </p:nvSpPr>
        <p:spPr bwMode="auto">
          <a:xfrm>
            <a:off x="611188" y="1700213"/>
            <a:ext cx="2823618" cy="584757"/>
          </a:xfrm>
          <a:prstGeom prst="rect">
            <a:avLst/>
          </a:prstGeom>
          <a:solidFill>
            <a:srgbClr val="66FFFF"/>
          </a:solidFill>
          <a:ln w="9525">
            <a:noFill/>
            <a:miter lim="800000"/>
            <a:headEnd/>
            <a:tailEnd/>
          </a:ln>
        </p:spPr>
        <p:txBody>
          <a:bodyPr wrap="none" lIns="91420" tIns="45711" rIns="91420" bIns="45711">
            <a:spAutoFit/>
          </a:bodyPr>
          <a:lstStyle/>
          <a:p>
            <a:pPr eaLnBrk="0" hangingPunct="0"/>
            <a:r>
              <a:rPr lang="en-US" sz="3200" b="1" dirty="0">
                <a:solidFill>
                  <a:schemeClr val="bg2">
                    <a:lumMod val="75000"/>
                  </a:schemeClr>
                </a:solidFill>
              </a:rPr>
              <a:t>TRATAMIENTO</a:t>
            </a:r>
            <a:endParaRPr lang="en-US" sz="2400" dirty="0">
              <a:solidFill>
                <a:schemeClr val="bg2">
                  <a:lumMod val="75000"/>
                </a:schemeClr>
              </a:solidFill>
            </a:endParaRPr>
          </a:p>
        </p:txBody>
      </p:sp>
      <p:sp>
        <p:nvSpPr>
          <p:cNvPr id="34" name="Text Box 13"/>
          <p:cNvSpPr txBox="1">
            <a:spLocks noChangeArrowheads="1"/>
          </p:cNvSpPr>
          <p:nvPr/>
        </p:nvSpPr>
        <p:spPr bwMode="auto">
          <a:xfrm>
            <a:off x="2193925" y="3763963"/>
            <a:ext cx="1657350" cy="457200"/>
          </a:xfrm>
          <a:prstGeom prst="rect">
            <a:avLst/>
          </a:prstGeom>
          <a:noFill/>
          <a:ln w="9525">
            <a:noFill/>
            <a:miter lim="800000"/>
            <a:headEnd/>
            <a:tailEnd/>
          </a:ln>
        </p:spPr>
        <p:txBody>
          <a:bodyPr wrap="none" lIns="91420" tIns="45711" rIns="91420" bIns="45711">
            <a:spAutoFit/>
          </a:bodyPr>
          <a:lstStyle/>
          <a:p>
            <a:pPr eaLnBrk="0" hangingPunct="0"/>
            <a:r>
              <a:rPr lang="en-US" sz="2400" b="1">
                <a:solidFill>
                  <a:srgbClr val="FF9966"/>
                </a:solidFill>
              </a:rPr>
              <a:t>Rituximab</a:t>
            </a:r>
          </a:p>
        </p:txBody>
      </p:sp>
      <p:sp>
        <p:nvSpPr>
          <p:cNvPr id="35" name="Text Box 14"/>
          <p:cNvSpPr txBox="1">
            <a:spLocks noChangeArrowheads="1"/>
          </p:cNvSpPr>
          <p:nvPr/>
        </p:nvSpPr>
        <p:spPr bwMode="auto">
          <a:xfrm>
            <a:off x="3025775" y="2708275"/>
            <a:ext cx="2554288" cy="457200"/>
          </a:xfrm>
          <a:prstGeom prst="rect">
            <a:avLst/>
          </a:prstGeom>
          <a:noFill/>
          <a:ln w="9525">
            <a:noFill/>
            <a:miter lim="800000"/>
            <a:headEnd/>
            <a:tailEnd/>
          </a:ln>
        </p:spPr>
        <p:txBody>
          <a:bodyPr wrap="none" lIns="91420" tIns="45711" rIns="91420" bIns="45711">
            <a:spAutoFit/>
          </a:bodyPr>
          <a:lstStyle/>
          <a:p>
            <a:pPr eaLnBrk="0" hangingPunct="0"/>
            <a:r>
              <a:rPr lang="en-US" sz="2400" b="1">
                <a:solidFill>
                  <a:srgbClr val="FF66FF"/>
                </a:solidFill>
              </a:rPr>
              <a:t>R-Quimioterapia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Text Box 9"/>
          <p:cNvSpPr txBox="1">
            <a:spLocks noChangeArrowheads="1"/>
          </p:cNvSpPr>
          <p:nvPr/>
        </p:nvSpPr>
        <p:spPr bwMode="auto">
          <a:xfrm>
            <a:off x="1873281" y="142852"/>
            <a:ext cx="7127875" cy="519113"/>
          </a:xfrm>
          <a:prstGeom prst="rect">
            <a:avLst/>
          </a:prstGeom>
          <a:noFill/>
          <a:ln w="9525">
            <a:noFill/>
            <a:miter lim="800000"/>
            <a:headEnd/>
            <a:tailEnd/>
          </a:ln>
        </p:spPr>
        <p:txBody>
          <a:bodyPr>
            <a:spAutoFit/>
          </a:bodyPr>
          <a:lstStyle/>
          <a:p>
            <a:pPr>
              <a:spcBef>
                <a:spcPct val="50000"/>
              </a:spcBef>
            </a:pPr>
            <a:r>
              <a:rPr lang="es-ES" sz="2800" b="1" dirty="0" smtClean="0">
                <a:solidFill>
                  <a:srgbClr val="001093"/>
                </a:solidFill>
              </a:rPr>
              <a:t>Introducción al linfoma folicular</a:t>
            </a:r>
            <a:endParaRPr lang="es-ES" sz="2800" b="1" dirty="0">
              <a:solidFill>
                <a:srgbClr val="001093"/>
              </a:solidFill>
            </a:endParaRPr>
          </a:p>
        </p:txBody>
      </p:sp>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133" name="132 Redondear rectángulo de esquina sencilla"/>
          <p:cNvSpPr/>
          <p:nvPr/>
        </p:nvSpPr>
        <p:spPr>
          <a:xfrm flipV="1">
            <a:off x="428596" y="1357298"/>
            <a:ext cx="8501122" cy="5214974"/>
          </a:xfrm>
          <a:prstGeom prst="round1Rect">
            <a:avLst>
              <a:gd name="adj" fmla="val 21066"/>
            </a:avLst>
          </a:prstGeom>
          <a:solidFill>
            <a:schemeClr val="accent2">
              <a:lumMod val="7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8" name="67 Grupo"/>
          <p:cNvGrpSpPr/>
          <p:nvPr/>
        </p:nvGrpSpPr>
        <p:grpSpPr>
          <a:xfrm>
            <a:off x="441296" y="1428736"/>
            <a:ext cx="7434286" cy="4997870"/>
            <a:chOff x="709332" y="1130300"/>
            <a:chExt cx="8147050" cy="5363707"/>
          </a:xfrm>
        </p:grpSpPr>
        <p:sp>
          <p:nvSpPr>
            <p:cNvPr id="69" name="Freeform 2050"/>
            <p:cNvSpPr>
              <a:spLocks/>
            </p:cNvSpPr>
            <p:nvPr/>
          </p:nvSpPr>
          <p:spPr bwMode="auto">
            <a:xfrm>
              <a:off x="4237038" y="2254250"/>
              <a:ext cx="704850" cy="1704975"/>
            </a:xfrm>
            <a:custGeom>
              <a:avLst/>
              <a:gdLst/>
              <a:ahLst/>
              <a:cxnLst>
                <a:cxn ang="0">
                  <a:pos x="444" y="852"/>
                </a:cxn>
                <a:cxn ang="0">
                  <a:pos x="0" y="0"/>
                </a:cxn>
                <a:cxn ang="0">
                  <a:pos x="0" y="222"/>
                </a:cxn>
                <a:cxn ang="0">
                  <a:pos x="444" y="1074"/>
                </a:cxn>
                <a:cxn ang="0">
                  <a:pos x="444" y="852"/>
                </a:cxn>
              </a:cxnLst>
              <a:rect l="0" t="0" r="r" b="b"/>
              <a:pathLst>
                <a:path w="444" h="1074">
                  <a:moveTo>
                    <a:pt x="444" y="852"/>
                  </a:moveTo>
                  <a:lnTo>
                    <a:pt x="0" y="0"/>
                  </a:lnTo>
                  <a:lnTo>
                    <a:pt x="0" y="222"/>
                  </a:lnTo>
                  <a:lnTo>
                    <a:pt x="444" y="1074"/>
                  </a:lnTo>
                  <a:lnTo>
                    <a:pt x="444" y="852"/>
                  </a:lnTo>
                  <a:close/>
                </a:path>
              </a:pathLst>
            </a:custGeom>
            <a:solidFill>
              <a:srgbClr val="800000"/>
            </a:solidFill>
            <a:ln w="9525">
              <a:solidFill>
                <a:srgbClr val="FFFFFF"/>
              </a:solidFill>
              <a:prstDash val="solid"/>
              <a:round/>
              <a:headEnd/>
              <a:tailEnd/>
            </a:ln>
          </p:spPr>
          <p:txBody>
            <a:bodyPr/>
            <a:lstStyle/>
            <a:p>
              <a:endParaRPr lang="es-ES"/>
            </a:p>
          </p:txBody>
        </p:sp>
        <p:sp>
          <p:nvSpPr>
            <p:cNvPr id="70" name="Freeform 2051"/>
            <p:cNvSpPr>
              <a:spLocks/>
            </p:cNvSpPr>
            <p:nvPr/>
          </p:nvSpPr>
          <p:spPr bwMode="auto">
            <a:xfrm>
              <a:off x="4941888" y="2835275"/>
              <a:ext cx="1609725" cy="1123950"/>
            </a:xfrm>
            <a:custGeom>
              <a:avLst/>
              <a:gdLst/>
              <a:ahLst/>
              <a:cxnLst>
                <a:cxn ang="0">
                  <a:pos x="0" y="486"/>
                </a:cxn>
                <a:cxn ang="0">
                  <a:pos x="1014" y="0"/>
                </a:cxn>
                <a:cxn ang="0">
                  <a:pos x="1014" y="222"/>
                </a:cxn>
                <a:cxn ang="0">
                  <a:pos x="0" y="708"/>
                </a:cxn>
                <a:cxn ang="0">
                  <a:pos x="0" y="486"/>
                </a:cxn>
              </a:cxnLst>
              <a:rect l="0" t="0" r="r" b="b"/>
              <a:pathLst>
                <a:path w="1014" h="708">
                  <a:moveTo>
                    <a:pt x="0" y="486"/>
                  </a:moveTo>
                  <a:lnTo>
                    <a:pt x="1014" y="0"/>
                  </a:lnTo>
                  <a:lnTo>
                    <a:pt x="1014" y="222"/>
                  </a:lnTo>
                  <a:lnTo>
                    <a:pt x="0" y="708"/>
                  </a:lnTo>
                  <a:lnTo>
                    <a:pt x="0" y="486"/>
                  </a:lnTo>
                  <a:close/>
                </a:path>
              </a:pathLst>
            </a:custGeom>
            <a:solidFill>
              <a:srgbClr val="800000"/>
            </a:solidFill>
            <a:ln w="9525">
              <a:solidFill>
                <a:srgbClr val="FFFFFF"/>
              </a:solidFill>
              <a:prstDash val="solid"/>
              <a:round/>
              <a:headEnd/>
              <a:tailEnd/>
            </a:ln>
          </p:spPr>
          <p:txBody>
            <a:bodyPr/>
            <a:lstStyle/>
            <a:p>
              <a:endParaRPr lang="es-ES"/>
            </a:p>
          </p:txBody>
        </p:sp>
        <p:sp>
          <p:nvSpPr>
            <p:cNvPr id="71" name="Freeform 2052"/>
            <p:cNvSpPr>
              <a:spLocks/>
            </p:cNvSpPr>
            <p:nvPr/>
          </p:nvSpPr>
          <p:spPr bwMode="auto">
            <a:xfrm>
              <a:off x="4237038" y="2149475"/>
              <a:ext cx="2314575" cy="1457325"/>
            </a:xfrm>
            <a:custGeom>
              <a:avLst/>
              <a:gdLst/>
              <a:ahLst/>
              <a:cxnLst>
                <a:cxn ang="0">
                  <a:pos x="18" y="60"/>
                </a:cxn>
                <a:cxn ang="0">
                  <a:pos x="54" y="48"/>
                </a:cxn>
                <a:cxn ang="0">
                  <a:pos x="96" y="36"/>
                </a:cxn>
                <a:cxn ang="0">
                  <a:pos x="138" y="30"/>
                </a:cxn>
                <a:cxn ang="0">
                  <a:pos x="174" y="24"/>
                </a:cxn>
                <a:cxn ang="0">
                  <a:pos x="216" y="18"/>
                </a:cxn>
                <a:cxn ang="0">
                  <a:pos x="258" y="12"/>
                </a:cxn>
                <a:cxn ang="0">
                  <a:pos x="300" y="6"/>
                </a:cxn>
                <a:cxn ang="0">
                  <a:pos x="342" y="0"/>
                </a:cxn>
                <a:cxn ang="0">
                  <a:pos x="384" y="0"/>
                </a:cxn>
                <a:cxn ang="0">
                  <a:pos x="426" y="0"/>
                </a:cxn>
                <a:cxn ang="0">
                  <a:pos x="468" y="0"/>
                </a:cxn>
                <a:cxn ang="0">
                  <a:pos x="510" y="0"/>
                </a:cxn>
                <a:cxn ang="0">
                  <a:pos x="552" y="0"/>
                </a:cxn>
                <a:cxn ang="0">
                  <a:pos x="594" y="6"/>
                </a:cxn>
                <a:cxn ang="0">
                  <a:pos x="630" y="12"/>
                </a:cxn>
                <a:cxn ang="0">
                  <a:pos x="672" y="18"/>
                </a:cxn>
                <a:cxn ang="0">
                  <a:pos x="714" y="24"/>
                </a:cxn>
                <a:cxn ang="0">
                  <a:pos x="756" y="30"/>
                </a:cxn>
                <a:cxn ang="0">
                  <a:pos x="798" y="36"/>
                </a:cxn>
                <a:cxn ang="0">
                  <a:pos x="816" y="42"/>
                </a:cxn>
                <a:cxn ang="0">
                  <a:pos x="852" y="54"/>
                </a:cxn>
                <a:cxn ang="0">
                  <a:pos x="894" y="66"/>
                </a:cxn>
                <a:cxn ang="0">
                  <a:pos x="930" y="78"/>
                </a:cxn>
                <a:cxn ang="0">
                  <a:pos x="972" y="90"/>
                </a:cxn>
                <a:cxn ang="0">
                  <a:pos x="1008" y="108"/>
                </a:cxn>
                <a:cxn ang="0">
                  <a:pos x="1044" y="120"/>
                </a:cxn>
                <a:cxn ang="0">
                  <a:pos x="1080" y="138"/>
                </a:cxn>
                <a:cxn ang="0">
                  <a:pos x="1116" y="156"/>
                </a:cxn>
                <a:cxn ang="0">
                  <a:pos x="1152" y="174"/>
                </a:cxn>
                <a:cxn ang="0">
                  <a:pos x="1182" y="192"/>
                </a:cxn>
                <a:cxn ang="0">
                  <a:pos x="1212" y="216"/>
                </a:cxn>
                <a:cxn ang="0">
                  <a:pos x="1248" y="234"/>
                </a:cxn>
                <a:cxn ang="0">
                  <a:pos x="1278" y="258"/>
                </a:cxn>
                <a:cxn ang="0">
                  <a:pos x="1308" y="276"/>
                </a:cxn>
                <a:cxn ang="0">
                  <a:pos x="1338" y="300"/>
                </a:cxn>
                <a:cxn ang="0">
                  <a:pos x="1362" y="324"/>
                </a:cxn>
                <a:cxn ang="0">
                  <a:pos x="1386" y="354"/>
                </a:cxn>
                <a:cxn ang="0">
                  <a:pos x="1416" y="378"/>
                </a:cxn>
                <a:cxn ang="0">
                  <a:pos x="1440" y="402"/>
                </a:cxn>
                <a:cxn ang="0">
                  <a:pos x="1458" y="432"/>
                </a:cxn>
                <a:cxn ang="0">
                  <a:pos x="0" y="66"/>
                </a:cxn>
              </a:cxnLst>
              <a:rect l="0" t="0" r="r" b="b"/>
              <a:pathLst>
                <a:path w="1458" h="918">
                  <a:moveTo>
                    <a:pt x="0" y="66"/>
                  </a:moveTo>
                  <a:lnTo>
                    <a:pt x="18" y="60"/>
                  </a:lnTo>
                  <a:lnTo>
                    <a:pt x="36" y="54"/>
                  </a:lnTo>
                  <a:lnTo>
                    <a:pt x="54" y="48"/>
                  </a:lnTo>
                  <a:lnTo>
                    <a:pt x="78" y="42"/>
                  </a:lnTo>
                  <a:lnTo>
                    <a:pt x="96" y="36"/>
                  </a:lnTo>
                  <a:lnTo>
                    <a:pt x="114" y="36"/>
                  </a:lnTo>
                  <a:lnTo>
                    <a:pt x="138" y="30"/>
                  </a:lnTo>
                  <a:lnTo>
                    <a:pt x="156" y="24"/>
                  </a:lnTo>
                  <a:lnTo>
                    <a:pt x="174" y="24"/>
                  </a:lnTo>
                  <a:lnTo>
                    <a:pt x="198" y="18"/>
                  </a:lnTo>
                  <a:lnTo>
                    <a:pt x="216" y="18"/>
                  </a:lnTo>
                  <a:lnTo>
                    <a:pt x="240" y="12"/>
                  </a:lnTo>
                  <a:lnTo>
                    <a:pt x="258" y="12"/>
                  </a:lnTo>
                  <a:lnTo>
                    <a:pt x="276" y="6"/>
                  </a:lnTo>
                  <a:lnTo>
                    <a:pt x="300" y="6"/>
                  </a:lnTo>
                  <a:lnTo>
                    <a:pt x="318" y="6"/>
                  </a:lnTo>
                  <a:lnTo>
                    <a:pt x="342" y="0"/>
                  </a:lnTo>
                  <a:lnTo>
                    <a:pt x="360" y="0"/>
                  </a:lnTo>
                  <a:lnTo>
                    <a:pt x="384" y="0"/>
                  </a:lnTo>
                  <a:lnTo>
                    <a:pt x="402" y="0"/>
                  </a:lnTo>
                  <a:lnTo>
                    <a:pt x="426" y="0"/>
                  </a:lnTo>
                  <a:lnTo>
                    <a:pt x="444" y="0"/>
                  </a:lnTo>
                  <a:lnTo>
                    <a:pt x="468" y="0"/>
                  </a:lnTo>
                  <a:lnTo>
                    <a:pt x="486" y="0"/>
                  </a:lnTo>
                  <a:lnTo>
                    <a:pt x="510" y="0"/>
                  </a:lnTo>
                  <a:lnTo>
                    <a:pt x="528" y="0"/>
                  </a:lnTo>
                  <a:lnTo>
                    <a:pt x="552" y="0"/>
                  </a:lnTo>
                  <a:lnTo>
                    <a:pt x="570" y="6"/>
                  </a:lnTo>
                  <a:lnTo>
                    <a:pt x="594" y="6"/>
                  </a:lnTo>
                  <a:lnTo>
                    <a:pt x="612" y="6"/>
                  </a:lnTo>
                  <a:lnTo>
                    <a:pt x="630" y="12"/>
                  </a:lnTo>
                  <a:lnTo>
                    <a:pt x="654" y="12"/>
                  </a:lnTo>
                  <a:lnTo>
                    <a:pt x="672" y="18"/>
                  </a:lnTo>
                  <a:lnTo>
                    <a:pt x="696" y="18"/>
                  </a:lnTo>
                  <a:lnTo>
                    <a:pt x="714" y="24"/>
                  </a:lnTo>
                  <a:lnTo>
                    <a:pt x="738" y="24"/>
                  </a:lnTo>
                  <a:lnTo>
                    <a:pt x="756" y="30"/>
                  </a:lnTo>
                  <a:lnTo>
                    <a:pt x="774" y="36"/>
                  </a:lnTo>
                  <a:lnTo>
                    <a:pt x="798" y="36"/>
                  </a:lnTo>
                  <a:lnTo>
                    <a:pt x="816" y="42"/>
                  </a:lnTo>
                  <a:lnTo>
                    <a:pt x="816" y="42"/>
                  </a:lnTo>
                  <a:lnTo>
                    <a:pt x="834" y="48"/>
                  </a:lnTo>
                  <a:lnTo>
                    <a:pt x="852" y="54"/>
                  </a:lnTo>
                  <a:lnTo>
                    <a:pt x="876" y="60"/>
                  </a:lnTo>
                  <a:lnTo>
                    <a:pt x="894" y="66"/>
                  </a:lnTo>
                  <a:lnTo>
                    <a:pt x="912" y="72"/>
                  </a:lnTo>
                  <a:lnTo>
                    <a:pt x="930" y="78"/>
                  </a:lnTo>
                  <a:lnTo>
                    <a:pt x="954" y="84"/>
                  </a:lnTo>
                  <a:lnTo>
                    <a:pt x="972" y="90"/>
                  </a:lnTo>
                  <a:lnTo>
                    <a:pt x="990" y="96"/>
                  </a:lnTo>
                  <a:lnTo>
                    <a:pt x="1008" y="108"/>
                  </a:lnTo>
                  <a:lnTo>
                    <a:pt x="1026" y="114"/>
                  </a:lnTo>
                  <a:lnTo>
                    <a:pt x="1044" y="120"/>
                  </a:lnTo>
                  <a:lnTo>
                    <a:pt x="1062" y="132"/>
                  </a:lnTo>
                  <a:lnTo>
                    <a:pt x="1080" y="138"/>
                  </a:lnTo>
                  <a:lnTo>
                    <a:pt x="1098" y="144"/>
                  </a:lnTo>
                  <a:lnTo>
                    <a:pt x="1116" y="156"/>
                  </a:lnTo>
                  <a:lnTo>
                    <a:pt x="1134" y="162"/>
                  </a:lnTo>
                  <a:lnTo>
                    <a:pt x="1152" y="174"/>
                  </a:lnTo>
                  <a:lnTo>
                    <a:pt x="1164" y="186"/>
                  </a:lnTo>
                  <a:lnTo>
                    <a:pt x="1182" y="192"/>
                  </a:lnTo>
                  <a:lnTo>
                    <a:pt x="1200" y="204"/>
                  </a:lnTo>
                  <a:lnTo>
                    <a:pt x="1212" y="216"/>
                  </a:lnTo>
                  <a:lnTo>
                    <a:pt x="1230" y="222"/>
                  </a:lnTo>
                  <a:lnTo>
                    <a:pt x="1248" y="234"/>
                  </a:lnTo>
                  <a:lnTo>
                    <a:pt x="1260" y="246"/>
                  </a:lnTo>
                  <a:lnTo>
                    <a:pt x="1278" y="258"/>
                  </a:lnTo>
                  <a:lnTo>
                    <a:pt x="1290" y="270"/>
                  </a:lnTo>
                  <a:lnTo>
                    <a:pt x="1308" y="276"/>
                  </a:lnTo>
                  <a:lnTo>
                    <a:pt x="1320" y="288"/>
                  </a:lnTo>
                  <a:lnTo>
                    <a:pt x="1338" y="300"/>
                  </a:lnTo>
                  <a:lnTo>
                    <a:pt x="1350" y="312"/>
                  </a:lnTo>
                  <a:lnTo>
                    <a:pt x="1362" y="324"/>
                  </a:lnTo>
                  <a:lnTo>
                    <a:pt x="1374" y="336"/>
                  </a:lnTo>
                  <a:lnTo>
                    <a:pt x="1386" y="354"/>
                  </a:lnTo>
                  <a:lnTo>
                    <a:pt x="1404" y="366"/>
                  </a:lnTo>
                  <a:lnTo>
                    <a:pt x="1416" y="378"/>
                  </a:lnTo>
                  <a:lnTo>
                    <a:pt x="1428" y="390"/>
                  </a:lnTo>
                  <a:lnTo>
                    <a:pt x="1440" y="402"/>
                  </a:lnTo>
                  <a:lnTo>
                    <a:pt x="1452" y="414"/>
                  </a:lnTo>
                  <a:lnTo>
                    <a:pt x="1458" y="432"/>
                  </a:lnTo>
                  <a:lnTo>
                    <a:pt x="444" y="918"/>
                  </a:lnTo>
                  <a:lnTo>
                    <a:pt x="0" y="66"/>
                  </a:lnTo>
                  <a:close/>
                </a:path>
              </a:pathLst>
            </a:custGeom>
            <a:solidFill>
              <a:srgbClr val="FF0000"/>
            </a:solidFill>
            <a:ln w="9525">
              <a:solidFill>
                <a:srgbClr val="FFFFFF"/>
              </a:solidFill>
              <a:prstDash val="solid"/>
              <a:round/>
              <a:headEnd/>
              <a:tailEnd/>
            </a:ln>
          </p:spPr>
          <p:txBody>
            <a:bodyPr/>
            <a:lstStyle/>
            <a:p>
              <a:endParaRPr lang="es-ES"/>
            </a:p>
          </p:txBody>
        </p:sp>
        <p:sp>
          <p:nvSpPr>
            <p:cNvPr id="72" name="Freeform 2053"/>
            <p:cNvSpPr>
              <a:spLocks/>
            </p:cNvSpPr>
            <p:nvPr/>
          </p:nvSpPr>
          <p:spPr bwMode="auto">
            <a:xfrm>
              <a:off x="5532438" y="1682750"/>
              <a:ext cx="247650" cy="533400"/>
            </a:xfrm>
            <a:custGeom>
              <a:avLst/>
              <a:gdLst/>
              <a:ahLst/>
              <a:cxnLst>
                <a:cxn ang="0">
                  <a:pos x="26" y="0"/>
                </a:cxn>
                <a:cxn ang="0">
                  <a:pos x="14" y="0"/>
                </a:cxn>
                <a:cxn ang="0">
                  <a:pos x="0" y="56"/>
                </a:cxn>
              </a:cxnLst>
              <a:rect l="0" t="0" r="r" b="b"/>
              <a:pathLst>
                <a:path w="26" h="56">
                  <a:moveTo>
                    <a:pt x="26" y="0"/>
                  </a:moveTo>
                  <a:lnTo>
                    <a:pt x="14" y="0"/>
                  </a:lnTo>
                  <a:lnTo>
                    <a:pt x="0" y="56"/>
                  </a:lnTo>
                </a:path>
              </a:pathLst>
            </a:custGeom>
            <a:noFill/>
            <a:ln w="9525">
              <a:solidFill>
                <a:srgbClr val="FFFFFF"/>
              </a:solidFill>
              <a:prstDash val="solid"/>
              <a:round/>
              <a:headEnd/>
              <a:tailEnd/>
            </a:ln>
          </p:spPr>
          <p:txBody>
            <a:bodyPr/>
            <a:lstStyle/>
            <a:p>
              <a:endParaRPr lang="es-ES"/>
            </a:p>
          </p:txBody>
        </p:sp>
        <p:sp>
          <p:nvSpPr>
            <p:cNvPr id="73" name="Freeform 2054"/>
            <p:cNvSpPr>
              <a:spLocks/>
            </p:cNvSpPr>
            <p:nvPr/>
          </p:nvSpPr>
          <p:spPr bwMode="auto">
            <a:xfrm>
              <a:off x="3484563" y="2673350"/>
              <a:ext cx="1457325" cy="1285875"/>
            </a:xfrm>
            <a:custGeom>
              <a:avLst/>
              <a:gdLst/>
              <a:ahLst/>
              <a:cxnLst>
                <a:cxn ang="0">
                  <a:pos x="918" y="588"/>
                </a:cxn>
                <a:cxn ang="0">
                  <a:pos x="0" y="0"/>
                </a:cxn>
                <a:cxn ang="0">
                  <a:pos x="0" y="222"/>
                </a:cxn>
                <a:cxn ang="0">
                  <a:pos x="918" y="810"/>
                </a:cxn>
                <a:cxn ang="0">
                  <a:pos x="918" y="588"/>
                </a:cxn>
              </a:cxnLst>
              <a:rect l="0" t="0" r="r" b="b"/>
              <a:pathLst>
                <a:path w="918" h="810">
                  <a:moveTo>
                    <a:pt x="918" y="588"/>
                  </a:moveTo>
                  <a:lnTo>
                    <a:pt x="0" y="0"/>
                  </a:lnTo>
                  <a:lnTo>
                    <a:pt x="0" y="222"/>
                  </a:lnTo>
                  <a:lnTo>
                    <a:pt x="918" y="810"/>
                  </a:lnTo>
                  <a:lnTo>
                    <a:pt x="918" y="588"/>
                  </a:lnTo>
                  <a:close/>
                </a:path>
              </a:pathLst>
            </a:custGeom>
            <a:solidFill>
              <a:srgbClr val="804D00"/>
            </a:solidFill>
            <a:ln w="9525">
              <a:solidFill>
                <a:srgbClr val="FFFFFF"/>
              </a:solidFill>
              <a:prstDash val="solid"/>
              <a:round/>
              <a:headEnd/>
              <a:tailEnd/>
            </a:ln>
          </p:spPr>
          <p:txBody>
            <a:bodyPr/>
            <a:lstStyle/>
            <a:p>
              <a:endParaRPr lang="es-ES"/>
            </a:p>
          </p:txBody>
        </p:sp>
        <p:sp>
          <p:nvSpPr>
            <p:cNvPr id="74" name="Freeform 2055"/>
            <p:cNvSpPr>
              <a:spLocks/>
            </p:cNvSpPr>
            <p:nvPr/>
          </p:nvSpPr>
          <p:spPr bwMode="auto">
            <a:xfrm>
              <a:off x="3484563" y="2254250"/>
              <a:ext cx="1457325" cy="1352550"/>
            </a:xfrm>
            <a:custGeom>
              <a:avLst/>
              <a:gdLst/>
              <a:ahLst/>
              <a:cxnLst>
                <a:cxn ang="0">
                  <a:pos x="0" y="258"/>
                </a:cxn>
                <a:cxn ang="0">
                  <a:pos x="18" y="246"/>
                </a:cxn>
                <a:cxn ang="0">
                  <a:pos x="30" y="234"/>
                </a:cxn>
                <a:cxn ang="0">
                  <a:pos x="42" y="222"/>
                </a:cxn>
                <a:cxn ang="0">
                  <a:pos x="60" y="210"/>
                </a:cxn>
                <a:cxn ang="0">
                  <a:pos x="72" y="204"/>
                </a:cxn>
                <a:cxn ang="0">
                  <a:pos x="90" y="192"/>
                </a:cxn>
                <a:cxn ang="0">
                  <a:pos x="102" y="180"/>
                </a:cxn>
                <a:cxn ang="0">
                  <a:pos x="102" y="180"/>
                </a:cxn>
                <a:cxn ang="0">
                  <a:pos x="120" y="168"/>
                </a:cxn>
                <a:cxn ang="0">
                  <a:pos x="132" y="156"/>
                </a:cxn>
                <a:cxn ang="0">
                  <a:pos x="150" y="150"/>
                </a:cxn>
                <a:cxn ang="0">
                  <a:pos x="168" y="138"/>
                </a:cxn>
                <a:cxn ang="0">
                  <a:pos x="180" y="126"/>
                </a:cxn>
                <a:cxn ang="0">
                  <a:pos x="198" y="120"/>
                </a:cxn>
                <a:cxn ang="0">
                  <a:pos x="216" y="108"/>
                </a:cxn>
                <a:cxn ang="0">
                  <a:pos x="234" y="96"/>
                </a:cxn>
                <a:cxn ang="0">
                  <a:pos x="252" y="90"/>
                </a:cxn>
                <a:cxn ang="0">
                  <a:pos x="270" y="78"/>
                </a:cxn>
                <a:cxn ang="0">
                  <a:pos x="288" y="72"/>
                </a:cxn>
                <a:cxn ang="0">
                  <a:pos x="306" y="66"/>
                </a:cxn>
                <a:cxn ang="0">
                  <a:pos x="318" y="54"/>
                </a:cxn>
                <a:cxn ang="0">
                  <a:pos x="342" y="48"/>
                </a:cxn>
                <a:cxn ang="0">
                  <a:pos x="342" y="48"/>
                </a:cxn>
                <a:cxn ang="0">
                  <a:pos x="360" y="42"/>
                </a:cxn>
                <a:cxn ang="0">
                  <a:pos x="378" y="30"/>
                </a:cxn>
                <a:cxn ang="0">
                  <a:pos x="396" y="24"/>
                </a:cxn>
                <a:cxn ang="0">
                  <a:pos x="414" y="18"/>
                </a:cxn>
                <a:cxn ang="0">
                  <a:pos x="432" y="12"/>
                </a:cxn>
                <a:cxn ang="0">
                  <a:pos x="450" y="6"/>
                </a:cxn>
                <a:cxn ang="0">
                  <a:pos x="474" y="0"/>
                </a:cxn>
                <a:cxn ang="0">
                  <a:pos x="918" y="852"/>
                </a:cxn>
                <a:cxn ang="0">
                  <a:pos x="0" y="258"/>
                </a:cxn>
              </a:cxnLst>
              <a:rect l="0" t="0" r="r" b="b"/>
              <a:pathLst>
                <a:path w="918" h="852">
                  <a:moveTo>
                    <a:pt x="0" y="258"/>
                  </a:moveTo>
                  <a:lnTo>
                    <a:pt x="18" y="246"/>
                  </a:lnTo>
                  <a:lnTo>
                    <a:pt x="30" y="234"/>
                  </a:lnTo>
                  <a:lnTo>
                    <a:pt x="42" y="222"/>
                  </a:lnTo>
                  <a:lnTo>
                    <a:pt x="60" y="210"/>
                  </a:lnTo>
                  <a:lnTo>
                    <a:pt x="72" y="204"/>
                  </a:lnTo>
                  <a:lnTo>
                    <a:pt x="90" y="192"/>
                  </a:lnTo>
                  <a:lnTo>
                    <a:pt x="102" y="180"/>
                  </a:lnTo>
                  <a:lnTo>
                    <a:pt x="102" y="180"/>
                  </a:lnTo>
                  <a:lnTo>
                    <a:pt x="120" y="168"/>
                  </a:lnTo>
                  <a:lnTo>
                    <a:pt x="132" y="156"/>
                  </a:lnTo>
                  <a:lnTo>
                    <a:pt x="150" y="150"/>
                  </a:lnTo>
                  <a:lnTo>
                    <a:pt x="168" y="138"/>
                  </a:lnTo>
                  <a:lnTo>
                    <a:pt x="180" y="126"/>
                  </a:lnTo>
                  <a:lnTo>
                    <a:pt x="198" y="120"/>
                  </a:lnTo>
                  <a:lnTo>
                    <a:pt x="216" y="108"/>
                  </a:lnTo>
                  <a:lnTo>
                    <a:pt x="234" y="96"/>
                  </a:lnTo>
                  <a:lnTo>
                    <a:pt x="252" y="90"/>
                  </a:lnTo>
                  <a:lnTo>
                    <a:pt x="270" y="78"/>
                  </a:lnTo>
                  <a:lnTo>
                    <a:pt x="288" y="72"/>
                  </a:lnTo>
                  <a:lnTo>
                    <a:pt x="306" y="66"/>
                  </a:lnTo>
                  <a:lnTo>
                    <a:pt x="318" y="54"/>
                  </a:lnTo>
                  <a:lnTo>
                    <a:pt x="342" y="48"/>
                  </a:lnTo>
                  <a:lnTo>
                    <a:pt x="342" y="48"/>
                  </a:lnTo>
                  <a:lnTo>
                    <a:pt x="360" y="42"/>
                  </a:lnTo>
                  <a:lnTo>
                    <a:pt x="378" y="30"/>
                  </a:lnTo>
                  <a:lnTo>
                    <a:pt x="396" y="24"/>
                  </a:lnTo>
                  <a:lnTo>
                    <a:pt x="414" y="18"/>
                  </a:lnTo>
                  <a:lnTo>
                    <a:pt x="432" y="12"/>
                  </a:lnTo>
                  <a:lnTo>
                    <a:pt x="450" y="6"/>
                  </a:lnTo>
                  <a:lnTo>
                    <a:pt x="474" y="0"/>
                  </a:lnTo>
                  <a:lnTo>
                    <a:pt x="918" y="852"/>
                  </a:lnTo>
                  <a:lnTo>
                    <a:pt x="0" y="258"/>
                  </a:lnTo>
                  <a:close/>
                </a:path>
              </a:pathLst>
            </a:custGeom>
            <a:solidFill>
              <a:srgbClr val="FF9900"/>
            </a:solidFill>
            <a:ln w="9525">
              <a:solidFill>
                <a:srgbClr val="FFFFFF"/>
              </a:solidFill>
              <a:prstDash val="solid"/>
              <a:round/>
              <a:headEnd/>
              <a:tailEnd/>
            </a:ln>
          </p:spPr>
          <p:txBody>
            <a:bodyPr/>
            <a:lstStyle/>
            <a:p>
              <a:endParaRPr lang="es-ES"/>
            </a:p>
          </p:txBody>
        </p:sp>
        <p:sp>
          <p:nvSpPr>
            <p:cNvPr id="75" name="Freeform 2056"/>
            <p:cNvSpPr>
              <a:spLocks/>
            </p:cNvSpPr>
            <p:nvPr/>
          </p:nvSpPr>
          <p:spPr bwMode="auto">
            <a:xfrm>
              <a:off x="3370263" y="1806575"/>
              <a:ext cx="447675" cy="619125"/>
            </a:xfrm>
            <a:custGeom>
              <a:avLst/>
              <a:gdLst/>
              <a:ahLst/>
              <a:cxnLst>
                <a:cxn ang="0">
                  <a:pos x="0" y="0"/>
                </a:cxn>
                <a:cxn ang="0">
                  <a:pos x="0" y="12"/>
                </a:cxn>
                <a:cxn ang="0">
                  <a:pos x="47" y="65"/>
                </a:cxn>
              </a:cxnLst>
              <a:rect l="0" t="0" r="r" b="b"/>
              <a:pathLst>
                <a:path w="47" h="65">
                  <a:moveTo>
                    <a:pt x="0" y="0"/>
                  </a:moveTo>
                  <a:lnTo>
                    <a:pt x="0" y="12"/>
                  </a:lnTo>
                  <a:lnTo>
                    <a:pt x="47" y="65"/>
                  </a:lnTo>
                </a:path>
              </a:pathLst>
            </a:custGeom>
            <a:noFill/>
            <a:ln w="9525">
              <a:solidFill>
                <a:srgbClr val="FFFFFF"/>
              </a:solidFill>
              <a:prstDash val="solid"/>
              <a:round/>
              <a:headEnd/>
              <a:tailEnd/>
            </a:ln>
          </p:spPr>
          <p:txBody>
            <a:bodyPr/>
            <a:lstStyle/>
            <a:p>
              <a:endParaRPr lang="es-ES"/>
            </a:p>
          </p:txBody>
        </p:sp>
        <p:sp>
          <p:nvSpPr>
            <p:cNvPr id="76" name="Freeform 2057"/>
            <p:cNvSpPr>
              <a:spLocks/>
            </p:cNvSpPr>
            <p:nvPr/>
          </p:nvSpPr>
          <p:spPr bwMode="auto">
            <a:xfrm>
              <a:off x="3284538" y="2901950"/>
              <a:ext cx="1657350" cy="1057275"/>
            </a:xfrm>
            <a:custGeom>
              <a:avLst/>
              <a:gdLst/>
              <a:ahLst/>
              <a:cxnLst>
                <a:cxn ang="0">
                  <a:pos x="1044" y="444"/>
                </a:cxn>
                <a:cxn ang="0">
                  <a:pos x="0" y="0"/>
                </a:cxn>
                <a:cxn ang="0">
                  <a:pos x="0" y="222"/>
                </a:cxn>
                <a:cxn ang="0">
                  <a:pos x="1044" y="666"/>
                </a:cxn>
                <a:cxn ang="0">
                  <a:pos x="1044" y="444"/>
                </a:cxn>
              </a:cxnLst>
              <a:rect l="0" t="0" r="r" b="b"/>
              <a:pathLst>
                <a:path w="1044" h="666">
                  <a:moveTo>
                    <a:pt x="1044" y="444"/>
                  </a:moveTo>
                  <a:lnTo>
                    <a:pt x="0" y="0"/>
                  </a:lnTo>
                  <a:lnTo>
                    <a:pt x="0" y="222"/>
                  </a:lnTo>
                  <a:lnTo>
                    <a:pt x="1044" y="666"/>
                  </a:lnTo>
                  <a:lnTo>
                    <a:pt x="1044" y="444"/>
                  </a:lnTo>
                  <a:close/>
                </a:path>
              </a:pathLst>
            </a:custGeom>
            <a:solidFill>
              <a:srgbClr val="806600"/>
            </a:solidFill>
            <a:ln w="9525">
              <a:solidFill>
                <a:srgbClr val="FFFFFF"/>
              </a:solidFill>
              <a:prstDash val="solid"/>
              <a:round/>
              <a:headEnd/>
              <a:tailEnd/>
            </a:ln>
          </p:spPr>
          <p:txBody>
            <a:bodyPr/>
            <a:lstStyle/>
            <a:p>
              <a:endParaRPr lang="es-ES"/>
            </a:p>
          </p:txBody>
        </p:sp>
        <p:sp>
          <p:nvSpPr>
            <p:cNvPr id="77" name="Freeform 2058"/>
            <p:cNvSpPr>
              <a:spLocks/>
            </p:cNvSpPr>
            <p:nvPr/>
          </p:nvSpPr>
          <p:spPr bwMode="auto">
            <a:xfrm>
              <a:off x="3284538" y="2663825"/>
              <a:ext cx="1657350" cy="942975"/>
            </a:xfrm>
            <a:custGeom>
              <a:avLst/>
              <a:gdLst/>
              <a:ahLst/>
              <a:cxnLst>
                <a:cxn ang="0">
                  <a:pos x="0" y="150"/>
                </a:cxn>
                <a:cxn ang="0">
                  <a:pos x="6" y="132"/>
                </a:cxn>
                <a:cxn ang="0">
                  <a:pos x="18" y="120"/>
                </a:cxn>
                <a:cxn ang="0">
                  <a:pos x="30" y="108"/>
                </a:cxn>
                <a:cxn ang="0">
                  <a:pos x="42" y="90"/>
                </a:cxn>
                <a:cxn ang="0">
                  <a:pos x="54" y="78"/>
                </a:cxn>
                <a:cxn ang="0">
                  <a:pos x="66" y="66"/>
                </a:cxn>
                <a:cxn ang="0">
                  <a:pos x="66" y="66"/>
                </a:cxn>
                <a:cxn ang="0">
                  <a:pos x="78" y="54"/>
                </a:cxn>
                <a:cxn ang="0">
                  <a:pos x="90" y="42"/>
                </a:cxn>
                <a:cxn ang="0">
                  <a:pos x="102" y="30"/>
                </a:cxn>
                <a:cxn ang="0">
                  <a:pos x="114" y="12"/>
                </a:cxn>
                <a:cxn ang="0">
                  <a:pos x="126" y="0"/>
                </a:cxn>
                <a:cxn ang="0">
                  <a:pos x="1044" y="594"/>
                </a:cxn>
                <a:cxn ang="0">
                  <a:pos x="0" y="150"/>
                </a:cxn>
              </a:cxnLst>
              <a:rect l="0" t="0" r="r" b="b"/>
              <a:pathLst>
                <a:path w="1044" h="594">
                  <a:moveTo>
                    <a:pt x="0" y="150"/>
                  </a:moveTo>
                  <a:lnTo>
                    <a:pt x="6" y="132"/>
                  </a:lnTo>
                  <a:lnTo>
                    <a:pt x="18" y="120"/>
                  </a:lnTo>
                  <a:lnTo>
                    <a:pt x="30" y="108"/>
                  </a:lnTo>
                  <a:lnTo>
                    <a:pt x="42" y="90"/>
                  </a:lnTo>
                  <a:lnTo>
                    <a:pt x="54" y="78"/>
                  </a:lnTo>
                  <a:lnTo>
                    <a:pt x="66" y="66"/>
                  </a:lnTo>
                  <a:lnTo>
                    <a:pt x="66" y="66"/>
                  </a:lnTo>
                  <a:lnTo>
                    <a:pt x="78" y="54"/>
                  </a:lnTo>
                  <a:lnTo>
                    <a:pt x="90" y="42"/>
                  </a:lnTo>
                  <a:lnTo>
                    <a:pt x="102" y="30"/>
                  </a:lnTo>
                  <a:lnTo>
                    <a:pt x="114" y="12"/>
                  </a:lnTo>
                  <a:lnTo>
                    <a:pt x="126" y="0"/>
                  </a:lnTo>
                  <a:lnTo>
                    <a:pt x="1044" y="594"/>
                  </a:lnTo>
                  <a:lnTo>
                    <a:pt x="0" y="150"/>
                  </a:lnTo>
                  <a:close/>
                </a:path>
              </a:pathLst>
            </a:custGeom>
            <a:solidFill>
              <a:srgbClr val="FFCC00"/>
            </a:solidFill>
            <a:ln w="9525">
              <a:solidFill>
                <a:srgbClr val="FFFFFF"/>
              </a:solidFill>
              <a:prstDash val="solid"/>
              <a:round/>
              <a:headEnd/>
              <a:tailEnd/>
            </a:ln>
          </p:spPr>
          <p:txBody>
            <a:bodyPr/>
            <a:lstStyle/>
            <a:p>
              <a:endParaRPr lang="es-ES"/>
            </a:p>
          </p:txBody>
        </p:sp>
        <p:sp>
          <p:nvSpPr>
            <p:cNvPr id="78" name="Freeform 2059"/>
            <p:cNvSpPr>
              <a:spLocks/>
            </p:cNvSpPr>
            <p:nvPr/>
          </p:nvSpPr>
          <p:spPr bwMode="auto">
            <a:xfrm>
              <a:off x="2989263" y="2282825"/>
              <a:ext cx="371475" cy="504825"/>
            </a:xfrm>
            <a:custGeom>
              <a:avLst/>
              <a:gdLst/>
              <a:ahLst/>
              <a:cxnLst>
                <a:cxn ang="0">
                  <a:pos x="0" y="0"/>
                </a:cxn>
                <a:cxn ang="0">
                  <a:pos x="12" y="0"/>
                </a:cxn>
                <a:cxn ang="0">
                  <a:pos x="39" y="53"/>
                </a:cxn>
              </a:cxnLst>
              <a:rect l="0" t="0" r="r" b="b"/>
              <a:pathLst>
                <a:path w="39" h="53">
                  <a:moveTo>
                    <a:pt x="0" y="0"/>
                  </a:moveTo>
                  <a:lnTo>
                    <a:pt x="12" y="0"/>
                  </a:lnTo>
                  <a:lnTo>
                    <a:pt x="39" y="53"/>
                  </a:lnTo>
                </a:path>
              </a:pathLst>
            </a:custGeom>
            <a:noFill/>
            <a:ln w="9525">
              <a:solidFill>
                <a:srgbClr val="FFFFFF"/>
              </a:solidFill>
              <a:prstDash val="solid"/>
              <a:round/>
              <a:headEnd/>
              <a:tailEnd/>
            </a:ln>
          </p:spPr>
          <p:txBody>
            <a:bodyPr/>
            <a:lstStyle/>
            <a:p>
              <a:endParaRPr lang="es-ES"/>
            </a:p>
          </p:txBody>
        </p:sp>
        <p:sp>
          <p:nvSpPr>
            <p:cNvPr id="79" name="Freeform 2060"/>
            <p:cNvSpPr>
              <a:spLocks/>
            </p:cNvSpPr>
            <p:nvPr/>
          </p:nvSpPr>
          <p:spPr bwMode="auto">
            <a:xfrm>
              <a:off x="4941888" y="3330575"/>
              <a:ext cx="1866900" cy="628650"/>
            </a:xfrm>
            <a:custGeom>
              <a:avLst/>
              <a:gdLst/>
              <a:ahLst/>
              <a:cxnLst>
                <a:cxn ang="0">
                  <a:pos x="0" y="174"/>
                </a:cxn>
                <a:cxn ang="0">
                  <a:pos x="1176" y="0"/>
                </a:cxn>
                <a:cxn ang="0">
                  <a:pos x="1176" y="222"/>
                </a:cxn>
                <a:cxn ang="0">
                  <a:pos x="0" y="396"/>
                </a:cxn>
                <a:cxn ang="0">
                  <a:pos x="0" y="174"/>
                </a:cxn>
              </a:cxnLst>
              <a:rect l="0" t="0" r="r" b="b"/>
              <a:pathLst>
                <a:path w="1176" h="396">
                  <a:moveTo>
                    <a:pt x="0" y="174"/>
                  </a:moveTo>
                  <a:lnTo>
                    <a:pt x="1176" y="0"/>
                  </a:lnTo>
                  <a:lnTo>
                    <a:pt x="1176" y="222"/>
                  </a:lnTo>
                  <a:lnTo>
                    <a:pt x="0" y="396"/>
                  </a:lnTo>
                  <a:lnTo>
                    <a:pt x="0" y="174"/>
                  </a:lnTo>
                  <a:close/>
                </a:path>
              </a:pathLst>
            </a:custGeom>
            <a:solidFill>
              <a:srgbClr val="000000"/>
            </a:solidFill>
            <a:ln w="9525">
              <a:solidFill>
                <a:srgbClr val="FFFFFF"/>
              </a:solidFill>
              <a:prstDash val="solid"/>
              <a:round/>
              <a:headEnd/>
              <a:tailEnd/>
            </a:ln>
          </p:spPr>
          <p:txBody>
            <a:bodyPr/>
            <a:lstStyle/>
            <a:p>
              <a:endParaRPr lang="es-ES"/>
            </a:p>
          </p:txBody>
        </p:sp>
        <p:sp>
          <p:nvSpPr>
            <p:cNvPr id="80" name="Freeform 2061"/>
            <p:cNvSpPr>
              <a:spLocks/>
            </p:cNvSpPr>
            <p:nvPr/>
          </p:nvSpPr>
          <p:spPr bwMode="auto">
            <a:xfrm>
              <a:off x="4941888" y="2835275"/>
              <a:ext cx="1866900" cy="771525"/>
            </a:xfrm>
            <a:custGeom>
              <a:avLst/>
              <a:gdLst/>
              <a:ahLst/>
              <a:cxnLst>
                <a:cxn ang="0">
                  <a:pos x="1014" y="0"/>
                </a:cxn>
                <a:cxn ang="0">
                  <a:pos x="1026" y="12"/>
                </a:cxn>
                <a:cxn ang="0">
                  <a:pos x="1038" y="24"/>
                </a:cxn>
                <a:cxn ang="0">
                  <a:pos x="1050" y="42"/>
                </a:cxn>
                <a:cxn ang="0">
                  <a:pos x="1056" y="54"/>
                </a:cxn>
                <a:cxn ang="0">
                  <a:pos x="1068" y="66"/>
                </a:cxn>
                <a:cxn ang="0">
                  <a:pos x="1080" y="84"/>
                </a:cxn>
                <a:cxn ang="0">
                  <a:pos x="1086" y="96"/>
                </a:cxn>
                <a:cxn ang="0">
                  <a:pos x="1098" y="114"/>
                </a:cxn>
                <a:cxn ang="0">
                  <a:pos x="1104" y="126"/>
                </a:cxn>
                <a:cxn ang="0">
                  <a:pos x="1110" y="138"/>
                </a:cxn>
                <a:cxn ang="0">
                  <a:pos x="1122" y="156"/>
                </a:cxn>
                <a:cxn ang="0">
                  <a:pos x="1128" y="168"/>
                </a:cxn>
                <a:cxn ang="0">
                  <a:pos x="1134" y="186"/>
                </a:cxn>
                <a:cxn ang="0">
                  <a:pos x="1140" y="198"/>
                </a:cxn>
                <a:cxn ang="0">
                  <a:pos x="1146" y="216"/>
                </a:cxn>
                <a:cxn ang="0">
                  <a:pos x="1152" y="234"/>
                </a:cxn>
                <a:cxn ang="0">
                  <a:pos x="1158" y="246"/>
                </a:cxn>
                <a:cxn ang="0">
                  <a:pos x="1164" y="264"/>
                </a:cxn>
                <a:cxn ang="0">
                  <a:pos x="1170" y="276"/>
                </a:cxn>
                <a:cxn ang="0">
                  <a:pos x="1170" y="294"/>
                </a:cxn>
                <a:cxn ang="0">
                  <a:pos x="1176" y="312"/>
                </a:cxn>
                <a:cxn ang="0">
                  <a:pos x="0" y="486"/>
                </a:cxn>
                <a:cxn ang="0">
                  <a:pos x="1014" y="0"/>
                </a:cxn>
              </a:cxnLst>
              <a:rect l="0" t="0" r="r" b="b"/>
              <a:pathLst>
                <a:path w="1176" h="486">
                  <a:moveTo>
                    <a:pt x="1014" y="0"/>
                  </a:moveTo>
                  <a:lnTo>
                    <a:pt x="1026" y="12"/>
                  </a:lnTo>
                  <a:lnTo>
                    <a:pt x="1038" y="24"/>
                  </a:lnTo>
                  <a:lnTo>
                    <a:pt x="1050" y="42"/>
                  </a:lnTo>
                  <a:lnTo>
                    <a:pt x="1056" y="54"/>
                  </a:lnTo>
                  <a:lnTo>
                    <a:pt x="1068" y="66"/>
                  </a:lnTo>
                  <a:lnTo>
                    <a:pt x="1080" y="84"/>
                  </a:lnTo>
                  <a:lnTo>
                    <a:pt x="1086" y="96"/>
                  </a:lnTo>
                  <a:lnTo>
                    <a:pt x="1098" y="114"/>
                  </a:lnTo>
                  <a:lnTo>
                    <a:pt x="1104" y="126"/>
                  </a:lnTo>
                  <a:lnTo>
                    <a:pt x="1110" y="138"/>
                  </a:lnTo>
                  <a:lnTo>
                    <a:pt x="1122" y="156"/>
                  </a:lnTo>
                  <a:lnTo>
                    <a:pt x="1128" y="168"/>
                  </a:lnTo>
                  <a:lnTo>
                    <a:pt x="1134" y="186"/>
                  </a:lnTo>
                  <a:lnTo>
                    <a:pt x="1140" y="198"/>
                  </a:lnTo>
                  <a:lnTo>
                    <a:pt x="1146" y="216"/>
                  </a:lnTo>
                  <a:lnTo>
                    <a:pt x="1152" y="234"/>
                  </a:lnTo>
                  <a:lnTo>
                    <a:pt x="1158" y="246"/>
                  </a:lnTo>
                  <a:lnTo>
                    <a:pt x="1164" y="264"/>
                  </a:lnTo>
                  <a:lnTo>
                    <a:pt x="1170" y="276"/>
                  </a:lnTo>
                  <a:lnTo>
                    <a:pt x="1170" y="294"/>
                  </a:lnTo>
                  <a:lnTo>
                    <a:pt x="1176" y="312"/>
                  </a:lnTo>
                  <a:lnTo>
                    <a:pt x="0" y="486"/>
                  </a:lnTo>
                  <a:lnTo>
                    <a:pt x="1014" y="0"/>
                  </a:lnTo>
                  <a:close/>
                </a:path>
              </a:pathLst>
            </a:custGeom>
            <a:solidFill>
              <a:srgbClr val="000000"/>
            </a:solidFill>
            <a:ln w="9525">
              <a:solidFill>
                <a:srgbClr val="FFFFFF"/>
              </a:solidFill>
              <a:prstDash val="solid"/>
              <a:round/>
              <a:headEnd/>
              <a:tailEnd/>
            </a:ln>
          </p:spPr>
          <p:txBody>
            <a:bodyPr/>
            <a:lstStyle/>
            <a:p>
              <a:endParaRPr lang="es-ES"/>
            </a:p>
          </p:txBody>
        </p:sp>
        <p:sp>
          <p:nvSpPr>
            <p:cNvPr id="81" name="Freeform 2062"/>
            <p:cNvSpPr>
              <a:spLocks/>
            </p:cNvSpPr>
            <p:nvPr/>
          </p:nvSpPr>
          <p:spPr bwMode="auto">
            <a:xfrm>
              <a:off x="6704013" y="2635250"/>
              <a:ext cx="628650" cy="428625"/>
            </a:xfrm>
            <a:custGeom>
              <a:avLst/>
              <a:gdLst/>
              <a:ahLst/>
              <a:cxnLst>
                <a:cxn ang="0">
                  <a:pos x="66" y="0"/>
                </a:cxn>
                <a:cxn ang="0">
                  <a:pos x="54" y="0"/>
                </a:cxn>
                <a:cxn ang="0">
                  <a:pos x="0" y="45"/>
                </a:cxn>
              </a:cxnLst>
              <a:rect l="0" t="0" r="r" b="b"/>
              <a:pathLst>
                <a:path w="66" h="45">
                  <a:moveTo>
                    <a:pt x="66" y="0"/>
                  </a:moveTo>
                  <a:lnTo>
                    <a:pt x="54" y="0"/>
                  </a:lnTo>
                  <a:lnTo>
                    <a:pt x="0" y="45"/>
                  </a:lnTo>
                </a:path>
              </a:pathLst>
            </a:custGeom>
            <a:noFill/>
            <a:ln w="9525">
              <a:solidFill>
                <a:srgbClr val="FFFFFF"/>
              </a:solidFill>
              <a:prstDash val="solid"/>
              <a:round/>
              <a:headEnd/>
              <a:tailEnd/>
            </a:ln>
          </p:spPr>
          <p:txBody>
            <a:bodyPr/>
            <a:lstStyle/>
            <a:p>
              <a:endParaRPr lang="es-ES"/>
            </a:p>
          </p:txBody>
        </p:sp>
        <p:sp>
          <p:nvSpPr>
            <p:cNvPr id="82" name="Freeform 2063"/>
            <p:cNvSpPr>
              <a:spLocks/>
            </p:cNvSpPr>
            <p:nvPr/>
          </p:nvSpPr>
          <p:spPr bwMode="auto">
            <a:xfrm>
              <a:off x="4941888" y="3511550"/>
              <a:ext cx="1895475" cy="447675"/>
            </a:xfrm>
            <a:custGeom>
              <a:avLst/>
              <a:gdLst/>
              <a:ahLst/>
              <a:cxnLst>
                <a:cxn ang="0">
                  <a:pos x="0" y="60"/>
                </a:cxn>
                <a:cxn ang="0">
                  <a:pos x="1194" y="0"/>
                </a:cxn>
                <a:cxn ang="0">
                  <a:pos x="1194" y="222"/>
                </a:cxn>
                <a:cxn ang="0">
                  <a:pos x="0" y="282"/>
                </a:cxn>
                <a:cxn ang="0">
                  <a:pos x="0" y="60"/>
                </a:cxn>
              </a:cxnLst>
              <a:rect l="0" t="0" r="r" b="b"/>
              <a:pathLst>
                <a:path w="1194" h="282">
                  <a:moveTo>
                    <a:pt x="0" y="60"/>
                  </a:moveTo>
                  <a:lnTo>
                    <a:pt x="1194" y="0"/>
                  </a:lnTo>
                  <a:lnTo>
                    <a:pt x="1194" y="222"/>
                  </a:lnTo>
                  <a:lnTo>
                    <a:pt x="0" y="282"/>
                  </a:lnTo>
                  <a:lnTo>
                    <a:pt x="0" y="60"/>
                  </a:lnTo>
                  <a:close/>
                </a:path>
              </a:pathLst>
            </a:custGeom>
            <a:solidFill>
              <a:srgbClr val="1A4D33"/>
            </a:solidFill>
            <a:ln w="9525">
              <a:solidFill>
                <a:srgbClr val="FFFFFF"/>
              </a:solidFill>
              <a:prstDash val="solid"/>
              <a:round/>
              <a:headEnd/>
              <a:tailEnd/>
            </a:ln>
          </p:spPr>
          <p:txBody>
            <a:bodyPr/>
            <a:lstStyle/>
            <a:p>
              <a:endParaRPr lang="es-ES"/>
            </a:p>
          </p:txBody>
        </p:sp>
        <p:sp>
          <p:nvSpPr>
            <p:cNvPr id="83" name="Freeform 2064"/>
            <p:cNvSpPr>
              <a:spLocks/>
            </p:cNvSpPr>
            <p:nvPr/>
          </p:nvSpPr>
          <p:spPr bwMode="auto">
            <a:xfrm>
              <a:off x="4941888" y="3330575"/>
              <a:ext cx="1895475" cy="276225"/>
            </a:xfrm>
            <a:custGeom>
              <a:avLst/>
              <a:gdLst/>
              <a:ahLst/>
              <a:cxnLst>
                <a:cxn ang="0">
                  <a:pos x="1176" y="0"/>
                </a:cxn>
                <a:cxn ang="0">
                  <a:pos x="1182" y="12"/>
                </a:cxn>
                <a:cxn ang="0">
                  <a:pos x="1182" y="30"/>
                </a:cxn>
                <a:cxn ang="0">
                  <a:pos x="1182" y="30"/>
                </a:cxn>
                <a:cxn ang="0">
                  <a:pos x="1188" y="42"/>
                </a:cxn>
                <a:cxn ang="0">
                  <a:pos x="1188" y="60"/>
                </a:cxn>
                <a:cxn ang="0">
                  <a:pos x="1194" y="78"/>
                </a:cxn>
                <a:cxn ang="0">
                  <a:pos x="1194" y="78"/>
                </a:cxn>
                <a:cxn ang="0">
                  <a:pos x="1194" y="90"/>
                </a:cxn>
                <a:cxn ang="0">
                  <a:pos x="1194" y="108"/>
                </a:cxn>
                <a:cxn ang="0">
                  <a:pos x="0" y="174"/>
                </a:cxn>
                <a:cxn ang="0">
                  <a:pos x="1176" y="0"/>
                </a:cxn>
              </a:cxnLst>
              <a:rect l="0" t="0" r="r" b="b"/>
              <a:pathLst>
                <a:path w="1194" h="174">
                  <a:moveTo>
                    <a:pt x="1176" y="0"/>
                  </a:moveTo>
                  <a:lnTo>
                    <a:pt x="1182" y="12"/>
                  </a:lnTo>
                  <a:lnTo>
                    <a:pt x="1182" y="30"/>
                  </a:lnTo>
                  <a:lnTo>
                    <a:pt x="1182" y="30"/>
                  </a:lnTo>
                  <a:lnTo>
                    <a:pt x="1188" y="42"/>
                  </a:lnTo>
                  <a:lnTo>
                    <a:pt x="1188" y="60"/>
                  </a:lnTo>
                  <a:lnTo>
                    <a:pt x="1194" y="78"/>
                  </a:lnTo>
                  <a:lnTo>
                    <a:pt x="1194" y="78"/>
                  </a:lnTo>
                  <a:lnTo>
                    <a:pt x="1194" y="90"/>
                  </a:lnTo>
                  <a:lnTo>
                    <a:pt x="1194" y="108"/>
                  </a:lnTo>
                  <a:lnTo>
                    <a:pt x="0" y="174"/>
                  </a:lnTo>
                  <a:lnTo>
                    <a:pt x="1176" y="0"/>
                  </a:lnTo>
                  <a:close/>
                </a:path>
              </a:pathLst>
            </a:custGeom>
            <a:solidFill>
              <a:srgbClr val="339966"/>
            </a:solidFill>
            <a:ln w="9525">
              <a:solidFill>
                <a:srgbClr val="FFFFFF"/>
              </a:solidFill>
              <a:prstDash val="solid"/>
              <a:round/>
              <a:headEnd/>
              <a:tailEnd/>
            </a:ln>
          </p:spPr>
          <p:txBody>
            <a:bodyPr/>
            <a:lstStyle/>
            <a:p>
              <a:endParaRPr lang="es-ES"/>
            </a:p>
          </p:txBody>
        </p:sp>
        <p:sp>
          <p:nvSpPr>
            <p:cNvPr id="84" name="Freeform 2065"/>
            <p:cNvSpPr>
              <a:spLocks/>
            </p:cNvSpPr>
            <p:nvPr/>
          </p:nvSpPr>
          <p:spPr bwMode="auto">
            <a:xfrm>
              <a:off x="6827838" y="3206750"/>
              <a:ext cx="590550" cy="200025"/>
            </a:xfrm>
            <a:custGeom>
              <a:avLst/>
              <a:gdLst/>
              <a:ahLst/>
              <a:cxnLst>
                <a:cxn ang="0">
                  <a:pos x="62" y="0"/>
                </a:cxn>
                <a:cxn ang="0">
                  <a:pos x="50" y="0"/>
                </a:cxn>
                <a:cxn ang="0">
                  <a:pos x="0" y="21"/>
                </a:cxn>
              </a:cxnLst>
              <a:rect l="0" t="0" r="r" b="b"/>
              <a:pathLst>
                <a:path w="62" h="21">
                  <a:moveTo>
                    <a:pt x="62" y="0"/>
                  </a:moveTo>
                  <a:lnTo>
                    <a:pt x="50" y="0"/>
                  </a:lnTo>
                  <a:lnTo>
                    <a:pt x="0" y="21"/>
                  </a:lnTo>
                </a:path>
              </a:pathLst>
            </a:custGeom>
            <a:noFill/>
            <a:ln w="9525">
              <a:solidFill>
                <a:srgbClr val="FFFFFF"/>
              </a:solidFill>
              <a:prstDash val="solid"/>
              <a:round/>
              <a:headEnd/>
              <a:tailEnd/>
            </a:ln>
          </p:spPr>
          <p:txBody>
            <a:bodyPr/>
            <a:lstStyle/>
            <a:p>
              <a:endParaRPr lang="es-ES"/>
            </a:p>
          </p:txBody>
        </p:sp>
        <p:sp>
          <p:nvSpPr>
            <p:cNvPr id="85" name="Rectangle 2066"/>
            <p:cNvSpPr>
              <a:spLocks noChangeArrowheads="1"/>
            </p:cNvSpPr>
            <p:nvPr/>
          </p:nvSpPr>
          <p:spPr bwMode="auto">
            <a:xfrm>
              <a:off x="3046413" y="3606800"/>
              <a:ext cx="1895475" cy="352425"/>
            </a:xfrm>
            <a:prstGeom prst="rect">
              <a:avLst/>
            </a:prstGeom>
            <a:solidFill>
              <a:srgbClr val="808000"/>
            </a:solidFill>
            <a:ln w="9525">
              <a:solidFill>
                <a:srgbClr val="FFFFFF"/>
              </a:solidFill>
              <a:miter lim="800000"/>
              <a:headEnd/>
              <a:tailEnd/>
            </a:ln>
          </p:spPr>
          <p:txBody>
            <a:bodyPr/>
            <a:lstStyle/>
            <a:p>
              <a:endParaRPr lang="es-ES"/>
            </a:p>
          </p:txBody>
        </p:sp>
        <p:sp>
          <p:nvSpPr>
            <p:cNvPr id="86" name="Freeform 2067"/>
            <p:cNvSpPr>
              <a:spLocks/>
            </p:cNvSpPr>
            <p:nvPr/>
          </p:nvSpPr>
          <p:spPr bwMode="auto">
            <a:xfrm>
              <a:off x="3046413" y="2901950"/>
              <a:ext cx="1895475" cy="704850"/>
            </a:xfrm>
            <a:custGeom>
              <a:avLst/>
              <a:gdLst/>
              <a:ahLst/>
              <a:cxnLst>
                <a:cxn ang="0">
                  <a:pos x="0" y="444"/>
                </a:cxn>
                <a:cxn ang="0">
                  <a:pos x="0" y="426"/>
                </a:cxn>
                <a:cxn ang="0">
                  <a:pos x="0" y="408"/>
                </a:cxn>
                <a:cxn ang="0">
                  <a:pos x="0" y="396"/>
                </a:cxn>
                <a:cxn ang="0">
                  <a:pos x="0" y="378"/>
                </a:cxn>
                <a:cxn ang="0">
                  <a:pos x="6" y="360"/>
                </a:cxn>
                <a:cxn ang="0">
                  <a:pos x="6" y="348"/>
                </a:cxn>
                <a:cxn ang="0">
                  <a:pos x="6" y="330"/>
                </a:cxn>
                <a:cxn ang="0">
                  <a:pos x="12" y="312"/>
                </a:cxn>
                <a:cxn ang="0">
                  <a:pos x="12" y="300"/>
                </a:cxn>
                <a:cxn ang="0">
                  <a:pos x="18" y="282"/>
                </a:cxn>
                <a:cxn ang="0">
                  <a:pos x="18" y="270"/>
                </a:cxn>
                <a:cxn ang="0">
                  <a:pos x="24" y="252"/>
                </a:cxn>
                <a:cxn ang="0">
                  <a:pos x="30" y="234"/>
                </a:cxn>
                <a:cxn ang="0">
                  <a:pos x="36" y="222"/>
                </a:cxn>
                <a:cxn ang="0">
                  <a:pos x="42" y="204"/>
                </a:cxn>
                <a:cxn ang="0">
                  <a:pos x="42" y="204"/>
                </a:cxn>
                <a:cxn ang="0">
                  <a:pos x="42" y="192"/>
                </a:cxn>
                <a:cxn ang="0">
                  <a:pos x="48" y="174"/>
                </a:cxn>
                <a:cxn ang="0">
                  <a:pos x="60" y="156"/>
                </a:cxn>
                <a:cxn ang="0">
                  <a:pos x="66" y="144"/>
                </a:cxn>
                <a:cxn ang="0">
                  <a:pos x="72" y="126"/>
                </a:cxn>
                <a:cxn ang="0">
                  <a:pos x="78" y="114"/>
                </a:cxn>
                <a:cxn ang="0">
                  <a:pos x="84" y="96"/>
                </a:cxn>
                <a:cxn ang="0">
                  <a:pos x="96" y="84"/>
                </a:cxn>
                <a:cxn ang="0">
                  <a:pos x="102" y="72"/>
                </a:cxn>
                <a:cxn ang="0">
                  <a:pos x="108" y="54"/>
                </a:cxn>
                <a:cxn ang="0">
                  <a:pos x="120" y="42"/>
                </a:cxn>
                <a:cxn ang="0">
                  <a:pos x="126" y="24"/>
                </a:cxn>
                <a:cxn ang="0">
                  <a:pos x="138" y="12"/>
                </a:cxn>
                <a:cxn ang="0">
                  <a:pos x="150" y="0"/>
                </a:cxn>
                <a:cxn ang="0">
                  <a:pos x="1194" y="444"/>
                </a:cxn>
                <a:cxn ang="0">
                  <a:pos x="0" y="444"/>
                </a:cxn>
              </a:cxnLst>
              <a:rect l="0" t="0" r="r" b="b"/>
              <a:pathLst>
                <a:path w="1194" h="444">
                  <a:moveTo>
                    <a:pt x="0" y="444"/>
                  </a:moveTo>
                  <a:lnTo>
                    <a:pt x="0" y="426"/>
                  </a:lnTo>
                  <a:lnTo>
                    <a:pt x="0" y="408"/>
                  </a:lnTo>
                  <a:lnTo>
                    <a:pt x="0" y="396"/>
                  </a:lnTo>
                  <a:lnTo>
                    <a:pt x="0" y="378"/>
                  </a:lnTo>
                  <a:lnTo>
                    <a:pt x="6" y="360"/>
                  </a:lnTo>
                  <a:lnTo>
                    <a:pt x="6" y="348"/>
                  </a:lnTo>
                  <a:lnTo>
                    <a:pt x="6" y="330"/>
                  </a:lnTo>
                  <a:lnTo>
                    <a:pt x="12" y="312"/>
                  </a:lnTo>
                  <a:lnTo>
                    <a:pt x="12" y="300"/>
                  </a:lnTo>
                  <a:lnTo>
                    <a:pt x="18" y="282"/>
                  </a:lnTo>
                  <a:lnTo>
                    <a:pt x="18" y="270"/>
                  </a:lnTo>
                  <a:lnTo>
                    <a:pt x="24" y="252"/>
                  </a:lnTo>
                  <a:lnTo>
                    <a:pt x="30" y="234"/>
                  </a:lnTo>
                  <a:lnTo>
                    <a:pt x="36" y="222"/>
                  </a:lnTo>
                  <a:lnTo>
                    <a:pt x="42" y="204"/>
                  </a:lnTo>
                  <a:lnTo>
                    <a:pt x="42" y="204"/>
                  </a:lnTo>
                  <a:lnTo>
                    <a:pt x="42" y="192"/>
                  </a:lnTo>
                  <a:lnTo>
                    <a:pt x="48" y="174"/>
                  </a:lnTo>
                  <a:lnTo>
                    <a:pt x="60" y="156"/>
                  </a:lnTo>
                  <a:lnTo>
                    <a:pt x="66" y="144"/>
                  </a:lnTo>
                  <a:lnTo>
                    <a:pt x="72" y="126"/>
                  </a:lnTo>
                  <a:lnTo>
                    <a:pt x="78" y="114"/>
                  </a:lnTo>
                  <a:lnTo>
                    <a:pt x="84" y="96"/>
                  </a:lnTo>
                  <a:lnTo>
                    <a:pt x="96" y="84"/>
                  </a:lnTo>
                  <a:lnTo>
                    <a:pt x="102" y="72"/>
                  </a:lnTo>
                  <a:lnTo>
                    <a:pt x="108" y="54"/>
                  </a:lnTo>
                  <a:lnTo>
                    <a:pt x="120" y="42"/>
                  </a:lnTo>
                  <a:lnTo>
                    <a:pt x="126" y="24"/>
                  </a:lnTo>
                  <a:lnTo>
                    <a:pt x="138" y="12"/>
                  </a:lnTo>
                  <a:lnTo>
                    <a:pt x="150" y="0"/>
                  </a:lnTo>
                  <a:lnTo>
                    <a:pt x="1194" y="444"/>
                  </a:lnTo>
                  <a:lnTo>
                    <a:pt x="0" y="444"/>
                  </a:lnTo>
                  <a:close/>
                </a:path>
              </a:pathLst>
            </a:custGeom>
            <a:solidFill>
              <a:srgbClr val="FFFF00"/>
            </a:solidFill>
            <a:ln w="9525">
              <a:solidFill>
                <a:srgbClr val="FFFFFF"/>
              </a:solidFill>
              <a:prstDash val="solid"/>
              <a:round/>
              <a:headEnd/>
              <a:tailEnd/>
            </a:ln>
          </p:spPr>
          <p:txBody>
            <a:bodyPr/>
            <a:lstStyle/>
            <a:p>
              <a:endParaRPr lang="es-ES"/>
            </a:p>
          </p:txBody>
        </p:sp>
        <p:sp>
          <p:nvSpPr>
            <p:cNvPr id="87" name="Freeform 2068"/>
            <p:cNvSpPr>
              <a:spLocks/>
            </p:cNvSpPr>
            <p:nvPr/>
          </p:nvSpPr>
          <p:spPr bwMode="auto">
            <a:xfrm>
              <a:off x="2436813" y="3254375"/>
              <a:ext cx="657225" cy="47625"/>
            </a:xfrm>
            <a:custGeom>
              <a:avLst/>
              <a:gdLst/>
              <a:ahLst/>
              <a:cxnLst>
                <a:cxn ang="0">
                  <a:pos x="0" y="5"/>
                </a:cxn>
                <a:cxn ang="0">
                  <a:pos x="12" y="5"/>
                </a:cxn>
                <a:cxn ang="0">
                  <a:pos x="69" y="0"/>
                </a:cxn>
              </a:cxnLst>
              <a:rect l="0" t="0" r="r" b="b"/>
              <a:pathLst>
                <a:path w="69" h="5">
                  <a:moveTo>
                    <a:pt x="0" y="5"/>
                  </a:moveTo>
                  <a:lnTo>
                    <a:pt x="12" y="5"/>
                  </a:lnTo>
                  <a:lnTo>
                    <a:pt x="69" y="0"/>
                  </a:lnTo>
                </a:path>
              </a:pathLst>
            </a:custGeom>
            <a:noFill/>
            <a:ln w="9525">
              <a:solidFill>
                <a:srgbClr val="FFFFFF"/>
              </a:solidFill>
              <a:prstDash val="solid"/>
              <a:round/>
              <a:headEnd/>
              <a:tailEnd/>
            </a:ln>
          </p:spPr>
          <p:txBody>
            <a:bodyPr/>
            <a:lstStyle/>
            <a:p>
              <a:endParaRPr lang="es-ES"/>
            </a:p>
          </p:txBody>
        </p:sp>
        <p:sp>
          <p:nvSpPr>
            <p:cNvPr id="88" name="Freeform 2069"/>
            <p:cNvSpPr>
              <a:spLocks/>
            </p:cNvSpPr>
            <p:nvPr/>
          </p:nvSpPr>
          <p:spPr bwMode="auto">
            <a:xfrm>
              <a:off x="6704013" y="3606800"/>
              <a:ext cx="142875" cy="895350"/>
            </a:xfrm>
            <a:custGeom>
              <a:avLst/>
              <a:gdLst/>
              <a:ahLst/>
              <a:cxnLst>
                <a:cxn ang="0">
                  <a:pos x="90" y="0"/>
                </a:cxn>
                <a:cxn ang="0">
                  <a:pos x="90" y="12"/>
                </a:cxn>
                <a:cxn ang="0">
                  <a:pos x="90" y="30"/>
                </a:cxn>
                <a:cxn ang="0">
                  <a:pos x="84" y="48"/>
                </a:cxn>
                <a:cxn ang="0">
                  <a:pos x="84" y="60"/>
                </a:cxn>
                <a:cxn ang="0">
                  <a:pos x="84" y="78"/>
                </a:cxn>
                <a:cxn ang="0">
                  <a:pos x="84" y="96"/>
                </a:cxn>
                <a:cxn ang="0">
                  <a:pos x="84" y="96"/>
                </a:cxn>
                <a:cxn ang="0">
                  <a:pos x="78" y="108"/>
                </a:cxn>
                <a:cxn ang="0">
                  <a:pos x="78" y="126"/>
                </a:cxn>
                <a:cxn ang="0">
                  <a:pos x="72" y="144"/>
                </a:cxn>
                <a:cxn ang="0">
                  <a:pos x="72" y="156"/>
                </a:cxn>
                <a:cxn ang="0">
                  <a:pos x="66" y="174"/>
                </a:cxn>
                <a:cxn ang="0">
                  <a:pos x="60" y="192"/>
                </a:cxn>
                <a:cxn ang="0">
                  <a:pos x="60" y="204"/>
                </a:cxn>
                <a:cxn ang="0">
                  <a:pos x="54" y="222"/>
                </a:cxn>
                <a:cxn ang="0">
                  <a:pos x="48" y="234"/>
                </a:cxn>
                <a:cxn ang="0">
                  <a:pos x="42" y="252"/>
                </a:cxn>
                <a:cxn ang="0">
                  <a:pos x="36" y="264"/>
                </a:cxn>
                <a:cxn ang="0">
                  <a:pos x="36" y="264"/>
                </a:cxn>
                <a:cxn ang="0">
                  <a:pos x="30" y="282"/>
                </a:cxn>
                <a:cxn ang="0">
                  <a:pos x="24" y="300"/>
                </a:cxn>
                <a:cxn ang="0">
                  <a:pos x="18" y="312"/>
                </a:cxn>
                <a:cxn ang="0">
                  <a:pos x="12" y="330"/>
                </a:cxn>
                <a:cxn ang="0">
                  <a:pos x="0" y="342"/>
                </a:cxn>
                <a:cxn ang="0">
                  <a:pos x="0" y="564"/>
                </a:cxn>
                <a:cxn ang="0">
                  <a:pos x="12" y="552"/>
                </a:cxn>
                <a:cxn ang="0">
                  <a:pos x="18" y="534"/>
                </a:cxn>
                <a:cxn ang="0">
                  <a:pos x="24" y="522"/>
                </a:cxn>
                <a:cxn ang="0">
                  <a:pos x="30" y="504"/>
                </a:cxn>
                <a:cxn ang="0">
                  <a:pos x="36" y="486"/>
                </a:cxn>
                <a:cxn ang="0">
                  <a:pos x="36" y="486"/>
                </a:cxn>
                <a:cxn ang="0">
                  <a:pos x="42" y="474"/>
                </a:cxn>
                <a:cxn ang="0">
                  <a:pos x="48" y="456"/>
                </a:cxn>
                <a:cxn ang="0">
                  <a:pos x="54" y="444"/>
                </a:cxn>
                <a:cxn ang="0">
                  <a:pos x="60" y="426"/>
                </a:cxn>
                <a:cxn ang="0">
                  <a:pos x="60" y="414"/>
                </a:cxn>
                <a:cxn ang="0">
                  <a:pos x="66" y="396"/>
                </a:cxn>
                <a:cxn ang="0">
                  <a:pos x="72" y="378"/>
                </a:cxn>
                <a:cxn ang="0">
                  <a:pos x="72" y="366"/>
                </a:cxn>
                <a:cxn ang="0">
                  <a:pos x="78" y="348"/>
                </a:cxn>
                <a:cxn ang="0">
                  <a:pos x="78" y="330"/>
                </a:cxn>
                <a:cxn ang="0">
                  <a:pos x="84" y="318"/>
                </a:cxn>
                <a:cxn ang="0">
                  <a:pos x="84" y="318"/>
                </a:cxn>
                <a:cxn ang="0">
                  <a:pos x="84" y="300"/>
                </a:cxn>
                <a:cxn ang="0">
                  <a:pos x="84" y="282"/>
                </a:cxn>
                <a:cxn ang="0">
                  <a:pos x="84" y="270"/>
                </a:cxn>
                <a:cxn ang="0">
                  <a:pos x="90" y="252"/>
                </a:cxn>
                <a:cxn ang="0">
                  <a:pos x="90" y="234"/>
                </a:cxn>
                <a:cxn ang="0">
                  <a:pos x="90" y="222"/>
                </a:cxn>
                <a:cxn ang="0">
                  <a:pos x="90" y="0"/>
                </a:cxn>
              </a:cxnLst>
              <a:rect l="0" t="0" r="r" b="b"/>
              <a:pathLst>
                <a:path w="90" h="564">
                  <a:moveTo>
                    <a:pt x="90" y="0"/>
                  </a:moveTo>
                  <a:lnTo>
                    <a:pt x="90" y="12"/>
                  </a:lnTo>
                  <a:lnTo>
                    <a:pt x="90" y="30"/>
                  </a:lnTo>
                  <a:lnTo>
                    <a:pt x="84" y="48"/>
                  </a:lnTo>
                  <a:lnTo>
                    <a:pt x="84" y="60"/>
                  </a:lnTo>
                  <a:lnTo>
                    <a:pt x="84" y="78"/>
                  </a:lnTo>
                  <a:lnTo>
                    <a:pt x="84" y="96"/>
                  </a:lnTo>
                  <a:lnTo>
                    <a:pt x="84" y="96"/>
                  </a:lnTo>
                  <a:lnTo>
                    <a:pt x="78" y="108"/>
                  </a:lnTo>
                  <a:lnTo>
                    <a:pt x="78" y="126"/>
                  </a:lnTo>
                  <a:lnTo>
                    <a:pt x="72" y="144"/>
                  </a:lnTo>
                  <a:lnTo>
                    <a:pt x="72" y="156"/>
                  </a:lnTo>
                  <a:lnTo>
                    <a:pt x="66" y="174"/>
                  </a:lnTo>
                  <a:lnTo>
                    <a:pt x="60" y="192"/>
                  </a:lnTo>
                  <a:lnTo>
                    <a:pt x="60" y="204"/>
                  </a:lnTo>
                  <a:lnTo>
                    <a:pt x="54" y="222"/>
                  </a:lnTo>
                  <a:lnTo>
                    <a:pt x="48" y="234"/>
                  </a:lnTo>
                  <a:lnTo>
                    <a:pt x="42" y="252"/>
                  </a:lnTo>
                  <a:lnTo>
                    <a:pt x="36" y="264"/>
                  </a:lnTo>
                  <a:lnTo>
                    <a:pt x="36" y="264"/>
                  </a:lnTo>
                  <a:lnTo>
                    <a:pt x="30" y="282"/>
                  </a:lnTo>
                  <a:lnTo>
                    <a:pt x="24" y="300"/>
                  </a:lnTo>
                  <a:lnTo>
                    <a:pt x="18" y="312"/>
                  </a:lnTo>
                  <a:lnTo>
                    <a:pt x="12" y="330"/>
                  </a:lnTo>
                  <a:lnTo>
                    <a:pt x="0" y="342"/>
                  </a:lnTo>
                  <a:lnTo>
                    <a:pt x="0" y="564"/>
                  </a:lnTo>
                  <a:lnTo>
                    <a:pt x="12" y="552"/>
                  </a:lnTo>
                  <a:lnTo>
                    <a:pt x="18" y="534"/>
                  </a:lnTo>
                  <a:lnTo>
                    <a:pt x="24" y="522"/>
                  </a:lnTo>
                  <a:lnTo>
                    <a:pt x="30" y="504"/>
                  </a:lnTo>
                  <a:lnTo>
                    <a:pt x="36" y="486"/>
                  </a:lnTo>
                  <a:lnTo>
                    <a:pt x="36" y="486"/>
                  </a:lnTo>
                  <a:lnTo>
                    <a:pt x="42" y="474"/>
                  </a:lnTo>
                  <a:lnTo>
                    <a:pt x="48" y="456"/>
                  </a:lnTo>
                  <a:lnTo>
                    <a:pt x="54" y="444"/>
                  </a:lnTo>
                  <a:lnTo>
                    <a:pt x="60" y="426"/>
                  </a:lnTo>
                  <a:lnTo>
                    <a:pt x="60" y="414"/>
                  </a:lnTo>
                  <a:lnTo>
                    <a:pt x="66" y="396"/>
                  </a:lnTo>
                  <a:lnTo>
                    <a:pt x="72" y="378"/>
                  </a:lnTo>
                  <a:lnTo>
                    <a:pt x="72" y="366"/>
                  </a:lnTo>
                  <a:lnTo>
                    <a:pt x="78" y="348"/>
                  </a:lnTo>
                  <a:lnTo>
                    <a:pt x="78" y="330"/>
                  </a:lnTo>
                  <a:lnTo>
                    <a:pt x="84" y="318"/>
                  </a:lnTo>
                  <a:lnTo>
                    <a:pt x="84" y="318"/>
                  </a:lnTo>
                  <a:lnTo>
                    <a:pt x="84" y="300"/>
                  </a:lnTo>
                  <a:lnTo>
                    <a:pt x="84" y="282"/>
                  </a:lnTo>
                  <a:lnTo>
                    <a:pt x="84" y="270"/>
                  </a:lnTo>
                  <a:lnTo>
                    <a:pt x="90" y="252"/>
                  </a:lnTo>
                  <a:lnTo>
                    <a:pt x="90" y="234"/>
                  </a:lnTo>
                  <a:lnTo>
                    <a:pt x="90" y="222"/>
                  </a:lnTo>
                  <a:lnTo>
                    <a:pt x="90" y="0"/>
                  </a:lnTo>
                  <a:close/>
                </a:path>
              </a:pathLst>
            </a:custGeom>
            <a:solidFill>
              <a:srgbClr val="4D6600"/>
            </a:solidFill>
            <a:ln w="9525">
              <a:solidFill>
                <a:srgbClr val="FFFFFF"/>
              </a:solidFill>
              <a:prstDash val="solid"/>
              <a:round/>
              <a:headEnd/>
              <a:tailEnd/>
            </a:ln>
          </p:spPr>
          <p:txBody>
            <a:bodyPr/>
            <a:lstStyle/>
            <a:p>
              <a:endParaRPr lang="es-ES"/>
            </a:p>
          </p:txBody>
        </p:sp>
        <p:sp>
          <p:nvSpPr>
            <p:cNvPr id="89" name="Freeform 2070"/>
            <p:cNvSpPr>
              <a:spLocks/>
            </p:cNvSpPr>
            <p:nvPr/>
          </p:nvSpPr>
          <p:spPr bwMode="auto">
            <a:xfrm>
              <a:off x="4941888" y="3606800"/>
              <a:ext cx="1762125" cy="895350"/>
            </a:xfrm>
            <a:custGeom>
              <a:avLst/>
              <a:gdLst/>
              <a:ahLst/>
              <a:cxnLst>
                <a:cxn ang="0">
                  <a:pos x="0" y="0"/>
                </a:cxn>
                <a:cxn ang="0">
                  <a:pos x="1110" y="342"/>
                </a:cxn>
                <a:cxn ang="0">
                  <a:pos x="1110" y="564"/>
                </a:cxn>
                <a:cxn ang="0">
                  <a:pos x="0" y="222"/>
                </a:cxn>
                <a:cxn ang="0">
                  <a:pos x="0" y="0"/>
                </a:cxn>
              </a:cxnLst>
              <a:rect l="0" t="0" r="r" b="b"/>
              <a:pathLst>
                <a:path w="1110" h="564">
                  <a:moveTo>
                    <a:pt x="0" y="0"/>
                  </a:moveTo>
                  <a:lnTo>
                    <a:pt x="1110" y="342"/>
                  </a:lnTo>
                  <a:lnTo>
                    <a:pt x="1110" y="564"/>
                  </a:lnTo>
                  <a:lnTo>
                    <a:pt x="0" y="222"/>
                  </a:lnTo>
                  <a:lnTo>
                    <a:pt x="0" y="0"/>
                  </a:lnTo>
                  <a:close/>
                </a:path>
              </a:pathLst>
            </a:custGeom>
            <a:solidFill>
              <a:srgbClr val="4D6600"/>
            </a:solidFill>
            <a:ln w="9525">
              <a:solidFill>
                <a:srgbClr val="FFFFFF"/>
              </a:solidFill>
              <a:prstDash val="solid"/>
              <a:round/>
              <a:headEnd/>
              <a:tailEnd/>
            </a:ln>
          </p:spPr>
          <p:txBody>
            <a:bodyPr/>
            <a:lstStyle/>
            <a:p>
              <a:endParaRPr lang="es-ES"/>
            </a:p>
          </p:txBody>
        </p:sp>
        <p:sp>
          <p:nvSpPr>
            <p:cNvPr id="90" name="Freeform 2071"/>
            <p:cNvSpPr>
              <a:spLocks/>
            </p:cNvSpPr>
            <p:nvPr/>
          </p:nvSpPr>
          <p:spPr bwMode="auto">
            <a:xfrm>
              <a:off x="4941888" y="3502025"/>
              <a:ext cx="1905000" cy="647700"/>
            </a:xfrm>
            <a:custGeom>
              <a:avLst/>
              <a:gdLst/>
              <a:ahLst/>
              <a:cxnLst>
                <a:cxn ang="0">
                  <a:pos x="1194" y="0"/>
                </a:cxn>
                <a:cxn ang="0">
                  <a:pos x="1194" y="18"/>
                </a:cxn>
                <a:cxn ang="0">
                  <a:pos x="1200" y="30"/>
                </a:cxn>
                <a:cxn ang="0">
                  <a:pos x="1200" y="48"/>
                </a:cxn>
                <a:cxn ang="0">
                  <a:pos x="1200" y="66"/>
                </a:cxn>
                <a:cxn ang="0">
                  <a:pos x="1200" y="78"/>
                </a:cxn>
                <a:cxn ang="0">
                  <a:pos x="1200" y="96"/>
                </a:cxn>
                <a:cxn ang="0">
                  <a:pos x="1194" y="114"/>
                </a:cxn>
                <a:cxn ang="0">
                  <a:pos x="1194" y="126"/>
                </a:cxn>
                <a:cxn ang="0">
                  <a:pos x="1194" y="144"/>
                </a:cxn>
                <a:cxn ang="0">
                  <a:pos x="1194" y="162"/>
                </a:cxn>
                <a:cxn ang="0">
                  <a:pos x="1188" y="174"/>
                </a:cxn>
                <a:cxn ang="0">
                  <a:pos x="1188" y="192"/>
                </a:cxn>
                <a:cxn ang="0">
                  <a:pos x="1182" y="210"/>
                </a:cxn>
                <a:cxn ang="0">
                  <a:pos x="1182" y="210"/>
                </a:cxn>
                <a:cxn ang="0">
                  <a:pos x="1182" y="222"/>
                </a:cxn>
                <a:cxn ang="0">
                  <a:pos x="1176" y="240"/>
                </a:cxn>
                <a:cxn ang="0">
                  <a:pos x="1170" y="258"/>
                </a:cxn>
                <a:cxn ang="0">
                  <a:pos x="1170" y="270"/>
                </a:cxn>
                <a:cxn ang="0">
                  <a:pos x="1164" y="288"/>
                </a:cxn>
                <a:cxn ang="0">
                  <a:pos x="1158" y="300"/>
                </a:cxn>
                <a:cxn ang="0">
                  <a:pos x="1152" y="318"/>
                </a:cxn>
                <a:cxn ang="0">
                  <a:pos x="1146" y="330"/>
                </a:cxn>
                <a:cxn ang="0">
                  <a:pos x="1140" y="348"/>
                </a:cxn>
                <a:cxn ang="0">
                  <a:pos x="1134" y="366"/>
                </a:cxn>
                <a:cxn ang="0">
                  <a:pos x="1128" y="378"/>
                </a:cxn>
                <a:cxn ang="0">
                  <a:pos x="1122" y="396"/>
                </a:cxn>
                <a:cxn ang="0">
                  <a:pos x="1110" y="408"/>
                </a:cxn>
                <a:cxn ang="0">
                  <a:pos x="0" y="66"/>
                </a:cxn>
                <a:cxn ang="0">
                  <a:pos x="1194" y="0"/>
                </a:cxn>
              </a:cxnLst>
              <a:rect l="0" t="0" r="r" b="b"/>
              <a:pathLst>
                <a:path w="1200" h="408">
                  <a:moveTo>
                    <a:pt x="1194" y="0"/>
                  </a:moveTo>
                  <a:lnTo>
                    <a:pt x="1194" y="18"/>
                  </a:lnTo>
                  <a:lnTo>
                    <a:pt x="1200" y="30"/>
                  </a:lnTo>
                  <a:lnTo>
                    <a:pt x="1200" y="48"/>
                  </a:lnTo>
                  <a:lnTo>
                    <a:pt x="1200" y="66"/>
                  </a:lnTo>
                  <a:lnTo>
                    <a:pt x="1200" y="78"/>
                  </a:lnTo>
                  <a:lnTo>
                    <a:pt x="1200" y="96"/>
                  </a:lnTo>
                  <a:lnTo>
                    <a:pt x="1194" y="114"/>
                  </a:lnTo>
                  <a:lnTo>
                    <a:pt x="1194" y="126"/>
                  </a:lnTo>
                  <a:lnTo>
                    <a:pt x="1194" y="144"/>
                  </a:lnTo>
                  <a:lnTo>
                    <a:pt x="1194" y="162"/>
                  </a:lnTo>
                  <a:lnTo>
                    <a:pt x="1188" y="174"/>
                  </a:lnTo>
                  <a:lnTo>
                    <a:pt x="1188" y="192"/>
                  </a:lnTo>
                  <a:lnTo>
                    <a:pt x="1182" y="210"/>
                  </a:lnTo>
                  <a:lnTo>
                    <a:pt x="1182" y="210"/>
                  </a:lnTo>
                  <a:lnTo>
                    <a:pt x="1182" y="222"/>
                  </a:lnTo>
                  <a:lnTo>
                    <a:pt x="1176" y="240"/>
                  </a:lnTo>
                  <a:lnTo>
                    <a:pt x="1170" y="258"/>
                  </a:lnTo>
                  <a:lnTo>
                    <a:pt x="1170" y="270"/>
                  </a:lnTo>
                  <a:lnTo>
                    <a:pt x="1164" y="288"/>
                  </a:lnTo>
                  <a:lnTo>
                    <a:pt x="1158" y="300"/>
                  </a:lnTo>
                  <a:lnTo>
                    <a:pt x="1152" y="318"/>
                  </a:lnTo>
                  <a:lnTo>
                    <a:pt x="1146" y="330"/>
                  </a:lnTo>
                  <a:lnTo>
                    <a:pt x="1140" y="348"/>
                  </a:lnTo>
                  <a:lnTo>
                    <a:pt x="1134" y="366"/>
                  </a:lnTo>
                  <a:lnTo>
                    <a:pt x="1128" y="378"/>
                  </a:lnTo>
                  <a:lnTo>
                    <a:pt x="1122" y="396"/>
                  </a:lnTo>
                  <a:lnTo>
                    <a:pt x="1110" y="408"/>
                  </a:lnTo>
                  <a:lnTo>
                    <a:pt x="0" y="66"/>
                  </a:lnTo>
                  <a:lnTo>
                    <a:pt x="1194" y="0"/>
                  </a:lnTo>
                  <a:close/>
                </a:path>
              </a:pathLst>
            </a:custGeom>
            <a:solidFill>
              <a:srgbClr val="99CC00"/>
            </a:solidFill>
            <a:ln w="9525">
              <a:solidFill>
                <a:srgbClr val="FFFFFF"/>
              </a:solidFill>
              <a:prstDash val="solid"/>
              <a:round/>
              <a:headEnd/>
              <a:tailEnd/>
            </a:ln>
          </p:spPr>
          <p:txBody>
            <a:bodyPr/>
            <a:lstStyle/>
            <a:p>
              <a:endParaRPr lang="es-ES"/>
            </a:p>
          </p:txBody>
        </p:sp>
        <p:sp>
          <p:nvSpPr>
            <p:cNvPr id="91" name="Freeform 2072"/>
            <p:cNvSpPr>
              <a:spLocks/>
            </p:cNvSpPr>
            <p:nvPr/>
          </p:nvSpPr>
          <p:spPr bwMode="auto">
            <a:xfrm>
              <a:off x="6827838" y="4121150"/>
              <a:ext cx="590550" cy="66675"/>
            </a:xfrm>
            <a:custGeom>
              <a:avLst/>
              <a:gdLst/>
              <a:ahLst/>
              <a:cxnLst>
                <a:cxn ang="0">
                  <a:pos x="62" y="0"/>
                </a:cxn>
                <a:cxn ang="0">
                  <a:pos x="50" y="0"/>
                </a:cxn>
                <a:cxn ang="0">
                  <a:pos x="0" y="7"/>
                </a:cxn>
              </a:cxnLst>
              <a:rect l="0" t="0" r="r" b="b"/>
              <a:pathLst>
                <a:path w="62" h="7">
                  <a:moveTo>
                    <a:pt x="62" y="0"/>
                  </a:moveTo>
                  <a:lnTo>
                    <a:pt x="50" y="0"/>
                  </a:lnTo>
                  <a:lnTo>
                    <a:pt x="0" y="7"/>
                  </a:lnTo>
                </a:path>
              </a:pathLst>
            </a:custGeom>
            <a:noFill/>
            <a:ln w="9525">
              <a:solidFill>
                <a:srgbClr val="FFFFFF"/>
              </a:solidFill>
              <a:prstDash val="solid"/>
              <a:round/>
              <a:headEnd/>
              <a:tailEnd/>
            </a:ln>
          </p:spPr>
          <p:txBody>
            <a:bodyPr/>
            <a:lstStyle/>
            <a:p>
              <a:endParaRPr lang="es-ES"/>
            </a:p>
          </p:txBody>
        </p:sp>
        <p:sp>
          <p:nvSpPr>
            <p:cNvPr id="92" name="Freeform 2073"/>
            <p:cNvSpPr>
              <a:spLocks/>
            </p:cNvSpPr>
            <p:nvPr/>
          </p:nvSpPr>
          <p:spPr bwMode="auto">
            <a:xfrm>
              <a:off x="3046413" y="3606800"/>
              <a:ext cx="133350" cy="895350"/>
            </a:xfrm>
            <a:custGeom>
              <a:avLst/>
              <a:gdLst/>
              <a:ahLst/>
              <a:cxnLst>
                <a:cxn ang="0">
                  <a:pos x="84" y="342"/>
                </a:cxn>
                <a:cxn ang="0">
                  <a:pos x="78" y="330"/>
                </a:cxn>
                <a:cxn ang="0">
                  <a:pos x="72" y="312"/>
                </a:cxn>
                <a:cxn ang="0">
                  <a:pos x="66" y="300"/>
                </a:cxn>
                <a:cxn ang="0">
                  <a:pos x="60" y="282"/>
                </a:cxn>
                <a:cxn ang="0">
                  <a:pos x="48" y="264"/>
                </a:cxn>
                <a:cxn ang="0">
                  <a:pos x="42" y="252"/>
                </a:cxn>
                <a:cxn ang="0">
                  <a:pos x="42" y="252"/>
                </a:cxn>
                <a:cxn ang="0">
                  <a:pos x="42" y="234"/>
                </a:cxn>
                <a:cxn ang="0">
                  <a:pos x="36" y="222"/>
                </a:cxn>
                <a:cxn ang="0">
                  <a:pos x="30" y="204"/>
                </a:cxn>
                <a:cxn ang="0">
                  <a:pos x="24" y="192"/>
                </a:cxn>
                <a:cxn ang="0">
                  <a:pos x="18" y="174"/>
                </a:cxn>
                <a:cxn ang="0">
                  <a:pos x="18" y="156"/>
                </a:cxn>
                <a:cxn ang="0">
                  <a:pos x="12" y="144"/>
                </a:cxn>
                <a:cxn ang="0">
                  <a:pos x="12" y="126"/>
                </a:cxn>
                <a:cxn ang="0">
                  <a:pos x="6" y="108"/>
                </a:cxn>
                <a:cxn ang="0">
                  <a:pos x="6" y="96"/>
                </a:cxn>
                <a:cxn ang="0">
                  <a:pos x="6" y="78"/>
                </a:cxn>
                <a:cxn ang="0">
                  <a:pos x="6" y="78"/>
                </a:cxn>
                <a:cxn ang="0">
                  <a:pos x="0" y="60"/>
                </a:cxn>
                <a:cxn ang="0">
                  <a:pos x="0" y="48"/>
                </a:cxn>
                <a:cxn ang="0">
                  <a:pos x="0" y="30"/>
                </a:cxn>
                <a:cxn ang="0">
                  <a:pos x="0" y="12"/>
                </a:cxn>
                <a:cxn ang="0">
                  <a:pos x="0" y="0"/>
                </a:cxn>
                <a:cxn ang="0">
                  <a:pos x="0" y="222"/>
                </a:cxn>
                <a:cxn ang="0">
                  <a:pos x="0" y="234"/>
                </a:cxn>
                <a:cxn ang="0">
                  <a:pos x="0" y="252"/>
                </a:cxn>
                <a:cxn ang="0">
                  <a:pos x="0" y="270"/>
                </a:cxn>
                <a:cxn ang="0">
                  <a:pos x="0" y="282"/>
                </a:cxn>
                <a:cxn ang="0">
                  <a:pos x="6" y="300"/>
                </a:cxn>
                <a:cxn ang="0">
                  <a:pos x="6" y="300"/>
                </a:cxn>
                <a:cxn ang="0">
                  <a:pos x="6" y="318"/>
                </a:cxn>
                <a:cxn ang="0">
                  <a:pos x="6" y="330"/>
                </a:cxn>
                <a:cxn ang="0">
                  <a:pos x="12" y="348"/>
                </a:cxn>
                <a:cxn ang="0">
                  <a:pos x="12" y="366"/>
                </a:cxn>
                <a:cxn ang="0">
                  <a:pos x="18" y="378"/>
                </a:cxn>
                <a:cxn ang="0">
                  <a:pos x="18" y="396"/>
                </a:cxn>
                <a:cxn ang="0">
                  <a:pos x="24" y="414"/>
                </a:cxn>
                <a:cxn ang="0">
                  <a:pos x="30" y="426"/>
                </a:cxn>
                <a:cxn ang="0">
                  <a:pos x="36" y="444"/>
                </a:cxn>
                <a:cxn ang="0">
                  <a:pos x="42" y="456"/>
                </a:cxn>
                <a:cxn ang="0">
                  <a:pos x="42" y="474"/>
                </a:cxn>
                <a:cxn ang="0">
                  <a:pos x="42" y="474"/>
                </a:cxn>
                <a:cxn ang="0">
                  <a:pos x="48" y="486"/>
                </a:cxn>
                <a:cxn ang="0">
                  <a:pos x="60" y="504"/>
                </a:cxn>
                <a:cxn ang="0">
                  <a:pos x="66" y="522"/>
                </a:cxn>
                <a:cxn ang="0">
                  <a:pos x="72" y="534"/>
                </a:cxn>
                <a:cxn ang="0">
                  <a:pos x="78" y="552"/>
                </a:cxn>
                <a:cxn ang="0">
                  <a:pos x="84" y="564"/>
                </a:cxn>
                <a:cxn ang="0">
                  <a:pos x="84" y="342"/>
                </a:cxn>
              </a:cxnLst>
              <a:rect l="0" t="0" r="r" b="b"/>
              <a:pathLst>
                <a:path w="84" h="564">
                  <a:moveTo>
                    <a:pt x="84" y="342"/>
                  </a:moveTo>
                  <a:lnTo>
                    <a:pt x="78" y="330"/>
                  </a:lnTo>
                  <a:lnTo>
                    <a:pt x="72" y="312"/>
                  </a:lnTo>
                  <a:lnTo>
                    <a:pt x="66" y="300"/>
                  </a:lnTo>
                  <a:lnTo>
                    <a:pt x="60" y="282"/>
                  </a:lnTo>
                  <a:lnTo>
                    <a:pt x="48" y="264"/>
                  </a:lnTo>
                  <a:lnTo>
                    <a:pt x="42" y="252"/>
                  </a:lnTo>
                  <a:lnTo>
                    <a:pt x="42" y="252"/>
                  </a:lnTo>
                  <a:lnTo>
                    <a:pt x="42" y="234"/>
                  </a:lnTo>
                  <a:lnTo>
                    <a:pt x="36" y="222"/>
                  </a:lnTo>
                  <a:lnTo>
                    <a:pt x="30" y="204"/>
                  </a:lnTo>
                  <a:lnTo>
                    <a:pt x="24" y="192"/>
                  </a:lnTo>
                  <a:lnTo>
                    <a:pt x="18" y="174"/>
                  </a:lnTo>
                  <a:lnTo>
                    <a:pt x="18" y="156"/>
                  </a:lnTo>
                  <a:lnTo>
                    <a:pt x="12" y="144"/>
                  </a:lnTo>
                  <a:lnTo>
                    <a:pt x="12" y="126"/>
                  </a:lnTo>
                  <a:lnTo>
                    <a:pt x="6" y="108"/>
                  </a:lnTo>
                  <a:lnTo>
                    <a:pt x="6" y="96"/>
                  </a:lnTo>
                  <a:lnTo>
                    <a:pt x="6" y="78"/>
                  </a:lnTo>
                  <a:lnTo>
                    <a:pt x="6" y="78"/>
                  </a:lnTo>
                  <a:lnTo>
                    <a:pt x="0" y="60"/>
                  </a:lnTo>
                  <a:lnTo>
                    <a:pt x="0" y="48"/>
                  </a:lnTo>
                  <a:lnTo>
                    <a:pt x="0" y="30"/>
                  </a:lnTo>
                  <a:lnTo>
                    <a:pt x="0" y="12"/>
                  </a:lnTo>
                  <a:lnTo>
                    <a:pt x="0" y="0"/>
                  </a:lnTo>
                  <a:lnTo>
                    <a:pt x="0" y="222"/>
                  </a:lnTo>
                  <a:lnTo>
                    <a:pt x="0" y="234"/>
                  </a:lnTo>
                  <a:lnTo>
                    <a:pt x="0" y="252"/>
                  </a:lnTo>
                  <a:lnTo>
                    <a:pt x="0" y="270"/>
                  </a:lnTo>
                  <a:lnTo>
                    <a:pt x="0" y="282"/>
                  </a:lnTo>
                  <a:lnTo>
                    <a:pt x="6" y="300"/>
                  </a:lnTo>
                  <a:lnTo>
                    <a:pt x="6" y="300"/>
                  </a:lnTo>
                  <a:lnTo>
                    <a:pt x="6" y="318"/>
                  </a:lnTo>
                  <a:lnTo>
                    <a:pt x="6" y="330"/>
                  </a:lnTo>
                  <a:lnTo>
                    <a:pt x="12" y="348"/>
                  </a:lnTo>
                  <a:lnTo>
                    <a:pt x="12" y="366"/>
                  </a:lnTo>
                  <a:lnTo>
                    <a:pt x="18" y="378"/>
                  </a:lnTo>
                  <a:lnTo>
                    <a:pt x="18" y="396"/>
                  </a:lnTo>
                  <a:lnTo>
                    <a:pt x="24" y="414"/>
                  </a:lnTo>
                  <a:lnTo>
                    <a:pt x="30" y="426"/>
                  </a:lnTo>
                  <a:lnTo>
                    <a:pt x="36" y="444"/>
                  </a:lnTo>
                  <a:lnTo>
                    <a:pt x="42" y="456"/>
                  </a:lnTo>
                  <a:lnTo>
                    <a:pt x="42" y="474"/>
                  </a:lnTo>
                  <a:lnTo>
                    <a:pt x="42" y="474"/>
                  </a:lnTo>
                  <a:lnTo>
                    <a:pt x="48" y="486"/>
                  </a:lnTo>
                  <a:lnTo>
                    <a:pt x="60" y="504"/>
                  </a:lnTo>
                  <a:lnTo>
                    <a:pt x="66" y="522"/>
                  </a:lnTo>
                  <a:lnTo>
                    <a:pt x="72" y="534"/>
                  </a:lnTo>
                  <a:lnTo>
                    <a:pt x="78" y="552"/>
                  </a:lnTo>
                  <a:lnTo>
                    <a:pt x="84" y="564"/>
                  </a:lnTo>
                  <a:lnTo>
                    <a:pt x="84" y="342"/>
                  </a:lnTo>
                  <a:close/>
                </a:path>
              </a:pathLst>
            </a:custGeom>
            <a:solidFill>
              <a:srgbClr val="000080"/>
            </a:solidFill>
            <a:ln w="9525">
              <a:solidFill>
                <a:srgbClr val="FFFFFF"/>
              </a:solidFill>
              <a:prstDash val="solid"/>
              <a:round/>
              <a:headEnd/>
              <a:tailEnd/>
            </a:ln>
          </p:spPr>
          <p:txBody>
            <a:bodyPr/>
            <a:lstStyle/>
            <a:p>
              <a:endParaRPr lang="es-ES"/>
            </a:p>
          </p:txBody>
        </p:sp>
        <p:sp>
          <p:nvSpPr>
            <p:cNvPr id="93" name="Freeform 2074"/>
            <p:cNvSpPr>
              <a:spLocks/>
            </p:cNvSpPr>
            <p:nvPr/>
          </p:nvSpPr>
          <p:spPr bwMode="auto">
            <a:xfrm>
              <a:off x="3179763" y="3606800"/>
              <a:ext cx="1762125" cy="895350"/>
            </a:xfrm>
            <a:custGeom>
              <a:avLst/>
              <a:gdLst/>
              <a:ahLst/>
              <a:cxnLst>
                <a:cxn ang="0">
                  <a:pos x="1110" y="0"/>
                </a:cxn>
                <a:cxn ang="0">
                  <a:pos x="0" y="342"/>
                </a:cxn>
                <a:cxn ang="0">
                  <a:pos x="0" y="564"/>
                </a:cxn>
                <a:cxn ang="0">
                  <a:pos x="1110" y="222"/>
                </a:cxn>
                <a:cxn ang="0">
                  <a:pos x="1110" y="0"/>
                </a:cxn>
              </a:cxnLst>
              <a:rect l="0" t="0" r="r" b="b"/>
              <a:pathLst>
                <a:path w="1110" h="564">
                  <a:moveTo>
                    <a:pt x="1110" y="0"/>
                  </a:moveTo>
                  <a:lnTo>
                    <a:pt x="0" y="342"/>
                  </a:lnTo>
                  <a:lnTo>
                    <a:pt x="0" y="564"/>
                  </a:lnTo>
                  <a:lnTo>
                    <a:pt x="1110" y="222"/>
                  </a:lnTo>
                  <a:lnTo>
                    <a:pt x="1110" y="0"/>
                  </a:lnTo>
                  <a:close/>
                </a:path>
              </a:pathLst>
            </a:custGeom>
            <a:solidFill>
              <a:srgbClr val="000080"/>
            </a:solidFill>
            <a:ln w="9525">
              <a:solidFill>
                <a:srgbClr val="FFFFFF"/>
              </a:solidFill>
              <a:prstDash val="solid"/>
              <a:round/>
              <a:headEnd/>
              <a:tailEnd/>
            </a:ln>
          </p:spPr>
          <p:txBody>
            <a:bodyPr/>
            <a:lstStyle/>
            <a:p>
              <a:endParaRPr lang="es-ES"/>
            </a:p>
          </p:txBody>
        </p:sp>
        <p:sp>
          <p:nvSpPr>
            <p:cNvPr id="94" name="Freeform 2075"/>
            <p:cNvSpPr>
              <a:spLocks/>
            </p:cNvSpPr>
            <p:nvPr/>
          </p:nvSpPr>
          <p:spPr bwMode="auto">
            <a:xfrm>
              <a:off x="3046413" y="3606800"/>
              <a:ext cx="1895475" cy="542925"/>
            </a:xfrm>
            <a:custGeom>
              <a:avLst/>
              <a:gdLst/>
              <a:ahLst/>
              <a:cxnLst>
                <a:cxn ang="0">
                  <a:pos x="84" y="342"/>
                </a:cxn>
                <a:cxn ang="0">
                  <a:pos x="78" y="330"/>
                </a:cxn>
                <a:cxn ang="0">
                  <a:pos x="72" y="312"/>
                </a:cxn>
                <a:cxn ang="0">
                  <a:pos x="66" y="300"/>
                </a:cxn>
                <a:cxn ang="0">
                  <a:pos x="60" y="282"/>
                </a:cxn>
                <a:cxn ang="0">
                  <a:pos x="48" y="264"/>
                </a:cxn>
                <a:cxn ang="0">
                  <a:pos x="42" y="252"/>
                </a:cxn>
                <a:cxn ang="0">
                  <a:pos x="42" y="252"/>
                </a:cxn>
                <a:cxn ang="0">
                  <a:pos x="42" y="234"/>
                </a:cxn>
                <a:cxn ang="0">
                  <a:pos x="36" y="222"/>
                </a:cxn>
                <a:cxn ang="0">
                  <a:pos x="30" y="204"/>
                </a:cxn>
                <a:cxn ang="0">
                  <a:pos x="24" y="192"/>
                </a:cxn>
                <a:cxn ang="0">
                  <a:pos x="18" y="174"/>
                </a:cxn>
                <a:cxn ang="0">
                  <a:pos x="18" y="156"/>
                </a:cxn>
                <a:cxn ang="0">
                  <a:pos x="12" y="144"/>
                </a:cxn>
                <a:cxn ang="0">
                  <a:pos x="12" y="126"/>
                </a:cxn>
                <a:cxn ang="0">
                  <a:pos x="6" y="108"/>
                </a:cxn>
                <a:cxn ang="0">
                  <a:pos x="6" y="96"/>
                </a:cxn>
                <a:cxn ang="0">
                  <a:pos x="6" y="78"/>
                </a:cxn>
                <a:cxn ang="0">
                  <a:pos x="6" y="78"/>
                </a:cxn>
                <a:cxn ang="0">
                  <a:pos x="0" y="60"/>
                </a:cxn>
                <a:cxn ang="0">
                  <a:pos x="0" y="48"/>
                </a:cxn>
                <a:cxn ang="0">
                  <a:pos x="0" y="30"/>
                </a:cxn>
                <a:cxn ang="0">
                  <a:pos x="0" y="12"/>
                </a:cxn>
                <a:cxn ang="0">
                  <a:pos x="0" y="0"/>
                </a:cxn>
                <a:cxn ang="0">
                  <a:pos x="1194" y="0"/>
                </a:cxn>
                <a:cxn ang="0">
                  <a:pos x="84" y="342"/>
                </a:cxn>
              </a:cxnLst>
              <a:rect l="0" t="0" r="r" b="b"/>
              <a:pathLst>
                <a:path w="1194" h="342">
                  <a:moveTo>
                    <a:pt x="84" y="342"/>
                  </a:moveTo>
                  <a:lnTo>
                    <a:pt x="78" y="330"/>
                  </a:lnTo>
                  <a:lnTo>
                    <a:pt x="72" y="312"/>
                  </a:lnTo>
                  <a:lnTo>
                    <a:pt x="66" y="300"/>
                  </a:lnTo>
                  <a:lnTo>
                    <a:pt x="60" y="282"/>
                  </a:lnTo>
                  <a:lnTo>
                    <a:pt x="48" y="264"/>
                  </a:lnTo>
                  <a:lnTo>
                    <a:pt x="42" y="252"/>
                  </a:lnTo>
                  <a:lnTo>
                    <a:pt x="42" y="252"/>
                  </a:lnTo>
                  <a:lnTo>
                    <a:pt x="42" y="234"/>
                  </a:lnTo>
                  <a:lnTo>
                    <a:pt x="36" y="222"/>
                  </a:lnTo>
                  <a:lnTo>
                    <a:pt x="30" y="204"/>
                  </a:lnTo>
                  <a:lnTo>
                    <a:pt x="24" y="192"/>
                  </a:lnTo>
                  <a:lnTo>
                    <a:pt x="18" y="174"/>
                  </a:lnTo>
                  <a:lnTo>
                    <a:pt x="18" y="156"/>
                  </a:lnTo>
                  <a:lnTo>
                    <a:pt x="12" y="144"/>
                  </a:lnTo>
                  <a:lnTo>
                    <a:pt x="12" y="126"/>
                  </a:lnTo>
                  <a:lnTo>
                    <a:pt x="6" y="108"/>
                  </a:lnTo>
                  <a:lnTo>
                    <a:pt x="6" y="96"/>
                  </a:lnTo>
                  <a:lnTo>
                    <a:pt x="6" y="78"/>
                  </a:lnTo>
                  <a:lnTo>
                    <a:pt x="6" y="78"/>
                  </a:lnTo>
                  <a:lnTo>
                    <a:pt x="0" y="60"/>
                  </a:lnTo>
                  <a:lnTo>
                    <a:pt x="0" y="48"/>
                  </a:lnTo>
                  <a:lnTo>
                    <a:pt x="0" y="30"/>
                  </a:lnTo>
                  <a:lnTo>
                    <a:pt x="0" y="12"/>
                  </a:lnTo>
                  <a:lnTo>
                    <a:pt x="0" y="0"/>
                  </a:lnTo>
                  <a:lnTo>
                    <a:pt x="1194" y="0"/>
                  </a:lnTo>
                  <a:lnTo>
                    <a:pt x="84" y="342"/>
                  </a:lnTo>
                  <a:close/>
                </a:path>
              </a:pathLst>
            </a:custGeom>
            <a:solidFill>
              <a:srgbClr val="0000FF"/>
            </a:solidFill>
            <a:ln w="9525">
              <a:solidFill>
                <a:srgbClr val="FFFFFF"/>
              </a:solidFill>
              <a:prstDash val="solid"/>
              <a:round/>
              <a:headEnd/>
              <a:tailEnd/>
            </a:ln>
          </p:spPr>
          <p:txBody>
            <a:bodyPr/>
            <a:lstStyle/>
            <a:p>
              <a:endParaRPr lang="es-ES"/>
            </a:p>
          </p:txBody>
        </p:sp>
        <p:sp>
          <p:nvSpPr>
            <p:cNvPr id="95" name="Freeform 2076"/>
            <p:cNvSpPr>
              <a:spLocks/>
            </p:cNvSpPr>
            <p:nvPr/>
          </p:nvSpPr>
          <p:spPr bwMode="auto">
            <a:xfrm>
              <a:off x="2474913" y="4235450"/>
              <a:ext cx="600075" cy="123825"/>
            </a:xfrm>
            <a:custGeom>
              <a:avLst/>
              <a:gdLst/>
              <a:ahLst/>
              <a:cxnLst>
                <a:cxn ang="0">
                  <a:pos x="0" y="13"/>
                </a:cxn>
                <a:cxn ang="0">
                  <a:pos x="12" y="13"/>
                </a:cxn>
                <a:cxn ang="0">
                  <a:pos x="63" y="0"/>
                </a:cxn>
              </a:cxnLst>
              <a:rect l="0" t="0" r="r" b="b"/>
              <a:pathLst>
                <a:path w="63" h="13">
                  <a:moveTo>
                    <a:pt x="0" y="13"/>
                  </a:moveTo>
                  <a:lnTo>
                    <a:pt x="12" y="13"/>
                  </a:lnTo>
                  <a:lnTo>
                    <a:pt x="63" y="0"/>
                  </a:lnTo>
                </a:path>
              </a:pathLst>
            </a:custGeom>
            <a:noFill/>
            <a:ln w="9525">
              <a:solidFill>
                <a:srgbClr val="FFFFFF"/>
              </a:solidFill>
              <a:prstDash val="solid"/>
              <a:round/>
              <a:headEnd/>
              <a:tailEnd/>
            </a:ln>
          </p:spPr>
          <p:txBody>
            <a:bodyPr/>
            <a:lstStyle/>
            <a:p>
              <a:endParaRPr lang="es-ES"/>
            </a:p>
          </p:txBody>
        </p:sp>
        <p:sp>
          <p:nvSpPr>
            <p:cNvPr id="96" name="Freeform 2077"/>
            <p:cNvSpPr>
              <a:spLocks/>
            </p:cNvSpPr>
            <p:nvPr/>
          </p:nvSpPr>
          <p:spPr bwMode="auto">
            <a:xfrm>
              <a:off x="6608763" y="4149725"/>
              <a:ext cx="95250" cy="514350"/>
            </a:xfrm>
            <a:custGeom>
              <a:avLst/>
              <a:gdLst/>
              <a:ahLst/>
              <a:cxnLst>
                <a:cxn ang="0">
                  <a:pos x="60" y="0"/>
                </a:cxn>
                <a:cxn ang="0">
                  <a:pos x="54" y="18"/>
                </a:cxn>
                <a:cxn ang="0">
                  <a:pos x="48" y="30"/>
                </a:cxn>
                <a:cxn ang="0">
                  <a:pos x="48" y="30"/>
                </a:cxn>
                <a:cxn ang="0">
                  <a:pos x="36" y="42"/>
                </a:cxn>
                <a:cxn ang="0">
                  <a:pos x="30" y="60"/>
                </a:cxn>
                <a:cxn ang="0">
                  <a:pos x="18" y="72"/>
                </a:cxn>
                <a:cxn ang="0">
                  <a:pos x="18" y="72"/>
                </a:cxn>
                <a:cxn ang="0">
                  <a:pos x="6" y="90"/>
                </a:cxn>
                <a:cxn ang="0">
                  <a:pos x="0" y="102"/>
                </a:cxn>
                <a:cxn ang="0">
                  <a:pos x="0" y="324"/>
                </a:cxn>
                <a:cxn ang="0">
                  <a:pos x="6" y="312"/>
                </a:cxn>
                <a:cxn ang="0">
                  <a:pos x="18" y="294"/>
                </a:cxn>
                <a:cxn ang="0">
                  <a:pos x="18" y="294"/>
                </a:cxn>
                <a:cxn ang="0">
                  <a:pos x="30" y="282"/>
                </a:cxn>
                <a:cxn ang="0">
                  <a:pos x="36" y="264"/>
                </a:cxn>
                <a:cxn ang="0">
                  <a:pos x="48" y="252"/>
                </a:cxn>
                <a:cxn ang="0">
                  <a:pos x="48" y="252"/>
                </a:cxn>
                <a:cxn ang="0">
                  <a:pos x="54" y="240"/>
                </a:cxn>
                <a:cxn ang="0">
                  <a:pos x="60" y="222"/>
                </a:cxn>
                <a:cxn ang="0">
                  <a:pos x="60" y="0"/>
                </a:cxn>
              </a:cxnLst>
              <a:rect l="0" t="0" r="r" b="b"/>
              <a:pathLst>
                <a:path w="60" h="324">
                  <a:moveTo>
                    <a:pt x="60" y="0"/>
                  </a:moveTo>
                  <a:lnTo>
                    <a:pt x="54" y="18"/>
                  </a:lnTo>
                  <a:lnTo>
                    <a:pt x="48" y="30"/>
                  </a:lnTo>
                  <a:lnTo>
                    <a:pt x="48" y="30"/>
                  </a:lnTo>
                  <a:lnTo>
                    <a:pt x="36" y="42"/>
                  </a:lnTo>
                  <a:lnTo>
                    <a:pt x="30" y="60"/>
                  </a:lnTo>
                  <a:lnTo>
                    <a:pt x="18" y="72"/>
                  </a:lnTo>
                  <a:lnTo>
                    <a:pt x="18" y="72"/>
                  </a:lnTo>
                  <a:lnTo>
                    <a:pt x="6" y="90"/>
                  </a:lnTo>
                  <a:lnTo>
                    <a:pt x="0" y="102"/>
                  </a:lnTo>
                  <a:lnTo>
                    <a:pt x="0" y="324"/>
                  </a:lnTo>
                  <a:lnTo>
                    <a:pt x="6" y="312"/>
                  </a:lnTo>
                  <a:lnTo>
                    <a:pt x="18" y="294"/>
                  </a:lnTo>
                  <a:lnTo>
                    <a:pt x="18" y="294"/>
                  </a:lnTo>
                  <a:lnTo>
                    <a:pt x="30" y="282"/>
                  </a:lnTo>
                  <a:lnTo>
                    <a:pt x="36" y="264"/>
                  </a:lnTo>
                  <a:lnTo>
                    <a:pt x="48" y="252"/>
                  </a:lnTo>
                  <a:lnTo>
                    <a:pt x="48" y="252"/>
                  </a:lnTo>
                  <a:lnTo>
                    <a:pt x="54" y="240"/>
                  </a:lnTo>
                  <a:lnTo>
                    <a:pt x="60" y="222"/>
                  </a:lnTo>
                  <a:lnTo>
                    <a:pt x="60" y="0"/>
                  </a:lnTo>
                  <a:close/>
                </a:path>
              </a:pathLst>
            </a:custGeom>
            <a:solidFill>
              <a:srgbClr val="008000"/>
            </a:solidFill>
            <a:ln w="9525">
              <a:solidFill>
                <a:srgbClr val="FFFFFF"/>
              </a:solidFill>
              <a:prstDash val="solid"/>
              <a:round/>
              <a:headEnd/>
              <a:tailEnd/>
            </a:ln>
          </p:spPr>
          <p:txBody>
            <a:bodyPr/>
            <a:lstStyle/>
            <a:p>
              <a:endParaRPr lang="es-ES"/>
            </a:p>
          </p:txBody>
        </p:sp>
        <p:sp>
          <p:nvSpPr>
            <p:cNvPr id="97" name="Freeform 2078"/>
            <p:cNvSpPr>
              <a:spLocks/>
            </p:cNvSpPr>
            <p:nvPr/>
          </p:nvSpPr>
          <p:spPr bwMode="auto">
            <a:xfrm>
              <a:off x="4941888" y="3606800"/>
              <a:ext cx="1657350" cy="1057275"/>
            </a:xfrm>
            <a:custGeom>
              <a:avLst/>
              <a:gdLst/>
              <a:ahLst/>
              <a:cxnLst>
                <a:cxn ang="0">
                  <a:pos x="0" y="0"/>
                </a:cxn>
                <a:cxn ang="0">
                  <a:pos x="1044" y="444"/>
                </a:cxn>
                <a:cxn ang="0">
                  <a:pos x="1044" y="666"/>
                </a:cxn>
                <a:cxn ang="0">
                  <a:pos x="0" y="222"/>
                </a:cxn>
                <a:cxn ang="0">
                  <a:pos x="0" y="0"/>
                </a:cxn>
              </a:cxnLst>
              <a:rect l="0" t="0" r="r" b="b"/>
              <a:pathLst>
                <a:path w="1044" h="666">
                  <a:moveTo>
                    <a:pt x="0" y="0"/>
                  </a:moveTo>
                  <a:lnTo>
                    <a:pt x="1044" y="444"/>
                  </a:lnTo>
                  <a:lnTo>
                    <a:pt x="1044" y="666"/>
                  </a:lnTo>
                  <a:lnTo>
                    <a:pt x="0" y="222"/>
                  </a:lnTo>
                  <a:lnTo>
                    <a:pt x="0" y="0"/>
                  </a:lnTo>
                  <a:close/>
                </a:path>
              </a:pathLst>
            </a:custGeom>
            <a:solidFill>
              <a:srgbClr val="008000"/>
            </a:solidFill>
            <a:ln w="9525">
              <a:solidFill>
                <a:srgbClr val="FFFFFF"/>
              </a:solidFill>
              <a:prstDash val="solid"/>
              <a:round/>
              <a:headEnd/>
              <a:tailEnd/>
            </a:ln>
          </p:spPr>
          <p:txBody>
            <a:bodyPr/>
            <a:lstStyle/>
            <a:p>
              <a:endParaRPr lang="es-ES"/>
            </a:p>
          </p:txBody>
        </p:sp>
        <p:sp>
          <p:nvSpPr>
            <p:cNvPr id="98" name="Freeform 2079"/>
            <p:cNvSpPr>
              <a:spLocks/>
            </p:cNvSpPr>
            <p:nvPr/>
          </p:nvSpPr>
          <p:spPr bwMode="auto">
            <a:xfrm>
              <a:off x="4941888" y="3606800"/>
              <a:ext cx="1762125" cy="704850"/>
            </a:xfrm>
            <a:custGeom>
              <a:avLst/>
              <a:gdLst/>
              <a:ahLst/>
              <a:cxnLst>
                <a:cxn ang="0">
                  <a:pos x="1110" y="342"/>
                </a:cxn>
                <a:cxn ang="0">
                  <a:pos x="1104" y="360"/>
                </a:cxn>
                <a:cxn ang="0">
                  <a:pos x="1098" y="372"/>
                </a:cxn>
                <a:cxn ang="0">
                  <a:pos x="1098" y="372"/>
                </a:cxn>
                <a:cxn ang="0">
                  <a:pos x="1086" y="384"/>
                </a:cxn>
                <a:cxn ang="0">
                  <a:pos x="1080" y="402"/>
                </a:cxn>
                <a:cxn ang="0">
                  <a:pos x="1068" y="414"/>
                </a:cxn>
                <a:cxn ang="0">
                  <a:pos x="1068" y="414"/>
                </a:cxn>
                <a:cxn ang="0">
                  <a:pos x="1056" y="432"/>
                </a:cxn>
                <a:cxn ang="0">
                  <a:pos x="1050" y="444"/>
                </a:cxn>
                <a:cxn ang="0">
                  <a:pos x="0" y="0"/>
                </a:cxn>
                <a:cxn ang="0">
                  <a:pos x="1110" y="342"/>
                </a:cxn>
              </a:cxnLst>
              <a:rect l="0" t="0" r="r" b="b"/>
              <a:pathLst>
                <a:path w="1110" h="444">
                  <a:moveTo>
                    <a:pt x="1110" y="342"/>
                  </a:moveTo>
                  <a:lnTo>
                    <a:pt x="1104" y="360"/>
                  </a:lnTo>
                  <a:lnTo>
                    <a:pt x="1098" y="372"/>
                  </a:lnTo>
                  <a:lnTo>
                    <a:pt x="1098" y="372"/>
                  </a:lnTo>
                  <a:lnTo>
                    <a:pt x="1086" y="384"/>
                  </a:lnTo>
                  <a:lnTo>
                    <a:pt x="1080" y="402"/>
                  </a:lnTo>
                  <a:lnTo>
                    <a:pt x="1068" y="414"/>
                  </a:lnTo>
                  <a:lnTo>
                    <a:pt x="1068" y="414"/>
                  </a:lnTo>
                  <a:lnTo>
                    <a:pt x="1056" y="432"/>
                  </a:lnTo>
                  <a:lnTo>
                    <a:pt x="1050" y="444"/>
                  </a:lnTo>
                  <a:lnTo>
                    <a:pt x="0" y="0"/>
                  </a:lnTo>
                  <a:lnTo>
                    <a:pt x="1110" y="342"/>
                  </a:lnTo>
                  <a:close/>
                </a:path>
              </a:pathLst>
            </a:custGeom>
            <a:solidFill>
              <a:srgbClr val="00FF00"/>
            </a:solidFill>
            <a:ln w="9525">
              <a:solidFill>
                <a:srgbClr val="FFFFFF"/>
              </a:solidFill>
              <a:prstDash val="solid"/>
              <a:round/>
              <a:headEnd/>
              <a:tailEnd/>
            </a:ln>
          </p:spPr>
          <p:txBody>
            <a:bodyPr/>
            <a:lstStyle/>
            <a:p>
              <a:endParaRPr lang="es-ES"/>
            </a:p>
          </p:txBody>
        </p:sp>
        <p:sp>
          <p:nvSpPr>
            <p:cNvPr id="99" name="Freeform 2080"/>
            <p:cNvSpPr>
              <a:spLocks/>
            </p:cNvSpPr>
            <p:nvPr/>
          </p:nvSpPr>
          <p:spPr bwMode="auto">
            <a:xfrm>
              <a:off x="6665913" y="4578350"/>
              <a:ext cx="514350" cy="285750"/>
            </a:xfrm>
            <a:custGeom>
              <a:avLst/>
              <a:gdLst/>
              <a:ahLst/>
              <a:cxnLst>
                <a:cxn ang="0">
                  <a:pos x="54" y="30"/>
                </a:cxn>
                <a:cxn ang="0">
                  <a:pos x="42" y="30"/>
                </a:cxn>
                <a:cxn ang="0">
                  <a:pos x="0" y="0"/>
                </a:cxn>
              </a:cxnLst>
              <a:rect l="0" t="0" r="r" b="b"/>
              <a:pathLst>
                <a:path w="54" h="30">
                  <a:moveTo>
                    <a:pt x="54" y="30"/>
                  </a:moveTo>
                  <a:lnTo>
                    <a:pt x="42" y="30"/>
                  </a:lnTo>
                  <a:lnTo>
                    <a:pt x="0" y="0"/>
                  </a:lnTo>
                </a:path>
              </a:pathLst>
            </a:custGeom>
            <a:noFill/>
            <a:ln w="9525">
              <a:solidFill>
                <a:srgbClr val="FFFFFF"/>
              </a:solidFill>
              <a:prstDash val="solid"/>
              <a:round/>
              <a:headEnd/>
              <a:tailEnd/>
            </a:ln>
          </p:spPr>
          <p:txBody>
            <a:bodyPr/>
            <a:lstStyle/>
            <a:p>
              <a:endParaRPr lang="es-ES"/>
            </a:p>
          </p:txBody>
        </p:sp>
        <p:sp>
          <p:nvSpPr>
            <p:cNvPr id="100" name="Freeform 2081"/>
            <p:cNvSpPr>
              <a:spLocks/>
            </p:cNvSpPr>
            <p:nvPr/>
          </p:nvSpPr>
          <p:spPr bwMode="auto">
            <a:xfrm>
              <a:off x="6551613" y="4311650"/>
              <a:ext cx="57150" cy="419100"/>
            </a:xfrm>
            <a:custGeom>
              <a:avLst/>
              <a:gdLst/>
              <a:ahLst/>
              <a:cxnLst>
                <a:cxn ang="0">
                  <a:pos x="36" y="0"/>
                </a:cxn>
                <a:cxn ang="0">
                  <a:pos x="24" y="12"/>
                </a:cxn>
                <a:cxn ang="0">
                  <a:pos x="12" y="30"/>
                </a:cxn>
                <a:cxn ang="0">
                  <a:pos x="0" y="42"/>
                </a:cxn>
                <a:cxn ang="0">
                  <a:pos x="0" y="264"/>
                </a:cxn>
                <a:cxn ang="0">
                  <a:pos x="12" y="252"/>
                </a:cxn>
                <a:cxn ang="0">
                  <a:pos x="24" y="234"/>
                </a:cxn>
                <a:cxn ang="0">
                  <a:pos x="36" y="222"/>
                </a:cxn>
                <a:cxn ang="0">
                  <a:pos x="36" y="0"/>
                </a:cxn>
              </a:cxnLst>
              <a:rect l="0" t="0" r="r" b="b"/>
              <a:pathLst>
                <a:path w="36" h="264">
                  <a:moveTo>
                    <a:pt x="36" y="0"/>
                  </a:moveTo>
                  <a:lnTo>
                    <a:pt x="24" y="12"/>
                  </a:lnTo>
                  <a:lnTo>
                    <a:pt x="12" y="30"/>
                  </a:lnTo>
                  <a:lnTo>
                    <a:pt x="0" y="42"/>
                  </a:lnTo>
                  <a:lnTo>
                    <a:pt x="0" y="264"/>
                  </a:lnTo>
                  <a:lnTo>
                    <a:pt x="12" y="252"/>
                  </a:lnTo>
                  <a:lnTo>
                    <a:pt x="24" y="234"/>
                  </a:lnTo>
                  <a:lnTo>
                    <a:pt x="36" y="222"/>
                  </a:lnTo>
                  <a:lnTo>
                    <a:pt x="36" y="0"/>
                  </a:lnTo>
                  <a:close/>
                </a:path>
              </a:pathLst>
            </a:custGeom>
            <a:solidFill>
              <a:srgbClr val="008080"/>
            </a:solidFill>
            <a:ln w="9525">
              <a:solidFill>
                <a:srgbClr val="FFFFFF"/>
              </a:solidFill>
              <a:prstDash val="solid"/>
              <a:round/>
              <a:headEnd/>
              <a:tailEnd/>
            </a:ln>
          </p:spPr>
          <p:txBody>
            <a:bodyPr/>
            <a:lstStyle/>
            <a:p>
              <a:endParaRPr lang="es-ES"/>
            </a:p>
          </p:txBody>
        </p:sp>
        <p:sp>
          <p:nvSpPr>
            <p:cNvPr id="101" name="Freeform 2082"/>
            <p:cNvSpPr>
              <a:spLocks/>
            </p:cNvSpPr>
            <p:nvPr/>
          </p:nvSpPr>
          <p:spPr bwMode="auto">
            <a:xfrm>
              <a:off x="4941888" y="3606800"/>
              <a:ext cx="1609725" cy="1123950"/>
            </a:xfrm>
            <a:custGeom>
              <a:avLst/>
              <a:gdLst/>
              <a:ahLst/>
              <a:cxnLst>
                <a:cxn ang="0">
                  <a:pos x="0" y="0"/>
                </a:cxn>
                <a:cxn ang="0">
                  <a:pos x="1014" y="486"/>
                </a:cxn>
                <a:cxn ang="0">
                  <a:pos x="1014" y="708"/>
                </a:cxn>
                <a:cxn ang="0">
                  <a:pos x="0" y="222"/>
                </a:cxn>
                <a:cxn ang="0">
                  <a:pos x="0" y="0"/>
                </a:cxn>
              </a:cxnLst>
              <a:rect l="0" t="0" r="r" b="b"/>
              <a:pathLst>
                <a:path w="1014" h="708">
                  <a:moveTo>
                    <a:pt x="0" y="0"/>
                  </a:moveTo>
                  <a:lnTo>
                    <a:pt x="1014" y="486"/>
                  </a:lnTo>
                  <a:lnTo>
                    <a:pt x="1014" y="708"/>
                  </a:lnTo>
                  <a:lnTo>
                    <a:pt x="0" y="222"/>
                  </a:lnTo>
                  <a:lnTo>
                    <a:pt x="0" y="0"/>
                  </a:lnTo>
                  <a:close/>
                </a:path>
              </a:pathLst>
            </a:custGeom>
            <a:solidFill>
              <a:srgbClr val="008080"/>
            </a:solidFill>
            <a:ln w="9525">
              <a:solidFill>
                <a:srgbClr val="FFFFFF"/>
              </a:solidFill>
              <a:prstDash val="solid"/>
              <a:round/>
              <a:headEnd/>
              <a:tailEnd/>
            </a:ln>
          </p:spPr>
          <p:txBody>
            <a:bodyPr/>
            <a:lstStyle/>
            <a:p>
              <a:endParaRPr lang="es-ES"/>
            </a:p>
          </p:txBody>
        </p:sp>
        <p:sp>
          <p:nvSpPr>
            <p:cNvPr id="102" name="Freeform 2083"/>
            <p:cNvSpPr>
              <a:spLocks/>
            </p:cNvSpPr>
            <p:nvPr/>
          </p:nvSpPr>
          <p:spPr bwMode="auto">
            <a:xfrm>
              <a:off x="4941888" y="3606800"/>
              <a:ext cx="1666875" cy="771525"/>
            </a:xfrm>
            <a:custGeom>
              <a:avLst/>
              <a:gdLst/>
              <a:ahLst/>
              <a:cxnLst>
                <a:cxn ang="0">
                  <a:pos x="1050" y="444"/>
                </a:cxn>
                <a:cxn ang="0">
                  <a:pos x="1038" y="456"/>
                </a:cxn>
                <a:cxn ang="0">
                  <a:pos x="1026" y="474"/>
                </a:cxn>
                <a:cxn ang="0">
                  <a:pos x="1014" y="486"/>
                </a:cxn>
                <a:cxn ang="0">
                  <a:pos x="0" y="0"/>
                </a:cxn>
                <a:cxn ang="0">
                  <a:pos x="1050" y="444"/>
                </a:cxn>
              </a:cxnLst>
              <a:rect l="0" t="0" r="r" b="b"/>
              <a:pathLst>
                <a:path w="1050" h="486">
                  <a:moveTo>
                    <a:pt x="1050" y="444"/>
                  </a:moveTo>
                  <a:lnTo>
                    <a:pt x="1038" y="456"/>
                  </a:lnTo>
                  <a:lnTo>
                    <a:pt x="1026" y="474"/>
                  </a:lnTo>
                  <a:lnTo>
                    <a:pt x="1014" y="486"/>
                  </a:lnTo>
                  <a:lnTo>
                    <a:pt x="0" y="0"/>
                  </a:lnTo>
                  <a:lnTo>
                    <a:pt x="1050" y="444"/>
                  </a:lnTo>
                  <a:close/>
                </a:path>
              </a:pathLst>
            </a:custGeom>
            <a:solidFill>
              <a:srgbClr val="00FFFF"/>
            </a:solidFill>
            <a:ln w="9525">
              <a:solidFill>
                <a:srgbClr val="FFFFFF"/>
              </a:solidFill>
              <a:prstDash val="solid"/>
              <a:round/>
              <a:headEnd/>
              <a:tailEnd/>
            </a:ln>
          </p:spPr>
          <p:txBody>
            <a:bodyPr/>
            <a:lstStyle/>
            <a:p>
              <a:endParaRPr lang="es-ES"/>
            </a:p>
          </p:txBody>
        </p:sp>
        <p:sp>
          <p:nvSpPr>
            <p:cNvPr id="103" name="Freeform 2084"/>
            <p:cNvSpPr>
              <a:spLocks/>
            </p:cNvSpPr>
            <p:nvPr/>
          </p:nvSpPr>
          <p:spPr bwMode="auto">
            <a:xfrm>
              <a:off x="6589713" y="4692650"/>
              <a:ext cx="400050" cy="790575"/>
            </a:xfrm>
            <a:custGeom>
              <a:avLst/>
              <a:gdLst/>
              <a:ahLst/>
              <a:cxnLst>
                <a:cxn ang="0">
                  <a:pos x="42" y="83"/>
                </a:cxn>
                <a:cxn ang="0">
                  <a:pos x="30" y="83"/>
                </a:cxn>
                <a:cxn ang="0">
                  <a:pos x="0" y="0"/>
                </a:cxn>
              </a:cxnLst>
              <a:rect l="0" t="0" r="r" b="b"/>
              <a:pathLst>
                <a:path w="42" h="83">
                  <a:moveTo>
                    <a:pt x="42" y="83"/>
                  </a:moveTo>
                  <a:lnTo>
                    <a:pt x="30" y="83"/>
                  </a:lnTo>
                  <a:lnTo>
                    <a:pt x="0" y="0"/>
                  </a:lnTo>
                </a:path>
              </a:pathLst>
            </a:custGeom>
            <a:noFill/>
            <a:ln w="9525">
              <a:solidFill>
                <a:srgbClr val="FFFFFF"/>
              </a:solidFill>
              <a:prstDash val="solid"/>
              <a:round/>
              <a:headEnd/>
              <a:tailEnd/>
            </a:ln>
          </p:spPr>
          <p:txBody>
            <a:bodyPr/>
            <a:lstStyle/>
            <a:p>
              <a:endParaRPr lang="es-ES"/>
            </a:p>
          </p:txBody>
        </p:sp>
        <p:sp>
          <p:nvSpPr>
            <p:cNvPr id="104" name="Freeform 2085"/>
            <p:cNvSpPr>
              <a:spLocks/>
            </p:cNvSpPr>
            <p:nvPr/>
          </p:nvSpPr>
          <p:spPr bwMode="auto">
            <a:xfrm>
              <a:off x="3179763" y="4149725"/>
              <a:ext cx="3371850" cy="1266825"/>
            </a:xfrm>
            <a:custGeom>
              <a:avLst/>
              <a:gdLst/>
              <a:ahLst/>
              <a:cxnLst>
                <a:cxn ang="0">
                  <a:pos x="2094" y="186"/>
                </a:cxn>
                <a:cxn ang="0">
                  <a:pos x="2040" y="234"/>
                </a:cxn>
                <a:cxn ang="0">
                  <a:pos x="1986" y="282"/>
                </a:cxn>
                <a:cxn ang="0">
                  <a:pos x="1926" y="330"/>
                </a:cxn>
                <a:cxn ang="0">
                  <a:pos x="1866" y="372"/>
                </a:cxn>
                <a:cxn ang="0">
                  <a:pos x="1800" y="408"/>
                </a:cxn>
                <a:cxn ang="0">
                  <a:pos x="1728" y="444"/>
                </a:cxn>
                <a:cxn ang="0">
                  <a:pos x="1656" y="474"/>
                </a:cxn>
                <a:cxn ang="0">
                  <a:pos x="1578" y="504"/>
                </a:cxn>
                <a:cxn ang="0">
                  <a:pos x="1500" y="522"/>
                </a:cxn>
                <a:cxn ang="0">
                  <a:pos x="1422" y="546"/>
                </a:cxn>
                <a:cxn ang="0">
                  <a:pos x="1338" y="558"/>
                </a:cxn>
                <a:cxn ang="0">
                  <a:pos x="1260" y="570"/>
                </a:cxn>
                <a:cxn ang="0">
                  <a:pos x="1176" y="576"/>
                </a:cxn>
                <a:cxn ang="0">
                  <a:pos x="1092" y="576"/>
                </a:cxn>
                <a:cxn ang="0">
                  <a:pos x="1008" y="570"/>
                </a:cxn>
                <a:cxn ang="0">
                  <a:pos x="924" y="564"/>
                </a:cxn>
                <a:cxn ang="0">
                  <a:pos x="840" y="552"/>
                </a:cxn>
                <a:cxn ang="0">
                  <a:pos x="762" y="534"/>
                </a:cxn>
                <a:cxn ang="0">
                  <a:pos x="684" y="516"/>
                </a:cxn>
                <a:cxn ang="0">
                  <a:pos x="606" y="486"/>
                </a:cxn>
                <a:cxn ang="0">
                  <a:pos x="534" y="462"/>
                </a:cxn>
                <a:cxn ang="0">
                  <a:pos x="462" y="426"/>
                </a:cxn>
                <a:cxn ang="0">
                  <a:pos x="390" y="390"/>
                </a:cxn>
                <a:cxn ang="0">
                  <a:pos x="324" y="348"/>
                </a:cxn>
                <a:cxn ang="0">
                  <a:pos x="264" y="306"/>
                </a:cxn>
                <a:cxn ang="0">
                  <a:pos x="210" y="258"/>
                </a:cxn>
                <a:cxn ang="0">
                  <a:pos x="156" y="210"/>
                </a:cxn>
                <a:cxn ang="0">
                  <a:pos x="108" y="156"/>
                </a:cxn>
                <a:cxn ang="0">
                  <a:pos x="66" y="102"/>
                </a:cxn>
                <a:cxn ang="0">
                  <a:pos x="24" y="42"/>
                </a:cxn>
                <a:cxn ang="0">
                  <a:pos x="0" y="222"/>
                </a:cxn>
                <a:cxn ang="0">
                  <a:pos x="36" y="282"/>
                </a:cxn>
                <a:cxn ang="0">
                  <a:pos x="72" y="336"/>
                </a:cxn>
                <a:cxn ang="0">
                  <a:pos x="120" y="390"/>
                </a:cxn>
                <a:cxn ang="0">
                  <a:pos x="168" y="444"/>
                </a:cxn>
                <a:cxn ang="0">
                  <a:pos x="222" y="492"/>
                </a:cxn>
                <a:cxn ang="0">
                  <a:pos x="282" y="540"/>
                </a:cxn>
                <a:cxn ang="0">
                  <a:pos x="342" y="582"/>
                </a:cxn>
                <a:cxn ang="0">
                  <a:pos x="408" y="624"/>
                </a:cxn>
                <a:cxn ang="0">
                  <a:pos x="480" y="660"/>
                </a:cxn>
                <a:cxn ang="0">
                  <a:pos x="552" y="690"/>
                </a:cxn>
                <a:cxn ang="0">
                  <a:pos x="624" y="720"/>
                </a:cxn>
                <a:cxn ang="0">
                  <a:pos x="702" y="744"/>
                </a:cxn>
                <a:cxn ang="0">
                  <a:pos x="780" y="762"/>
                </a:cxn>
                <a:cxn ang="0">
                  <a:pos x="864" y="774"/>
                </a:cxn>
                <a:cxn ang="0">
                  <a:pos x="942" y="786"/>
                </a:cxn>
                <a:cxn ang="0">
                  <a:pos x="1026" y="792"/>
                </a:cxn>
                <a:cxn ang="0">
                  <a:pos x="1110" y="798"/>
                </a:cxn>
                <a:cxn ang="0">
                  <a:pos x="1194" y="792"/>
                </a:cxn>
                <a:cxn ang="0">
                  <a:pos x="1278" y="786"/>
                </a:cxn>
                <a:cxn ang="0">
                  <a:pos x="1362" y="774"/>
                </a:cxn>
                <a:cxn ang="0">
                  <a:pos x="1440" y="762"/>
                </a:cxn>
                <a:cxn ang="0">
                  <a:pos x="1518" y="744"/>
                </a:cxn>
                <a:cxn ang="0">
                  <a:pos x="1596" y="720"/>
                </a:cxn>
                <a:cxn ang="0">
                  <a:pos x="1674" y="690"/>
                </a:cxn>
                <a:cxn ang="0">
                  <a:pos x="1746" y="660"/>
                </a:cxn>
                <a:cxn ang="0">
                  <a:pos x="1818" y="624"/>
                </a:cxn>
                <a:cxn ang="0">
                  <a:pos x="1878" y="582"/>
                </a:cxn>
                <a:cxn ang="0">
                  <a:pos x="1944" y="540"/>
                </a:cxn>
                <a:cxn ang="0">
                  <a:pos x="2004" y="492"/>
                </a:cxn>
                <a:cxn ang="0">
                  <a:pos x="2052" y="444"/>
                </a:cxn>
                <a:cxn ang="0">
                  <a:pos x="2106" y="390"/>
                </a:cxn>
              </a:cxnLst>
              <a:rect l="0" t="0" r="r" b="b"/>
              <a:pathLst>
                <a:path w="2124" h="798">
                  <a:moveTo>
                    <a:pt x="2124" y="144"/>
                  </a:moveTo>
                  <a:lnTo>
                    <a:pt x="2118" y="156"/>
                  </a:lnTo>
                  <a:lnTo>
                    <a:pt x="2106" y="168"/>
                  </a:lnTo>
                  <a:lnTo>
                    <a:pt x="2094" y="186"/>
                  </a:lnTo>
                  <a:lnTo>
                    <a:pt x="2082" y="198"/>
                  </a:lnTo>
                  <a:lnTo>
                    <a:pt x="2070" y="210"/>
                  </a:lnTo>
                  <a:lnTo>
                    <a:pt x="2052" y="222"/>
                  </a:lnTo>
                  <a:lnTo>
                    <a:pt x="2040" y="234"/>
                  </a:lnTo>
                  <a:lnTo>
                    <a:pt x="2028" y="246"/>
                  </a:lnTo>
                  <a:lnTo>
                    <a:pt x="2016" y="258"/>
                  </a:lnTo>
                  <a:lnTo>
                    <a:pt x="2004" y="270"/>
                  </a:lnTo>
                  <a:lnTo>
                    <a:pt x="1986" y="282"/>
                  </a:lnTo>
                  <a:lnTo>
                    <a:pt x="1974" y="294"/>
                  </a:lnTo>
                  <a:lnTo>
                    <a:pt x="1956" y="306"/>
                  </a:lnTo>
                  <a:lnTo>
                    <a:pt x="1944" y="318"/>
                  </a:lnTo>
                  <a:lnTo>
                    <a:pt x="1926" y="330"/>
                  </a:lnTo>
                  <a:lnTo>
                    <a:pt x="1914" y="336"/>
                  </a:lnTo>
                  <a:lnTo>
                    <a:pt x="1896" y="348"/>
                  </a:lnTo>
                  <a:lnTo>
                    <a:pt x="1878" y="360"/>
                  </a:lnTo>
                  <a:lnTo>
                    <a:pt x="1866" y="372"/>
                  </a:lnTo>
                  <a:lnTo>
                    <a:pt x="1848" y="378"/>
                  </a:lnTo>
                  <a:lnTo>
                    <a:pt x="1830" y="390"/>
                  </a:lnTo>
                  <a:lnTo>
                    <a:pt x="1818" y="402"/>
                  </a:lnTo>
                  <a:lnTo>
                    <a:pt x="1800" y="408"/>
                  </a:lnTo>
                  <a:lnTo>
                    <a:pt x="1782" y="420"/>
                  </a:lnTo>
                  <a:lnTo>
                    <a:pt x="1764" y="426"/>
                  </a:lnTo>
                  <a:lnTo>
                    <a:pt x="1746" y="438"/>
                  </a:lnTo>
                  <a:lnTo>
                    <a:pt x="1728" y="444"/>
                  </a:lnTo>
                  <a:lnTo>
                    <a:pt x="1710" y="450"/>
                  </a:lnTo>
                  <a:lnTo>
                    <a:pt x="1692" y="462"/>
                  </a:lnTo>
                  <a:lnTo>
                    <a:pt x="1674" y="468"/>
                  </a:lnTo>
                  <a:lnTo>
                    <a:pt x="1656" y="474"/>
                  </a:lnTo>
                  <a:lnTo>
                    <a:pt x="1638" y="480"/>
                  </a:lnTo>
                  <a:lnTo>
                    <a:pt x="1620" y="486"/>
                  </a:lnTo>
                  <a:lnTo>
                    <a:pt x="1596" y="498"/>
                  </a:lnTo>
                  <a:lnTo>
                    <a:pt x="1578" y="504"/>
                  </a:lnTo>
                  <a:lnTo>
                    <a:pt x="1560" y="510"/>
                  </a:lnTo>
                  <a:lnTo>
                    <a:pt x="1542" y="516"/>
                  </a:lnTo>
                  <a:lnTo>
                    <a:pt x="1518" y="522"/>
                  </a:lnTo>
                  <a:lnTo>
                    <a:pt x="1500" y="522"/>
                  </a:lnTo>
                  <a:lnTo>
                    <a:pt x="1482" y="528"/>
                  </a:lnTo>
                  <a:lnTo>
                    <a:pt x="1464" y="534"/>
                  </a:lnTo>
                  <a:lnTo>
                    <a:pt x="1440" y="540"/>
                  </a:lnTo>
                  <a:lnTo>
                    <a:pt x="1422" y="546"/>
                  </a:lnTo>
                  <a:lnTo>
                    <a:pt x="1404" y="546"/>
                  </a:lnTo>
                  <a:lnTo>
                    <a:pt x="1380" y="552"/>
                  </a:lnTo>
                  <a:lnTo>
                    <a:pt x="1362" y="552"/>
                  </a:lnTo>
                  <a:lnTo>
                    <a:pt x="1338" y="558"/>
                  </a:lnTo>
                  <a:lnTo>
                    <a:pt x="1320" y="558"/>
                  </a:lnTo>
                  <a:lnTo>
                    <a:pt x="1296" y="564"/>
                  </a:lnTo>
                  <a:lnTo>
                    <a:pt x="1278" y="564"/>
                  </a:lnTo>
                  <a:lnTo>
                    <a:pt x="1260" y="570"/>
                  </a:lnTo>
                  <a:lnTo>
                    <a:pt x="1236" y="570"/>
                  </a:lnTo>
                  <a:lnTo>
                    <a:pt x="1218" y="570"/>
                  </a:lnTo>
                  <a:lnTo>
                    <a:pt x="1194" y="570"/>
                  </a:lnTo>
                  <a:lnTo>
                    <a:pt x="1176" y="576"/>
                  </a:lnTo>
                  <a:lnTo>
                    <a:pt x="1152" y="576"/>
                  </a:lnTo>
                  <a:lnTo>
                    <a:pt x="1134" y="576"/>
                  </a:lnTo>
                  <a:lnTo>
                    <a:pt x="1110" y="576"/>
                  </a:lnTo>
                  <a:lnTo>
                    <a:pt x="1092" y="576"/>
                  </a:lnTo>
                  <a:lnTo>
                    <a:pt x="1068" y="576"/>
                  </a:lnTo>
                  <a:lnTo>
                    <a:pt x="1050" y="576"/>
                  </a:lnTo>
                  <a:lnTo>
                    <a:pt x="1026" y="570"/>
                  </a:lnTo>
                  <a:lnTo>
                    <a:pt x="1008" y="570"/>
                  </a:lnTo>
                  <a:lnTo>
                    <a:pt x="984" y="570"/>
                  </a:lnTo>
                  <a:lnTo>
                    <a:pt x="966" y="570"/>
                  </a:lnTo>
                  <a:lnTo>
                    <a:pt x="942" y="564"/>
                  </a:lnTo>
                  <a:lnTo>
                    <a:pt x="924" y="564"/>
                  </a:lnTo>
                  <a:lnTo>
                    <a:pt x="906" y="558"/>
                  </a:lnTo>
                  <a:lnTo>
                    <a:pt x="882" y="558"/>
                  </a:lnTo>
                  <a:lnTo>
                    <a:pt x="864" y="552"/>
                  </a:lnTo>
                  <a:lnTo>
                    <a:pt x="840" y="552"/>
                  </a:lnTo>
                  <a:lnTo>
                    <a:pt x="822" y="546"/>
                  </a:lnTo>
                  <a:lnTo>
                    <a:pt x="804" y="546"/>
                  </a:lnTo>
                  <a:lnTo>
                    <a:pt x="780" y="540"/>
                  </a:lnTo>
                  <a:lnTo>
                    <a:pt x="762" y="534"/>
                  </a:lnTo>
                  <a:lnTo>
                    <a:pt x="744" y="528"/>
                  </a:lnTo>
                  <a:lnTo>
                    <a:pt x="720" y="522"/>
                  </a:lnTo>
                  <a:lnTo>
                    <a:pt x="702" y="522"/>
                  </a:lnTo>
                  <a:lnTo>
                    <a:pt x="684" y="516"/>
                  </a:lnTo>
                  <a:lnTo>
                    <a:pt x="666" y="510"/>
                  </a:lnTo>
                  <a:lnTo>
                    <a:pt x="642" y="504"/>
                  </a:lnTo>
                  <a:lnTo>
                    <a:pt x="624" y="498"/>
                  </a:lnTo>
                  <a:lnTo>
                    <a:pt x="606" y="486"/>
                  </a:lnTo>
                  <a:lnTo>
                    <a:pt x="588" y="480"/>
                  </a:lnTo>
                  <a:lnTo>
                    <a:pt x="570" y="474"/>
                  </a:lnTo>
                  <a:lnTo>
                    <a:pt x="552" y="468"/>
                  </a:lnTo>
                  <a:lnTo>
                    <a:pt x="534" y="462"/>
                  </a:lnTo>
                  <a:lnTo>
                    <a:pt x="510" y="450"/>
                  </a:lnTo>
                  <a:lnTo>
                    <a:pt x="498" y="444"/>
                  </a:lnTo>
                  <a:lnTo>
                    <a:pt x="480" y="438"/>
                  </a:lnTo>
                  <a:lnTo>
                    <a:pt x="462" y="426"/>
                  </a:lnTo>
                  <a:lnTo>
                    <a:pt x="444" y="420"/>
                  </a:lnTo>
                  <a:lnTo>
                    <a:pt x="426" y="408"/>
                  </a:lnTo>
                  <a:lnTo>
                    <a:pt x="408" y="402"/>
                  </a:lnTo>
                  <a:lnTo>
                    <a:pt x="390" y="390"/>
                  </a:lnTo>
                  <a:lnTo>
                    <a:pt x="372" y="378"/>
                  </a:lnTo>
                  <a:lnTo>
                    <a:pt x="360" y="372"/>
                  </a:lnTo>
                  <a:lnTo>
                    <a:pt x="342" y="360"/>
                  </a:lnTo>
                  <a:lnTo>
                    <a:pt x="324" y="348"/>
                  </a:lnTo>
                  <a:lnTo>
                    <a:pt x="312" y="336"/>
                  </a:lnTo>
                  <a:lnTo>
                    <a:pt x="294" y="330"/>
                  </a:lnTo>
                  <a:lnTo>
                    <a:pt x="282" y="318"/>
                  </a:lnTo>
                  <a:lnTo>
                    <a:pt x="264" y="306"/>
                  </a:lnTo>
                  <a:lnTo>
                    <a:pt x="252" y="294"/>
                  </a:lnTo>
                  <a:lnTo>
                    <a:pt x="234" y="282"/>
                  </a:lnTo>
                  <a:lnTo>
                    <a:pt x="222" y="270"/>
                  </a:lnTo>
                  <a:lnTo>
                    <a:pt x="210" y="258"/>
                  </a:lnTo>
                  <a:lnTo>
                    <a:pt x="192" y="246"/>
                  </a:lnTo>
                  <a:lnTo>
                    <a:pt x="180" y="234"/>
                  </a:lnTo>
                  <a:lnTo>
                    <a:pt x="168" y="222"/>
                  </a:lnTo>
                  <a:lnTo>
                    <a:pt x="156" y="210"/>
                  </a:lnTo>
                  <a:lnTo>
                    <a:pt x="144" y="198"/>
                  </a:lnTo>
                  <a:lnTo>
                    <a:pt x="132" y="186"/>
                  </a:lnTo>
                  <a:lnTo>
                    <a:pt x="120" y="168"/>
                  </a:lnTo>
                  <a:lnTo>
                    <a:pt x="108" y="156"/>
                  </a:lnTo>
                  <a:lnTo>
                    <a:pt x="96" y="144"/>
                  </a:lnTo>
                  <a:lnTo>
                    <a:pt x="84" y="132"/>
                  </a:lnTo>
                  <a:lnTo>
                    <a:pt x="72" y="114"/>
                  </a:lnTo>
                  <a:lnTo>
                    <a:pt x="66" y="102"/>
                  </a:lnTo>
                  <a:lnTo>
                    <a:pt x="54" y="90"/>
                  </a:lnTo>
                  <a:lnTo>
                    <a:pt x="42" y="72"/>
                  </a:lnTo>
                  <a:lnTo>
                    <a:pt x="36" y="60"/>
                  </a:lnTo>
                  <a:lnTo>
                    <a:pt x="24" y="42"/>
                  </a:lnTo>
                  <a:lnTo>
                    <a:pt x="18" y="30"/>
                  </a:lnTo>
                  <a:lnTo>
                    <a:pt x="12" y="18"/>
                  </a:lnTo>
                  <a:lnTo>
                    <a:pt x="0" y="0"/>
                  </a:lnTo>
                  <a:lnTo>
                    <a:pt x="0" y="222"/>
                  </a:lnTo>
                  <a:lnTo>
                    <a:pt x="12" y="240"/>
                  </a:lnTo>
                  <a:lnTo>
                    <a:pt x="18" y="252"/>
                  </a:lnTo>
                  <a:lnTo>
                    <a:pt x="24" y="264"/>
                  </a:lnTo>
                  <a:lnTo>
                    <a:pt x="36" y="282"/>
                  </a:lnTo>
                  <a:lnTo>
                    <a:pt x="42" y="294"/>
                  </a:lnTo>
                  <a:lnTo>
                    <a:pt x="54" y="312"/>
                  </a:lnTo>
                  <a:lnTo>
                    <a:pt x="66" y="324"/>
                  </a:lnTo>
                  <a:lnTo>
                    <a:pt x="72" y="336"/>
                  </a:lnTo>
                  <a:lnTo>
                    <a:pt x="84" y="354"/>
                  </a:lnTo>
                  <a:lnTo>
                    <a:pt x="96" y="366"/>
                  </a:lnTo>
                  <a:lnTo>
                    <a:pt x="108" y="378"/>
                  </a:lnTo>
                  <a:lnTo>
                    <a:pt x="120" y="390"/>
                  </a:lnTo>
                  <a:lnTo>
                    <a:pt x="132" y="408"/>
                  </a:lnTo>
                  <a:lnTo>
                    <a:pt x="144" y="420"/>
                  </a:lnTo>
                  <a:lnTo>
                    <a:pt x="156" y="432"/>
                  </a:lnTo>
                  <a:lnTo>
                    <a:pt x="168" y="444"/>
                  </a:lnTo>
                  <a:lnTo>
                    <a:pt x="180" y="456"/>
                  </a:lnTo>
                  <a:lnTo>
                    <a:pt x="192" y="468"/>
                  </a:lnTo>
                  <a:lnTo>
                    <a:pt x="210" y="480"/>
                  </a:lnTo>
                  <a:lnTo>
                    <a:pt x="222" y="492"/>
                  </a:lnTo>
                  <a:lnTo>
                    <a:pt x="234" y="504"/>
                  </a:lnTo>
                  <a:lnTo>
                    <a:pt x="252" y="516"/>
                  </a:lnTo>
                  <a:lnTo>
                    <a:pt x="264" y="528"/>
                  </a:lnTo>
                  <a:lnTo>
                    <a:pt x="282" y="540"/>
                  </a:lnTo>
                  <a:lnTo>
                    <a:pt x="294" y="552"/>
                  </a:lnTo>
                  <a:lnTo>
                    <a:pt x="312" y="558"/>
                  </a:lnTo>
                  <a:lnTo>
                    <a:pt x="324" y="570"/>
                  </a:lnTo>
                  <a:lnTo>
                    <a:pt x="342" y="582"/>
                  </a:lnTo>
                  <a:lnTo>
                    <a:pt x="360" y="594"/>
                  </a:lnTo>
                  <a:lnTo>
                    <a:pt x="372" y="600"/>
                  </a:lnTo>
                  <a:lnTo>
                    <a:pt x="390" y="612"/>
                  </a:lnTo>
                  <a:lnTo>
                    <a:pt x="408" y="624"/>
                  </a:lnTo>
                  <a:lnTo>
                    <a:pt x="426" y="630"/>
                  </a:lnTo>
                  <a:lnTo>
                    <a:pt x="444" y="642"/>
                  </a:lnTo>
                  <a:lnTo>
                    <a:pt x="462" y="648"/>
                  </a:lnTo>
                  <a:lnTo>
                    <a:pt x="480" y="660"/>
                  </a:lnTo>
                  <a:lnTo>
                    <a:pt x="498" y="666"/>
                  </a:lnTo>
                  <a:lnTo>
                    <a:pt x="510" y="672"/>
                  </a:lnTo>
                  <a:lnTo>
                    <a:pt x="534" y="684"/>
                  </a:lnTo>
                  <a:lnTo>
                    <a:pt x="552" y="690"/>
                  </a:lnTo>
                  <a:lnTo>
                    <a:pt x="570" y="696"/>
                  </a:lnTo>
                  <a:lnTo>
                    <a:pt x="588" y="702"/>
                  </a:lnTo>
                  <a:lnTo>
                    <a:pt x="606" y="708"/>
                  </a:lnTo>
                  <a:lnTo>
                    <a:pt x="624" y="720"/>
                  </a:lnTo>
                  <a:lnTo>
                    <a:pt x="642" y="726"/>
                  </a:lnTo>
                  <a:lnTo>
                    <a:pt x="666" y="732"/>
                  </a:lnTo>
                  <a:lnTo>
                    <a:pt x="684" y="738"/>
                  </a:lnTo>
                  <a:lnTo>
                    <a:pt x="702" y="744"/>
                  </a:lnTo>
                  <a:lnTo>
                    <a:pt x="720" y="744"/>
                  </a:lnTo>
                  <a:lnTo>
                    <a:pt x="744" y="750"/>
                  </a:lnTo>
                  <a:lnTo>
                    <a:pt x="762" y="756"/>
                  </a:lnTo>
                  <a:lnTo>
                    <a:pt x="780" y="762"/>
                  </a:lnTo>
                  <a:lnTo>
                    <a:pt x="804" y="768"/>
                  </a:lnTo>
                  <a:lnTo>
                    <a:pt x="822" y="768"/>
                  </a:lnTo>
                  <a:lnTo>
                    <a:pt x="840" y="774"/>
                  </a:lnTo>
                  <a:lnTo>
                    <a:pt x="864" y="774"/>
                  </a:lnTo>
                  <a:lnTo>
                    <a:pt x="882" y="780"/>
                  </a:lnTo>
                  <a:lnTo>
                    <a:pt x="906" y="780"/>
                  </a:lnTo>
                  <a:lnTo>
                    <a:pt x="924" y="786"/>
                  </a:lnTo>
                  <a:lnTo>
                    <a:pt x="942" y="786"/>
                  </a:lnTo>
                  <a:lnTo>
                    <a:pt x="966" y="792"/>
                  </a:lnTo>
                  <a:lnTo>
                    <a:pt x="984" y="792"/>
                  </a:lnTo>
                  <a:lnTo>
                    <a:pt x="1008" y="792"/>
                  </a:lnTo>
                  <a:lnTo>
                    <a:pt x="1026" y="792"/>
                  </a:lnTo>
                  <a:lnTo>
                    <a:pt x="1050" y="798"/>
                  </a:lnTo>
                  <a:lnTo>
                    <a:pt x="1068" y="798"/>
                  </a:lnTo>
                  <a:lnTo>
                    <a:pt x="1092" y="798"/>
                  </a:lnTo>
                  <a:lnTo>
                    <a:pt x="1110" y="798"/>
                  </a:lnTo>
                  <a:lnTo>
                    <a:pt x="1134" y="798"/>
                  </a:lnTo>
                  <a:lnTo>
                    <a:pt x="1152" y="798"/>
                  </a:lnTo>
                  <a:lnTo>
                    <a:pt x="1176" y="798"/>
                  </a:lnTo>
                  <a:lnTo>
                    <a:pt x="1194" y="792"/>
                  </a:lnTo>
                  <a:lnTo>
                    <a:pt x="1218" y="792"/>
                  </a:lnTo>
                  <a:lnTo>
                    <a:pt x="1236" y="792"/>
                  </a:lnTo>
                  <a:lnTo>
                    <a:pt x="1260" y="792"/>
                  </a:lnTo>
                  <a:lnTo>
                    <a:pt x="1278" y="786"/>
                  </a:lnTo>
                  <a:lnTo>
                    <a:pt x="1296" y="786"/>
                  </a:lnTo>
                  <a:lnTo>
                    <a:pt x="1320" y="780"/>
                  </a:lnTo>
                  <a:lnTo>
                    <a:pt x="1338" y="780"/>
                  </a:lnTo>
                  <a:lnTo>
                    <a:pt x="1362" y="774"/>
                  </a:lnTo>
                  <a:lnTo>
                    <a:pt x="1380" y="774"/>
                  </a:lnTo>
                  <a:lnTo>
                    <a:pt x="1404" y="768"/>
                  </a:lnTo>
                  <a:lnTo>
                    <a:pt x="1422" y="768"/>
                  </a:lnTo>
                  <a:lnTo>
                    <a:pt x="1440" y="762"/>
                  </a:lnTo>
                  <a:lnTo>
                    <a:pt x="1464" y="756"/>
                  </a:lnTo>
                  <a:lnTo>
                    <a:pt x="1482" y="750"/>
                  </a:lnTo>
                  <a:lnTo>
                    <a:pt x="1500" y="744"/>
                  </a:lnTo>
                  <a:lnTo>
                    <a:pt x="1518" y="744"/>
                  </a:lnTo>
                  <a:lnTo>
                    <a:pt x="1542" y="738"/>
                  </a:lnTo>
                  <a:lnTo>
                    <a:pt x="1560" y="732"/>
                  </a:lnTo>
                  <a:lnTo>
                    <a:pt x="1578" y="726"/>
                  </a:lnTo>
                  <a:lnTo>
                    <a:pt x="1596" y="720"/>
                  </a:lnTo>
                  <a:lnTo>
                    <a:pt x="1620" y="708"/>
                  </a:lnTo>
                  <a:lnTo>
                    <a:pt x="1638" y="702"/>
                  </a:lnTo>
                  <a:lnTo>
                    <a:pt x="1656" y="696"/>
                  </a:lnTo>
                  <a:lnTo>
                    <a:pt x="1674" y="690"/>
                  </a:lnTo>
                  <a:lnTo>
                    <a:pt x="1692" y="684"/>
                  </a:lnTo>
                  <a:lnTo>
                    <a:pt x="1710" y="672"/>
                  </a:lnTo>
                  <a:lnTo>
                    <a:pt x="1728" y="666"/>
                  </a:lnTo>
                  <a:lnTo>
                    <a:pt x="1746" y="660"/>
                  </a:lnTo>
                  <a:lnTo>
                    <a:pt x="1764" y="648"/>
                  </a:lnTo>
                  <a:lnTo>
                    <a:pt x="1782" y="642"/>
                  </a:lnTo>
                  <a:lnTo>
                    <a:pt x="1800" y="630"/>
                  </a:lnTo>
                  <a:lnTo>
                    <a:pt x="1818" y="624"/>
                  </a:lnTo>
                  <a:lnTo>
                    <a:pt x="1830" y="612"/>
                  </a:lnTo>
                  <a:lnTo>
                    <a:pt x="1848" y="600"/>
                  </a:lnTo>
                  <a:lnTo>
                    <a:pt x="1866" y="594"/>
                  </a:lnTo>
                  <a:lnTo>
                    <a:pt x="1878" y="582"/>
                  </a:lnTo>
                  <a:lnTo>
                    <a:pt x="1896" y="570"/>
                  </a:lnTo>
                  <a:lnTo>
                    <a:pt x="1914" y="558"/>
                  </a:lnTo>
                  <a:lnTo>
                    <a:pt x="1926" y="552"/>
                  </a:lnTo>
                  <a:lnTo>
                    <a:pt x="1944" y="540"/>
                  </a:lnTo>
                  <a:lnTo>
                    <a:pt x="1956" y="528"/>
                  </a:lnTo>
                  <a:lnTo>
                    <a:pt x="1974" y="516"/>
                  </a:lnTo>
                  <a:lnTo>
                    <a:pt x="1986" y="504"/>
                  </a:lnTo>
                  <a:lnTo>
                    <a:pt x="2004" y="492"/>
                  </a:lnTo>
                  <a:lnTo>
                    <a:pt x="2016" y="480"/>
                  </a:lnTo>
                  <a:lnTo>
                    <a:pt x="2028" y="468"/>
                  </a:lnTo>
                  <a:lnTo>
                    <a:pt x="2040" y="456"/>
                  </a:lnTo>
                  <a:lnTo>
                    <a:pt x="2052" y="444"/>
                  </a:lnTo>
                  <a:lnTo>
                    <a:pt x="2070" y="432"/>
                  </a:lnTo>
                  <a:lnTo>
                    <a:pt x="2082" y="420"/>
                  </a:lnTo>
                  <a:lnTo>
                    <a:pt x="2094" y="408"/>
                  </a:lnTo>
                  <a:lnTo>
                    <a:pt x="2106" y="390"/>
                  </a:lnTo>
                  <a:lnTo>
                    <a:pt x="2118" y="378"/>
                  </a:lnTo>
                  <a:lnTo>
                    <a:pt x="2124" y="366"/>
                  </a:lnTo>
                  <a:lnTo>
                    <a:pt x="2124" y="144"/>
                  </a:lnTo>
                  <a:close/>
                </a:path>
              </a:pathLst>
            </a:custGeom>
            <a:solidFill>
              <a:srgbClr val="1A3380"/>
            </a:solidFill>
            <a:ln w="9525">
              <a:solidFill>
                <a:srgbClr val="FFFFFF"/>
              </a:solidFill>
              <a:prstDash val="solid"/>
              <a:round/>
              <a:headEnd/>
              <a:tailEnd/>
            </a:ln>
          </p:spPr>
          <p:txBody>
            <a:bodyPr/>
            <a:lstStyle/>
            <a:p>
              <a:endParaRPr lang="es-ES"/>
            </a:p>
          </p:txBody>
        </p:sp>
        <p:sp>
          <p:nvSpPr>
            <p:cNvPr id="105" name="Freeform 2086"/>
            <p:cNvSpPr>
              <a:spLocks/>
            </p:cNvSpPr>
            <p:nvPr/>
          </p:nvSpPr>
          <p:spPr bwMode="auto">
            <a:xfrm>
              <a:off x="3179763" y="3606800"/>
              <a:ext cx="3371850" cy="1457325"/>
            </a:xfrm>
            <a:custGeom>
              <a:avLst/>
              <a:gdLst/>
              <a:ahLst/>
              <a:cxnLst>
                <a:cxn ang="0">
                  <a:pos x="2106" y="510"/>
                </a:cxn>
                <a:cxn ang="0">
                  <a:pos x="2070" y="552"/>
                </a:cxn>
                <a:cxn ang="0">
                  <a:pos x="2028" y="588"/>
                </a:cxn>
                <a:cxn ang="0">
                  <a:pos x="1986" y="624"/>
                </a:cxn>
                <a:cxn ang="0">
                  <a:pos x="1944" y="660"/>
                </a:cxn>
                <a:cxn ang="0">
                  <a:pos x="1896" y="690"/>
                </a:cxn>
                <a:cxn ang="0">
                  <a:pos x="1848" y="720"/>
                </a:cxn>
                <a:cxn ang="0">
                  <a:pos x="1800" y="750"/>
                </a:cxn>
                <a:cxn ang="0">
                  <a:pos x="1746" y="780"/>
                </a:cxn>
                <a:cxn ang="0">
                  <a:pos x="1692" y="804"/>
                </a:cxn>
                <a:cxn ang="0">
                  <a:pos x="1638" y="822"/>
                </a:cxn>
                <a:cxn ang="0">
                  <a:pos x="1578" y="846"/>
                </a:cxn>
                <a:cxn ang="0">
                  <a:pos x="1518" y="864"/>
                </a:cxn>
                <a:cxn ang="0">
                  <a:pos x="1464" y="876"/>
                </a:cxn>
                <a:cxn ang="0">
                  <a:pos x="1404" y="888"/>
                </a:cxn>
                <a:cxn ang="0">
                  <a:pos x="1338" y="900"/>
                </a:cxn>
                <a:cxn ang="0">
                  <a:pos x="1278" y="906"/>
                </a:cxn>
                <a:cxn ang="0">
                  <a:pos x="1218" y="912"/>
                </a:cxn>
                <a:cxn ang="0">
                  <a:pos x="1152" y="918"/>
                </a:cxn>
                <a:cxn ang="0">
                  <a:pos x="1092" y="918"/>
                </a:cxn>
                <a:cxn ang="0">
                  <a:pos x="1026" y="912"/>
                </a:cxn>
                <a:cxn ang="0">
                  <a:pos x="966" y="912"/>
                </a:cxn>
                <a:cxn ang="0">
                  <a:pos x="906" y="900"/>
                </a:cxn>
                <a:cxn ang="0">
                  <a:pos x="840" y="894"/>
                </a:cxn>
                <a:cxn ang="0">
                  <a:pos x="780" y="882"/>
                </a:cxn>
                <a:cxn ang="0">
                  <a:pos x="720" y="864"/>
                </a:cxn>
                <a:cxn ang="0">
                  <a:pos x="666" y="852"/>
                </a:cxn>
                <a:cxn ang="0">
                  <a:pos x="606" y="828"/>
                </a:cxn>
                <a:cxn ang="0">
                  <a:pos x="552" y="810"/>
                </a:cxn>
                <a:cxn ang="0">
                  <a:pos x="498" y="786"/>
                </a:cxn>
                <a:cxn ang="0">
                  <a:pos x="444" y="762"/>
                </a:cxn>
                <a:cxn ang="0">
                  <a:pos x="390" y="732"/>
                </a:cxn>
                <a:cxn ang="0">
                  <a:pos x="342" y="702"/>
                </a:cxn>
                <a:cxn ang="0">
                  <a:pos x="294" y="672"/>
                </a:cxn>
                <a:cxn ang="0">
                  <a:pos x="252" y="636"/>
                </a:cxn>
                <a:cxn ang="0">
                  <a:pos x="210" y="600"/>
                </a:cxn>
                <a:cxn ang="0">
                  <a:pos x="168" y="564"/>
                </a:cxn>
                <a:cxn ang="0">
                  <a:pos x="132" y="528"/>
                </a:cxn>
                <a:cxn ang="0">
                  <a:pos x="96" y="486"/>
                </a:cxn>
                <a:cxn ang="0">
                  <a:pos x="66" y="444"/>
                </a:cxn>
                <a:cxn ang="0">
                  <a:pos x="36" y="402"/>
                </a:cxn>
                <a:cxn ang="0">
                  <a:pos x="12" y="360"/>
                </a:cxn>
                <a:cxn ang="0">
                  <a:pos x="2124" y="486"/>
                </a:cxn>
              </a:cxnLst>
              <a:rect l="0" t="0" r="r" b="b"/>
              <a:pathLst>
                <a:path w="2124" h="918">
                  <a:moveTo>
                    <a:pt x="2124" y="486"/>
                  </a:moveTo>
                  <a:lnTo>
                    <a:pt x="2118" y="498"/>
                  </a:lnTo>
                  <a:lnTo>
                    <a:pt x="2106" y="510"/>
                  </a:lnTo>
                  <a:lnTo>
                    <a:pt x="2094" y="528"/>
                  </a:lnTo>
                  <a:lnTo>
                    <a:pt x="2082" y="540"/>
                  </a:lnTo>
                  <a:lnTo>
                    <a:pt x="2070" y="552"/>
                  </a:lnTo>
                  <a:lnTo>
                    <a:pt x="2052" y="564"/>
                  </a:lnTo>
                  <a:lnTo>
                    <a:pt x="2040" y="576"/>
                  </a:lnTo>
                  <a:lnTo>
                    <a:pt x="2028" y="588"/>
                  </a:lnTo>
                  <a:lnTo>
                    <a:pt x="2016" y="600"/>
                  </a:lnTo>
                  <a:lnTo>
                    <a:pt x="2004" y="612"/>
                  </a:lnTo>
                  <a:lnTo>
                    <a:pt x="1986" y="624"/>
                  </a:lnTo>
                  <a:lnTo>
                    <a:pt x="1974" y="636"/>
                  </a:lnTo>
                  <a:lnTo>
                    <a:pt x="1956" y="648"/>
                  </a:lnTo>
                  <a:lnTo>
                    <a:pt x="1944" y="660"/>
                  </a:lnTo>
                  <a:lnTo>
                    <a:pt x="1926" y="672"/>
                  </a:lnTo>
                  <a:lnTo>
                    <a:pt x="1914" y="678"/>
                  </a:lnTo>
                  <a:lnTo>
                    <a:pt x="1896" y="690"/>
                  </a:lnTo>
                  <a:lnTo>
                    <a:pt x="1878" y="702"/>
                  </a:lnTo>
                  <a:lnTo>
                    <a:pt x="1866" y="714"/>
                  </a:lnTo>
                  <a:lnTo>
                    <a:pt x="1848" y="720"/>
                  </a:lnTo>
                  <a:lnTo>
                    <a:pt x="1830" y="732"/>
                  </a:lnTo>
                  <a:lnTo>
                    <a:pt x="1818" y="744"/>
                  </a:lnTo>
                  <a:lnTo>
                    <a:pt x="1800" y="750"/>
                  </a:lnTo>
                  <a:lnTo>
                    <a:pt x="1782" y="762"/>
                  </a:lnTo>
                  <a:lnTo>
                    <a:pt x="1764" y="768"/>
                  </a:lnTo>
                  <a:lnTo>
                    <a:pt x="1746" y="780"/>
                  </a:lnTo>
                  <a:lnTo>
                    <a:pt x="1728" y="786"/>
                  </a:lnTo>
                  <a:lnTo>
                    <a:pt x="1710" y="792"/>
                  </a:lnTo>
                  <a:lnTo>
                    <a:pt x="1692" y="804"/>
                  </a:lnTo>
                  <a:lnTo>
                    <a:pt x="1674" y="810"/>
                  </a:lnTo>
                  <a:lnTo>
                    <a:pt x="1656" y="816"/>
                  </a:lnTo>
                  <a:lnTo>
                    <a:pt x="1638" y="822"/>
                  </a:lnTo>
                  <a:lnTo>
                    <a:pt x="1620" y="828"/>
                  </a:lnTo>
                  <a:lnTo>
                    <a:pt x="1596" y="840"/>
                  </a:lnTo>
                  <a:lnTo>
                    <a:pt x="1578" y="846"/>
                  </a:lnTo>
                  <a:lnTo>
                    <a:pt x="1560" y="852"/>
                  </a:lnTo>
                  <a:lnTo>
                    <a:pt x="1542" y="858"/>
                  </a:lnTo>
                  <a:lnTo>
                    <a:pt x="1518" y="864"/>
                  </a:lnTo>
                  <a:lnTo>
                    <a:pt x="1500" y="864"/>
                  </a:lnTo>
                  <a:lnTo>
                    <a:pt x="1482" y="870"/>
                  </a:lnTo>
                  <a:lnTo>
                    <a:pt x="1464" y="876"/>
                  </a:lnTo>
                  <a:lnTo>
                    <a:pt x="1440" y="882"/>
                  </a:lnTo>
                  <a:lnTo>
                    <a:pt x="1422" y="888"/>
                  </a:lnTo>
                  <a:lnTo>
                    <a:pt x="1404" y="888"/>
                  </a:lnTo>
                  <a:lnTo>
                    <a:pt x="1380" y="894"/>
                  </a:lnTo>
                  <a:lnTo>
                    <a:pt x="1362" y="894"/>
                  </a:lnTo>
                  <a:lnTo>
                    <a:pt x="1338" y="900"/>
                  </a:lnTo>
                  <a:lnTo>
                    <a:pt x="1320" y="900"/>
                  </a:lnTo>
                  <a:lnTo>
                    <a:pt x="1296" y="906"/>
                  </a:lnTo>
                  <a:lnTo>
                    <a:pt x="1278" y="906"/>
                  </a:lnTo>
                  <a:lnTo>
                    <a:pt x="1260" y="912"/>
                  </a:lnTo>
                  <a:lnTo>
                    <a:pt x="1236" y="912"/>
                  </a:lnTo>
                  <a:lnTo>
                    <a:pt x="1218" y="912"/>
                  </a:lnTo>
                  <a:lnTo>
                    <a:pt x="1194" y="912"/>
                  </a:lnTo>
                  <a:lnTo>
                    <a:pt x="1176" y="918"/>
                  </a:lnTo>
                  <a:lnTo>
                    <a:pt x="1152" y="918"/>
                  </a:lnTo>
                  <a:lnTo>
                    <a:pt x="1134" y="918"/>
                  </a:lnTo>
                  <a:lnTo>
                    <a:pt x="1110" y="918"/>
                  </a:lnTo>
                  <a:lnTo>
                    <a:pt x="1092" y="918"/>
                  </a:lnTo>
                  <a:lnTo>
                    <a:pt x="1068" y="918"/>
                  </a:lnTo>
                  <a:lnTo>
                    <a:pt x="1050" y="918"/>
                  </a:lnTo>
                  <a:lnTo>
                    <a:pt x="1026" y="912"/>
                  </a:lnTo>
                  <a:lnTo>
                    <a:pt x="1008" y="912"/>
                  </a:lnTo>
                  <a:lnTo>
                    <a:pt x="984" y="912"/>
                  </a:lnTo>
                  <a:lnTo>
                    <a:pt x="966" y="912"/>
                  </a:lnTo>
                  <a:lnTo>
                    <a:pt x="942" y="906"/>
                  </a:lnTo>
                  <a:lnTo>
                    <a:pt x="924" y="906"/>
                  </a:lnTo>
                  <a:lnTo>
                    <a:pt x="906" y="900"/>
                  </a:lnTo>
                  <a:lnTo>
                    <a:pt x="882" y="900"/>
                  </a:lnTo>
                  <a:lnTo>
                    <a:pt x="864" y="894"/>
                  </a:lnTo>
                  <a:lnTo>
                    <a:pt x="840" y="894"/>
                  </a:lnTo>
                  <a:lnTo>
                    <a:pt x="822" y="888"/>
                  </a:lnTo>
                  <a:lnTo>
                    <a:pt x="804" y="888"/>
                  </a:lnTo>
                  <a:lnTo>
                    <a:pt x="780" y="882"/>
                  </a:lnTo>
                  <a:lnTo>
                    <a:pt x="762" y="876"/>
                  </a:lnTo>
                  <a:lnTo>
                    <a:pt x="744" y="870"/>
                  </a:lnTo>
                  <a:lnTo>
                    <a:pt x="720" y="864"/>
                  </a:lnTo>
                  <a:lnTo>
                    <a:pt x="702" y="864"/>
                  </a:lnTo>
                  <a:lnTo>
                    <a:pt x="684" y="858"/>
                  </a:lnTo>
                  <a:lnTo>
                    <a:pt x="666" y="852"/>
                  </a:lnTo>
                  <a:lnTo>
                    <a:pt x="642" y="846"/>
                  </a:lnTo>
                  <a:lnTo>
                    <a:pt x="624" y="840"/>
                  </a:lnTo>
                  <a:lnTo>
                    <a:pt x="606" y="828"/>
                  </a:lnTo>
                  <a:lnTo>
                    <a:pt x="588" y="822"/>
                  </a:lnTo>
                  <a:lnTo>
                    <a:pt x="570" y="816"/>
                  </a:lnTo>
                  <a:lnTo>
                    <a:pt x="552" y="810"/>
                  </a:lnTo>
                  <a:lnTo>
                    <a:pt x="534" y="804"/>
                  </a:lnTo>
                  <a:lnTo>
                    <a:pt x="510" y="792"/>
                  </a:lnTo>
                  <a:lnTo>
                    <a:pt x="498" y="786"/>
                  </a:lnTo>
                  <a:lnTo>
                    <a:pt x="480" y="780"/>
                  </a:lnTo>
                  <a:lnTo>
                    <a:pt x="462" y="768"/>
                  </a:lnTo>
                  <a:lnTo>
                    <a:pt x="444" y="762"/>
                  </a:lnTo>
                  <a:lnTo>
                    <a:pt x="426" y="750"/>
                  </a:lnTo>
                  <a:lnTo>
                    <a:pt x="408" y="744"/>
                  </a:lnTo>
                  <a:lnTo>
                    <a:pt x="390" y="732"/>
                  </a:lnTo>
                  <a:lnTo>
                    <a:pt x="372" y="720"/>
                  </a:lnTo>
                  <a:lnTo>
                    <a:pt x="360" y="714"/>
                  </a:lnTo>
                  <a:lnTo>
                    <a:pt x="342" y="702"/>
                  </a:lnTo>
                  <a:lnTo>
                    <a:pt x="324" y="690"/>
                  </a:lnTo>
                  <a:lnTo>
                    <a:pt x="312" y="678"/>
                  </a:lnTo>
                  <a:lnTo>
                    <a:pt x="294" y="672"/>
                  </a:lnTo>
                  <a:lnTo>
                    <a:pt x="282" y="660"/>
                  </a:lnTo>
                  <a:lnTo>
                    <a:pt x="264" y="648"/>
                  </a:lnTo>
                  <a:lnTo>
                    <a:pt x="252" y="636"/>
                  </a:lnTo>
                  <a:lnTo>
                    <a:pt x="234" y="624"/>
                  </a:lnTo>
                  <a:lnTo>
                    <a:pt x="222" y="612"/>
                  </a:lnTo>
                  <a:lnTo>
                    <a:pt x="210" y="600"/>
                  </a:lnTo>
                  <a:lnTo>
                    <a:pt x="192" y="588"/>
                  </a:lnTo>
                  <a:lnTo>
                    <a:pt x="180" y="576"/>
                  </a:lnTo>
                  <a:lnTo>
                    <a:pt x="168" y="564"/>
                  </a:lnTo>
                  <a:lnTo>
                    <a:pt x="156" y="552"/>
                  </a:lnTo>
                  <a:lnTo>
                    <a:pt x="144" y="540"/>
                  </a:lnTo>
                  <a:lnTo>
                    <a:pt x="132" y="528"/>
                  </a:lnTo>
                  <a:lnTo>
                    <a:pt x="120" y="510"/>
                  </a:lnTo>
                  <a:lnTo>
                    <a:pt x="108" y="498"/>
                  </a:lnTo>
                  <a:lnTo>
                    <a:pt x="96" y="486"/>
                  </a:lnTo>
                  <a:lnTo>
                    <a:pt x="84" y="474"/>
                  </a:lnTo>
                  <a:lnTo>
                    <a:pt x="72" y="456"/>
                  </a:lnTo>
                  <a:lnTo>
                    <a:pt x="66" y="444"/>
                  </a:lnTo>
                  <a:lnTo>
                    <a:pt x="54" y="432"/>
                  </a:lnTo>
                  <a:lnTo>
                    <a:pt x="42" y="414"/>
                  </a:lnTo>
                  <a:lnTo>
                    <a:pt x="36" y="402"/>
                  </a:lnTo>
                  <a:lnTo>
                    <a:pt x="24" y="384"/>
                  </a:lnTo>
                  <a:lnTo>
                    <a:pt x="18" y="372"/>
                  </a:lnTo>
                  <a:lnTo>
                    <a:pt x="12" y="360"/>
                  </a:lnTo>
                  <a:lnTo>
                    <a:pt x="0" y="342"/>
                  </a:lnTo>
                  <a:lnTo>
                    <a:pt x="1110" y="0"/>
                  </a:lnTo>
                  <a:lnTo>
                    <a:pt x="2124" y="486"/>
                  </a:lnTo>
                  <a:close/>
                </a:path>
              </a:pathLst>
            </a:custGeom>
            <a:solidFill>
              <a:srgbClr val="3366FF"/>
            </a:solidFill>
            <a:ln w="9525">
              <a:solidFill>
                <a:srgbClr val="FFFFFF"/>
              </a:solidFill>
              <a:prstDash val="solid"/>
              <a:round/>
              <a:headEnd/>
              <a:tailEnd/>
            </a:ln>
          </p:spPr>
          <p:txBody>
            <a:bodyPr/>
            <a:lstStyle/>
            <a:p>
              <a:endParaRPr lang="es-ES"/>
            </a:p>
          </p:txBody>
        </p:sp>
        <p:sp>
          <p:nvSpPr>
            <p:cNvPr id="106" name="Freeform 2087"/>
            <p:cNvSpPr>
              <a:spLocks/>
            </p:cNvSpPr>
            <p:nvPr/>
          </p:nvSpPr>
          <p:spPr bwMode="auto">
            <a:xfrm>
              <a:off x="4575175" y="5416550"/>
              <a:ext cx="204788" cy="466725"/>
            </a:xfrm>
            <a:custGeom>
              <a:avLst/>
              <a:gdLst/>
              <a:ahLst/>
              <a:cxnLst>
                <a:cxn ang="0">
                  <a:pos x="0" y="57"/>
                </a:cxn>
                <a:cxn ang="0">
                  <a:pos x="12" y="57"/>
                </a:cxn>
                <a:cxn ang="0">
                  <a:pos x="13" y="0"/>
                </a:cxn>
              </a:cxnLst>
              <a:rect l="0" t="0" r="r" b="b"/>
              <a:pathLst>
                <a:path w="13" h="57">
                  <a:moveTo>
                    <a:pt x="0" y="57"/>
                  </a:moveTo>
                  <a:lnTo>
                    <a:pt x="12" y="57"/>
                  </a:lnTo>
                  <a:lnTo>
                    <a:pt x="13" y="0"/>
                  </a:lnTo>
                </a:path>
              </a:pathLst>
            </a:custGeom>
            <a:noFill/>
            <a:ln w="9525">
              <a:solidFill>
                <a:srgbClr val="FFFFFF"/>
              </a:solidFill>
              <a:prstDash val="solid"/>
              <a:round/>
              <a:headEnd/>
              <a:tailEnd/>
            </a:ln>
          </p:spPr>
          <p:txBody>
            <a:bodyPr/>
            <a:lstStyle/>
            <a:p>
              <a:endParaRPr lang="es-ES"/>
            </a:p>
          </p:txBody>
        </p:sp>
        <p:sp>
          <p:nvSpPr>
            <p:cNvPr id="107" name="Rectangle 2088"/>
            <p:cNvSpPr>
              <a:spLocks noChangeArrowheads="1"/>
            </p:cNvSpPr>
            <p:nvPr/>
          </p:nvSpPr>
          <p:spPr bwMode="auto">
            <a:xfrm>
              <a:off x="5808663" y="1473200"/>
              <a:ext cx="816862" cy="231214"/>
            </a:xfrm>
            <a:prstGeom prst="rect">
              <a:avLst/>
            </a:prstGeom>
            <a:noFill/>
            <a:ln w="9525">
              <a:noFill/>
              <a:miter lim="800000"/>
              <a:headEnd/>
              <a:tailEnd/>
            </a:ln>
          </p:spPr>
          <p:txBody>
            <a:bodyPr wrap="none" lIns="0" tIns="0" rIns="0" bIns="0">
              <a:spAutoFit/>
            </a:bodyPr>
            <a:lstStyle/>
            <a:p>
              <a:r>
                <a:rPr lang="en-US" sz="1400" b="1" dirty="0" smtClean="0">
                  <a:solidFill>
                    <a:srgbClr val="FFFFFF"/>
                  </a:solidFill>
                  <a:latin typeface="Arial" charset="0"/>
                </a:rPr>
                <a:t>follicular</a:t>
              </a:r>
              <a:endParaRPr lang="en-US" sz="2400" b="1" dirty="0">
                <a:solidFill>
                  <a:schemeClr val="bg2"/>
                </a:solidFill>
              </a:endParaRPr>
            </a:p>
          </p:txBody>
        </p:sp>
        <p:sp>
          <p:nvSpPr>
            <p:cNvPr id="108" name="Rectangle 2089"/>
            <p:cNvSpPr>
              <a:spLocks noChangeArrowheads="1"/>
            </p:cNvSpPr>
            <p:nvPr/>
          </p:nvSpPr>
          <p:spPr bwMode="auto">
            <a:xfrm>
              <a:off x="6065838" y="1692275"/>
              <a:ext cx="355600"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22%</a:t>
              </a:r>
              <a:endParaRPr lang="en-US" sz="2400" b="1">
                <a:solidFill>
                  <a:srgbClr val="FFFFFF"/>
                </a:solidFill>
              </a:endParaRPr>
            </a:p>
          </p:txBody>
        </p:sp>
        <p:sp>
          <p:nvSpPr>
            <p:cNvPr id="109" name="Rectangle 2090"/>
            <p:cNvSpPr>
              <a:spLocks noChangeArrowheads="1"/>
            </p:cNvSpPr>
            <p:nvPr/>
          </p:nvSpPr>
          <p:spPr bwMode="auto">
            <a:xfrm>
              <a:off x="1731963" y="4149725"/>
              <a:ext cx="571500"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mantle</a:t>
              </a:r>
              <a:endParaRPr lang="en-US" sz="2400" b="1">
                <a:solidFill>
                  <a:srgbClr val="FFFFFF"/>
                </a:solidFill>
              </a:endParaRPr>
            </a:p>
          </p:txBody>
        </p:sp>
        <p:sp>
          <p:nvSpPr>
            <p:cNvPr id="110" name="Rectangle 2091"/>
            <p:cNvSpPr>
              <a:spLocks noChangeArrowheads="1"/>
            </p:cNvSpPr>
            <p:nvPr/>
          </p:nvSpPr>
          <p:spPr bwMode="auto">
            <a:xfrm>
              <a:off x="1970088" y="4368800"/>
              <a:ext cx="257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6%</a:t>
              </a:r>
              <a:endParaRPr lang="en-US" sz="2400" b="1">
                <a:solidFill>
                  <a:srgbClr val="FFFFFF"/>
                </a:solidFill>
              </a:endParaRPr>
            </a:p>
          </p:txBody>
        </p:sp>
        <p:sp>
          <p:nvSpPr>
            <p:cNvPr id="111" name="Rectangle 2092"/>
            <p:cNvSpPr>
              <a:spLocks noChangeArrowheads="1"/>
            </p:cNvSpPr>
            <p:nvPr/>
          </p:nvSpPr>
          <p:spPr bwMode="auto">
            <a:xfrm>
              <a:off x="2809167" y="5653662"/>
              <a:ext cx="1624011" cy="212725"/>
            </a:xfrm>
            <a:prstGeom prst="rect">
              <a:avLst/>
            </a:prstGeom>
            <a:noFill/>
            <a:ln w="9525">
              <a:noFill/>
              <a:miter lim="800000"/>
              <a:headEnd/>
              <a:tailEnd/>
            </a:ln>
          </p:spPr>
          <p:txBody>
            <a:bodyPr wrap="none" lIns="0" tIns="0" rIns="0" bIns="0">
              <a:spAutoFit/>
            </a:bodyPr>
            <a:lstStyle/>
            <a:p>
              <a:r>
                <a:rPr lang="en-US" sz="1400" b="1" dirty="0">
                  <a:solidFill>
                    <a:srgbClr val="FFFFFF"/>
                  </a:solidFill>
                  <a:latin typeface="Arial" charset="0"/>
                </a:rPr>
                <a:t>diffuse large B cell</a:t>
              </a:r>
              <a:r>
                <a:rPr lang="en-US" sz="1400" b="1" dirty="0">
                  <a:solidFill>
                    <a:schemeClr val="bg2"/>
                  </a:solidFill>
                  <a:latin typeface="Arial" charset="0"/>
                </a:rPr>
                <a:t> </a:t>
              </a:r>
              <a:endParaRPr lang="en-US" sz="2400" b="1" dirty="0">
                <a:solidFill>
                  <a:schemeClr val="bg2"/>
                </a:solidFill>
              </a:endParaRPr>
            </a:p>
          </p:txBody>
        </p:sp>
        <p:sp>
          <p:nvSpPr>
            <p:cNvPr id="112" name="Rectangle 2093"/>
            <p:cNvSpPr>
              <a:spLocks noChangeArrowheads="1"/>
            </p:cNvSpPr>
            <p:nvPr/>
          </p:nvSpPr>
          <p:spPr bwMode="auto">
            <a:xfrm>
              <a:off x="3798888" y="5883275"/>
              <a:ext cx="355600"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35%</a:t>
              </a:r>
              <a:endParaRPr lang="en-US" sz="2400" b="1">
                <a:solidFill>
                  <a:srgbClr val="FFFFFF"/>
                </a:solidFill>
              </a:endParaRPr>
            </a:p>
          </p:txBody>
        </p:sp>
        <p:sp>
          <p:nvSpPr>
            <p:cNvPr id="113" name="Rectangle 2094"/>
            <p:cNvSpPr>
              <a:spLocks noChangeArrowheads="1"/>
            </p:cNvSpPr>
            <p:nvPr/>
          </p:nvSpPr>
          <p:spPr bwMode="auto">
            <a:xfrm>
              <a:off x="2713038" y="1130300"/>
              <a:ext cx="124142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marginal zone </a:t>
              </a:r>
            </a:p>
          </p:txBody>
        </p:sp>
        <p:sp>
          <p:nvSpPr>
            <p:cNvPr id="114" name="Rectangle 2095"/>
            <p:cNvSpPr>
              <a:spLocks noChangeArrowheads="1"/>
            </p:cNvSpPr>
            <p:nvPr/>
          </p:nvSpPr>
          <p:spPr bwMode="auto">
            <a:xfrm>
              <a:off x="3141663" y="1349375"/>
              <a:ext cx="49212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MALT</a:t>
              </a:r>
              <a:endParaRPr lang="en-US" sz="2400" b="1"/>
            </a:p>
          </p:txBody>
        </p:sp>
        <p:sp>
          <p:nvSpPr>
            <p:cNvPr id="115" name="Rectangle 2096"/>
            <p:cNvSpPr>
              <a:spLocks noChangeArrowheads="1"/>
            </p:cNvSpPr>
            <p:nvPr/>
          </p:nvSpPr>
          <p:spPr bwMode="auto">
            <a:xfrm>
              <a:off x="3246438" y="1568450"/>
              <a:ext cx="257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8%</a:t>
              </a:r>
              <a:endParaRPr lang="en-US" sz="2400" b="1"/>
            </a:p>
          </p:txBody>
        </p:sp>
        <p:sp>
          <p:nvSpPr>
            <p:cNvPr id="116" name="Rectangle 2097"/>
            <p:cNvSpPr>
              <a:spLocks noChangeArrowheads="1"/>
            </p:cNvSpPr>
            <p:nvPr/>
          </p:nvSpPr>
          <p:spPr bwMode="auto">
            <a:xfrm>
              <a:off x="1693863" y="2073275"/>
              <a:ext cx="1192212"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marginal zone</a:t>
              </a:r>
              <a:endParaRPr lang="en-US" sz="2400" b="1"/>
            </a:p>
          </p:txBody>
        </p:sp>
        <p:sp>
          <p:nvSpPr>
            <p:cNvPr id="117" name="Rectangle 2098"/>
            <p:cNvSpPr>
              <a:spLocks noChangeArrowheads="1"/>
            </p:cNvSpPr>
            <p:nvPr/>
          </p:nvSpPr>
          <p:spPr bwMode="auto">
            <a:xfrm>
              <a:off x="2208213" y="2292350"/>
              <a:ext cx="257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3%</a:t>
              </a:r>
              <a:endParaRPr lang="en-US" sz="2400" b="1"/>
            </a:p>
          </p:txBody>
        </p:sp>
        <p:sp>
          <p:nvSpPr>
            <p:cNvPr id="118" name="Rectangle 2099"/>
            <p:cNvSpPr>
              <a:spLocks noChangeArrowheads="1"/>
            </p:cNvSpPr>
            <p:nvPr/>
          </p:nvSpPr>
          <p:spPr bwMode="auto">
            <a:xfrm>
              <a:off x="7361238" y="2425700"/>
              <a:ext cx="541337"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others</a:t>
              </a:r>
              <a:endParaRPr lang="en-US" sz="2400" b="1"/>
            </a:p>
          </p:txBody>
        </p:sp>
        <p:sp>
          <p:nvSpPr>
            <p:cNvPr id="119" name="Rectangle 2100"/>
            <p:cNvSpPr>
              <a:spLocks noChangeArrowheads="1"/>
            </p:cNvSpPr>
            <p:nvPr/>
          </p:nvSpPr>
          <p:spPr bwMode="auto">
            <a:xfrm>
              <a:off x="7494588" y="2644775"/>
              <a:ext cx="257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6%</a:t>
              </a:r>
              <a:endParaRPr lang="en-US" sz="2400" b="1"/>
            </a:p>
          </p:txBody>
        </p:sp>
        <p:sp>
          <p:nvSpPr>
            <p:cNvPr id="120" name="Rectangle 2101"/>
            <p:cNvSpPr>
              <a:spLocks noChangeArrowheads="1"/>
            </p:cNvSpPr>
            <p:nvPr/>
          </p:nvSpPr>
          <p:spPr bwMode="auto">
            <a:xfrm>
              <a:off x="7446963" y="2997200"/>
              <a:ext cx="1022350"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anaplastic T</a:t>
              </a:r>
              <a:endParaRPr lang="en-US" sz="2400" b="1">
                <a:solidFill>
                  <a:srgbClr val="FFFFFF"/>
                </a:solidFill>
              </a:endParaRPr>
            </a:p>
          </p:txBody>
        </p:sp>
        <p:sp>
          <p:nvSpPr>
            <p:cNvPr id="121" name="Rectangle 2102"/>
            <p:cNvSpPr>
              <a:spLocks noChangeArrowheads="1"/>
            </p:cNvSpPr>
            <p:nvPr/>
          </p:nvSpPr>
          <p:spPr bwMode="auto">
            <a:xfrm>
              <a:off x="7751763" y="3216275"/>
              <a:ext cx="257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2%</a:t>
              </a:r>
              <a:endParaRPr lang="en-US" sz="2400" b="1">
                <a:solidFill>
                  <a:srgbClr val="FFFFFF"/>
                </a:solidFill>
              </a:endParaRPr>
            </a:p>
          </p:txBody>
        </p:sp>
        <p:sp>
          <p:nvSpPr>
            <p:cNvPr id="122" name="Rectangle 2103"/>
            <p:cNvSpPr>
              <a:spLocks noChangeArrowheads="1"/>
            </p:cNvSpPr>
            <p:nvPr/>
          </p:nvSpPr>
          <p:spPr bwMode="auto">
            <a:xfrm>
              <a:off x="7446963" y="3911600"/>
              <a:ext cx="1014412"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peripheral T</a:t>
              </a:r>
              <a:endParaRPr lang="en-US" sz="2400" b="1">
                <a:solidFill>
                  <a:srgbClr val="FFFFFF"/>
                </a:solidFill>
              </a:endParaRPr>
            </a:p>
          </p:txBody>
        </p:sp>
        <p:sp>
          <p:nvSpPr>
            <p:cNvPr id="123" name="Rectangle 2104"/>
            <p:cNvSpPr>
              <a:spLocks noChangeArrowheads="1"/>
            </p:cNvSpPr>
            <p:nvPr/>
          </p:nvSpPr>
          <p:spPr bwMode="auto">
            <a:xfrm>
              <a:off x="7923213" y="4130675"/>
              <a:ext cx="257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7%</a:t>
              </a:r>
              <a:endParaRPr lang="en-US" sz="2400" b="1">
                <a:solidFill>
                  <a:srgbClr val="FFFFFF"/>
                </a:solidFill>
              </a:endParaRPr>
            </a:p>
          </p:txBody>
        </p:sp>
        <p:sp>
          <p:nvSpPr>
            <p:cNvPr id="124" name="Rectangle 2105"/>
            <p:cNvSpPr>
              <a:spLocks noChangeArrowheads="1"/>
            </p:cNvSpPr>
            <p:nvPr/>
          </p:nvSpPr>
          <p:spPr bwMode="auto">
            <a:xfrm>
              <a:off x="7208838" y="4654550"/>
              <a:ext cx="1554162"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Lymphoblastic T   </a:t>
              </a:r>
              <a:endParaRPr lang="en-US" sz="2400" b="1">
                <a:solidFill>
                  <a:srgbClr val="FFFFFF"/>
                </a:solidFill>
              </a:endParaRPr>
            </a:p>
          </p:txBody>
        </p:sp>
        <p:sp>
          <p:nvSpPr>
            <p:cNvPr id="125" name="Rectangle 2106"/>
            <p:cNvSpPr>
              <a:spLocks noChangeArrowheads="1"/>
            </p:cNvSpPr>
            <p:nvPr/>
          </p:nvSpPr>
          <p:spPr bwMode="auto">
            <a:xfrm>
              <a:off x="7780338" y="4873625"/>
              <a:ext cx="257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2%</a:t>
              </a:r>
              <a:endParaRPr lang="en-US" sz="2400" b="1">
                <a:solidFill>
                  <a:srgbClr val="FFFFFF"/>
                </a:solidFill>
              </a:endParaRPr>
            </a:p>
          </p:txBody>
        </p:sp>
        <p:sp>
          <p:nvSpPr>
            <p:cNvPr id="126" name="Rectangle 2107"/>
            <p:cNvSpPr>
              <a:spLocks noChangeArrowheads="1"/>
            </p:cNvSpPr>
            <p:nvPr/>
          </p:nvSpPr>
          <p:spPr bwMode="auto">
            <a:xfrm>
              <a:off x="7018338" y="5273675"/>
              <a:ext cx="571500"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Burkitt</a:t>
              </a:r>
              <a:endParaRPr lang="en-US" sz="2400" b="1">
                <a:solidFill>
                  <a:srgbClr val="FFFFFF"/>
                </a:solidFill>
              </a:endParaRPr>
            </a:p>
          </p:txBody>
        </p:sp>
        <p:sp>
          <p:nvSpPr>
            <p:cNvPr id="127" name="Rectangle 2108"/>
            <p:cNvSpPr>
              <a:spLocks noChangeArrowheads="1"/>
            </p:cNvSpPr>
            <p:nvPr/>
          </p:nvSpPr>
          <p:spPr bwMode="auto">
            <a:xfrm>
              <a:off x="7170738" y="5492750"/>
              <a:ext cx="257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1%</a:t>
              </a:r>
              <a:endParaRPr lang="en-US" sz="2400" b="1">
                <a:solidFill>
                  <a:schemeClr val="bg2"/>
                </a:solidFill>
              </a:endParaRPr>
            </a:p>
          </p:txBody>
        </p:sp>
        <p:sp>
          <p:nvSpPr>
            <p:cNvPr id="128" name="Rectangle 2109"/>
            <p:cNvSpPr>
              <a:spLocks noChangeArrowheads="1"/>
            </p:cNvSpPr>
            <p:nvPr/>
          </p:nvSpPr>
          <p:spPr bwMode="auto">
            <a:xfrm>
              <a:off x="1881188" y="3092450"/>
              <a:ext cx="384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 SLL</a:t>
              </a:r>
              <a:endParaRPr lang="en-US" sz="2400" b="1">
                <a:solidFill>
                  <a:srgbClr val="FFFFFF"/>
                </a:solidFill>
              </a:endParaRPr>
            </a:p>
          </p:txBody>
        </p:sp>
        <p:sp>
          <p:nvSpPr>
            <p:cNvPr id="129" name="Rectangle 2110"/>
            <p:cNvSpPr>
              <a:spLocks noChangeArrowheads="1"/>
            </p:cNvSpPr>
            <p:nvPr/>
          </p:nvSpPr>
          <p:spPr bwMode="auto">
            <a:xfrm>
              <a:off x="2008188" y="3311525"/>
              <a:ext cx="257175" cy="212725"/>
            </a:xfrm>
            <a:prstGeom prst="rect">
              <a:avLst/>
            </a:prstGeom>
            <a:noFill/>
            <a:ln w="9525">
              <a:noFill/>
              <a:miter lim="800000"/>
              <a:headEnd/>
              <a:tailEnd/>
            </a:ln>
          </p:spPr>
          <p:txBody>
            <a:bodyPr wrap="none" lIns="0" tIns="0" rIns="0" bIns="0">
              <a:spAutoFit/>
            </a:bodyPr>
            <a:lstStyle/>
            <a:p>
              <a:r>
                <a:rPr lang="en-US" sz="1400" b="1">
                  <a:solidFill>
                    <a:srgbClr val="FFFFFF"/>
                  </a:solidFill>
                  <a:latin typeface="Arial" charset="0"/>
                </a:rPr>
                <a:t>8%</a:t>
              </a:r>
              <a:endParaRPr lang="en-US" sz="2400" b="1">
                <a:solidFill>
                  <a:srgbClr val="FFFFFF"/>
                </a:solidFill>
              </a:endParaRPr>
            </a:p>
          </p:txBody>
        </p:sp>
        <p:sp>
          <p:nvSpPr>
            <p:cNvPr id="130" name="Rectangle 2111"/>
            <p:cNvSpPr>
              <a:spLocks noChangeArrowheads="1"/>
            </p:cNvSpPr>
            <p:nvPr/>
          </p:nvSpPr>
          <p:spPr bwMode="auto">
            <a:xfrm>
              <a:off x="709332" y="6127295"/>
              <a:ext cx="8147050" cy="366712"/>
            </a:xfrm>
            <a:prstGeom prst="rect">
              <a:avLst/>
            </a:prstGeom>
            <a:noFill/>
            <a:ln w="9525">
              <a:noFill/>
              <a:miter lim="800000"/>
              <a:headEnd/>
              <a:tailEnd/>
            </a:ln>
            <a:effectLst/>
          </p:spPr>
          <p:txBody>
            <a:bodyPr wrap="none" lIns="92075" tIns="46038" rIns="92075" bIns="46038">
              <a:spAutoFit/>
            </a:bodyPr>
            <a:lstStyle/>
            <a:p>
              <a:r>
                <a:rPr lang="es-ES" sz="1800" b="1" i="1" noProof="1">
                  <a:solidFill>
                    <a:schemeClr val="bg1"/>
                  </a:solidFill>
                  <a:latin typeface="Arial" charset="0"/>
                </a:rPr>
                <a:t>(Non Hodgkin’s Lymphoma Classification Project Blood 1997;89:3909-18)</a:t>
              </a:r>
              <a:endParaRPr lang="es-ES" sz="1800" b="1" i="1" noProof="1">
                <a:solidFill>
                  <a:srgbClr val="003399"/>
                </a:solidFill>
                <a:latin typeface="Arial"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24" name="Text Box 9"/>
          <p:cNvSpPr txBox="1">
            <a:spLocks noChangeArrowheads="1"/>
          </p:cNvSpPr>
          <p:nvPr/>
        </p:nvSpPr>
        <p:spPr bwMode="auto">
          <a:xfrm>
            <a:off x="1500167" y="-24"/>
            <a:ext cx="7500990" cy="954107"/>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Expresión de CD20 en el desarrollo del linfocito B</a:t>
            </a:r>
            <a:endParaRPr lang="es-ES" sz="2800" b="1" dirty="0">
              <a:solidFill>
                <a:srgbClr val="001093"/>
              </a:solidFill>
            </a:endParaRPr>
          </a:p>
        </p:txBody>
      </p:sp>
      <p:pic>
        <p:nvPicPr>
          <p:cNvPr id="16" name="Picture 3" descr="process"/>
          <p:cNvPicPr>
            <a:picLocks noChangeAspect="1" noChangeArrowheads="1"/>
          </p:cNvPicPr>
          <p:nvPr/>
        </p:nvPicPr>
        <p:blipFill>
          <a:blip r:embed="rId5"/>
          <a:srcRect/>
          <a:stretch>
            <a:fillRect/>
          </a:stretch>
        </p:blipFill>
        <p:spPr bwMode="invGray">
          <a:xfrm>
            <a:off x="71406" y="2446274"/>
            <a:ext cx="9013825" cy="2055862"/>
          </a:xfrm>
          <a:prstGeom prst="rect">
            <a:avLst/>
          </a:prstGeom>
          <a:noFill/>
        </p:spPr>
      </p:pic>
      <p:sp>
        <p:nvSpPr>
          <p:cNvPr id="17" name="Text Box 4"/>
          <p:cNvSpPr txBox="1">
            <a:spLocks noChangeArrowheads="1"/>
          </p:cNvSpPr>
          <p:nvPr/>
        </p:nvSpPr>
        <p:spPr bwMode="auto">
          <a:xfrm>
            <a:off x="314636" y="4502137"/>
            <a:ext cx="1442212" cy="629695"/>
          </a:xfrm>
          <a:prstGeom prst="rect">
            <a:avLst/>
          </a:prstGeom>
          <a:noFill/>
          <a:ln w="9525">
            <a:noFill/>
            <a:miter lim="800000"/>
            <a:headEnd/>
            <a:tailEnd/>
          </a:ln>
          <a:effectLst/>
        </p:spPr>
        <p:txBody>
          <a:bodyPr>
            <a:spAutoFit/>
          </a:bodyPr>
          <a:lstStyle/>
          <a:p>
            <a:pPr algn="ctr">
              <a:spcBef>
                <a:spcPct val="50000"/>
              </a:spcBef>
            </a:pPr>
            <a:r>
              <a:rPr lang="en-US" sz="1800" b="1">
                <a:latin typeface="Arial" charset="0"/>
              </a:rPr>
              <a:t>Pluripotent stem cell</a:t>
            </a:r>
          </a:p>
        </p:txBody>
      </p:sp>
      <p:sp>
        <p:nvSpPr>
          <p:cNvPr id="18" name="Text Box 5"/>
          <p:cNvSpPr txBox="1">
            <a:spLocks noChangeArrowheads="1"/>
          </p:cNvSpPr>
          <p:nvPr/>
        </p:nvSpPr>
        <p:spPr bwMode="auto">
          <a:xfrm>
            <a:off x="1808356" y="4502137"/>
            <a:ext cx="1442212" cy="629695"/>
          </a:xfrm>
          <a:prstGeom prst="rect">
            <a:avLst/>
          </a:prstGeom>
          <a:noFill/>
          <a:ln w="9525">
            <a:noFill/>
            <a:miter lim="800000"/>
            <a:headEnd/>
            <a:tailEnd/>
          </a:ln>
          <a:effectLst/>
        </p:spPr>
        <p:txBody>
          <a:bodyPr>
            <a:spAutoFit/>
          </a:bodyPr>
          <a:lstStyle/>
          <a:p>
            <a:pPr algn="ctr">
              <a:spcBef>
                <a:spcPct val="50000"/>
              </a:spcBef>
            </a:pPr>
            <a:r>
              <a:rPr lang="en-US" sz="1800" b="1">
                <a:latin typeface="Arial" charset="0"/>
              </a:rPr>
              <a:t>Lymphoid stem cell</a:t>
            </a:r>
          </a:p>
        </p:txBody>
      </p:sp>
      <p:sp>
        <p:nvSpPr>
          <p:cNvPr id="19" name="Text Box 6"/>
          <p:cNvSpPr txBox="1">
            <a:spLocks noChangeArrowheads="1"/>
          </p:cNvSpPr>
          <p:nvPr/>
        </p:nvSpPr>
        <p:spPr bwMode="auto">
          <a:xfrm>
            <a:off x="3302075" y="4502137"/>
            <a:ext cx="1442212" cy="360048"/>
          </a:xfrm>
          <a:prstGeom prst="rect">
            <a:avLst/>
          </a:prstGeom>
          <a:noFill/>
          <a:ln w="9525">
            <a:noFill/>
            <a:miter lim="800000"/>
            <a:headEnd/>
            <a:tailEnd/>
          </a:ln>
          <a:effectLst/>
        </p:spPr>
        <p:txBody>
          <a:bodyPr>
            <a:spAutoFit/>
          </a:bodyPr>
          <a:lstStyle/>
          <a:p>
            <a:pPr algn="ctr">
              <a:spcBef>
                <a:spcPct val="50000"/>
              </a:spcBef>
            </a:pPr>
            <a:r>
              <a:rPr lang="en-US" sz="1800" b="1">
                <a:latin typeface="Arial" charset="0"/>
              </a:rPr>
              <a:t>Pre-B-cell</a:t>
            </a:r>
          </a:p>
        </p:txBody>
      </p:sp>
      <p:sp>
        <p:nvSpPr>
          <p:cNvPr id="21" name="Text Box 7"/>
          <p:cNvSpPr txBox="1">
            <a:spLocks noChangeArrowheads="1"/>
          </p:cNvSpPr>
          <p:nvPr/>
        </p:nvSpPr>
        <p:spPr bwMode="auto">
          <a:xfrm>
            <a:off x="4795795" y="4502137"/>
            <a:ext cx="1442212" cy="360048"/>
          </a:xfrm>
          <a:prstGeom prst="rect">
            <a:avLst/>
          </a:prstGeom>
          <a:noFill/>
          <a:ln w="9525">
            <a:noFill/>
            <a:miter lim="800000"/>
            <a:headEnd/>
            <a:tailEnd/>
          </a:ln>
          <a:effectLst/>
        </p:spPr>
        <p:txBody>
          <a:bodyPr>
            <a:spAutoFit/>
          </a:bodyPr>
          <a:lstStyle/>
          <a:p>
            <a:pPr algn="ctr">
              <a:spcBef>
                <a:spcPct val="50000"/>
              </a:spcBef>
            </a:pPr>
            <a:r>
              <a:rPr lang="en-US" sz="1800" b="1">
                <a:latin typeface="Arial" charset="0"/>
              </a:rPr>
              <a:t>B-cell</a:t>
            </a:r>
          </a:p>
        </p:txBody>
      </p:sp>
      <p:sp>
        <p:nvSpPr>
          <p:cNvPr id="22" name="Text Box 8"/>
          <p:cNvSpPr txBox="1">
            <a:spLocks noChangeArrowheads="1"/>
          </p:cNvSpPr>
          <p:nvPr/>
        </p:nvSpPr>
        <p:spPr bwMode="auto">
          <a:xfrm>
            <a:off x="6289514" y="4502137"/>
            <a:ext cx="1442212" cy="629695"/>
          </a:xfrm>
          <a:prstGeom prst="rect">
            <a:avLst/>
          </a:prstGeom>
          <a:noFill/>
          <a:ln w="9525">
            <a:noFill/>
            <a:miter lim="800000"/>
            <a:headEnd/>
            <a:tailEnd/>
          </a:ln>
          <a:effectLst/>
        </p:spPr>
        <p:txBody>
          <a:bodyPr>
            <a:spAutoFit/>
          </a:bodyPr>
          <a:lstStyle/>
          <a:p>
            <a:pPr algn="ctr">
              <a:spcBef>
                <a:spcPct val="50000"/>
              </a:spcBef>
            </a:pPr>
            <a:r>
              <a:rPr lang="en-US" sz="1800" b="1">
                <a:latin typeface="Arial" charset="0"/>
              </a:rPr>
              <a:t>Activated B-cell</a:t>
            </a:r>
          </a:p>
        </p:txBody>
      </p:sp>
      <p:sp>
        <p:nvSpPr>
          <p:cNvPr id="23" name="Text Box 10"/>
          <p:cNvSpPr txBox="1">
            <a:spLocks noChangeArrowheads="1"/>
          </p:cNvSpPr>
          <p:nvPr/>
        </p:nvSpPr>
        <p:spPr bwMode="auto">
          <a:xfrm>
            <a:off x="1121588" y="1928802"/>
            <a:ext cx="2609717" cy="448892"/>
          </a:xfrm>
          <a:prstGeom prst="rect">
            <a:avLst/>
          </a:prstGeom>
          <a:noFill/>
          <a:ln w="9525">
            <a:noFill/>
            <a:miter lim="800000"/>
            <a:headEnd/>
            <a:tailEnd/>
          </a:ln>
          <a:effectLst/>
        </p:spPr>
        <p:txBody>
          <a:bodyPr>
            <a:spAutoFit/>
          </a:bodyPr>
          <a:lstStyle/>
          <a:p>
            <a:pPr algn="ctr">
              <a:spcBef>
                <a:spcPct val="50000"/>
              </a:spcBef>
            </a:pPr>
            <a:r>
              <a:rPr lang="en-US" sz="2400" b="1">
                <a:latin typeface="Arial" charset="0"/>
              </a:rPr>
              <a:t>Bone marrow</a:t>
            </a:r>
          </a:p>
        </p:txBody>
      </p:sp>
      <p:sp>
        <p:nvSpPr>
          <p:cNvPr id="36" name="Text Box 11"/>
          <p:cNvSpPr txBox="1">
            <a:spLocks noChangeArrowheads="1"/>
          </p:cNvSpPr>
          <p:nvPr/>
        </p:nvSpPr>
        <p:spPr bwMode="auto">
          <a:xfrm>
            <a:off x="5396717" y="1928802"/>
            <a:ext cx="2609717" cy="448892"/>
          </a:xfrm>
          <a:prstGeom prst="rect">
            <a:avLst/>
          </a:prstGeom>
          <a:noFill/>
          <a:ln w="9525">
            <a:noFill/>
            <a:miter lim="800000"/>
            <a:headEnd/>
            <a:tailEnd/>
          </a:ln>
          <a:effectLst/>
        </p:spPr>
        <p:txBody>
          <a:bodyPr>
            <a:spAutoFit/>
          </a:bodyPr>
          <a:lstStyle/>
          <a:p>
            <a:pPr algn="ctr">
              <a:spcBef>
                <a:spcPct val="50000"/>
              </a:spcBef>
            </a:pPr>
            <a:r>
              <a:rPr lang="en-US" sz="2400" b="1">
                <a:latin typeface="Arial" charset="0"/>
              </a:rPr>
              <a:t>Blood, lymph</a:t>
            </a:r>
          </a:p>
        </p:txBody>
      </p:sp>
      <p:sp>
        <p:nvSpPr>
          <p:cNvPr id="37" name="Line 12"/>
          <p:cNvSpPr>
            <a:spLocks noChangeShapeType="1"/>
          </p:cNvSpPr>
          <p:nvPr/>
        </p:nvSpPr>
        <p:spPr bwMode="auto">
          <a:xfrm>
            <a:off x="3490936" y="2153248"/>
            <a:ext cx="1253351" cy="0"/>
          </a:xfrm>
          <a:prstGeom prst="line">
            <a:avLst/>
          </a:prstGeom>
          <a:noFill/>
          <a:ln w="50800">
            <a:solidFill>
              <a:schemeClr val="tx1"/>
            </a:solidFill>
            <a:round/>
            <a:headEnd/>
            <a:tailEnd type="triangle" w="med" len="med"/>
          </a:ln>
          <a:effectLst/>
        </p:spPr>
        <p:txBody>
          <a:bodyPr/>
          <a:lstStyle/>
          <a:p>
            <a:endParaRPr lang="es-ES"/>
          </a:p>
        </p:txBody>
      </p:sp>
      <p:sp>
        <p:nvSpPr>
          <p:cNvPr id="38" name="Line 13"/>
          <p:cNvSpPr>
            <a:spLocks noChangeShapeType="1"/>
          </p:cNvSpPr>
          <p:nvPr/>
        </p:nvSpPr>
        <p:spPr bwMode="auto">
          <a:xfrm>
            <a:off x="7748896" y="2153248"/>
            <a:ext cx="1167505" cy="0"/>
          </a:xfrm>
          <a:prstGeom prst="line">
            <a:avLst/>
          </a:prstGeom>
          <a:noFill/>
          <a:ln w="50800">
            <a:solidFill>
              <a:schemeClr val="tx1"/>
            </a:solidFill>
            <a:round/>
            <a:headEnd/>
            <a:tailEnd type="triangle" w="med" len="med"/>
          </a:ln>
          <a:effectLst/>
        </p:spPr>
        <p:txBody>
          <a:bodyPr/>
          <a:lstStyle/>
          <a:p>
            <a:endParaRPr lang="es-ES"/>
          </a:p>
        </p:txBody>
      </p:sp>
      <p:sp>
        <p:nvSpPr>
          <p:cNvPr id="39" name="Line 14"/>
          <p:cNvSpPr>
            <a:spLocks noChangeShapeType="1"/>
          </p:cNvSpPr>
          <p:nvPr/>
        </p:nvSpPr>
        <p:spPr bwMode="auto">
          <a:xfrm flipH="1">
            <a:off x="572174" y="2153248"/>
            <a:ext cx="824121" cy="0"/>
          </a:xfrm>
          <a:prstGeom prst="line">
            <a:avLst/>
          </a:prstGeom>
          <a:noFill/>
          <a:ln w="50800">
            <a:solidFill>
              <a:schemeClr val="tx1"/>
            </a:solidFill>
            <a:round/>
            <a:headEnd/>
            <a:tailEnd type="triangle" w="med" len="med"/>
          </a:ln>
          <a:effectLst/>
        </p:spPr>
        <p:txBody>
          <a:bodyPr/>
          <a:lstStyle/>
          <a:p>
            <a:endParaRPr lang="es-ES"/>
          </a:p>
        </p:txBody>
      </p:sp>
      <p:sp>
        <p:nvSpPr>
          <p:cNvPr id="40" name="Line 15"/>
          <p:cNvSpPr>
            <a:spLocks noChangeShapeType="1"/>
          </p:cNvSpPr>
          <p:nvPr/>
        </p:nvSpPr>
        <p:spPr bwMode="auto">
          <a:xfrm flipH="1">
            <a:off x="5053333" y="2153248"/>
            <a:ext cx="600922" cy="0"/>
          </a:xfrm>
          <a:prstGeom prst="line">
            <a:avLst/>
          </a:prstGeom>
          <a:noFill/>
          <a:ln w="50800">
            <a:solidFill>
              <a:schemeClr val="tx1"/>
            </a:solidFill>
            <a:round/>
            <a:headEnd/>
            <a:tailEnd type="triangle" w="med" len="med"/>
          </a:ln>
          <a:effectLst/>
        </p:spPr>
        <p:txBody>
          <a:bodyPr/>
          <a:lstStyle/>
          <a:p>
            <a:endParaRPr lang="es-ES"/>
          </a:p>
        </p:txBody>
      </p:sp>
      <p:sp>
        <p:nvSpPr>
          <p:cNvPr id="41" name="Rectangle 16"/>
          <p:cNvSpPr>
            <a:spLocks noChangeArrowheads="1"/>
          </p:cNvSpPr>
          <p:nvPr/>
        </p:nvSpPr>
        <p:spPr bwMode="blackWhite">
          <a:xfrm>
            <a:off x="3456598" y="5131832"/>
            <a:ext cx="4119175" cy="399015"/>
          </a:xfrm>
          <a:prstGeom prst="rect">
            <a:avLst/>
          </a:prstGeom>
          <a:solidFill>
            <a:srgbClr val="FF6600"/>
          </a:solidFill>
          <a:ln w="9525">
            <a:noFill/>
            <a:miter lim="800000"/>
            <a:headEnd/>
            <a:tailEnd/>
          </a:ln>
          <a:effectLst/>
        </p:spPr>
        <p:txBody>
          <a:bodyPr wrap="none" lIns="82296" rIns="82296" anchor="ctr"/>
          <a:lstStyle/>
          <a:p>
            <a:pPr algn="ctr"/>
            <a:r>
              <a:rPr lang="en-US" sz="2400" dirty="0">
                <a:solidFill>
                  <a:schemeClr val="bg1"/>
                </a:solidFill>
                <a:latin typeface="Arial" charset="0"/>
              </a:rPr>
              <a:t>CD20</a:t>
            </a:r>
          </a:p>
        </p:txBody>
      </p:sp>
      <p:grpSp>
        <p:nvGrpSpPr>
          <p:cNvPr id="42" name="Group 17"/>
          <p:cNvGrpSpPr>
            <a:grpSpLocks/>
          </p:cNvGrpSpPr>
          <p:nvPr/>
        </p:nvGrpSpPr>
        <p:grpSpPr bwMode="auto">
          <a:xfrm>
            <a:off x="3387921" y="2446274"/>
            <a:ext cx="4247944" cy="3084573"/>
            <a:chOff x="2133" y="1680"/>
            <a:chExt cx="2639" cy="2119"/>
          </a:xfrm>
        </p:grpSpPr>
        <p:sp>
          <p:nvSpPr>
            <p:cNvPr id="43" name="Line 18"/>
            <p:cNvSpPr>
              <a:spLocks noChangeShapeType="1"/>
            </p:cNvSpPr>
            <p:nvPr/>
          </p:nvSpPr>
          <p:spPr bwMode="auto">
            <a:xfrm>
              <a:off x="2133" y="1680"/>
              <a:ext cx="0" cy="2119"/>
            </a:xfrm>
            <a:prstGeom prst="line">
              <a:avLst/>
            </a:prstGeom>
            <a:noFill/>
            <a:ln w="47625">
              <a:solidFill>
                <a:srgbClr val="FFCC99"/>
              </a:solidFill>
              <a:prstDash val="dash"/>
              <a:round/>
              <a:headEnd/>
              <a:tailEnd/>
            </a:ln>
            <a:effectLst/>
          </p:spPr>
          <p:txBody>
            <a:bodyPr/>
            <a:lstStyle/>
            <a:p>
              <a:endParaRPr lang="es-ES"/>
            </a:p>
          </p:txBody>
        </p:sp>
        <p:sp>
          <p:nvSpPr>
            <p:cNvPr id="44" name="Line 19"/>
            <p:cNvSpPr>
              <a:spLocks noChangeShapeType="1"/>
            </p:cNvSpPr>
            <p:nvPr/>
          </p:nvSpPr>
          <p:spPr bwMode="auto">
            <a:xfrm>
              <a:off x="4772" y="1680"/>
              <a:ext cx="0" cy="2119"/>
            </a:xfrm>
            <a:prstGeom prst="line">
              <a:avLst/>
            </a:prstGeom>
            <a:noFill/>
            <a:ln w="47625">
              <a:solidFill>
                <a:srgbClr val="FFCC99"/>
              </a:solidFill>
              <a:prstDash val="dash"/>
              <a:round/>
              <a:headEnd/>
              <a:tailEnd/>
            </a:ln>
            <a:effectLst/>
          </p:spPr>
          <p:txBody>
            <a:bodyPr/>
            <a:lstStyle/>
            <a:p>
              <a:endParaRPr lang="es-ES"/>
            </a:p>
          </p:txBody>
        </p:sp>
      </p:grpSp>
      <p:sp>
        <p:nvSpPr>
          <p:cNvPr id="47" name="Text Box 4"/>
          <p:cNvSpPr txBox="1">
            <a:spLocks noChangeArrowheads="1"/>
          </p:cNvSpPr>
          <p:nvPr/>
        </p:nvSpPr>
        <p:spPr bwMode="auto">
          <a:xfrm>
            <a:off x="5500694" y="6286520"/>
            <a:ext cx="3223919" cy="261592"/>
          </a:xfrm>
          <a:prstGeom prst="rect">
            <a:avLst/>
          </a:prstGeom>
          <a:noFill/>
          <a:ln w="9525">
            <a:noFill/>
            <a:miter lim="800000"/>
            <a:headEnd/>
            <a:tailEnd/>
          </a:ln>
        </p:spPr>
        <p:txBody>
          <a:bodyPr wrap="none" lIns="91420" tIns="45711" rIns="91420" bIns="45711">
            <a:spAutoFit/>
          </a:bodyPr>
          <a:lstStyle/>
          <a:p>
            <a:r>
              <a:rPr lang="en-GB" sz="1100" b="1" dirty="0" smtClean="0">
                <a:solidFill>
                  <a:srgbClr val="0033CC"/>
                </a:solidFill>
              </a:rPr>
              <a:t>Press. </a:t>
            </a:r>
            <a:r>
              <a:rPr lang="en-GB" sz="1100" b="1" dirty="0" err="1" smtClean="0">
                <a:solidFill>
                  <a:srgbClr val="0033CC"/>
                </a:solidFill>
              </a:rPr>
              <a:t>Semin</a:t>
            </a:r>
            <a:r>
              <a:rPr lang="en-GB" sz="1100" b="1" dirty="0" smtClean="0">
                <a:solidFill>
                  <a:srgbClr val="0033CC"/>
                </a:solidFill>
              </a:rPr>
              <a:t> </a:t>
            </a:r>
            <a:r>
              <a:rPr lang="en-GB" sz="1100" b="1" dirty="0" err="1" smtClean="0">
                <a:solidFill>
                  <a:srgbClr val="0033CC"/>
                </a:solidFill>
              </a:rPr>
              <a:t>Oncol</a:t>
            </a:r>
            <a:r>
              <a:rPr lang="en-GB" sz="1100" b="1" dirty="0" smtClean="0">
                <a:solidFill>
                  <a:srgbClr val="0033CC"/>
                </a:solidFill>
              </a:rPr>
              <a:t> 1999;265(</a:t>
            </a:r>
            <a:r>
              <a:rPr lang="en-GB" sz="1100" b="1" dirty="0" err="1" smtClean="0">
                <a:solidFill>
                  <a:srgbClr val="0033CC"/>
                </a:solidFill>
              </a:rPr>
              <a:t>suppl</a:t>
            </a:r>
            <a:r>
              <a:rPr lang="en-GB" sz="1100" b="1" dirty="0" smtClean="0">
                <a:solidFill>
                  <a:srgbClr val="0033CC"/>
                </a:solidFill>
              </a:rPr>
              <a:t> 14):58–65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25" name="Text Box 9"/>
          <p:cNvSpPr txBox="1">
            <a:spLocks noChangeArrowheads="1"/>
          </p:cNvSpPr>
          <p:nvPr/>
        </p:nvSpPr>
        <p:spPr bwMode="auto">
          <a:xfrm>
            <a:off x="1828806" y="-26988"/>
            <a:ext cx="6743722" cy="946151"/>
          </a:xfrm>
          <a:prstGeom prst="rect">
            <a:avLst/>
          </a:prstGeom>
          <a:noFill/>
          <a:ln w="9525">
            <a:noFill/>
            <a:miter lim="800000"/>
            <a:headEnd/>
            <a:tailEnd/>
          </a:ln>
        </p:spPr>
        <p:txBody>
          <a:bodyPr wrap="square">
            <a:spAutoFit/>
          </a:bodyPr>
          <a:lstStyle/>
          <a:p>
            <a:pPr>
              <a:spcBef>
                <a:spcPct val="50000"/>
              </a:spcBef>
            </a:pPr>
            <a:r>
              <a:rPr lang="es-ES" sz="2800" b="1" dirty="0" err="1">
                <a:solidFill>
                  <a:srgbClr val="001093"/>
                </a:solidFill>
              </a:rPr>
              <a:t>Inmunoquimioterapia</a:t>
            </a:r>
            <a:r>
              <a:rPr lang="es-ES" sz="2800" b="1" dirty="0">
                <a:solidFill>
                  <a:srgbClr val="001093"/>
                </a:solidFill>
              </a:rPr>
              <a:t> aumenta la supervivencia global</a:t>
            </a:r>
          </a:p>
        </p:txBody>
      </p:sp>
      <p:grpSp>
        <p:nvGrpSpPr>
          <p:cNvPr id="26" name="Group 3"/>
          <p:cNvGrpSpPr>
            <a:grpSpLocks/>
          </p:cNvGrpSpPr>
          <p:nvPr/>
        </p:nvGrpSpPr>
        <p:grpSpPr bwMode="auto">
          <a:xfrm>
            <a:off x="228600" y="1916113"/>
            <a:ext cx="8736013" cy="4032250"/>
            <a:chOff x="249" y="1525"/>
            <a:chExt cx="5254" cy="2087"/>
          </a:xfrm>
        </p:grpSpPr>
        <p:graphicFrame>
          <p:nvGraphicFramePr>
            <p:cNvPr id="27" name="Object 4"/>
            <p:cNvGraphicFramePr>
              <a:graphicFrameLocks noChangeAspect="1"/>
            </p:cNvGraphicFramePr>
            <p:nvPr/>
          </p:nvGraphicFramePr>
          <p:xfrm>
            <a:off x="258" y="1578"/>
            <a:ext cx="5245" cy="2034"/>
          </p:xfrm>
          <a:graphic>
            <a:graphicData uri="http://schemas.openxmlformats.org/presentationml/2006/ole">
              <p:oleObj spid="_x0000_s41986" name="Imagen de mapa de bits" r:id="rId6" imgW="8326012" imgH="3228571" progId="PBrush">
                <p:embed/>
              </p:oleObj>
            </a:graphicData>
          </a:graphic>
        </p:graphicFrame>
        <p:sp>
          <p:nvSpPr>
            <p:cNvPr id="28" name="Rectangle 5"/>
            <p:cNvSpPr>
              <a:spLocks noChangeArrowheads="1"/>
            </p:cNvSpPr>
            <p:nvPr/>
          </p:nvSpPr>
          <p:spPr bwMode="auto">
            <a:xfrm>
              <a:off x="249" y="1525"/>
              <a:ext cx="862" cy="272"/>
            </a:xfrm>
            <a:prstGeom prst="rect">
              <a:avLst/>
            </a:prstGeom>
            <a:solidFill>
              <a:schemeClr val="bg1"/>
            </a:solidFill>
            <a:ln w="9525">
              <a:noFill/>
              <a:miter lim="800000"/>
              <a:headEnd/>
              <a:tailEnd/>
            </a:ln>
          </p:spPr>
          <p:txBody>
            <a:bodyPr wrap="none" anchor="ctr"/>
            <a:lstStyle/>
            <a:p>
              <a:endParaRPr lang="es-ES"/>
            </a:p>
          </p:txBody>
        </p:sp>
      </p:grpSp>
      <p:sp>
        <p:nvSpPr>
          <p:cNvPr id="29" name="42 CuadroTexto"/>
          <p:cNvSpPr txBox="1">
            <a:spLocks noChangeArrowheads="1"/>
          </p:cNvSpPr>
          <p:nvPr/>
        </p:nvSpPr>
        <p:spPr bwMode="auto">
          <a:xfrm>
            <a:off x="3563938" y="6481763"/>
            <a:ext cx="5435600" cy="260350"/>
          </a:xfrm>
          <a:prstGeom prst="rect">
            <a:avLst/>
          </a:prstGeom>
          <a:noFill/>
          <a:ln w="9525">
            <a:noFill/>
            <a:miter lim="800000"/>
            <a:headEnd/>
            <a:tailEnd/>
          </a:ln>
        </p:spPr>
        <p:txBody>
          <a:bodyPr>
            <a:spAutoFit/>
          </a:bodyPr>
          <a:lstStyle/>
          <a:p>
            <a:pPr algn="r"/>
            <a:r>
              <a:rPr lang="es-ES" sz="1100">
                <a:solidFill>
                  <a:srgbClr val="000099"/>
                </a:solidFill>
              </a:rPr>
              <a:t>Schulz  H. </a:t>
            </a:r>
            <a:r>
              <a:rPr lang="es-ES" sz="1100" i="1">
                <a:solidFill>
                  <a:srgbClr val="000099"/>
                </a:solidFill>
              </a:rPr>
              <a:t>JNCI 2007</a:t>
            </a:r>
            <a:r>
              <a:rPr lang="es-ES" sz="1100">
                <a:solidFill>
                  <a:srgbClr val="000099"/>
                </a:solidFill>
              </a:rPr>
              <a:t>,99:706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8" name="Text Box 9"/>
          <p:cNvSpPr txBox="1">
            <a:spLocks noChangeArrowheads="1"/>
          </p:cNvSpPr>
          <p:nvPr/>
        </p:nvSpPr>
        <p:spPr bwMode="auto">
          <a:xfrm>
            <a:off x="1901831" y="127000"/>
            <a:ext cx="5384813" cy="519113"/>
          </a:xfrm>
          <a:prstGeom prst="rect">
            <a:avLst/>
          </a:prstGeom>
          <a:noFill/>
          <a:ln w="9525">
            <a:noFill/>
            <a:miter lim="800000"/>
            <a:headEnd/>
            <a:tailEnd/>
          </a:ln>
        </p:spPr>
        <p:txBody>
          <a:bodyPr wrap="square">
            <a:spAutoFit/>
          </a:bodyPr>
          <a:lstStyle/>
          <a:p>
            <a:pPr>
              <a:spcBef>
                <a:spcPct val="50000"/>
              </a:spcBef>
            </a:pPr>
            <a:r>
              <a:rPr lang="es-ES" sz="2800" b="1" dirty="0" err="1">
                <a:solidFill>
                  <a:srgbClr val="001093"/>
                </a:solidFill>
              </a:rPr>
              <a:t>Rituximab</a:t>
            </a:r>
            <a:r>
              <a:rPr lang="es-ES" sz="2800" b="1" dirty="0">
                <a:solidFill>
                  <a:srgbClr val="001093"/>
                </a:solidFill>
              </a:rPr>
              <a:t> en LF recaído</a:t>
            </a:r>
          </a:p>
        </p:txBody>
      </p:sp>
      <p:sp>
        <p:nvSpPr>
          <p:cNvPr id="9" name="12 CuadroTexto"/>
          <p:cNvSpPr txBox="1">
            <a:spLocks noChangeArrowheads="1"/>
          </p:cNvSpPr>
          <p:nvPr/>
        </p:nvSpPr>
        <p:spPr bwMode="auto">
          <a:xfrm>
            <a:off x="3492500" y="6551613"/>
            <a:ext cx="5435600" cy="261937"/>
          </a:xfrm>
          <a:prstGeom prst="rect">
            <a:avLst/>
          </a:prstGeom>
          <a:noFill/>
          <a:ln w="9525">
            <a:noFill/>
            <a:miter lim="800000"/>
            <a:headEnd/>
            <a:tailEnd/>
          </a:ln>
        </p:spPr>
        <p:txBody>
          <a:bodyPr>
            <a:spAutoFit/>
          </a:bodyPr>
          <a:lstStyle/>
          <a:p>
            <a:pPr algn="r"/>
            <a:r>
              <a:rPr lang="es-ES" sz="1100">
                <a:solidFill>
                  <a:srgbClr val="000099"/>
                </a:solidFill>
              </a:rPr>
              <a:t>McLaughlin P. </a:t>
            </a:r>
            <a:r>
              <a:rPr lang="es-ES" sz="1100" i="1">
                <a:solidFill>
                  <a:srgbClr val="000099"/>
                </a:solidFill>
              </a:rPr>
              <a:t>J Clin Oncol </a:t>
            </a:r>
            <a:r>
              <a:rPr lang="es-ES" sz="1100">
                <a:solidFill>
                  <a:srgbClr val="000099"/>
                </a:solidFill>
              </a:rPr>
              <a:t>1998,16.2825</a:t>
            </a:r>
          </a:p>
        </p:txBody>
      </p:sp>
      <p:grpSp>
        <p:nvGrpSpPr>
          <p:cNvPr id="10" name="37 Grupo"/>
          <p:cNvGrpSpPr>
            <a:grpSpLocks/>
          </p:cNvGrpSpPr>
          <p:nvPr/>
        </p:nvGrpSpPr>
        <p:grpSpPr bwMode="auto">
          <a:xfrm>
            <a:off x="1247775" y="1098550"/>
            <a:ext cx="6421438" cy="3051175"/>
            <a:chOff x="527050" y="1574828"/>
            <a:chExt cx="7716838" cy="4694210"/>
          </a:xfrm>
        </p:grpSpPr>
        <p:sp>
          <p:nvSpPr>
            <p:cNvPr id="11" name="Rectangle 3"/>
            <p:cNvSpPr txBox="1">
              <a:spLocks noChangeArrowheads="1"/>
            </p:cNvSpPr>
            <p:nvPr/>
          </p:nvSpPr>
          <p:spPr bwMode="auto">
            <a:xfrm>
              <a:off x="527050" y="2134129"/>
              <a:ext cx="4765552" cy="4134909"/>
            </a:xfrm>
            <a:prstGeom prst="rect">
              <a:avLst/>
            </a:prstGeom>
            <a:noFill/>
            <a:ln w="9525">
              <a:noFill/>
              <a:miter lim="800000"/>
              <a:headEnd/>
              <a:tailEnd/>
            </a:ln>
            <a:effectLst/>
          </p:spPr>
          <p:txBody>
            <a:bodyPr wrap="none" anchor="ctr"/>
            <a:lstStyle/>
            <a:p>
              <a:pPr marL="342900" indent="-342900">
                <a:lnSpc>
                  <a:spcPct val="90000"/>
                </a:lnSpc>
                <a:spcBef>
                  <a:spcPct val="20000"/>
                </a:spcBef>
                <a:buFontTx/>
                <a:buChar char="•"/>
                <a:defRPr/>
              </a:pPr>
              <a:r>
                <a:rPr lang="en-US" sz="1400" b="1" kern="0" dirty="0" err="1">
                  <a:solidFill>
                    <a:srgbClr val="000066"/>
                  </a:solidFill>
                </a:rPr>
                <a:t>Respuesta</a:t>
              </a:r>
              <a:r>
                <a:rPr lang="en-US" sz="1400" b="1" kern="0" dirty="0">
                  <a:solidFill>
                    <a:srgbClr val="000066"/>
                  </a:solidFill>
                </a:rPr>
                <a:t> c</a:t>
              </a:r>
              <a:r>
                <a:rPr lang="en-US" sz="1400" b="1" kern="0" dirty="0" err="1">
                  <a:solidFill>
                    <a:srgbClr val="000066"/>
                  </a:solidFill>
                </a:rPr>
                <a:t>ompleta</a:t>
              </a:r>
              <a:endParaRPr lang="en-US" sz="1400" b="1" kern="0" dirty="0">
                <a:solidFill>
                  <a:srgbClr val="000066"/>
                </a:solidFill>
              </a:endParaRPr>
            </a:p>
            <a:p>
              <a:pPr marL="342900" indent="-342900">
                <a:lnSpc>
                  <a:spcPct val="90000"/>
                </a:lnSpc>
                <a:spcBef>
                  <a:spcPct val="20000"/>
                </a:spcBef>
                <a:buFontTx/>
                <a:buChar char="•"/>
                <a:defRPr/>
              </a:pPr>
              <a:endParaRPr lang="en-US" sz="1400" b="1" kern="0" dirty="0">
                <a:solidFill>
                  <a:srgbClr val="000066"/>
                </a:solidFill>
              </a:endParaRPr>
            </a:p>
            <a:p>
              <a:pPr marL="342900" indent="-342900">
                <a:lnSpc>
                  <a:spcPct val="90000"/>
                </a:lnSpc>
                <a:spcBef>
                  <a:spcPct val="20000"/>
                </a:spcBef>
                <a:buFontTx/>
                <a:buChar char="•"/>
                <a:defRPr/>
              </a:pPr>
              <a:r>
                <a:rPr lang="en-US" sz="1400" b="1" kern="0" dirty="0" err="1">
                  <a:solidFill>
                    <a:srgbClr val="000066"/>
                  </a:solidFill>
                </a:rPr>
                <a:t>Respuesta</a:t>
              </a:r>
              <a:r>
                <a:rPr lang="en-US" sz="1400" b="1" kern="0" dirty="0">
                  <a:solidFill>
                    <a:srgbClr val="000066"/>
                  </a:solidFill>
                </a:rPr>
                <a:t> </a:t>
              </a:r>
              <a:r>
                <a:rPr lang="en-US" sz="1400" b="1" kern="0" dirty="0" err="1">
                  <a:solidFill>
                    <a:srgbClr val="000066"/>
                  </a:solidFill>
                </a:rPr>
                <a:t>parcial</a:t>
              </a:r>
              <a:endParaRPr lang="en-US" sz="1400" b="1" kern="0" dirty="0">
                <a:solidFill>
                  <a:srgbClr val="000066"/>
                </a:solidFill>
              </a:endParaRPr>
            </a:p>
            <a:p>
              <a:pPr marL="342900" indent="-342900">
                <a:lnSpc>
                  <a:spcPct val="90000"/>
                </a:lnSpc>
                <a:spcBef>
                  <a:spcPct val="20000"/>
                </a:spcBef>
                <a:buFontTx/>
                <a:buChar char="•"/>
                <a:defRPr/>
              </a:pPr>
              <a:endParaRPr lang="en-US" sz="1400" b="1" kern="0" dirty="0">
                <a:solidFill>
                  <a:srgbClr val="000066"/>
                </a:solidFill>
              </a:endParaRPr>
            </a:p>
            <a:p>
              <a:pPr marL="342900" indent="-342900">
                <a:lnSpc>
                  <a:spcPct val="90000"/>
                </a:lnSpc>
                <a:spcBef>
                  <a:spcPct val="20000"/>
                </a:spcBef>
                <a:buFontTx/>
                <a:buChar char="•"/>
                <a:defRPr/>
              </a:pPr>
              <a:r>
                <a:rPr lang="en-US" sz="1400" b="1" kern="0" dirty="0" err="1">
                  <a:solidFill>
                    <a:srgbClr val="000066"/>
                  </a:solidFill>
                </a:rPr>
                <a:t>Respuesta</a:t>
              </a:r>
              <a:r>
                <a:rPr lang="en-US" sz="1400" b="1" kern="0" dirty="0">
                  <a:solidFill>
                    <a:srgbClr val="000066"/>
                  </a:solidFill>
                </a:rPr>
                <a:t> global</a:t>
              </a:r>
            </a:p>
            <a:p>
              <a:pPr marL="342900" indent="-342900">
                <a:lnSpc>
                  <a:spcPct val="90000"/>
                </a:lnSpc>
                <a:spcBef>
                  <a:spcPct val="20000"/>
                </a:spcBef>
                <a:buFont typeface="Wingdings 2" pitchFamily="18" charset="2"/>
                <a:buNone/>
                <a:defRPr/>
              </a:pPr>
              <a:endParaRPr lang="en-US" sz="1400" b="1" kern="0" dirty="0">
                <a:solidFill>
                  <a:srgbClr val="000066"/>
                </a:solidFill>
              </a:endParaRPr>
            </a:p>
            <a:p>
              <a:pPr marL="342900" indent="-342900">
                <a:lnSpc>
                  <a:spcPct val="90000"/>
                </a:lnSpc>
                <a:spcBef>
                  <a:spcPct val="20000"/>
                </a:spcBef>
                <a:buFontTx/>
                <a:buChar char="•"/>
                <a:defRPr/>
              </a:pPr>
              <a:r>
                <a:rPr lang="en-US" sz="1400" b="1" kern="0" dirty="0" err="1">
                  <a:solidFill>
                    <a:srgbClr val="000066"/>
                  </a:solidFill>
                </a:rPr>
                <a:t>Duración</a:t>
              </a:r>
              <a:r>
                <a:rPr lang="en-US" sz="1400" b="1" kern="0" dirty="0">
                  <a:solidFill>
                    <a:srgbClr val="000066"/>
                  </a:solidFill>
                </a:rPr>
                <a:t> </a:t>
              </a:r>
              <a:r>
                <a:rPr lang="en-US" sz="1400" b="1" kern="0" dirty="0" err="1">
                  <a:solidFill>
                    <a:srgbClr val="000066"/>
                  </a:solidFill>
                </a:rPr>
                <a:t>mediana</a:t>
              </a:r>
              <a:r>
                <a:rPr lang="en-US" sz="1400" b="1" kern="0" dirty="0">
                  <a:solidFill>
                    <a:srgbClr val="000066"/>
                  </a:solidFill>
                </a:rPr>
                <a:t> de </a:t>
              </a:r>
              <a:r>
                <a:rPr lang="en-US" sz="1400" b="1" kern="0" dirty="0" err="1">
                  <a:solidFill>
                    <a:srgbClr val="000066"/>
                  </a:solidFill>
                </a:rPr>
                <a:t>respuesta</a:t>
              </a:r>
              <a:r>
                <a:rPr lang="en-US" sz="1400" b="1" kern="0" dirty="0">
                  <a:solidFill>
                    <a:srgbClr val="000066"/>
                  </a:solidFill>
                </a:rPr>
                <a:t> </a:t>
              </a:r>
            </a:p>
            <a:p>
              <a:pPr marL="342900" indent="-342900">
                <a:lnSpc>
                  <a:spcPct val="90000"/>
                </a:lnSpc>
                <a:spcBef>
                  <a:spcPct val="20000"/>
                </a:spcBef>
                <a:buFontTx/>
                <a:buChar char="•"/>
                <a:defRPr/>
              </a:pPr>
              <a:endParaRPr lang="en-US" sz="1400" b="1" kern="0" dirty="0">
                <a:solidFill>
                  <a:srgbClr val="000066"/>
                </a:solidFill>
              </a:endParaRPr>
            </a:p>
            <a:p>
              <a:pPr marL="342900" indent="-342900">
                <a:lnSpc>
                  <a:spcPct val="90000"/>
                </a:lnSpc>
                <a:spcBef>
                  <a:spcPct val="20000"/>
                </a:spcBef>
                <a:buFontTx/>
                <a:buChar char="•"/>
                <a:defRPr/>
              </a:pPr>
              <a:r>
                <a:rPr lang="en-US" sz="1400" b="1" kern="0" dirty="0" err="1">
                  <a:solidFill>
                    <a:srgbClr val="000066"/>
                  </a:solidFill>
                </a:rPr>
                <a:t>Tiempo</a:t>
              </a:r>
              <a:r>
                <a:rPr lang="en-US" sz="1400" b="1" kern="0" dirty="0">
                  <a:solidFill>
                    <a:srgbClr val="000066"/>
                  </a:solidFill>
                </a:rPr>
                <a:t> a la </a:t>
              </a:r>
              <a:r>
                <a:rPr lang="en-US" sz="1400" b="1" kern="0" dirty="0" err="1">
                  <a:solidFill>
                    <a:srgbClr val="000066"/>
                  </a:solidFill>
                </a:rPr>
                <a:t>progresión</a:t>
              </a:r>
              <a:r>
                <a:rPr lang="en-US" sz="1400" b="1" kern="0" dirty="0">
                  <a:solidFill>
                    <a:srgbClr val="000066"/>
                  </a:solidFill>
                </a:rPr>
                <a:t> </a:t>
              </a:r>
              <a:r>
                <a:rPr lang="en-US" sz="1400" b="1" kern="0" dirty="0" err="1">
                  <a:solidFill>
                    <a:srgbClr val="000066"/>
                  </a:solidFill>
                </a:rPr>
                <a:t>mediano</a:t>
              </a:r>
              <a:endParaRPr lang="en-US" sz="1400" b="1" kern="0" dirty="0">
                <a:solidFill>
                  <a:srgbClr val="000066"/>
                </a:solidFill>
              </a:endParaRPr>
            </a:p>
          </p:txBody>
        </p:sp>
        <p:sp>
          <p:nvSpPr>
            <p:cNvPr id="12" name="Text Box 4"/>
            <p:cNvSpPr txBox="1">
              <a:spLocks noChangeArrowheads="1"/>
            </p:cNvSpPr>
            <p:nvPr/>
          </p:nvSpPr>
          <p:spPr bwMode="auto">
            <a:xfrm>
              <a:off x="3276600" y="1574828"/>
              <a:ext cx="2543175" cy="3092396"/>
            </a:xfrm>
            <a:prstGeom prst="rect">
              <a:avLst/>
            </a:prstGeom>
            <a:noFill/>
            <a:ln w="9525">
              <a:noFill/>
              <a:miter lim="800000"/>
              <a:headEnd/>
              <a:tailEnd/>
            </a:ln>
          </p:spPr>
          <p:txBody>
            <a:bodyPr anchor="ctr">
              <a:spAutoFit/>
            </a:bodyPr>
            <a:lstStyle/>
            <a:p>
              <a:pPr algn="ctr">
                <a:spcAft>
                  <a:spcPct val="15000"/>
                </a:spcAft>
              </a:pPr>
              <a:r>
                <a:rPr lang="en-US" sz="1400" b="1">
                  <a:solidFill>
                    <a:srgbClr val="000066"/>
                  </a:solidFill>
                </a:rPr>
                <a:t>Criterios rigurosos</a:t>
              </a:r>
            </a:p>
            <a:p>
              <a:pPr algn="ctr">
                <a:spcAft>
                  <a:spcPct val="15000"/>
                </a:spcAft>
              </a:pPr>
              <a:endParaRPr lang="en-US" sz="1400" b="1">
                <a:solidFill>
                  <a:srgbClr val="000066"/>
                </a:solidFill>
              </a:endParaRPr>
            </a:p>
            <a:p>
              <a:pPr algn="ctr">
                <a:spcAft>
                  <a:spcPct val="15000"/>
                </a:spcAft>
              </a:pPr>
              <a:r>
                <a:rPr lang="en-US" sz="1400" b="1">
                  <a:solidFill>
                    <a:srgbClr val="000066"/>
                  </a:solidFill>
                </a:rPr>
                <a:t>6%</a:t>
              </a:r>
            </a:p>
            <a:p>
              <a:pPr algn="ctr">
                <a:spcAft>
                  <a:spcPct val="15000"/>
                </a:spcAft>
              </a:pPr>
              <a:endParaRPr lang="en-US" sz="1400" b="1">
                <a:solidFill>
                  <a:srgbClr val="000066"/>
                </a:solidFill>
              </a:endParaRPr>
            </a:p>
            <a:p>
              <a:pPr algn="ctr">
                <a:spcAft>
                  <a:spcPct val="15000"/>
                </a:spcAft>
              </a:pPr>
              <a:r>
                <a:rPr lang="en-US" sz="1400" b="1">
                  <a:solidFill>
                    <a:srgbClr val="000066"/>
                  </a:solidFill>
                </a:rPr>
                <a:t>42%</a:t>
              </a:r>
            </a:p>
            <a:p>
              <a:pPr algn="ctr">
                <a:spcAft>
                  <a:spcPct val="15000"/>
                </a:spcAft>
              </a:pPr>
              <a:endParaRPr lang="en-US" sz="1400" b="1">
                <a:solidFill>
                  <a:srgbClr val="000066"/>
                </a:solidFill>
              </a:endParaRPr>
            </a:p>
            <a:p>
              <a:pPr algn="ctr">
                <a:spcAft>
                  <a:spcPct val="15000"/>
                </a:spcAft>
              </a:pPr>
              <a:r>
                <a:rPr lang="en-US" sz="1400" b="1">
                  <a:solidFill>
                    <a:srgbClr val="000066"/>
                  </a:solidFill>
                </a:rPr>
                <a:t>48%</a:t>
              </a:r>
            </a:p>
          </p:txBody>
        </p:sp>
        <p:sp>
          <p:nvSpPr>
            <p:cNvPr id="13" name="Text Box 5"/>
            <p:cNvSpPr txBox="1">
              <a:spLocks noChangeArrowheads="1"/>
            </p:cNvSpPr>
            <p:nvPr/>
          </p:nvSpPr>
          <p:spPr bwMode="auto">
            <a:xfrm>
              <a:off x="5795963" y="1591053"/>
              <a:ext cx="2447925" cy="4617283"/>
            </a:xfrm>
            <a:prstGeom prst="rect">
              <a:avLst/>
            </a:prstGeom>
            <a:noFill/>
            <a:ln w="9525">
              <a:noFill/>
              <a:miter lim="800000"/>
              <a:headEnd/>
              <a:tailEnd/>
            </a:ln>
          </p:spPr>
          <p:txBody>
            <a:bodyPr anchor="ctr">
              <a:spAutoFit/>
            </a:bodyPr>
            <a:lstStyle/>
            <a:p>
              <a:pPr algn="ctr">
                <a:spcAft>
                  <a:spcPct val="15000"/>
                </a:spcAft>
              </a:pPr>
              <a:r>
                <a:rPr lang="en-US" sz="1400" b="1">
                  <a:solidFill>
                    <a:srgbClr val="000066"/>
                  </a:solidFill>
                </a:rPr>
                <a:t>Criterios consenso</a:t>
              </a:r>
            </a:p>
            <a:p>
              <a:pPr algn="ctr">
                <a:spcAft>
                  <a:spcPct val="15000"/>
                </a:spcAft>
              </a:pPr>
              <a:endParaRPr lang="en-US" sz="1400" b="1">
                <a:solidFill>
                  <a:srgbClr val="000066"/>
                </a:solidFill>
              </a:endParaRPr>
            </a:p>
            <a:p>
              <a:pPr algn="ctr">
                <a:spcAft>
                  <a:spcPct val="15000"/>
                </a:spcAft>
              </a:pPr>
              <a:r>
                <a:rPr lang="en-US" sz="1400" b="1">
                  <a:solidFill>
                    <a:srgbClr val="000066"/>
                  </a:solidFill>
                </a:rPr>
                <a:t>45%</a:t>
              </a:r>
            </a:p>
            <a:p>
              <a:pPr algn="ctr">
                <a:spcAft>
                  <a:spcPct val="15000"/>
                </a:spcAft>
              </a:pPr>
              <a:endParaRPr lang="en-US" sz="1400" b="1">
                <a:solidFill>
                  <a:srgbClr val="000066"/>
                </a:solidFill>
              </a:endParaRPr>
            </a:p>
            <a:p>
              <a:pPr algn="ctr">
                <a:spcAft>
                  <a:spcPct val="15000"/>
                </a:spcAft>
              </a:pPr>
              <a:r>
                <a:rPr lang="en-US" sz="1400" b="1">
                  <a:solidFill>
                    <a:srgbClr val="000066"/>
                  </a:solidFill>
                </a:rPr>
                <a:t>17%</a:t>
              </a:r>
            </a:p>
            <a:p>
              <a:pPr algn="ctr">
                <a:spcAft>
                  <a:spcPct val="15000"/>
                </a:spcAft>
              </a:pPr>
              <a:endParaRPr lang="en-US" sz="1400" b="1">
                <a:solidFill>
                  <a:srgbClr val="000066"/>
                </a:solidFill>
              </a:endParaRPr>
            </a:p>
            <a:p>
              <a:pPr algn="ctr">
                <a:spcAft>
                  <a:spcPct val="15000"/>
                </a:spcAft>
              </a:pPr>
              <a:r>
                <a:rPr lang="en-US" sz="1400" b="1">
                  <a:solidFill>
                    <a:srgbClr val="000066"/>
                  </a:solidFill>
                </a:rPr>
                <a:t>62%</a:t>
              </a:r>
            </a:p>
            <a:p>
              <a:pPr algn="ctr">
                <a:spcAft>
                  <a:spcPct val="15000"/>
                </a:spcAft>
              </a:pPr>
              <a:endParaRPr lang="en-US" sz="1400" b="1">
                <a:solidFill>
                  <a:srgbClr val="000066"/>
                </a:solidFill>
              </a:endParaRPr>
            </a:p>
            <a:p>
              <a:pPr algn="ctr">
                <a:spcAft>
                  <a:spcPct val="15000"/>
                </a:spcAft>
              </a:pPr>
              <a:r>
                <a:rPr lang="en-US" sz="1400" b="1">
                  <a:solidFill>
                    <a:srgbClr val="000066"/>
                  </a:solidFill>
                </a:rPr>
                <a:t>11,6 meses</a:t>
              </a:r>
            </a:p>
            <a:p>
              <a:pPr algn="ctr">
                <a:spcAft>
                  <a:spcPct val="15000"/>
                </a:spcAft>
              </a:pPr>
              <a:endParaRPr lang="en-US" sz="1400" b="1">
                <a:solidFill>
                  <a:srgbClr val="000066"/>
                </a:solidFill>
              </a:endParaRPr>
            </a:p>
            <a:p>
              <a:pPr algn="ctr">
                <a:spcAft>
                  <a:spcPct val="15000"/>
                </a:spcAft>
              </a:pPr>
              <a:r>
                <a:rPr lang="en-US" sz="1400" b="1">
                  <a:solidFill>
                    <a:srgbClr val="000066"/>
                  </a:solidFill>
                </a:rPr>
                <a:t>13,2 meses</a:t>
              </a:r>
            </a:p>
          </p:txBody>
        </p:sp>
        <p:sp>
          <p:nvSpPr>
            <p:cNvPr id="14" name="Line 6"/>
            <p:cNvSpPr>
              <a:spLocks noChangeShapeType="1"/>
            </p:cNvSpPr>
            <p:nvPr/>
          </p:nvSpPr>
          <p:spPr bwMode="auto">
            <a:xfrm>
              <a:off x="755650" y="2276475"/>
              <a:ext cx="7415213" cy="0"/>
            </a:xfrm>
            <a:prstGeom prst="line">
              <a:avLst/>
            </a:prstGeom>
            <a:noFill/>
            <a:ln w="28575">
              <a:solidFill>
                <a:schemeClr val="tx1"/>
              </a:solidFill>
              <a:round/>
              <a:headEnd/>
              <a:tailEnd/>
            </a:ln>
          </p:spPr>
          <p:txBody>
            <a:bodyPr wrap="none" anchor="ctr"/>
            <a:lstStyle/>
            <a:p>
              <a:endParaRPr lang="es-ES"/>
            </a:p>
          </p:txBody>
        </p:sp>
        <p:sp>
          <p:nvSpPr>
            <p:cNvPr id="15" name="Line 7"/>
            <p:cNvSpPr>
              <a:spLocks noChangeShapeType="1"/>
            </p:cNvSpPr>
            <p:nvPr/>
          </p:nvSpPr>
          <p:spPr bwMode="auto">
            <a:xfrm>
              <a:off x="755650" y="3141663"/>
              <a:ext cx="7351713" cy="0"/>
            </a:xfrm>
            <a:prstGeom prst="line">
              <a:avLst/>
            </a:prstGeom>
            <a:noFill/>
            <a:ln w="9525">
              <a:solidFill>
                <a:schemeClr val="tx1"/>
              </a:solidFill>
              <a:round/>
              <a:headEnd/>
              <a:tailEnd/>
            </a:ln>
          </p:spPr>
          <p:txBody>
            <a:bodyPr wrap="none" anchor="ctr"/>
            <a:lstStyle/>
            <a:p>
              <a:endParaRPr lang="es-ES"/>
            </a:p>
          </p:txBody>
        </p:sp>
        <p:sp>
          <p:nvSpPr>
            <p:cNvPr id="16" name="Line 8"/>
            <p:cNvSpPr>
              <a:spLocks noChangeShapeType="1"/>
            </p:cNvSpPr>
            <p:nvPr/>
          </p:nvSpPr>
          <p:spPr bwMode="auto">
            <a:xfrm>
              <a:off x="827088" y="3860800"/>
              <a:ext cx="7377112" cy="0"/>
            </a:xfrm>
            <a:prstGeom prst="line">
              <a:avLst/>
            </a:prstGeom>
            <a:noFill/>
            <a:ln w="9525">
              <a:solidFill>
                <a:schemeClr val="tx1"/>
              </a:solidFill>
              <a:round/>
              <a:headEnd/>
              <a:tailEnd/>
            </a:ln>
          </p:spPr>
          <p:txBody>
            <a:bodyPr wrap="none" anchor="ctr"/>
            <a:lstStyle/>
            <a:p>
              <a:endParaRPr lang="es-ES"/>
            </a:p>
          </p:txBody>
        </p:sp>
        <p:sp>
          <p:nvSpPr>
            <p:cNvPr id="17" name="Line 9"/>
            <p:cNvSpPr>
              <a:spLocks noChangeShapeType="1"/>
            </p:cNvSpPr>
            <p:nvPr/>
          </p:nvSpPr>
          <p:spPr bwMode="auto">
            <a:xfrm flipV="1">
              <a:off x="827088" y="4581525"/>
              <a:ext cx="7351712" cy="0"/>
            </a:xfrm>
            <a:prstGeom prst="line">
              <a:avLst/>
            </a:prstGeom>
            <a:noFill/>
            <a:ln w="9525">
              <a:solidFill>
                <a:schemeClr val="tx1"/>
              </a:solidFill>
              <a:round/>
              <a:headEnd/>
              <a:tailEnd/>
            </a:ln>
          </p:spPr>
          <p:txBody>
            <a:bodyPr wrap="none" anchor="ctr"/>
            <a:lstStyle/>
            <a:p>
              <a:endParaRPr lang="es-ES"/>
            </a:p>
          </p:txBody>
        </p:sp>
        <p:sp>
          <p:nvSpPr>
            <p:cNvPr id="18" name="Line 10"/>
            <p:cNvSpPr>
              <a:spLocks noChangeShapeType="1"/>
            </p:cNvSpPr>
            <p:nvPr/>
          </p:nvSpPr>
          <p:spPr bwMode="auto">
            <a:xfrm>
              <a:off x="755650" y="5342023"/>
              <a:ext cx="7350125" cy="0"/>
            </a:xfrm>
            <a:prstGeom prst="line">
              <a:avLst/>
            </a:prstGeom>
            <a:noFill/>
            <a:ln w="9525">
              <a:solidFill>
                <a:schemeClr val="tx1"/>
              </a:solidFill>
              <a:round/>
              <a:headEnd/>
              <a:tailEnd/>
            </a:ln>
          </p:spPr>
          <p:txBody>
            <a:bodyPr wrap="none" anchor="ctr"/>
            <a:lstStyle/>
            <a:p>
              <a:endParaRPr lang="es-ES"/>
            </a:p>
          </p:txBody>
        </p:sp>
        <p:sp>
          <p:nvSpPr>
            <p:cNvPr id="19" name="Line 10"/>
            <p:cNvSpPr>
              <a:spLocks noChangeShapeType="1"/>
            </p:cNvSpPr>
            <p:nvPr/>
          </p:nvSpPr>
          <p:spPr bwMode="auto">
            <a:xfrm>
              <a:off x="755650" y="6165850"/>
              <a:ext cx="7350125" cy="0"/>
            </a:xfrm>
            <a:prstGeom prst="line">
              <a:avLst/>
            </a:prstGeom>
            <a:noFill/>
            <a:ln w="9525">
              <a:solidFill>
                <a:schemeClr val="tx1"/>
              </a:solidFill>
              <a:round/>
              <a:headEnd/>
              <a:tailEnd/>
            </a:ln>
          </p:spPr>
          <p:txBody>
            <a:bodyPr wrap="none" anchor="ctr"/>
            <a:lstStyle/>
            <a:p>
              <a:endParaRPr lang="es-ES"/>
            </a:p>
          </p:txBody>
        </p:sp>
      </p:grpSp>
      <p:grpSp>
        <p:nvGrpSpPr>
          <p:cNvPr id="20" name="26 Grupo"/>
          <p:cNvGrpSpPr>
            <a:grpSpLocks/>
          </p:cNvGrpSpPr>
          <p:nvPr/>
        </p:nvGrpSpPr>
        <p:grpSpPr bwMode="auto">
          <a:xfrm>
            <a:off x="1403350" y="4149725"/>
            <a:ext cx="5832475" cy="2398713"/>
            <a:chOff x="851587" y="1628775"/>
            <a:chExt cx="7370975" cy="3743033"/>
          </a:xfrm>
        </p:grpSpPr>
        <p:sp>
          <p:nvSpPr>
            <p:cNvPr id="21" name="Freeform 1026" descr="Dark vertical"/>
            <p:cNvSpPr>
              <a:spLocks/>
            </p:cNvSpPr>
            <p:nvPr/>
          </p:nvSpPr>
          <p:spPr bwMode="auto">
            <a:xfrm>
              <a:off x="6465888" y="1797050"/>
              <a:ext cx="395287" cy="1714500"/>
            </a:xfrm>
            <a:custGeom>
              <a:avLst/>
              <a:gdLst>
                <a:gd name="T0" fmla="*/ 2147483647 w 249"/>
                <a:gd name="T1" fmla="*/ 2147483647 h 1080"/>
                <a:gd name="T2" fmla="*/ 2147483647 w 249"/>
                <a:gd name="T3" fmla="*/ 0 h 1080"/>
                <a:gd name="T4" fmla="*/ 2147483647 w 249"/>
                <a:gd name="T5" fmla="*/ 0 h 1080"/>
                <a:gd name="T6" fmla="*/ 2147483647 w 249"/>
                <a:gd name="T7" fmla="*/ 2147483647 h 1080"/>
                <a:gd name="T8" fmla="*/ 2147483647 w 249"/>
                <a:gd name="T9" fmla="*/ 2147483647 h 1080"/>
                <a:gd name="T10" fmla="*/ 2147483647 w 249"/>
                <a:gd name="T11" fmla="*/ 2147483647 h 1080"/>
                <a:gd name="T12" fmla="*/ 2147483647 w 249"/>
                <a:gd name="T13" fmla="*/ 2147483647 h 1080"/>
                <a:gd name="T14" fmla="*/ 2147483647 w 249"/>
                <a:gd name="T15" fmla="*/ 2147483647 h 1080"/>
                <a:gd name="T16" fmla="*/ 2147483647 w 249"/>
                <a:gd name="T17" fmla="*/ 2147483647 h 1080"/>
                <a:gd name="T18" fmla="*/ 2147483647 w 249"/>
                <a:gd name="T19" fmla="*/ 2147483647 h 1080"/>
                <a:gd name="T20" fmla="*/ 2147483647 w 249"/>
                <a:gd name="T21" fmla="*/ 2147483647 h 1080"/>
                <a:gd name="T22" fmla="*/ 2147483647 w 249"/>
                <a:gd name="T23" fmla="*/ 2147483647 h 1080"/>
                <a:gd name="T24" fmla="*/ 2147483647 w 249"/>
                <a:gd name="T25" fmla="*/ 2147483647 h 1080"/>
                <a:gd name="T26" fmla="*/ 2147483647 w 249"/>
                <a:gd name="T27" fmla="*/ 2147483647 h 1080"/>
                <a:gd name="T28" fmla="*/ 0 w 249"/>
                <a:gd name="T29" fmla="*/ 2147483647 h 1080"/>
                <a:gd name="T30" fmla="*/ 2147483647 w 249"/>
                <a:gd name="T31" fmla="*/ 2147483647 h 10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9"/>
                <a:gd name="T49" fmla="*/ 0 h 1080"/>
                <a:gd name="T50" fmla="*/ 249 w 249"/>
                <a:gd name="T51" fmla="*/ 1080 h 10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9" h="1080">
                  <a:moveTo>
                    <a:pt x="249" y="1080"/>
                  </a:moveTo>
                  <a:lnTo>
                    <a:pt x="249" y="0"/>
                  </a:lnTo>
                  <a:lnTo>
                    <a:pt x="222" y="0"/>
                  </a:lnTo>
                  <a:lnTo>
                    <a:pt x="222" y="132"/>
                  </a:lnTo>
                  <a:lnTo>
                    <a:pt x="201" y="129"/>
                  </a:lnTo>
                  <a:lnTo>
                    <a:pt x="201" y="309"/>
                  </a:lnTo>
                  <a:lnTo>
                    <a:pt x="183" y="309"/>
                  </a:lnTo>
                  <a:lnTo>
                    <a:pt x="183" y="447"/>
                  </a:lnTo>
                  <a:lnTo>
                    <a:pt x="162" y="447"/>
                  </a:lnTo>
                  <a:lnTo>
                    <a:pt x="162" y="540"/>
                  </a:lnTo>
                  <a:lnTo>
                    <a:pt x="123" y="576"/>
                  </a:lnTo>
                  <a:lnTo>
                    <a:pt x="120" y="906"/>
                  </a:lnTo>
                  <a:lnTo>
                    <a:pt x="87" y="933"/>
                  </a:lnTo>
                  <a:lnTo>
                    <a:pt x="81" y="1002"/>
                  </a:lnTo>
                  <a:lnTo>
                    <a:pt x="0" y="1077"/>
                  </a:lnTo>
                  <a:lnTo>
                    <a:pt x="249" y="1080"/>
                  </a:lnTo>
                  <a:close/>
                </a:path>
              </a:pathLst>
            </a:custGeom>
            <a:pattFill prst="dkVert">
              <a:fgClr>
                <a:srgbClr val="FE660D"/>
              </a:fgClr>
              <a:bgClr>
                <a:srgbClr val="0C2383"/>
              </a:bgClr>
            </a:pattFill>
            <a:ln w="12700">
              <a:noFill/>
              <a:round/>
              <a:headEnd type="none" w="sm" len="sm"/>
              <a:tailEnd type="none" w="sm" len="sm"/>
            </a:ln>
          </p:spPr>
          <p:txBody>
            <a:bodyPr/>
            <a:lstStyle/>
            <a:p>
              <a:endParaRPr lang="es-ES"/>
            </a:p>
          </p:txBody>
        </p:sp>
        <p:sp>
          <p:nvSpPr>
            <p:cNvPr id="22" name="Freeform 1027" descr="Dark vertical"/>
            <p:cNvSpPr>
              <a:spLocks/>
            </p:cNvSpPr>
            <p:nvPr/>
          </p:nvSpPr>
          <p:spPr bwMode="auto">
            <a:xfrm>
              <a:off x="1793875" y="3508375"/>
              <a:ext cx="4448175" cy="1733550"/>
            </a:xfrm>
            <a:custGeom>
              <a:avLst/>
              <a:gdLst>
                <a:gd name="T0" fmla="*/ 2147483647 w 2802"/>
                <a:gd name="T1" fmla="*/ 2147483647 h 1092"/>
                <a:gd name="T2" fmla="*/ 0 w 2802"/>
                <a:gd name="T3" fmla="*/ 2147483647 h 1092"/>
                <a:gd name="T4" fmla="*/ 0 w 2802"/>
                <a:gd name="T5" fmla="*/ 2147483647 h 1092"/>
                <a:gd name="T6" fmla="*/ 2147483647 w 2802"/>
                <a:gd name="T7" fmla="*/ 2147483647 h 1092"/>
                <a:gd name="T8" fmla="*/ 2147483647 w 2802"/>
                <a:gd name="T9" fmla="*/ 2147483647 h 1092"/>
                <a:gd name="T10" fmla="*/ 2147483647 w 2802"/>
                <a:gd name="T11" fmla="*/ 2147483647 h 1092"/>
                <a:gd name="T12" fmla="*/ 2147483647 w 2802"/>
                <a:gd name="T13" fmla="*/ 2147483647 h 1092"/>
                <a:gd name="T14" fmla="*/ 2147483647 w 2802"/>
                <a:gd name="T15" fmla="*/ 2147483647 h 1092"/>
                <a:gd name="T16" fmla="*/ 2147483647 w 2802"/>
                <a:gd name="T17" fmla="*/ 2147483647 h 1092"/>
                <a:gd name="T18" fmla="*/ 2147483647 w 2802"/>
                <a:gd name="T19" fmla="*/ 2147483647 h 1092"/>
                <a:gd name="T20" fmla="*/ 2147483647 w 2802"/>
                <a:gd name="T21" fmla="*/ 2147483647 h 1092"/>
                <a:gd name="T22" fmla="*/ 2147483647 w 2802"/>
                <a:gd name="T23" fmla="*/ 2147483647 h 1092"/>
                <a:gd name="T24" fmla="*/ 2147483647 w 2802"/>
                <a:gd name="T25" fmla="*/ 2147483647 h 1092"/>
                <a:gd name="T26" fmla="*/ 2147483647 w 2802"/>
                <a:gd name="T27" fmla="*/ 2147483647 h 1092"/>
                <a:gd name="T28" fmla="*/ 2147483647 w 2802"/>
                <a:gd name="T29" fmla="*/ 2147483647 h 1092"/>
                <a:gd name="T30" fmla="*/ 2147483647 w 2802"/>
                <a:gd name="T31" fmla="*/ 2147483647 h 1092"/>
                <a:gd name="T32" fmla="*/ 2147483647 w 2802"/>
                <a:gd name="T33" fmla="*/ 2147483647 h 1092"/>
                <a:gd name="T34" fmla="*/ 2147483647 w 2802"/>
                <a:gd name="T35" fmla="*/ 2147483647 h 1092"/>
                <a:gd name="T36" fmla="*/ 2147483647 w 2802"/>
                <a:gd name="T37" fmla="*/ 2147483647 h 1092"/>
                <a:gd name="T38" fmla="*/ 2147483647 w 2802"/>
                <a:gd name="T39" fmla="*/ 2147483647 h 1092"/>
                <a:gd name="T40" fmla="*/ 2147483647 w 2802"/>
                <a:gd name="T41" fmla="*/ 2147483647 h 1092"/>
                <a:gd name="T42" fmla="*/ 2147483647 w 2802"/>
                <a:gd name="T43" fmla="*/ 2147483647 h 1092"/>
                <a:gd name="T44" fmla="*/ 2147483647 w 2802"/>
                <a:gd name="T45" fmla="*/ 2147483647 h 1092"/>
                <a:gd name="T46" fmla="*/ 2147483647 w 2802"/>
                <a:gd name="T47" fmla="*/ 2147483647 h 1092"/>
                <a:gd name="T48" fmla="*/ 2147483647 w 2802"/>
                <a:gd name="T49" fmla="*/ 2147483647 h 1092"/>
                <a:gd name="T50" fmla="*/ 2147483647 w 2802"/>
                <a:gd name="T51" fmla="*/ 2147483647 h 1092"/>
                <a:gd name="T52" fmla="*/ 2147483647 w 2802"/>
                <a:gd name="T53" fmla="*/ 2147483647 h 1092"/>
                <a:gd name="T54" fmla="*/ 2147483647 w 2802"/>
                <a:gd name="T55" fmla="*/ 2147483647 h 1092"/>
                <a:gd name="T56" fmla="*/ 2147483647 w 2802"/>
                <a:gd name="T57" fmla="*/ 2147483647 h 1092"/>
                <a:gd name="T58" fmla="*/ 2147483647 w 2802"/>
                <a:gd name="T59" fmla="*/ 2147483647 h 1092"/>
                <a:gd name="T60" fmla="*/ 2147483647 w 2802"/>
                <a:gd name="T61" fmla="*/ 2147483647 h 1092"/>
                <a:gd name="T62" fmla="*/ 2147483647 w 2802"/>
                <a:gd name="T63" fmla="*/ 2147483647 h 1092"/>
                <a:gd name="T64" fmla="*/ 2147483647 w 2802"/>
                <a:gd name="T65" fmla="*/ 2147483647 h 1092"/>
                <a:gd name="T66" fmla="*/ 2147483647 w 2802"/>
                <a:gd name="T67" fmla="*/ 2147483647 h 1092"/>
                <a:gd name="T68" fmla="*/ 2147483647 w 2802"/>
                <a:gd name="T69" fmla="*/ 2147483647 h 1092"/>
                <a:gd name="T70" fmla="*/ 2147483647 w 2802"/>
                <a:gd name="T71" fmla="*/ 2147483647 h 1092"/>
                <a:gd name="T72" fmla="*/ 2147483647 w 2802"/>
                <a:gd name="T73" fmla="*/ 2147483647 h 1092"/>
                <a:gd name="T74" fmla="*/ 2147483647 w 2802"/>
                <a:gd name="T75" fmla="*/ 2147483647 h 1092"/>
                <a:gd name="T76" fmla="*/ 2147483647 w 2802"/>
                <a:gd name="T77" fmla="*/ 2147483647 h 1092"/>
                <a:gd name="T78" fmla="*/ 2147483647 w 2802"/>
                <a:gd name="T79" fmla="*/ 2147483647 h 1092"/>
                <a:gd name="T80" fmla="*/ 2147483647 w 2802"/>
                <a:gd name="T81" fmla="*/ 2147483647 h 1092"/>
                <a:gd name="T82" fmla="*/ 2147483647 w 2802"/>
                <a:gd name="T83" fmla="*/ 2147483647 h 1092"/>
                <a:gd name="T84" fmla="*/ 2147483647 w 2802"/>
                <a:gd name="T85" fmla="*/ 2147483647 h 1092"/>
                <a:gd name="T86" fmla="*/ 2147483647 w 2802"/>
                <a:gd name="T87" fmla="*/ 2147483647 h 1092"/>
                <a:gd name="T88" fmla="*/ 2147483647 w 2802"/>
                <a:gd name="T89" fmla="*/ 2147483647 h 1092"/>
                <a:gd name="T90" fmla="*/ 2147483647 w 2802"/>
                <a:gd name="T91" fmla="*/ 2147483647 h 1092"/>
                <a:gd name="T92" fmla="*/ 2147483647 w 2802"/>
                <a:gd name="T93" fmla="*/ 2147483647 h 1092"/>
                <a:gd name="T94" fmla="*/ 2147483647 w 2802"/>
                <a:gd name="T95" fmla="*/ 2147483647 h 1092"/>
                <a:gd name="T96" fmla="*/ 2147483647 w 2802"/>
                <a:gd name="T97" fmla="*/ 0 h 1092"/>
                <a:gd name="T98" fmla="*/ 0 w 2802"/>
                <a:gd name="T99" fmla="*/ 2147483647 h 10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02"/>
                <a:gd name="T151" fmla="*/ 0 h 1092"/>
                <a:gd name="T152" fmla="*/ 2802 w 2802"/>
                <a:gd name="T153" fmla="*/ 1092 h 10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02" h="1092">
                  <a:moveTo>
                    <a:pt x="2778" y="3"/>
                  </a:moveTo>
                  <a:lnTo>
                    <a:pt x="0" y="9"/>
                  </a:lnTo>
                  <a:lnTo>
                    <a:pt x="0" y="1092"/>
                  </a:lnTo>
                  <a:lnTo>
                    <a:pt x="396" y="1092"/>
                  </a:lnTo>
                  <a:lnTo>
                    <a:pt x="450" y="1065"/>
                  </a:lnTo>
                  <a:lnTo>
                    <a:pt x="489" y="1065"/>
                  </a:lnTo>
                  <a:lnTo>
                    <a:pt x="528" y="1038"/>
                  </a:lnTo>
                  <a:lnTo>
                    <a:pt x="615" y="1038"/>
                  </a:lnTo>
                  <a:lnTo>
                    <a:pt x="648" y="1020"/>
                  </a:lnTo>
                  <a:lnTo>
                    <a:pt x="693" y="1023"/>
                  </a:lnTo>
                  <a:lnTo>
                    <a:pt x="747" y="990"/>
                  </a:lnTo>
                  <a:lnTo>
                    <a:pt x="798" y="990"/>
                  </a:lnTo>
                  <a:lnTo>
                    <a:pt x="828" y="954"/>
                  </a:lnTo>
                  <a:lnTo>
                    <a:pt x="906" y="954"/>
                  </a:lnTo>
                  <a:lnTo>
                    <a:pt x="960" y="927"/>
                  </a:lnTo>
                  <a:lnTo>
                    <a:pt x="1008" y="927"/>
                  </a:lnTo>
                  <a:lnTo>
                    <a:pt x="1059" y="906"/>
                  </a:lnTo>
                  <a:lnTo>
                    <a:pt x="1173" y="870"/>
                  </a:lnTo>
                  <a:lnTo>
                    <a:pt x="1206" y="870"/>
                  </a:lnTo>
                  <a:lnTo>
                    <a:pt x="1269" y="843"/>
                  </a:lnTo>
                  <a:lnTo>
                    <a:pt x="1290" y="843"/>
                  </a:lnTo>
                  <a:lnTo>
                    <a:pt x="1329" y="810"/>
                  </a:lnTo>
                  <a:lnTo>
                    <a:pt x="1380" y="810"/>
                  </a:lnTo>
                  <a:lnTo>
                    <a:pt x="1437" y="783"/>
                  </a:lnTo>
                  <a:lnTo>
                    <a:pt x="1464" y="783"/>
                  </a:lnTo>
                  <a:lnTo>
                    <a:pt x="1485" y="774"/>
                  </a:lnTo>
                  <a:lnTo>
                    <a:pt x="1542" y="774"/>
                  </a:lnTo>
                  <a:lnTo>
                    <a:pt x="1641" y="702"/>
                  </a:lnTo>
                  <a:lnTo>
                    <a:pt x="1641" y="684"/>
                  </a:lnTo>
                  <a:lnTo>
                    <a:pt x="1683" y="663"/>
                  </a:lnTo>
                  <a:lnTo>
                    <a:pt x="1707" y="663"/>
                  </a:lnTo>
                  <a:lnTo>
                    <a:pt x="1725" y="648"/>
                  </a:lnTo>
                  <a:lnTo>
                    <a:pt x="1782" y="630"/>
                  </a:lnTo>
                  <a:lnTo>
                    <a:pt x="1806" y="627"/>
                  </a:lnTo>
                  <a:lnTo>
                    <a:pt x="1803" y="582"/>
                  </a:lnTo>
                  <a:lnTo>
                    <a:pt x="1857" y="582"/>
                  </a:lnTo>
                  <a:lnTo>
                    <a:pt x="1857" y="555"/>
                  </a:lnTo>
                  <a:lnTo>
                    <a:pt x="1890" y="528"/>
                  </a:lnTo>
                  <a:lnTo>
                    <a:pt x="1911" y="531"/>
                  </a:lnTo>
                  <a:lnTo>
                    <a:pt x="1935" y="507"/>
                  </a:lnTo>
                  <a:lnTo>
                    <a:pt x="2016" y="507"/>
                  </a:lnTo>
                  <a:lnTo>
                    <a:pt x="2043" y="504"/>
                  </a:lnTo>
                  <a:lnTo>
                    <a:pt x="2046" y="459"/>
                  </a:lnTo>
                  <a:lnTo>
                    <a:pt x="2079" y="444"/>
                  </a:lnTo>
                  <a:lnTo>
                    <a:pt x="2118" y="444"/>
                  </a:lnTo>
                  <a:lnTo>
                    <a:pt x="2322" y="360"/>
                  </a:lnTo>
                  <a:lnTo>
                    <a:pt x="2325" y="264"/>
                  </a:lnTo>
                  <a:lnTo>
                    <a:pt x="2445" y="210"/>
                  </a:lnTo>
                  <a:lnTo>
                    <a:pt x="2802" y="0"/>
                  </a:lnTo>
                  <a:lnTo>
                    <a:pt x="0" y="9"/>
                  </a:lnTo>
                </a:path>
              </a:pathLst>
            </a:custGeom>
            <a:pattFill prst="dkVert">
              <a:fgClr>
                <a:srgbClr val="FE660D"/>
              </a:fgClr>
              <a:bgClr>
                <a:srgbClr val="0C2383"/>
              </a:bgClr>
            </a:pattFill>
            <a:ln w="12700">
              <a:noFill/>
              <a:round/>
              <a:headEnd type="none" w="sm" len="sm"/>
              <a:tailEnd type="none" w="sm" len="sm"/>
            </a:ln>
          </p:spPr>
          <p:txBody>
            <a:bodyPr/>
            <a:lstStyle/>
            <a:p>
              <a:endParaRPr lang="es-ES"/>
            </a:p>
          </p:txBody>
        </p:sp>
        <p:sp>
          <p:nvSpPr>
            <p:cNvPr id="23" name="Text Box 1029"/>
            <p:cNvSpPr txBox="1">
              <a:spLocks noChangeArrowheads="1"/>
            </p:cNvSpPr>
            <p:nvPr/>
          </p:nvSpPr>
          <p:spPr bwMode="auto">
            <a:xfrm rot="-5400000">
              <a:off x="253066" y="2417128"/>
              <a:ext cx="1585652" cy="388610"/>
            </a:xfrm>
            <a:prstGeom prst="rect">
              <a:avLst/>
            </a:prstGeom>
            <a:noFill/>
            <a:ln w="9525">
              <a:noFill/>
              <a:miter lim="800000"/>
              <a:headEnd/>
              <a:tailEnd/>
            </a:ln>
          </p:spPr>
          <p:txBody>
            <a:bodyPr>
              <a:spAutoFit/>
            </a:bodyPr>
            <a:lstStyle/>
            <a:p>
              <a:pPr algn="ctr"/>
              <a:r>
                <a:rPr lang="en-US" altLang="en-US" sz="1000" b="1">
                  <a:solidFill>
                    <a:schemeClr val="tx2"/>
                  </a:solidFill>
                  <a:latin typeface="Arial" charset="0"/>
                </a:rPr>
                <a:t>Growth</a:t>
              </a:r>
            </a:p>
          </p:txBody>
        </p:sp>
        <p:sp>
          <p:nvSpPr>
            <p:cNvPr id="24" name="Text Box 1030"/>
            <p:cNvSpPr txBox="1">
              <a:spLocks noChangeArrowheads="1"/>
            </p:cNvSpPr>
            <p:nvPr/>
          </p:nvSpPr>
          <p:spPr bwMode="auto">
            <a:xfrm rot="-5400000">
              <a:off x="211749" y="4178096"/>
              <a:ext cx="1668285" cy="388610"/>
            </a:xfrm>
            <a:prstGeom prst="rect">
              <a:avLst/>
            </a:prstGeom>
            <a:noFill/>
            <a:ln w="9525">
              <a:noFill/>
              <a:miter lim="800000"/>
              <a:headEnd/>
              <a:tailEnd/>
            </a:ln>
          </p:spPr>
          <p:txBody>
            <a:bodyPr>
              <a:spAutoFit/>
            </a:bodyPr>
            <a:lstStyle/>
            <a:p>
              <a:pPr algn="ctr"/>
              <a:r>
                <a:rPr lang="en-US" altLang="en-US" sz="1000" b="1">
                  <a:solidFill>
                    <a:schemeClr val="tx2"/>
                  </a:solidFill>
                  <a:latin typeface="Arial" charset="0"/>
                </a:rPr>
                <a:t>Shrinkage</a:t>
              </a:r>
            </a:p>
          </p:txBody>
        </p:sp>
        <p:sp>
          <p:nvSpPr>
            <p:cNvPr id="26" name="Text Box 1032"/>
            <p:cNvSpPr txBox="1">
              <a:spLocks noChangeArrowheads="1"/>
            </p:cNvSpPr>
            <p:nvPr/>
          </p:nvSpPr>
          <p:spPr bwMode="auto">
            <a:xfrm>
              <a:off x="6001933" y="3801789"/>
              <a:ext cx="1042181" cy="1415920"/>
            </a:xfrm>
            <a:prstGeom prst="rect">
              <a:avLst/>
            </a:prstGeom>
            <a:noFill/>
            <a:ln w="9525">
              <a:noFill/>
              <a:miter lim="800000"/>
              <a:headEnd/>
              <a:tailEnd/>
            </a:ln>
          </p:spPr>
          <p:txBody>
            <a:bodyPr wrap="none">
              <a:spAutoFit/>
            </a:bodyPr>
            <a:lstStyle/>
            <a:p>
              <a:pPr algn="ctr"/>
              <a:r>
                <a:rPr lang="en-US" altLang="en-US" sz="1000">
                  <a:latin typeface="Arial" charset="0"/>
                </a:rPr>
                <a:t>13% of</a:t>
              </a:r>
            </a:p>
            <a:p>
              <a:pPr algn="ctr"/>
              <a:r>
                <a:rPr lang="en-US" altLang="en-US" sz="1000">
                  <a:latin typeface="Arial" charset="0"/>
                </a:rPr>
                <a:t>patients</a:t>
              </a:r>
            </a:p>
            <a:p>
              <a:pPr algn="ctr"/>
              <a:r>
                <a:rPr lang="en-US" altLang="en-US" sz="1000">
                  <a:latin typeface="Arial" charset="0"/>
                </a:rPr>
                <a:t>had no </a:t>
              </a:r>
            </a:p>
            <a:p>
              <a:pPr algn="ctr"/>
              <a:r>
                <a:rPr lang="en-US" altLang="en-US" sz="1000">
                  <a:latin typeface="Arial" charset="0"/>
                </a:rPr>
                <a:t>change </a:t>
              </a:r>
            </a:p>
            <a:p>
              <a:pPr algn="ctr"/>
              <a:r>
                <a:rPr lang="en-US" altLang="en-US" sz="1000">
                  <a:latin typeface="Arial" charset="0"/>
                </a:rPr>
                <a:t>or tumor</a:t>
              </a:r>
            </a:p>
            <a:p>
              <a:pPr algn="ctr"/>
              <a:r>
                <a:rPr lang="en-US" altLang="en-US" sz="1000">
                  <a:latin typeface="Arial" charset="0"/>
                </a:rPr>
                <a:t>growth</a:t>
              </a:r>
              <a:r>
                <a:rPr lang="en-US" altLang="en-US" sz="1000" baseline="30000">
                  <a:latin typeface="Arial" charset="0"/>
                </a:rPr>
                <a:t>†</a:t>
              </a:r>
            </a:p>
          </p:txBody>
        </p:sp>
        <p:sp>
          <p:nvSpPr>
            <p:cNvPr id="30" name="Text Box 1033"/>
            <p:cNvSpPr txBox="1">
              <a:spLocks noChangeArrowheads="1"/>
            </p:cNvSpPr>
            <p:nvPr/>
          </p:nvSpPr>
          <p:spPr bwMode="auto">
            <a:xfrm>
              <a:off x="1174588" y="2381402"/>
              <a:ext cx="5508674" cy="343930"/>
            </a:xfrm>
            <a:prstGeom prst="rect">
              <a:avLst/>
            </a:prstGeom>
            <a:noFill/>
            <a:ln w="9525">
              <a:noFill/>
              <a:miter lim="800000"/>
              <a:headEnd/>
              <a:tailEnd/>
            </a:ln>
          </p:spPr>
          <p:txBody>
            <a:bodyPr wrap="none">
              <a:spAutoFit/>
            </a:bodyPr>
            <a:lstStyle/>
            <a:p>
              <a:pPr algn="r"/>
              <a:r>
                <a:rPr lang="en-US" altLang="en-US" sz="1000">
                  <a:latin typeface="Arial" charset="0"/>
                </a:rPr>
                <a:t>*87% of patients had a quantifiable shrinkage in tumor size</a:t>
              </a:r>
            </a:p>
          </p:txBody>
        </p:sp>
        <p:sp>
          <p:nvSpPr>
            <p:cNvPr id="31" name="Text Box 1034"/>
            <p:cNvSpPr txBox="1">
              <a:spLocks noChangeArrowheads="1"/>
            </p:cNvSpPr>
            <p:nvPr/>
          </p:nvSpPr>
          <p:spPr bwMode="auto">
            <a:xfrm rot="5400000">
              <a:off x="6285156" y="3309336"/>
              <a:ext cx="3486202" cy="388610"/>
            </a:xfrm>
            <a:prstGeom prst="rect">
              <a:avLst/>
            </a:prstGeom>
            <a:noFill/>
            <a:ln w="9525">
              <a:noFill/>
              <a:miter lim="800000"/>
              <a:headEnd/>
              <a:tailEnd/>
            </a:ln>
          </p:spPr>
          <p:txBody>
            <a:bodyPr>
              <a:spAutoFit/>
            </a:bodyPr>
            <a:lstStyle/>
            <a:p>
              <a:pPr algn="ctr"/>
              <a:r>
                <a:rPr lang="en-US" altLang="en-US" sz="1000" b="1">
                  <a:solidFill>
                    <a:schemeClr val="tx2"/>
                  </a:solidFill>
                  <a:latin typeface="Arial" charset="0"/>
                </a:rPr>
                <a:t>% Change in Tumor Size</a:t>
              </a:r>
            </a:p>
          </p:txBody>
        </p:sp>
        <p:sp>
          <p:nvSpPr>
            <p:cNvPr id="32" name="Text Box 1035"/>
            <p:cNvSpPr txBox="1">
              <a:spLocks noChangeArrowheads="1"/>
            </p:cNvSpPr>
            <p:nvPr/>
          </p:nvSpPr>
          <p:spPr bwMode="auto">
            <a:xfrm>
              <a:off x="7127388" y="5027878"/>
              <a:ext cx="693947" cy="343930"/>
            </a:xfrm>
            <a:prstGeom prst="rect">
              <a:avLst/>
            </a:prstGeom>
            <a:noFill/>
            <a:ln w="9525">
              <a:noFill/>
              <a:miter lim="800000"/>
              <a:headEnd/>
              <a:tailEnd/>
            </a:ln>
          </p:spPr>
          <p:txBody>
            <a:bodyPr wrap="none">
              <a:spAutoFit/>
            </a:bodyPr>
            <a:lstStyle/>
            <a:p>
              <a:r>
                <a:rPr lang="en-US" altLang="en-US" sz="1000" b="1">
                  <a:latin typeface="Arial" charset="0"/>
                </a:rPr>
                <a:t>-100</a:t>
              </a:r>
            </a:p>
          </p:txBody>
        </p:sp>
        <p:sp>
          <p:nvSpPr>
            <p:cNvPr id="33" name="Text Box 1036"/>
            <p:cNvSpPr txBox="1">
              <a:spLocks noChangeArrowheads="1"/>
            </p:cNvSpPr>
            <p:nvPr/>
          </p:nvSpPr>
          <p:spPr bwMode="auto">
            <a:xfrm>
              <a:off x="7127388" y="4190385"/>
              <a:ext cx="582915" cy="343931"/>
            </a:xfrm>
            <a:prstGeom prst="rect">
              <a:avLst/>
            </a:prstGeom>
            <a:noFill/>
            <a:ln w="9525">
              <a:noFill/>
              <a:miter lim="800000"/>
              <a:headEnd/>
              <a:tailEnd/>
            </a:ln>
          </p:spPr>
          <p:txBody>
            <a:bodyPr wrap="none">
              <a:spAutoFit/>
            </a:bodyPr>
            <a:lstStyle/>
            <a:p>
              <a:r>
                <a:rPr lang="en-US" altLang="en-US" sz="1000" b="1">
                  <a:latin typeface="Arial" charset="0"/>
                </a:rPr>
                <a:t>-50</a:t>
              </a:r>
            </a:p>
          </p:txBody>
        </p:sp>
        <p:sp>
          <p:nvSpPr>
            <p:cNvPr id="34" name="Text Box 1037"/>
            <p:cNvSpPr txBox="1">
              <a:spLocks noChangeArrowheads="1"/>
            </p:cNvSpPr>
            <p:nvPr/>
          </p:nvSpPr>
          <p:spPr bwMode="auto">
            <a:xfrm>
              <a:off x="7127388" y="3339493"/>
              <a:ext cx="403751" cy="343930"/>
            </a:xfrm>
            <a:prstGeom prst="rect">
              <a:avLst/>
            </a:prstGeom>
            <a:noFill/>
            <a:ln w="9525">
              <a:noFill/>
              <a:miter lim="800000"/>
              <a:headEnd/>
              <a:tailEnd/>
            </a:ln>
          </p:spPr>
          <p:txBody>
            <a:bodyPr wrap="none">
              <a:spAutoFit/>
            </a:bodyPr>
            <a:lstStyle/>
            <a:p>
              <a:r>
                <a:rPr lang="en-US" altLang="en-US" sz="1000" b="1">
                  <a:latin typeface="Arial" charset="0"/>
                </a:rPr>
                <a:t>0</a:t>
              </a:r>
            </a:p>
          </p:txBody>
        </p:sp>
        <p:sp>
          <p:nvSpPr>
            <p:cNvPr id="35" name="Text Box 1038"/>
            <p:cNvSpPr txBox="1">
              <a:spLocks noChangeArrowheads="1"/>
            </p:cNvSpPr>
            <p:nvPr/>
          </p:nvSpPr>
          <p:spPr bwMode="auto">
            <a:xfrm>
              <a:off x="7127388" y="2457334"/>
              <a:ext cx="514782" cy="343931"/>
            </a:xfrm>
            <a:prstGeom prst="rect">
              <a:avLst/>
            </a:prstGeom>
            <a:noFill/>
            <a:ln w="9525">
              <a:noFill/>
              <a:miter lim="800000"/>
              <a:headEnd/>
              <a:tailEnd/>
            </a:ln>
          </p:spPr>
          <p:txBody>
            <a:bodyPr wrap="none">
              <a:spAutoFit/>
            </a:bodyPr>
            <a:lstStyle/>
            <a:p>
              <a:r>
                <a:rPr lang="en-US" altLang="en-US" sz="1000" b="1">
                  <a:latin typeface="Arial" charset="0"/>
                </a:rPr>
                <a:t>50</a:t>
              </a:r>
            </a:p>
          </p:txBody>
        </p:sp>
        <p:sp>
          <p:nvSpPr>
            <p:cNvPr id="36" name="Text Box 1039"/>
            <p:cNvSpPr txBox="1">
              <a:spLocks noChangeArrowheads="1"/>
            </p:cNvSpPr>
            <p:nvPr/>
          </p:nvSpPr>
          <p:spPr bwMode="auto">
            <a:xfrm>
              <a:off x="7127388" y="1628775"/>
              <a:ext cx="625814" cy="343930"/>
            </a:xfrm>
            <a:prstGeom prst="rect">
              <a:avLst/>
            </a:prstGeom>
            <a:noFill/>
            <a:ln w="9525">
              <a:noFill/>
              <a:miter lim="800000"/>
              <a:headEnd/>
              <a:tailEnd/>
            </a:ln>
          </p:spPr>
          <p:txBody>
            <a:bodyPr wrap="none">
              <a:spAutoFit/>
            </a:bodyPr>
            <a:lstStyle/>
            <a:p>
              <a:r>
                <a:rPr lang="en-US" altLang="en-US" sz="1000" b="1">
                  <a:latin typeface="Arial" charset="0"/>
                </a:rPr>
                <a:t>100</a:t>
              </a:r>
            </a:p>
          </p:txBody>
        </p:sp>
        <p:sp>
          <p:nvSpPr>
            <p:cNvPr id="37" name="Line 1040"/>
            <p:cNvSpPr>
              <a:spLocks noChangeShapeType="1"/>
            </p:cNvSpPr>
            <p:nvPr/>
          </p:nvSpPr>
          <p:spPr bwMode="auto">
            <a:xfrm>
              <a:off x="1679575" y="1784350"/>
              <a:ext cx="0" cy="3460750"/>
            </a:xfrm>
            <a:prstGeom prst="line">
              <a:avLst/>
            </a:prstGeom>
            <a:noFill/>
            <a:ln w="19050">
              <a:solidFill>
                <a:schemeClr val="tx1"/>
              </a:solidFill>
              <a:round/>
              <a:headEnd type="none" w="sm" len="sm"/>
              <a:tailEnd type="none" w="sm" len="sm"/>
            </a:ln>
          </p:spPr>
          <p:txBody>
            <a:bodyPr/>
            <a:lstStyle/>
            <a:p>
              <a:endParaRPr lang="es-ES"/>
            </a:p>
          </p:txBody>
        </p:sp>
        <p:sp>
          <p:nvSpPr>
            <p:cNvPr id="38" name="Line 1041"/>
            <p:cNvSpPr>
              <a:spLocks noChangeShapeType="1"/>
            </p:cNvSpPr>
            <p:nvPr/>
          </p:nvSpPr>
          <p:spPr bwMode="auto">
            <a:xfrm>
              <a:off x="1574800" y="1790700"/>
              <a:ext cx="109538" cy="0"/>
            </a:xfrm>
            <a:prstGeom prst="line">
              <a:avLst/>
            </a:prstGeom>
            <a:noFill/>
            <a:ln w="19050">
              <a:solidFill>
                <a:schemeClr val="tx1"/>
              </a:solidFill>
              <a:round/>
              <a:headEnd type="none" w="sm" len="sm"/>
              <a:tailEnd type="none" w="sm" len="sm"/>
            </a:ln>
          </p:spPr>
          <p:txBody>
            <a:bodyPr/>
            <a:lstStyle/>
            <a:p>
              <a:endParaRPr lang="es-ES"/>
            </a:p>
          </p:txBody>
        </p:sp>
        <p:sp>
          <p:nvSpPr>
            <p:cNvPr id="39" name="Line 1042"/>
            <p:cNvSpPr>
              <a:spLocks noChangeShapeType="1"/>
            </p:cNvSpPr>
            <p:nvPr/>
          </p:nvSpPr>
          <p:spPr bwMode="auto">
            <a:xfrm>
              <a:off x="1570038" y="5233988"/>
              <a:ext cx="109537" cy="0"/>
            </a:xfrm>
            <a:prstGeom prst="line">
              <a:avLst/>
            </a:prstGeom>
            <a:noFill/>
            <a:ln w="19050">
              <a:solidFill>
                <a:schemeClr val="tx1"/>
              </a:solidFill>
              <a:round/>
              <a:headEnd type="none" w="sm" len="sm"/>
              <a:tailEnd type="none" w="sm" len="sm"/>
            </a:ln>
          </p:spPr>
          <p:txBody>
            <a:bodyPr/>
            <a:lstStyle/>
            <a:p>
              <a:endParaRPr lang="es-ES"/>
            </a:p>
          </p:txBody>
        </p:sp>
        <p:sp>
          <p:nvSpPr>
            <p:cNvPr id="40" name="Line 1043"/>
            <p:cNvSpPr>
              <a:spLocks noChangeShapeType="1"/>
            </p:cNvSpPr>
            <p:nvPr/>
          </p:nvSpPr>
          <p:spPr bwMode="auto">
            <a:xfrm rot="-5400000">
              <a:off x="4341813" y="855662"/>
              <a:ext cx="0" cy="5318125"/>
            </a:xfrm>
            <a:prstGeom prst="line">
              <a:avLst/>
            </a:prstGeom>
            <a:noFill/>
            <a:ln w="19050">
              <a:solidFill>
                <a:schemeClr val="tx1"/>
              </a:solidFill>
              <a:round/>
              <a:headEnd type="none" w="sm" len="sm"/>
              <a:tailEnd type="none" w="sm" len="sm"/>
            </a:ln>
          </p:spPr>
          <p:txBody>
            <a:bodyPr/>
            <a:lstStyle/>
            <a:p>
              <a:endParaRPr lang="es-ES"/>
            </a:p>
          </p:txBody>
        </p:sp>
        <p:sp>
          <p:nvSpPr>
            <p:cNvPr id="41" name="Line 1044"/>
            <p:cNvSpPr>
              <a:spLocks noChangeShapeType="1"/>
            </p:cNvSpPr>
            <p:nvPr/>
          </p:nvSpPr>
          <p:spPr bwMode="auto">
            <a:xfrm>
              <a:off x="6989763" y="1784350"/>
              <a:ext cx="0" cy="3460750"/>
            </a:xfrm>
            <a:prstGeom prst="line">
              <a:avLst/>
            </a:prstGeom>
            <a:noFill/>
            <a:ln w="19050">
              <a:solidFill>
                <a:schemeClr val="tx1"/>
              </a:solidFill>
              <a:round/>
              <a:headEnd type="none" w="sm" len="sm"/>
              <a:tailEnd type="none" w="sm" len="sm"/>
            </a:ln>
          </p:spPr>
          <p:txBody>
            <a:bodyPr/>
            <a:lstStyle/>
            <a:p>
              <a:endParaRPr lang="es-ES"/>
            </a:p>
          </p:txBody>
        </p:sp>
        <p:sp>
          <p:nvSpPr>
            <p:cNvPr id="42" name="Line 1045"/>
            <p:cNvSpPr>
              <a:spLocks noChangeShapeType="1"/>
            </p:cNvSpPr>
            <p:nvPr/>
          </p:nvSpPr>
          <p:spPr bwMode="auto">
            <a:xfrm>
              <a:off x="6985000" y="1795463"/>
              <a:ext cx="109538" cy="0"/>
            </a:xfrm>
            <a:prstGeom prst="line">
              <a:avLst/>
            </a:prstGeom>
            <a:noFill/>
            <a:ln w="19050">
              <a:solidFill>
                <a:schemeClr val="tx1"/>
              </a:solidFill>
              <a:round/>
              <a:headEnd type="none" w="sm" len="sm"/>
              <a:tailEnd type="none" w="sm" len="sm"/>
            </a:ln>
          </p:spPr>
          <p:txBody>
            <a:bodyPr/>
            <a:lstStyle/>
            <a:p>
              <a:endParaRPr lang="es-ES"/>
            </a:p>
          </p:txBody>
        </p:sp>
        <p:sp>
          <p:nvSpPr>
            <p:cNvPr id="43" name="Line 1046"/>
            <p:cNvSpPr>
              <a:spLocks noChangeShapeType="1"/>
            </p:cNvSpPr>
            <p:nvPr/>
          </p:nvSpPr>
          <p:spPr bwMode="auto">
            <a:xfrm>
              <a:off x="6989763" y="2652713"/>
              <a:ext cx="109537" cy="0"/>
            </a:xfrm>
            <a:prstGeom prst="line">
              <a:avLst/>
            </a:prstGeom>
            <a:noFill/>
            <a:ln w="19050">
              <a:solidFill>
                <a:schemeClr val="tx1"/>
              </a:solidFill>
              <a:round/>
              <a:headEnd type="none" w="sm" len="sm"/>
              <a:tailEnd type="none" w="sm" len="sm"/>
            </a:ln>
          </p:spPr>
          <p:txBody>
            <a:bodyPr/>
            <a:lstStyle/>
            <a:p>
              <a:endParaRPr lang="es-ES"/>
            </a:p>
          </p:txBody>
        </p:sp>
        <p:sp>
          <p:nvSpPr>
            <p:cNvPr id="44" name="Line 1047"/>
            <p:cNvSpPr>
              <a:spLocks noChangeShapeType="1"/>
            </p:cNvSpPr>
            <p:nvPr/>
          </p:nvSpPr>
          <p:spPr bwMode="auto">
            <a:xfrm>
              <a:off x="6980238" y="3509963"/>
              <a:ext cx="109537" cy="0"/>
            </a:xfrm>
            <a:prstGeom prst="line">
              <a:avLst/>
            </a:prstGeom>
            <a:noFill/>
            <a:ln w="19050">
              <a:solidFill>
                <a:schemeClr val="tx1"/>
              </a:solidFill>
              <a:round/>
              <a:headEnd type="none" w="sm" len="sm"/>
              <a:tailEnd type="none" w="sm" len="sm"/>
            </a:ln>
          </p:spPr>
          <p:txBody>
            <a:bodyPr/>
            <a:lstStyle/>
            <a:p>
              <a:endParaRPr lang="es-ES"/>
            </a:p>
          </p:txBody>
        </p:sp>
        <p:sp>
          <p:nvSpPr>
            <p:cNvPr id="45" name="Line 1048"/>
            <p:cNvSpPr>
              <a:spLocks noChangeShapeType="1"/>
            </p:cNvSpPr>
            <p:nvPr/>
          </p:nvSpPr>
          <p:spPr bwMode="auto">
            <a:xfrm>
              <a:off x="6989763" y="4376738"/>
              <a:ext cx="109537" cy="0"/>
            </a:xfrm>
            <a:prstGeom prst="line">
              <a:avLst/>
            </a:prstGeom>
            <a:noFill/>
            <a:ln w="19050">
              <a:solidFill>
                <a:schemeClr val="tx1"/>
              </a:solidFill>
              <a:round/>
              <a:headEnd type="none" w="sm" len="sm"/>
              <a:tailEnd type="none" w="sm" len="sm"/>
            </a:ln>
          </p:spPr>
          <p:txBody>
            <a:bodyPr/>
            <a:lstStyle/>
            <a:p>
              <a:endParaRPr lang="es-ES"/>
            </a:p>
          </p:txBody>
        </p:sp>
        <p:sp>
          <p:nvSpPr>
            <p:cNvPr id="46" name="Line 1049"/>
            <p:cNvSpPr>
              <a:spLocks noChangeShapeType="1"/>
            </p:cNvSpPr>
            <p:nvPr/>
          </p:nvSpPr>
          <p:spPr bwMode="auto">
            <a:xfrm>
              <a:off x="6980238" y="5229225"/>
              <a:ext cx="109537" cy="0"/>
            </a:xfrm>
            <a:prstGeom prst="line">
              <a:avLst/>
            </a:prstGeom>
            <a:noFill/>
            <a:ln w="19050">
              <a:solidFill>
                <a:schemeClr val="tx1"/>
              </a:solidFill>
              <a:round/>
              <a:headEnd type="none" w="sm" len="sm"/>
              <a:tailEnd type="none" w="sm" len="sm"/>
            </a:ln>
          </p:spPr>
          <p:txBody>
            <a:bodyPr/>
            <a:lstStyle/>
            <a:p>
              <a:endParaRPr lang="es-ES"/>
            </a:p>
          </p:txBody>
        </p:sp>
        <p:sp>
          <p:nvSpPr>
            <p:cNvPr id="47" name="AutoShape 1050"/>
            <p:cNvSpPr>
              <a:spLocks/>
            </p:cNvSpPr>
            <p:nvPr/>
          </p:nvSpPr>
          <p:spPr bwMode="auto">
            <a:xfrm rot="-5400000">
              <a:off x="3795713" y="1084262"/>
              <a:ext cx="381000" cy="4371975"/>
            </a:xfrm>
            <a:prstGeom prst="rightBrace">
              <a:avLst>
                <a:gd name="adj1" fmla="val 95625"/>
                <a:gd name="adj2" fmla="val 50000"/>
              </a:avLst>
            </a:prstGeom>
            <a:noFill/>
            <a:ln w="19050">
              <a:solidFill>
                <a:schemeClr val="tx1"/>
              </a:solidFill>
              <a:round/>
              <a:headEnd type="none" w="sm" len="sm"/>
              <a:tailEnd type="none" w="sm" len="sm"/>
            </a:ln>
          </p:spPr>
          <p:txBody>
            <a:bodyPr vert="eaVert" wrap="none" anchor="ctr"/>
            <a:lstStyle/>
            <a:p>
              <a:endParaRPr lang="es-ES" sz="1000">
                <a:latin typeface="Arial" charset="0"/>
              </a:endParaRPr>
            </a:p>
          </p:txBody>
        </p:sp>
        <p:sp>
          <p:nvSpPr>
            <p:cNvPr id="48" name="AutoShape 1051"/>
            <p:cNvSpPr>
              <a:spLocks/>
            </p:cNvSpPr>
            <p:nvPr/>
          </p:nvSpPr>
          <p:spPr bwMode="auto">
            <a:xfrm rot="5400000">
              <a:off x="6557169" y="3410744"/>
              <a:ext cx="149225" cy="455613"/>
            </a:xfrm>
            <a:prstGeom prst="rightBrace">
              <a:avLst>
                <a:gd name="adj1" fmla="val 25443"/>
                <a:gd name="adj2" fmla="val 50000"/>
              </a:avLst>
            </a:prstGeom>
            <a:noFill/>
            <a:ln w="19050">
              <a:solidFill>
                <a:schemeClr val="tx1"/>
              </a:solidFill>
              <a:round/>
              <a:headEnd type="none" w="sm" len="sm"/>
              <a:tailEnd type="none" w="sm" len="sm"/>
            </a:ln>
          </p:spPr>
          <p:txBody>
            <a:bodyPr rot="10800000" vert="eaVert" wrap="none" anchor="ctr"/>
            <a:lstStyle/>
            <a:p>
              <a:endParaRPr lang="es-ES" sz="1000">
                <a:latin typeface="Arial"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49" name="Text Box 9"/>
          <p:cNvSpPr txBox="1">
            <a:spLocks noChangeArrowheads="1"/>
          </p:cNvSpPr>
          <p:nvPr/>
        </p:nvSpPr>
        <p:spPr bwMode="auto">
          <a:xfrm>
            <a:off x="1616079" y="127000"/>
            <a:ext cx="7242201" cy="519113"/>
          </a:xfrm>
          <a:prstGeom prst="rect">
            <a:avLst/>
          </a:prstGeom>
          <a:noFill/>
          <a:ln w="9525">
            <a:noFill/>
            <a:miter lim="800000"/>
            <a:headEnd/>
            <a:tailEnd/>
          </a:ln>
        </p:spPr>
        <p:txBody>
          <a:bodyPr wrap="square">
            <a:spAutoFit/>
          </a:bodyPr>
          <a:lstStyle/>
          <a:p>
            <a:pPr>
              <a:spcBef>
                <a:spcPct val="50000"/>
              </a:spcBef>
            </a:pPr>
            <a:r>
              <a:rPr lang="es-ES" sz="2800" b="1" dirty="0" err="1">
                <a:solidFill>
                  <a:srgbClr val="001093"/>
                </a:solidFill>
              </a:rPr>
              <a:t>Rituximab</a:t>
            </a:r>
            <a:r>
              <a:rPr lang="es-ES" sz="2800" b="1" dirty="0">
                <a:solidFill>
                  <a:srgbClr val="001093"/>
                </a:solidFill>
              </a:rPr>
              <a:t> aumenta citotoxicidad por QT</a:t>
            </a:r>
          </a:p>
        </p:txBody>
      </p:sp>
      <p:graphicFrame>
        <p:nvGraphicFramePr>
          <p:cNvPr id="50" name="Group 38"/>
          <p:cNvGraphicFramePr>
            <a:graphicFrameLocks noGrp="1"/>
          </p:cNvGraphicFramePr>
          <p:nvPr/>
        </p:nvGraphicFramePr>
        <p:xfrm>
          <a:off x="468344" y="1643050"/>
          <a:ext cx="8231187" cy="4230243"/>
        </p:xfrm>
        <a:graphic>
          <a:graphicData uri="http://schemas.openxmlformats.org/drawingml/2006/table">
            <a:tbl>
              <a:tblPr/>
              <a:tblGrid>
                <a:gridCol w="2960687"/>
                <a:gridCol w="1879600"/>
                <a:gridCol w="1790700"/>
                <a:gridCol w="1600200"/>
              </a:tblGrid>
              <a:tr h="180975">
                <a:tc>
                  <a:txBody>
                    <a:bodyPr/>
                    <a:lstStyle/>
                    <a:p>
                      <a:pPr marL="0" marR="0" lvl="0" indent="0" algn="l"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endParaRPr kumimoji="0" lang="en-US" sz="2200" b="1" i="0" u="none" strike="noStrike" cap="none" normalizeH="0" baseline="0" dirty="0" smtClean="0">
                        <a:ln>
                          <a:noFill/>
                        </a:ln>
                        <a:solidFill>
                          <a:srgbClr val="000066"/>
                        </a:solidFill>
                        <a:effectLst/>
                        <a:latin typeface="Trebuchet MS" pitchFamily="34" charset="0"/>
                        <a:cs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BACDFE"/>
                    </a:solidFill>
                  </a:tcPr>
                </a:tc>
                <a:tc gridSpan="2">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Citotoxicidad (%)</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BACDFE"/>
                    </a:solidFill>
                  </a:tcPr>
                </a:tc>
                <a:tc hMerge="1">
                  <a:txBody>
                    <a:bodyPr/>
                    <a:lstStyle/>
                    <a:p>
                      <a:endParaRPr lang="es-ES"/>
                    </a:p>
                  </a:txBody>
                  <a:tcPr/>
                </a:tc>
                <a:tc>
                  <a:txBody>
                    <a:bodyPr/>
                    <a:lstStyle/>
                    <a:p>
                      <a:pPr marL="0" marR="0" lvl="0" indent="0" algn="l"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endParaRPr kumimoji="0" lang="en-US" sz="2200" b="1" i="0" u="none" strike="noStrike" cap="none" normalizeH="0" baseline="0" smtClean="0">
                        <a:ln>
                          <a:noFill/>
                        </a:ln>
                        <a:solidFill>
                          <a:srgbClr val="000066"/>
                        </a:solidFill>
                        <a:effectLst/>
                        <a:latin typeface="Trebuchet MS" pitchFamily="34" charset="0"/>
                        <a:cs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BACDFE"/>
                    </a:solidFill>
                  </a:tcPr>
                </a:tc>
              </a:tr>
              <a:tr h="180975">
                <a:tc>
                  <a:txBody>
                    <a:bodyPr/>
                    <a:lstStyle/>
                    <a:p>
                      <a:pPr marL="0" marR="0" lvl="0" indent="0" algn="l"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endParaRPr kumimoji="0" lang="en-US" sz="2200" b="1" i="0" u="none" strike="noStrike" cap="none" normalizeH="0" baseline="0" smtClean="0">
                        <a:ln>
                          <a:noFill/>
                        </a:ln>
                        <a:solidFill>
                          <a:srgbClr val="000066"/>
                        </a:solidFill>
                        <a:effectLst/>
                        <a:latin typeface="Trebuchet MS" pitchFamily="34" charset="0"/>
                        <a:cs typeface="Arial" charset="0"/>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BACDFE"/>
                    </a:solid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Control</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BACDFE"/>
                    </a:solid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Rituximab</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BACDFE"/>
                    </a:solid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1" u="none" strike="noStrike" cap="none" normalizeH="0" baseline="0" smtClean="0">
                          <a:ln>
                            <a:noFill/>
                          </a:ln>
                          <a:solidFill>
                            <a:srgbClr val="000066"/>
                          </a:solidFill>
                          <a:effectLst/>
                          <a:latin typeface="Trebuchet MS" pitchFamily="34" charset="0"/>
                          <a:cs typeface="Arial" charset="0"/>
                        </a:rPr>
                        <a:t>p</a:t>
                      </a:r>
                      <a:endParaRPr kumimoji="0" lang="en-GB" sz="2200" b="1" i="0" u="none" strike="noStrike" cap="none" normalizeH="0" baseline="0" smtClean="0">
                        <a:ln>
                          <a:noFill/>
                        </a:ln>
                        <a:solidFill>
                          <a:srgbClr val="000066"/>
                        </a:solidFill>
                        <a:effectLst/>
                        <a:latin typeface="Trebuchet MS" pitchFamily="34" charset="0"/>
                        <a:cs typeface="Arial"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BACDFE"/>
                    </a:solidFill>
                  </a:tcPr>
                </a:tc>
              </a:tr>
              <a:tr h="600075">
                <a:tc>
                  <a:txBody>
                    <a:bodyPr/>
                    <a:lstStyle/>
                    <a:p>
                      <a:pPr marL="0" marR="0" lvl="0" indent="0" algn="l"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dirty="0" smtClean="0">
                          <a:ln>
                            <a:noFill/>
                          </a:ln>
                          <a:solidFill>
                            <a:srgbClr val="000066"/>
                          </a:solidFill>
                          <a:effectLst/>
                          <a:latin typeface="Trebuchet MS" pitchFamily="34" charset="0"/>
                          <a:cs typeface="Arial" charset="0"/>
                        </a:rPr>
                        <a:t>DTX</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36</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50</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0,0001</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600075">
                <a:tc>
                  <a:txBody>
                    <a:bodyPr/>
                    <a:lstStyle/>
                    <a:p>
                      <a:pPr marL="0" marR="0" lvl="0" indent="0" algn="l"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Ricin</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40</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0,004</a:t>
                      </a:r>
                    </a:p>
                  </a:txBody>
                  <a:tcPr anchor="ctr" horzOverflow="overflow">
                    <a:lnL>
                      <a:noFill/>
                    </a:lnL>
                    <a:lnR>
                      <a:noFill/>
                    </a:lnR>
                    <a:lnT>
                      <a:noFill/>
                    </a:lnT>
                    <a:lnB>
                      <a:noFill/>
                    </a:lnB>
                    <a:lnTlToBr>
                      <a:noFill/>
                    </a:lnTlToBr>
                    <a:lnBlToTr>
                      <a:noFill/>
                    </a:lnBlToTr>
                    <a:noFill/>
                  </a:tcPr>
                </a:tc>
              </a:tr>
              <a:tr h="600075">
                <a:tc>
                  <a:txBody>
                    <a:bodyPr/>
                    <a:lstStyle/>
                    <a:p>
                      <a:pPr marL="0" marR="0" lvl="0" indent="0" algn="l"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TNF-alpha</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43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0,0015</a:t>
                      </a:r>
                    </a:p>
                  </a:txBody>
                  <a:tcPr anchor="ctr" horzOverflow="overflow">
                    <a:lnL>
                      <a:noFill/>
                    </a:lnL>
                    <a:lnR>
                      <a:noFill/>
                    </a:lnR>
                    <a:lnT>
                      <a:noFill/>
                    </a:lnT>
                    <a:lnB>
                      <a:noFill/>
                    </a:lnB>
                    <a:lnTlToBr>
                      <a:noFill/>
                    </a:lnTlToBr>
                    <a:lnBlToTr>
                      <a:noFill/>
                    </a:lnBlToTr>
                    <a:noFill/>
                  </a:tcPr>
                </a:tc>
              </a:tr>
              <a:tr h="600075">
                <a:tc>
                  <a:txBody>
                    <a:bodyPr/>
                    <a:lstStyle/>
                    <a:p>
                      <a:pPr marL="0" marR="0" lvl="0" indent="0" algn="l"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ADR</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28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53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0,0027</a:t>
                      </a:r>
                    </a:p>
                  </a:txBody>
                  <a:tcPr anchor="ctr" horzOverflow="overflow">
                    <a:lnL>
                      <a:noFill/>
                    </a:lnL>
                    <a:lnR>
                      <a:noFill/>
                    </a:lnR>
                    <a:lnT>
                      <a:noFill/>
                    </a:lnT>
                    <a:lnB>
                      <a:noFill/>
                    </a:lnB>
                    <a:lnTlToBr>
                      <a:noFill/>
                    </a:lnTlToBr>
                    <a:lnBlToTr>
                      <a:noFill/>
                    </a:lnBlToTr>
                    <a:noFill/>
                  </a:tcPr>
                </a:tc>
              </a:tr>
              <a:tr h="600075">
                <a:tc>
                  <a:txBody>
                    <a:bodyPr/>
                    <a:lstStyle/>
                    <a:p>
                      <a:pPr marL="0" marR="0" lvl="0" indent="0" algn="l"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CDDP</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27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0,0456</a:t>
                      </a:r>
                    </a:p>
                  </a:txBody>
                  <a:tcPr anchor="ctr" horzOverflow="overflow">
                    <a:lnL>
                      <a:noFill/>
                    </a:lnL>
                    <a:lnR>
                      <a:noFill/>
                    </a:lnR>
                    <a:lnT>
                      <a:noFill/>
                    </a:lnT>
                    <a:lnB>
                      <a:noFill/>
                    </a:lnB>
                    <a:lnTlToBr>
                      <a:noFill/>
                    </a:lnTlToBr>
                    <a:lnBlToTr>
                      <a:noFill/>
                    </a:lnBlToTr>
                    <a:noFill/>
                  </a:tcPr>
                </a:tc>
              </a:tr>
              <a:tr h="336550">
                <a:tc>
                  <a:txBody>
                    <a:bodyPr/>
                    <a:lstStyle/>
                    <a:p>
                      <a:pPr marL="0" marR="0" lvl="0" indent="0" algn="l"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VP16</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0,6</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smtClean="0">
                          <a:ln>
                            <a:noFill/>
                          </a:ln>
                          <a:solidFill>
                            <a:srgbClr val="000066"/>
                          </a:solidFill>
                          <a:effectLst/>
                          <a:latin typeface="Trebuchet MS" pitchFamily="34" charset="0"/>
                          <a:cs typeface="Arial" charset="0"/>
                        </a:rPr>
                        <a:t>8,5</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20000"/>
                        </a:spcAft>
                        <a:buClr>
                          <a:srgbClr val="EBE114"/>
                        </a:buClr>
                        <a:buSzPct val="90000"/>
                        <a:buFont typeface="Wingdings" pitchFamily="2" charset="2"/>
                        <a:buNone/>
                        <a:tabLst/>
                      </a:pPr>
                      <a:r>
                        <a:rPr kumimoji="0" lang="en-GB" sz="2200" b="1" i="0" u="none" strike="noStrike" cap="none" normalizeH="0" baseline="0" dirty="0" smtClean="0">
                          <a:ln>
                            <a:noFill/>
                          </a:ln>
                          <a:solidFill>
                            <a:srgbClr val="000066"/>
                          </a:solidFill>
                          <a:effectLst/>
                          <a:latin typeface="Trebuchet MS" pitchFamily="34" charset="0"/>
                          <a:cs typeface="Arial" charset="0"/>
                        </a:rPr>
                        <a:t>0,0263</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 name="12 CuadroTexto"/>
          <p:cNvSpPr txBox="1">
            <a:spLocks noChangeArrowheads="1"/>
          </p:cNvSpPr>
          <p:nvPr/>
        </p:nvSpPr>
        <p:spPr bwMode="auto">
          <a:xfrm>
            <a:off x="3565556" y="6326175"/>
            <a:ext cx="5435600" cy="260350"/>
          </a:xfrm>
          <a:prstGeom prst="rect">
            <a:avLst/>
          </a:prstGeom>
          <a:noFill/>
          <a:ln w="9525">
            <a:noFill/>
            <a:miter lim="800000"/>
            <a:headEnd/>
            <a:tailEnd/>
          </a:ln>
        </p:spPr>
        <p:txBody>
          <a:bodyPr>
            <a:spAutoFit/>
          </a:bodyPr>
          <a:lstStyle/>
          <a:p>
            <a:pPr algn="r"/>
            <a:r>
              <a:rPr lang="es-ES" sz="1100">
                <a:solidFill>
                  <a:srgbClr val="000099"/>
                </a:solidFill>
              </a:rPr>
              <a:t>Demidem A. Cancer Biother Radiopharm 1997,12:177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73203" y="127000"/>
            <a:ext cx="7399391"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Ensayos </a:t>
            </a:r>
            <a:r>
              <a:rPr lang="es-ES" sz="2800" b="1" dirty="0" err="1">
                <a:solidFill>
                  <a:srgbClr val="001093"/>
                </a:solidFill>
              </a:rPr>
              <a:t>aleatorizados</a:t>
            </a:r>
            <a:r>
              <a:rPr lang="es-ES" sz="2800" b="1" dirty="0">
                <a:solidFill>
                  <a:srgbClr val="001093"/>
                </a:solidFill>
              </a:rPr>
              <a:t> en 1ª </a:t>
            </a:r>
            <a:r>
              <a:rPr lang="es-ES" sz="2800" b="1" dirty="0" err="1">
                <a:solidFill>
                  <a:srgbClr val="001093"/>
                </a:solidFill>
              </a:rPr>
              <a:t>linea</a:t>
            </a:r>
            <a:endParaRPr lang="es-ES" sz="2800" b="1" dirty="0">
              <a:solidFill>
                <a:srgbClr val="001093"/>
              </a:solidFill>
            </a:endParaRPr>
          </a:p>
        </p:txBody>
      </p:sp>
      <p:graphicFrame>
        <p:nvGraphicFramePr>
          <p:cNvPr id="5" name="Group 43"/>
          <p:cNvGraphicFramePr>
            <a:graphicFrameLocks noGrp="1"/>
          </p:cNvGraphicFramePr>
          <p:nvPr/>
        </p:nvGraphicFramePr>
        <p:xfrm>
          <a:off x="539750" y="1484313"/>
          <a:ext cx="8280840" cy="5080000"/>
        </p:xfrm>
        <a:graphic>
          <a:graphicData uri="http://schemas.openxmlformats.org/drawingml/2006/table">
            <a:tbl>
              <a:tblPr firstRow="1" bandRow="1">
                <a:tableStyleId>{21E4AEA4-8DFA-4A89-87EB-49C32662AFE0}</a:tableStyleId>
              </a:tblPr>
              <a:tblGrid>
                <a:gridCol w="2952100"/>
                <a:gridCol w="2664370"/>
                <a:gridCol w="2664370"/>
              </a:tblGrid>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400" u="none" strike="noStrike" cap="none" normalizeH="0" baseline="0" dirty="0" smtClean="0">
                        <a:ln>
                          <a:noFill/>
                        </a:ln>
                        <a:effectLst/>
                        <a:latin typeface="Trebuchet MS"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effectLst/>
                          <a:latin typeface="Trebuchet MS" pitchFamily="34" charset="0"/>
                        </a:rPr>
                        <a:t>Autor</a:t>
                      </a:r>
                      <a:endParaRPr kumimoji="0" lang="es-ES" sz="2400" b="0" i="0" u="none" strike="noStrike" cap="none" normalizeH="0" baseline="0" dirty="0" smtClean="0">
                        <a:ln>
                          <a:noFill/>
                        </a:ln>
                        <a:solidFill>
                          <a:srgbClr val="000099"/>
                        </a:solidFill>
                        <a:effectLst/>
                        <a:latin typeface="Trebuchet MS" pitchFamily="34"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2400" u="none" strike="noStrike" cap="none" normalizeH="0" baseline="0" dirty="0" smtClean="0">
                        <a:ln>
                          <a:noFill/>
                        </a:ln>
                        <a:effectLst/>
                        <a:latin typeface="Trebuchet MS"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effectLst/>
                          <a:latin typeface="Trebuchet MS" pitchFamily="34" charset="0"/>
                        </a:rPr>
                        <a:t>Quimioterapia</a:t>
                      </a:r>
                      <a:endParaRPr kumimoji="0" lang="es-ES" sz="2400" b="0" i="0" u="none" strike="noStrike" cap="none" normalizeH="0" baseline="0" dirty="0" smtClean="0">
                        <a:ln>
                          <a:noFill/>
                        </a:ln>
                        <a:solidFill>
                          <a:srgbClr val="000099"/>
                        </a:solidFill>
                        <a:effectLst/>
                        <a:latin typeface="Trebuchet MS" pitchFamily="34"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err="1" smtClean="0">
                          <a:ln>
                            <a:noFill/>
                          </a:ln>
                          <a:effectLst/>
                          <a:latin typeface="Trebuchet MS" pitchFamily="34" charset="0"/>
                        </a:rPr>
                        <a:t>Inmuno</a:t>
                      </a:r>
                      <a:r>
                        <a:rPr kumimoji="0" lang="es-ES" sz="2400" u="none" strike="noStrike" cap="none" normalizeH="0" baseline="0" dirty="0" smtClean="0">
                          <a:ln>
                            <a:noFill/>
                          </a:ln>
                          <a:effectLst/>
                          <a:latin typeface="Trebuchet MS" pitchFamily="34" charset="0"/>
                        </a:rPr>
                        <a:t>-quimioterapia</a:t>
                      </a:r>
                      <a:endParaRPr kumimoji="0" lang="es-ES" sz="2400" b="0" i="0" u="none" strike="noStrike" cap="none" normalizeH="0" baseline="0" dirty="0" smtClean="0">
                        <a:ln>
                          <a:noFill/>
                        </a:ln>
                        <a:solidFill>
                          <a:srgbClr val="000099"/>
                        </a:solidFill>
                        <a:effectLst/>
                        <a:latin typeface="Trebuchet MS" pitchFamily="34" charset="0"/>
                      </a:endParaRPr>
                    </a:p>
                  </a:txBody>
                  <a:tcPr horzOverflow="overflow"/>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solidFill>
                            <a:srgbClr val="000099"/>
                          </a:solidFill>
                          <a:effectLst/>
                          <a:latin typeface="Trebuchet MS" pitchFamily="34" charset="0"/>
                        </a:rPr>
                        <a:t>R. Marcus</a:t>
                      </a:r>
                      <a:endParaRPr kumimoji="0" lang="es-ES" sz="2400" b="0" i="0" u="none" strike="noStrike" cap="none" normalizeH="0" baseline="0" dirty="0" smtClean="0">
                        <a:ln>
                          <a:noFill/>
                        </a:ln>
                        <a:solidFill>
                          <a:srgbClr val="000099"/>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solidFill>
                            <a:srgbClr val="000099"/>
                          </a:solidFill>
                          <a:effectLst/>
                          <a:latin typeface="Trebuchet MS" pitchFamily="34" charset="0"/>
                        </a:rPr>
                        <a:t>CVP</a:t>
                      </a:r>
                      <a:endParaRPr kumimoji="0" lang="es-ES" sz="2400" b="0" i="0" u="none" strike="noStrike" cap="none" normalizeH="0" baseline="0" dirty="0" smtClean="0">
                        <a:ln>
                          <a:noFill/>
                        </a:ln>
                        <a:solidFill>
                          <a:srgbClr val="000099"/>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smtClean="0">
                          <a:ln>
                            <a:noFill/>
                          </a:ln>
                          <a:solidFill>
                            <a:srgbClr val="000099"/>
                          </a:solidFill>
                          <a:effectLst/>
                          <a:latin typeface="Trebuchet MS" pitchFamily="34" charset="0"/>
                        </a:rPr>
                        <a:t>R-CVP</a:t>
                      </a:r>
                      <a:endParaRPr kumimoji="0" lang="es-ES" sz="2400" b="0" i="0" u="none" strike="noStrike" cap="none" normalizeH="0" baseline="0" smtClean="0">
                        <a:ln>
                          <a:noFill/>
                        </a:ln>
                        <a:solidFill>
                          <a:srgbClr val="000099"/>
                        </a:solidFill>
                        <a:effectLst/>
                        <a:latin typeface="Trebuchet MS" pitchFamily="34" charset="0"/>
                      </a:endParaRPr>
                    </a:p>
                  </a:txBody>
                  <a:tcPr marL="90000" marR="90000" marT="46800" marB="46800" anchor="ctr" horzOverflow="overflow"/>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solidFill>
                            <a:srgbClr val="000099"/>
                          </a:solidFill>
                          <a:effectLst/>
                          <a:latin typeface="Trebuchet MS" pitchFamily="34" charset="0"/>
                        </a:rPr>
                        <a:t>W. </a:t>
                      </a:r>
                      <a:r>
                        <a:rPr kumimoji="0" lang="es-ES" sz="2400" u="none" strike="noStrike" cap="none" normalizeH="0" baseline="0" dirty="0" err="1" smtClean="0">
                          <a:ln>
                            <a:noFill/>
                          </a:ln>
                          <a:solidFill>
                            <a:srgbClr val="000099"/>
                          </a:solidFill>
                          <a:effectLst/>
                          <a:latin typeface="Trebuchet MS" pitchFamily="34" charset="0"/>
                        </a:rPr>
                        <a:t>Hiddemann</a:t>
                      </a:r>
                      <a:endParaRPr kumimoji="0" lang="es-ES" sz="2400" b="0" i="0" u="none" strike="noStrike" cap="none" normalizeH="0" baseline="0" dirty="0" smtClean="0">
                        <a:ln>
                          <a:noFill/>
                        </a:ln>
                        <a:solidFill>
                          <a:srgbClr val="000099"/>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solidFill>
                            <a:srgbClr val="000099"/>
                          </a:solidFill>
                          <a:effectLst/>
                          <a:latin typeface="Trebuchet MS" pitchFamily="34" charset="0"/>
                        </a:rPr>
                        <a:t>CHOP</a:t>
                      </a:r>
                      <a:endParaRPr kumimoji="0" lang="es-ES" sz="2400" b="0" i="0" u="none" strike="noStrike" cap="none" normalizeH="0" baseline="0" dirty="0" smtClean="0">
                        <a:ln>
                          <a:noFill/>
                        </a:ln>
                        <a:solidFill>
                          <a:srgbClr val="000099"/>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solidFill>
                            <a:srgbClr val="000099"/>
                          </a:solidFill>
                          <a:effectLst/>
                          <a:latin typeface="Trebuchet MS" pitchFamily="34" charset="0"/>
                        </a:rPr>
                        <a:t>R-CHOP</a:t>
                      </a:r>
                      <a:endParaRPr kumimoji="0" lang="es-ES" sz="2400" b="0" i="0" u="none" strike="noStrike" cap="none" normalizeH="0" baseline="0" dirty="0" smtClean="0">
                        <a:ln>
                          <a:noFill/>
                        </a:ln>
                        <a:solidFill>
                          <a:srgbClr val="000099"/>
                        </a:solidFill>
                        <a:effectLst/>
                        <a:latin typeface="Trebuchet MS" pitchFamily="34" charset="0"/>
                      </a:endParaRPr>
                    </a:p>
                  </a:txBody>
                  <a:tcPr marL="90000" marR="90000" marT="46800" marB="46800" anchor="ctr" horzOverflow="overflow"/>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smtClean="0">
                          <a:ln>
                            <a:noFill/>
                          </a:ln>
                          <a:solidFill>
                            <a:srgbClr val="000099"/>
                          </a:solidFill>
                          <a:effectLst/>
                          <a:latin typeface="Trebuchet MS" pitchFamily="34" charset="0"/>
                        </a:rPr>
                        <a:t>G. Salles</a:t>
                      </a:r>
                      <a:endParaRPr kumimoji="0" lang="es-ES" sz="2400" b="0" i="0" u="none" strike="noStrike" cap="none" normalizeH="0" baseline="0" smtClean="0">
                        <a:ln>
                          <a:noFill/>
                        </a:ln>
                        <a:solidFill>
                          <a:srgbClr val="000099"/>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solidFill>
                            <a:srgbClr val="000099"/>
                          </a:solidFill>
                          <a:effectLst/>
                          <a:latin typeface="Trebuchet MS" pitchFamily="34" charset="0"/>
                        </a:rPr>
                        <a:t>CHVP+I</a:t>
                      </a:r>
                      <a:endParaRPr kumimoji="0" lang="es-ES" sz="2400" b="0" i="0" u="none" strike="noStrike" cap="none" normalizeH="0" baseline="0" dirty="0" smtClean="0">
                        <a:ln>
                          <a:noFill/>
                        </a:ln>
                        <a:solidFill>
                          <a:srgbClr val="000099"/>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solidFill>
                            <a:srgbClr val="000099"/>
                          </a:solidFill>
                          <a:effectLst/>
                          <a:latin typeface="Trebuchet MS" pitchFamily="34" charset="0"/>
                        </a:rPr>
                        <a:t>R-CHVP+I</a:t>
                      </a:r>
                      <a:endParaRPr kumimoji="0" lang="es-ES" sz="2400" b="0" i="0" u="none" strike="noStrike" cap="none" normalizeH="0" baseline="0" dirty="0" smtClean="0">
                        <a:ln>
                          <a:noFill/>
                        </a:ln>
                        <a:solidFill>
                          <a:srgbClr val="000099"/>
                        </a:solidFill>
                        <a:effectLst/>
                        <a:latin typeface="Trebuchet MS" pitchFamily="34" charset="0"/>
                      </a:endParaRPr>
                    </a:p>
                  </a:txBody>
                  <a:tcPr marL="90000" marR="90000" marT="46800" marB="46800" anchor="ctr" horzOverflow="overflow"/>
                </a:tc>
              </a:tr>
              <a:tr h="1016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solidFill>
                            <a:srgbClr val="000099"/>
                          </a:solidFill>
                          <a:effectLst/>
                          <a:latin typeface="Trebuchet MS" pitchFamily="34" charset="0"/>
                        </a:rPr>
                        <a:t>M. </a:t>
                      </a:r>
                      <a:r>
                        <a:rPr kumimoji="0" lang="es-ES" sz="2400" u="none" strike="noStrike" cap="none" normalizeH="0" baseline="0" dirty="0" err="1" smtClean="0">
                          <a:ln>
                            <a:noFill/>
                          </a:ln>
                          <a:solidFill>
                            <a:srgbClr val="000099"/>
                          </a:solidFill>
                          <a:effectLst/>
                          <a:latin typeface="Trebuchet MS" pitchFamily="34" charset="0"/>
                        </a:rPr>
                        <a:t>Herold</a:t>
                      </a:r>
                      <a:endParaRPr kumimoji="0" lang="es-ES" sz="2400" b="0" i="0" u="none" strike="noStrike" cap="none" normalizeH="0" baseline="0" dirty="0" smtClean="0">
                        <a:ln>
                          <a:noFill/>
                        </a:ln>
                        <a:solidFill>
                          <a:srgbClr val="000099"/>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smtClean="0">
                          <a:ln>
                            <a:noFill/>
                          </a:ln>
                          <a:solidFill>
                            <a:srgbClr val="000099"/>
                          </a:solidFill>
                          <a:effectLst/>
                          <a:latin typeface="Trebuchet MS" pitchFamily="34" charset="0"/>
                        </a:rPr>
                        <a:t>MCP</a:t>
                      </a:r>
                      <a:endParaRPr kumimoji="0" lang="es-ES" sz="2400" b="0" i="0" u="none" strike="noStrike" cap="none" normalizeH="0" baseline="0" smtClean="0">
                        <a:ln>
                          <a:noFill/>
                        </a:ln>
                        <a:solidFill>
                          <a:srgbClr val="000099"/>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400" u="none" strike="noStrike" cap="none" normalizeH="0" baseline="0" dirty="0" smtClean="0">
                          <a:ln>
                            <a:noFill/>
                          </a:ln>
                          <a:solidFill>
                            <a:srgbClr val="000099"/>
                          </a:solidFill>
                          <a:effectLst/>
                          <a:latin typeface="Trebuchet MS" pitchFamily="34" charset="0"/>
                        </a:rPr>
                        <a:t>R-MCP</a:t>
                      </a:r>
                      <a:endParaRPr kumimoji="0" lang="es-ES" sz="2400" b="0" i="0" u="none" strike="noStrike" cap="none" normalizeH="0" baseline="0" dirty="0" smtClean="0">
                        <a:ln>
                          <a:noFill/>
                        </a:ln>
                        <a:solidFill>
                          <a:srgbClr val="000099"/>
                        </a:solidFill>
                        <a:effectLst/>
                        <a:latin typeface="Trebuchet MS" pitchFamily="34" charset="0"/>
                      </a:endParaRPr>
                    </a:p>
                  </a:txBody>
                  <a:tcPr marL="90000" marR="90000" marT="46800" marB="46800" anchor="ctr" horzOverflow="overflow"/>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87517" y="127000"/>
            <a:ext cx="6099193"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Diseño del estudio – M39021</a:t>
            </a:r>
          </a:p>
        </p:txBody>
      </p:sp>
      <p:sp>
        <p:nvSpPr>
          <p:cNvPr id="5" name="Rectangle 6"/>
          <p:cNvSpPr>
            <a:spLocks noChangeArrowheads="1"/>
          </p:cNvSpPr>
          <p:nvPr/>
        </p:nvSpPr>
        <p:spPr bwMode="auto">
          <a:xfrm>
            <a:off x="750860" y="4972036"/>
            <a:ext cx="203200" cy="381000"/>
          </a:xfrm>
          <a:prstGeom prst="rect">
            <a:avLst/>
          </a:prstGeom>
          <a:solidFill>
            <a:srgbClr val="33CCFF"/>
          </a:solidFill>
          <a:ln w="28575">
            <a:solidFill>
              <a:srgbClr val="33CCFF"/>
            </a:solidFill>
            <a:miter lim="800000"/>
            <a:headEnd/>
            <a:tailEnd/>
          </a:ln>
        </p:spPr>
        <p:txBody>
          <a:bodyPr wrap="none" anchor="ctr"/>
          <a:lstStyle/>
          <a:p>
            <a:endParaRPr lang="es-ES" sz="1800">
              <a:latin typeface="Arial" charset="0"/>
            </a:endParaRPr>
          </a:p>
        </p:txBody>
      </p:sp>
      <p:sp>
        <p:nvSpPr>
          <p:cNvPr id="6" name="Text Box 7"/>
          <p:cNvSpPr txBox="1">
            <a:spLocks noChangeArrowheads="1"/>
          </p:cNvSpPr>
          <p:nvPr/>
        </p:nvSpPr>
        <p:spPr bwMode="auto">
          <a:xfrm>
            <a:off x="990573" y="4914886"/>
            <a:ext cx="3482975" cy="730250"/>
          </a:xfrm>
          <a:prstGeom prst="rect">
            <a:avLst/>
          </a:prstGeom>
          <a:noFill/>
          <a:ln w="28575">
            <a:noFill/>
            <a:miter lim="800000"/>
            <a:headEnd/>
            <a:tailEnd/>
          </a:ln>
        </p:spPr>
        <p:txBody>
          <a:bodyPr>
            <a:spAutoFit/>
          </a:bodyPr>
          <a:lstStyle/>
          <a:p>
            <a:pPr>
              <a:tabLst>
                <a:tab pos="2062163" algn="l"/>
              </a:tabLst>
            </a:pPr>
            <a:r>
              <a:rPr lang="en-US" sz="1400">
                <a:latin typeface="Arial" charset="0"/>
                <a:cs typeface="Arial" charset="0"/>
              </a:rPr>
              <a:t>D1 ciclofosfamida	750 mg/m</a:t>
            </a:r>
            <a:r>
              <a:rPr lang="en-US" sz="1400" baseline="30000">
                <a:latin typeface="Arial" charset="0"/>
                <a:cs typeface="Arial" charset="0"/>
              </a:rPr>
              <a:t>2</a:t>
            </a:r>
            <a:endParaRPr lang="en-US" sz="1400">
              <a:latin typeface="Arial" charset="0"/>
              <a:cs typeface="Arial" charset="0"/>
            </a:endParaRPr>
          </a:p>
          <a:p>
            <a:pPr>
              <a:tabLst>
                <a:tab pos="2062163" algn="l"/>
              </a:tabLst>
            </a:pPr>
            <a:r>
              <a:rPr lang="en-US" sz="1400">
                <a:latin typeface="Arial" charset="0"/>
                <a:cs typeface="Arial" charset="0"/>
              </a:rPr>
              <a:t>D1 vincristina	 1,4 mg/m</a:t>
            </a:r>
            <a:r>
              <a:rPr lang="en-US" sz="1400" baseline="30000">
                <a:latin typeface="Arial" charset="0"/>
                <a:cs typeface="Arial" charset="0"/>
              </a:rPr>
              <a:t>2</a:t>
            </a:r>
            <a:r>
              <a:rPr lang="en-US" sz="1400">
                <a:latin typeface="Arial" charset="0"/>
                <a:cs typeface="Arial" charset="0"/>
              </a:rPr>
              <a:t> </a:t>
            </a:r>
          </a:p>
          <a:p>
            <a:pPr>
              <a:tabLst>
                <a:tab pos="2062163" algn="l"/>
              </a:tabLst>
            </a:pPr>
            <a:r>
              <a:rPr lang="en-US" sz="1400">
                <a:latin typeface="Arial" charset="0"/>
                <a:cs typeface="Arial" charset="0"/>
              </a:rPr>
              <a:t>D1-5 prednisona	  40 mg/m</a:t>
            </a:r>
            <a:r>
              <a:rPr lang="en-US" sz="1400" baseline="30000">
                <a:latin typeface="Arial" charset="0"/>
                <a:cs typeface="Arial" charset="0"/>
              </a:rPr>
              <a:t>2 </a:t>
            </a:r>
            <a:endParaRPr lang="en-US" sz="1400">
              <a:latin typeface="Arial" charset="0"/>
              <a:cs typeface="Arial" charset="0"/>
            </a:endParaRPr>
          </a:p>
        </p:txBody>
      </p:sp>
      <p:sp>
        <p:nvSpPr>
          <p:cNvPr id="7" name="Text Box 8"/>
          <p:cNvSpPr txBox="1">
            <a:spLocks noChangeArrowheads="1"/>
          </p:cNvSpPr>
          <p:nvPr/>
        </p:nvSpPr>
        <p:spPr bwMode="auto">
          <a:xfrm>
            <a:off x="666723" y="5840398"/>
            <a:ext cx="3608387" cy="304800"/>
          </a:xfrm>
          <a:prstGeom prst="rect">
            <a:avLst/>
          </a:prstGeom>
          <a:noFill/>
          <a:ln w="28575">
            <a:noFill/>
            <a:miter lim="800000"/>
            <a:headEnd/>
            <a:tailEnd/>
          </a:ln>
        </p:spPr>
        <p:txBody>
          <a:bodyPr>
            <a:spAutoFit/>
          </a:bodyPr>
          <a:lstStyle/>
          <a:p>
            <a:pPr algn="ctr"/>
            <a:r>
              <a:rPr lang="en-US" sz="1400" i="1">
                <a:latin typeface="Arial" charset="0"/>
                <a:cs typeface="Arial" charset="0"/>
              </a:rPr>
              <a:t>Cada 21 d x 8 ciclos (brazos A y B)</a:t>
            </a:r>
            <a:endParaRPr lang="fr-FR" sz="1400" i="1">
              <a:latin typeface="Arial" charset="0"/>
              <a:cs typeface="Arial" charset="0"/>
            </a:endParaRPr>
          </a:p>
        </p:txBody>
      </p:sp>
      <p:sp>
        <p:nvSpPr>
          <p:cNvPr id="8" name="Rectangle 9"/>
          <p:cNvSpPr>
            <a:spLocks noChangeArrowheads="1"/>
          </p:cNvSpPr>
          <p:nvPr/>
        </p:nvSpPr>
        <p:spPr bwMode="auto">
          <a:xfrm>
            <a:off x="642910" y="4813286"/>
            <a:ext cx="3662363" cy="1476375"/>
          </a:xfrm>
          <a:prstGeom prst="rect">
            <a:avLst/>
          </a:prstGeom>
          <a:noFill/>
          <a:ln w="28575">
            <a:solidFill>
              <a:schemeClr val="tx1"/>
            </a:solidFill>
            <a:miter lim="800000"/>
            <a:headEnd/>
            <a:tailEnd/>
          </a:ln>
        </p:spPr>
        <p:txBody>
          <a:bodyPr wrap="none" anchor="ctr"/>
          <a:lstStyle/>
          <a:p>
            <a:endParaRPr lang="es-ES" sz="1800">
              <a:latin typeface="Arial" charset="0"/>
            </a:endParaRPr>
          </a:p>
        </p:txBody>
      </p:sp>
      <p:sp>
        <p:nvSpPr>
          <p:cNvPr id="9" name="Line 10"/>
          <p:cNvSpPr>
            <a:spLocks noChangeShapeType="1"/>
          </p:cNvSpPr>
          <p:nvPr/>
        </p:nvSpPr>
        <p:spPr bwMode="auto">
          <a:xfrm flipV="1">
            <a:off x="4846610" y="5238736"/>
            <a:ext cx="0" cy="396875"/>
          </a:xfrm>
          <a:prstGeom prst="line">
            <a:avLst/>
          </a:prstGeom>
          <a:noFill/>
          <a:ln w="57150">
            <a:solidFill>
              <a:srgbClr val="FF9900"/>
            </a:solidFill>
            <a:round/>
            <a:headEnd/>
            <a:tailEnd type="triangle" w="med" len="med"/>
          </a:ln>
        </p:spPr>
        <p:txBody>
          <a:bodyPr wrap="none" anchor="ctr"/>
          <a:lstStyle/>
          <a:p>
            <a:endParaRPr lang="es-ES"/>
          </a:p>
        </p:txBody>
      </p:sp>
      <p:sp>
        <p:nvSpPr>
          <p:cNvPr id="10" name="Text Box 11"/>
          <p:cNvSpPr txBox="1">
            <a:spLocks noChangeArrowheads="1"/>
          </p:cNvSpPr>
          <p:nvPr/>
        </p:nvSpPr>
        <p:spPr bwMode="auto">
          <a:xfrm>
            <a:off x="4886298" y="5273661"/>
            <a:ext cx="2846387" cy="366712"/>
          </a:xfrm>
          <a:prstGeom prst="rect">
            <a:avLst/>
          </a:prstGeom>
          <a:noFill/>
          <a:ln w="28575">
            <a:noFill/>
            <a:miter lim="800000"/>
            <a:headEnd/>
            <a:tailEnd/>
          </a:ln>
        </p:spPr>
        <p:txBody>
          <a:bodyPr wrap="none">
            <a:spAutoFit/>
          </a:bodyPr>
          <a:lstStyle/>
          <a:p>
            <a:r>
              <a:rPr lang="en-US" sz="1800">
                <a:latin typeface="Arial" charset="0"/>
                <a:cs typeface="Arial" charset="0"/>
              </a:rPr>
              <a:t>D1: Rituximab: 375 mg/m</a:t>
            </a:r>
            <a:r>
              <a:rPr lang="en-US" sz="1800" baseline="30000">
                <a:latin typeface="Arial" charset="0"/>
                <a:cs typeface="Arial" charset="0"/>
              </a:rPr>
              <a:t>2</a:t>
            </a:r>
          </a:p>
        </p:txBody>
      </p:sp>
      <p:sp>
        <p:nvSpPr>
          <p:cNvPr id="11" name="Rectangle 12"/>
          <p:cNvSpPr>
            <a:spLocks noChangeArrowheads="1"/>
          </p:cNvSpPr>
          <p:nvPr/>
        </p:nvSpPr>
        <p:spPr bwMode="auto">
          <a:xfrm>
            <a:off x="4702148" y="5137136"/>
            <a:ext cx="3768725" cy="574675"/>
          </a:xfrm>
          <a:prstGeom prst="rect">
            <a:avLst/>
          </a:prstGeom>
          <a:noFill/>
          <a:ln w="28575">
            <a:solidFill>
              <a:schemeClr val="tx1"/>
            </a:solidFill>
            <a:miter lim="800000"/>
            <a:headEnd/>
            <a:tailEnd/>
          </a:ln>
        </p:spPr>
        <p:txBody>
          <a:bodyPr wrap="none" anchor="ctr"/>
          <a:lstStyle/>
          <a:p>
            <a:endParaRPr lang="es-ES" sz="1800">
              <a:latin typeface="Arial" charset="0"/>
            </a:endParaRPr>
          </a:p>
        </p:txBody>
      </p:sp>
      <p:sp>
        <p:nvSpPr>
          <p:cNvPr id="12" name="Line 13"/>
          <p:cNvSpPr>
            <a:spLocks noChangeShapeType="1"/>
          </p:cNvSpPr>
          <p:nvPr/>
        </p:nvSpPr>
        <p:spPr bwMode="auto">
          <a:xfrm>
            <a:off x="1914498" y="2484423"/>
            <a:ext cx="0" cy="979488"/>
          </a:xfrm>
          <a:prstGeom prst="line">
            <a:avLst/>
          </a:prstGeom>
          <a:noFill/>
          <a:ln w="38100">
            <a:solidFill>
              <a:schemeClr val="tx1"/>
            </a:solidFill>
            <a:round/>
            <a:headEnd type="triangle" w="med" len="med"/>
            <a:tailEnd type="triangle" w="med" len="med"/>
          </a:ln>
        </p:spPr>
        <p:txBody>
          <a:bodyPr/>
          <a:lstStyle/>
          <a:p>
            <a:endParaRPr lang="es-ES"/>
          </a:p>
        </p:txBody>
      </p:sp>
      <p:sp>
        <p:nvSpPr>
          <p:cNvPr id="13" name="Line 16"/>
          <p:cNvSpPr>
            <a:spLocks noChangeShapeType="1"/>
          </p:cNvSpPr>
          <p:nvPr/>
        </p:nvSpPr>
        <p:spPr bwMode="auto">
          <a:xfrm flipV="1">
            <a:off x="1085823" y="2328848"/>
            <a:ext cx="293687" cy="369888"/>
          </a:xfrm>
          <a:prstGeom prst="line">
            <a:avLst/>
          </a:prstGeom>
          <a:noFill/>
          <a:ln w="28575">
            <a:solidFill>
              <a:schemeClr val="tx1"/>
            </a:solidFill>
            <a:round/>
            <a:headEnd/>
            <a:tailEnd/>
          </a:ln>
        </p:spPr>
        <p:txBody>
          <a:bodyPr wrap="none" anchor="ctr"/>
          <a:lstStyle/>
          <a:p>
            <a:endParaRPr lang="es-ES"/>
          </a:p>
        </p:txBody>
      </p:sp>
      <p:sp>
        <p:nvSpPr>
          <p:cNvPr id="14" name="Line 17"/>
          <p:cNvSpPr>
            <a:spLocks noChangeShapeType="1"/>
          </p:cNvSpPr>
          <p:nvPr/>
        </p:nvSpPr>
        <p:spPr bwMode="auto">
          <a:xfrm>
            <a:off x="1085823" y="3163873"/>
            <a:ext cx="266700" cy="358775"/>
          </a:xfrm>
          <a:prstGeom prst="line">
            <a:avLst/>
          </a:prstGeom>
          <a:noFill/>
          <a:ln w="28575">
            <a:solidFill>
              <a:schemeClr val="tx1"/>
            </a:solidFill>
            <a:round/>
            <a:headEnd/>
            <a:tailEnd/>
          </a:ln>
        </p:spPr>
        <p:txBody>
          <a:bodyPr wrap="none" anchor="ctr"/>
          <a:lstStyle/>
          <a:p>
            <a:endParaRPr lang="es-ES"/>
          </a:p>
        </p:txBody>
      </p:sp>
      <p:sp>
        <p:nvSpPr>
          <p:cNvPr id="15" name="Line 18"/>
          <p:cNvSpPr>
            <a:spLocks noChangeShapeType="1"/>
          </p:cNvSpPr>
          <p:nvPr/>
        </p:nvSpPr>
        <p:spPr bwMode="auto">
          <a:xfrm>
            <a:off x="1938310" y="2173273"/>
            <a:ext cx="6048375" cy="0"/>
          </a:xfrm>
          <a:prstGeom prst="line">
            <a:avLst/>
          </a:prstGeom>
          <a:noFill/>
          <a:ln w="28575">
            <a:solidFill>
              <a:schemeClr val="accent2"/>
            </a:solidFill>
            <a:round/>
            <a:headEnd/>
            <a:tailEnd/>
          </a:ln>
        </p:spPr>
        <p:txBody>
          <a:bodyPr wrap="none" anchor="ctr"/>
          <a:lstStyle/>
          <a:p>
            <a:endParaRPr lang="es-ES"/>
          </a:p>
        </p:txBody>
      </p:sp>
      <p:sp>
        <p:nvSpPr>
          <p:cNvPr id="16" name="Rectangle 19"/>
          <p:cNvSpPr>
            <a:spLocks noChangeArrowheads="1"/>
          </p:cNvSpPr>
          <p:nvPr/>
        </p:nvSpPr>
        <p:spPr bwMode="auto">
          <a:xfrm>
            <a:off x="1938310" y="177322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17" name="Rectangle 20"/>
          <p:cNvSpPr>
            <a:spLocks noChangeArrowheads="1"/>
          </p:cNvSpPr>
          <p:nvPr/>
        </p:nvSpPr>
        <p:spPr bwMode="auto">
          <a:xfrm>
            <a:off x="2190723" y="177322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18" name="Rectangle 21"/>
          <p:cNvSpPr>
            <a:spLocks noChangeArrowheads="1"/>
          </p:cNvSpPr>
          <p:nvPr/>
        </p:nvSpPr>
        <p:spPr bwMode="auto">
          <a:xfrm>
            <a:off x="2433610" y="177322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19" name="Rectangle 22"/>
          <p:cNvSpPr>
            <a:spLocks noChangeArrowheads="1"/>
          </p:cNvSpPr>
          <p:nvPr/>
        </p:nvSpPr>
        <p:spPr bwMode="auto">
          <a:xfrm>
            <a:off x="2686023" y="177322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0" name="Rectangle 23"/>
          <p:cNvSpPr>
            <a:spLocks noChangeArrowheads="1"/>
          </p:cNvSpPr>
          <p:nvPr/>
        </p:nvSpPr>
        <p:spPr bwMode="auto">
          <a:xfrm>
            <a:off x="3405160" y="1773223"/>
            <a:ext cx="207963"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1" name="Rectangle 24"/>
          <p:cNvSpPr>
            <a:spLocks noChangeArrowheads="1"/>
          </p:cNvSpPr>
          <p:nvPr/>
        </p:nvSpPr>
        <p:spPr bwMode="auto">
          <a:xfrm>
            <a:off x="3657573" y="1773223"/>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2" name="Rectangle 25"/>
          <p:cNvSpPr>
            <a:spLocks noChangeArrowheads="1"/>
          </p:cNvSpPr>
          <p:nvPr/>
        </p:nvSpPr>
        <p:spPr bwMode="auto">
          <a:xfrm>
            <a:off x="3909985" y="1773223"/>
            <a:ext cx="204788"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3" name="Rectangle 26"/>
          <p:cNvSpPr>
            <a:spLocks noChangeArrowheads="1"/>
          </p:cNvSpPr>
          <p:nvPr/>
        </p:nvSpPr>
        <p:spPr bwMode="auto">
          <a:xfrm>
            <a:off x="4162398" y="177322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4" name="Line 32"/>
          <p:cNvSpPr>
            <a:spLocks noChangeShapeType="1"/>
          </p:cNvSpPr>
          <p:nvPr/>
        </p:nvSpPr>
        <p:spPr bwMode="auto">
          <a:xfrm>
            <a:off x="1938310" y="3889361"/>
            <a:ext cx="6048375" cy="0"/>
          </a:xfrm>
          <a:prstGeom prst="line">
            <a:avLst/>
          </a:prstGeom>
          <a:noFill/>
          <a:ln w="28575">
            <a:solidFill>
              <a:schemeClr val="accent2"/>
            </a:solidFill>
            <a:round/>
            <a:headEnd/>
            <a:tailEnd/>
          </a:ln>
        </p:spPr>
        <p:txBody>
          <a:bodyPr wrap="none" anchor="ctr"/>
          <a:lstStyle/>
          <a:p>
            <a:endParaRPr lang="es-ES"/>
          </a:p>
        </p:txBody>
      </p:sp>
      <p:sp>
        <p:nvSpPr>
          <p:cNvPr id="25" name="Line 40"/>
          <p:cNvSpPr>
            <a:spLocks noChangeShapeType="1"/>
          </p:cNvSpPr>
          <p:nvPr/>
        </p:nvSpPr>
        <p:spPr bwMode="auto">
          <a:xfrm flipV="1">
            <a:off x="2001810" y="4024298"/>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26" name="Line 41"/>
          <p:cNvSpPr>
            <a:spLocks noChangeShapeType="1"/>
          </p:cNvSpPr>
          <p:nvPr/>
        </p:nvSpPr>
        <p:spPr bwMode="auto">
          <a:xfrm flipV="1">
            <a:off x="2217710" y="4024298"/>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27" name="Line 42"/>
          <p:cNvSpPr>
            <a:spLocks noChangeShapeType="1"/>
          </p:cNvSpPr>
          <p:nvPr/>
        </p:nvSpPr>
        <p:spPr bwMode="auto">
          <a:xfrm flipV="1">
            <a:off x="2505048" y="4024298"/>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28" name="Line 43"/>
          <p:cNvSpPr>
            <a:spLocks noChangeShapeType="1"/>
          </p:cNvSpPr>
          <p:nvPr/>
        </p:nvSpPr>
        <p:spPr bwMode="auto">
          <a:xfrm flipV="1">
            <a:off x="3478185" y="4024298"/>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29" name="Line 44"/>
          <p:cNvSpPr>
            <a:spLocks noChangeShapeType="1"/>
          </p:cNvSpPr>
          <p:nvPr/>
        </p:nvSpPr>
        <p:spPr bwMode="auto">
          <a:xfrm flipV="1">
            <a:off x="3729010" y="4021123"/>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0" name="Line 45"/>
          <p:cNvSpPr>
            <a:spLocks noChangeShapeType="1"/>
          </p:cNvSpPr>
          <p:nvPr/>
        </p:nvSpPr>
        <p:spPr bwMode="auto">
          <a:xfrm flipV="1">
            <a:off x="4197323" y="4024298"/>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1" name="Text Box 46"/>
          <p:cNvSpPr txBox="1">
            <a:spLocks noChangeArrowheads="1"/>
          </p:cNvSpPr>
          <p:nvPr/>
        </p:nvSpPr>
        <p:spPr bwMode="auto">
          <a:xfrm>
            <a:off x="906435" y="2700323"/>
            <a:ext cx="404813" cy="457200"/>
          </a:xfrm>
          <a:prstGeom prst="rect">
            <a:avLst/>
          </a:prstGeom>
          <a:noFill/>
          <a:ln w="9525">
            <a:noFill/>
            <a:miter lim="800000"/>
            <a:headEnd/>
            <a:tailEnd/>
          </a:ln>
        </p:spPr>
        <p:txBody>
          <a:bodyPr wrap="none">
            <a:spAutoFit/>
          </a:bodyPr>
          <a:lstStyle/>
          <a:p>
            <a:r>
              <a:rPr lang="en-US" sz="2400">
                <a:latin typeface="Arial" charset="0"/>
                <a:cs typeface="Arial" charset="0"/>
              </a:rPr>
              <a:t>R</a:t>
            </a:r>
          </a:p>
        </p:txBody>
      </p:sp>
      <p:sp>
        <p:nvSpPr>
          <p:cNvPr id="32" name="Text Box 47"/>
          <p:cNvSpPr txBox="1">
            <a:spLocks noChangeArrowheads="1"/>
          </p:cNvSpPr>
          <p:nvPr/>
        </p:nvSpPr>
        <p:spPr bwMode="auto">
          <a:xfrm>
            <a:off x="785785" y="1825611"/>
            <a:ext cx="1087438" cy="396875"/>
          </a:xfrm>
          <a:prstGeom prst="rect">
            <a:avLst/>
          </a:prstGeom>
          <a:noFill/>
          <a:ln w="9525">
            <a:noFill/>
            <a:miter lim="800000"/>
            <a:headEnd/>
            <a:tailEnd/>
          </a:ln>
        </p:spPr>
        <p:txBody>
          <a:bodyPr wrap="none">
            <a:spAutoFit/>
          </a:bodyPr>
          <a:lstStyle/>
          <a:p>
            <a:r>
              <a:rPr lang="en-US" sz="2000">
                <a:latin typeface="Arial" charset="0"/>
                <a:cs typeface="Arial" charset="0"/>
              </a:rPr>
              <a:t>Brazo A</a:t>
            </a:r>
          </a:p>
        </p:txBody>
      </p:sp>
      <p:sp>
        <p:nvSpPr>
          <p:cNvPr id="33" name="Text Box 48"/>
          <p:cNvSpPr txBox="1">
            <a:spLocks noChangeArrowheads="1"/>
          </p:cNvSpPr>
          <p:nvPr/>
        </p:nvSpPr>
        <p:spPr bwMode="auto">
          <a:xfrm>
            <a:off x="812773" y="3481373"/>
            <a:ext cx="1087437" cy="396875"/>
          </a:xfrm>
          <a:prstGeom prst="rect">
            <a:avLst/>
          </a:prstGeom>
          <a:noFill/>
          <a:ln w="9525">
            <a:noFill/>
            <a:miter lim="800000"/>
            <a:headEnd/>
            <a:tailEnd/>
          </a:ln>
        </p:spPr>
        <p:txBody>
          <a:bodyPr wrap="none">
            <a:spAutoFit/>
          </a:bodyPr>
          <a:lstStyle/>
          <a:p>
            <a:r>
              <a:rPr lang="en-US" sz="2000">
                <a:latin typeface="Arial" charset="0"/>
                <a:cs typeface="Arial" charset="0"/>
              </a:rPr>
              <a:t>Brazo B</a:t>
            </a:r>
          </a:p>
        </p:txBody>
      </p:sp>
      <p:sp>
        <p:nvSpPr>
          <p:cNvPr id="34" name="Text Box 49"/>
          <p:cNvSpPr txBox="1">
            <a:spLocks noChangeArrowheads="1"/>
          </p:cNvSpPr>
          <p:nvPr/>
        </p:nvSpPr>
        <p:spPr bwMode="auto">
          <a:xfrm>
            <a:off x="1931960" y="2800336"/>
            <a:ext cx="6054725" cy="346075"/>
          </a:xfrm>
          <a:prstGeom prst="rect">
            <a:avLst/>
          </a:prstGeom>
          <a:solidFill>
            <a:schemeClr val="accent1"/>
          </a:solidFill>
          <a:ln w="9525">
            <a:noFill/>
            <a:miter lim="800000"/>
            <a:headEnd/>
            <a:tailEnd/>
          </a:ln>
        </p:spPr>
        <p:txBody>
          <a:bodyPr anchor="ctr" anchorCtr="1"/>
          <a:lstStyle/>
          <a:p>
            <a:pPr algn="ctr"/>
            <a:endParaRPr lang="fr-FR" sz="1000">
              <a:solidFill>
                <a:srgbClr val="99CC00"/>
              </a:solidFill>
              <a:latin typeface="Arial" charset="0"/>
              <a:cs typeface="Arial" charset="0"/>
            </a:endParaRPr>
          </a:p>
        </p:txBody>
      </p:sp>
      <p:sp>
        <p:nvSpPr>
          <p:cNvPr id="35" name="Oval 50"/>
          <p:cNvSpPr>
            <a:spLocks noChangeArrowheads="1"/>
          </p:cNvSpPr>
          <p:nvPr/>
        </p:nvSpPr>
        <p:spPr bwMode="auto">
          <a:xfrm>
            <a:off x="849285" y="2705086"/>
            <a:ext cx="509588" cy="450850"/>
          </a:xfrm>
          <a:prstGeom prst="ellipse">
            <a:avLst/>
          </a:prstGeom>
          <a:noFill/>
          <a:ln w="28575">
            <a:solidFill>
              <a:schemeClr val="tx1"/>
            </a:solidFill>
            <a:round/>
            <a:headEnd/>
            <a:tailEnd/>
          </a:ln>
        </p:spPr>
        <p:txBody>
          <a:bodyPr wrap="none" anchor="ctr"/>
          <a:lstStyle/>
          <a:p>
            <a:endParaRPr lang="es-ES" sz="1800">
              <a:latin typeface="Arial" charset="0"/>
            </a:endParaRPr>
          </a:p>
        </p:txBody>
      </p:sp>
      <p:sp>
        <p:nvSpPr>
          <p:cNvPr id="36" name="Text Box 54"/>
          <p:cNvSpPr txBox="1">
            <a:spLocks noChangeArrowheads="1"/>
          </p:cNvSpPr>
          <p:nvPr/>
        </p:nvSpPr>
        <p:spPr bwMode="auto">
          <a:xfrm>
            <a:off x="1785910" y="2257411"/>
            <a:ext cx="1223963" cy="336550"/>
          </a:xfrm>
          <a:prstGeom prst="rect">
            <a:avLst/>
          </a:prstGeom>
          <a:noFill/>
          <a:ln w="9525">
            <a:noFill/>
            <a:miter lim="800000"/>
            <a:headEnd/>
            <a:tailEnd/>
          </a:ln>
        </p:spPr>
        <p:txBody>
          <a:bodyPr>
            <a:spAutoFit/>
          </a:bodyPr>
          <a:lstStyle/>
          <a:p>
            <a:pPr algn="ctr"/>
            <a:r>
              <a:rPr lang="fr-FR" sz="1400">
                <a:latin typeface="Arial" charset="0"/>
                <a:cs typeface="Arial" charset="0"/>
              </a:rPr>
              <a:t>3</a:t>
            </a:r>
            <a:r>
              <a:rPr lang="fr-FR" sz="1600">
                <a:latin typeface="Arial" charset="0"/>
                <a:cs typeface="Arial" charset="0"/>
              </a:rPr>
              <a:t> </a:t>
            </a:r>
            <a:r>
              <a:rPr lang="fr-FR">
                <a:latin typeface="Arial" charset="0"/>
                <a:cs typeface="Arial" charset="0"/>
              </a:rPr>
              <a:t>meses</a:t>
            </a:r>
          </a:p>
        </p:txBody>
      </p:sp>
      <p:sp>
        <p:nvSpPr>
          <p:cNvPr id="37" name="Line 55"/>
          <p:cNvSpPr>
            <a:spLocks noChangeShapeType="1"/>
          </p:cNvSpPr>
          <p:nvPr/>
        </p:nvSpPr>
        <p:spPr bwMode="auto">
          <a:xfrm>
            <a:off x="2722535" y="2433623"/>
            <a:ext cx="134938" cy="0"/>
          </a:xfrm>
          <a:prstGeom prst="line">
            <a:avLst/>
          </a:prstGeom>
          <a:noFill/>
          <a:ln w="28575">
            <a:solidFill>
              <a:schemeClr val="tx1"/>
            </a:solidFill>
            <a:round/>
            <a:headEnd/>
            <a:tailEnd type="triangle" w="med" len="med"/>
          </a:ln>
        </p:spPr>
        <p:txBody>
          <a:bodyPr/>
          <a:lstStyle/>
          <a:p>
            <a:endParaRPr lang="es-ES"/>
          </a:p>
        </p:txBody>
      </p:sp>
      <p:sp>
        <p:nvSpPr>
          <p:cNvPr id="38" name="Line 56"/>
          <p:cNvSpPr>
            <a:spLocks noChangeShapeType="1"/>
          </p:cNvSpPr>
          <p:nvPr/>
        </p:nvSpPr>
        <p:spPr bwMode="auto">
          <a:xfrm rot="10800000">
            <a:off x="1930373" y="2433623"/>
            <a:ext cx="133350" cy="0"/>
          </a:xfrm>
          <a:prstGeom prst="line">
            <a:avLst/>
          </a:prstGeom>
          <a:noFill/>
          <a:ln w="28575">
            <a:solidFill>
              <a:schemeClr val="tx1"/>
            </a:solidFill>
            <a:round/>
            <a:headEnd/>
            <a:tailEnd type="triangle" w="med" len="med"/>
          </a:ln>
        </p:spPr>
        <p:txBody>
          <a:bodyPr/>
          <a:lstStyle/>
          <a:p>
            <a:endParaRPr lang="es-ES"/>
          </a:p>
        </p:txBody>
      </p:sp>
      <p:sp>
        <p:nvSpPr>
          <p:cNvPr id="39" name="Rectangle 12"/>
          <p:cNvSpPr>
            <a:spLocks noChangeArrowheads="1"/>
          </p:cNvSpPr>
          <p:nvPr/>
        </p:nvSpPr>
        <p:spPr bwMode="auto">
          <a:xfrm rot="16200000">
            <a:off x="1677961" y="2762235"/>
            <a:ext cx="2951162" cy="360363"/>
          </a:xfrm>
          <a:prstGeom prst="rect">
            <a:avLst/>
          </a:prstGeom>
          <a:solidFill>
            <a:schemeClr val="accent1"/>
          </a:solidFill>
          <a:ln w="28575">
            <a:solidFill>
              <a:schemeClr val="tx1"/>
            </a:solidFill>
            <a:miter lim="800000"/>
            <a:headEnd/>
            <a:tailEnd/>
          </a:ln>
        </p:spPr>
        <p:txBody>
          <a:bodyPr anchor="ctr"/>
          <a:lstStyle/>
          <a:p>
            <a:pPr algn="ctr"/>
            <a:r>
              <a:rPr lang="es-ES" sz="1600" b="1">
                <a:solidFill>
                  <a:srgbClr val="FFFF99"/>
                </a:solidFill>
                <a:latin typeface="Arial" charset="0"/>
              </a:rPr>
              <a:t>Revaluación</a:t>
            </a:r>
          </a:p>
        </p:txBody>
      </p:sp>
      <p:sp>
        <p:nvSpPr>
          <p:cNvPr id="40" name="Line 44"/>
          <p:cNvSpPr>
            <a:spLocks noChangeShapeType="1"/>
          </p:cNvSpPr>
          <p:nvPr/>
        </p:nvSpPr>
        <p:spPr bwMode="auto">
          <a:xfrm flipV="1">
            <a:off x="2757460" y="4021123"/>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1" name="Line 45"/>
          <p:cNvSpPr>
            <a:spLocks noChangeShapeType="1"/>
          </p:cNvSpPr>
          <p:nvPr/>
        </p:nvSpPr>
        <p:spPr bwMode="auto">
          <a:xfrm flipV="1">
            <a:off x="3981423" y="4021123"/>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2" name="Rectangle 19"/>
          <p:cNvSpPr>
            <a:spLocks noChangeArrowheads="1"/>
          </p:cNvSpPr>
          <p:nvPr/>
        </p:nvSpPr>
        <p:spPr bwMode="auto">
          <a:xfrm>
            <a:off x="1965298" y="3502011"/>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3" name="Rectangle 20"/>
          <p:cNvSpPr>
            <a:spLocks noChangeArrowheads="1"/>
          </p:cNvSpPr>
          <p:nvPr/>
        </p:nvSpPr>
        <p:spPr bwMode="auto">
          <a:xfrm>
            <a:off x="2217710" y="3502011"/>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4" name="Rectangle 21"/>
          <p:cNvSpPr>
            <a:spLocks noChangeArrowheads="1"/>
          </p:cNvSpPr>
          <p:nvPr/>
        </p:nvSpPr>
        <p:spPr bwMode="auto">
          <a:xfrm>
            <a:off x="2470123" y="3502011"/>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5" name="Rectangle 22"/>
          <p:cNvSpPr>
            <a:spLocks noChangeArrowheads="1"/>
          </p:cNvSpPr>
          <p:nvPr/>
        </p:nvSpPr>
        <p:spPr bwMode="auto">
          <a:xfrm>
            <a:off x="2720948" y="3502011"/>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6" name="Rectangle 23"/>
          <p:cNvSpPr>
            <a:spLocks noChangeArrowheads="1"/>
          </p:cNvSpPr>
          <p:nvPr/>
        </p:nvSpPr>
        <p:spPr bwMode="auto">
          <a:xfrm>
            <a:off x="3370235" y="3502011"/>
            <a:ext cx="207963"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7" name="Rectangle 24"/>
          <p:cNvSpPr>
            <a:spLocks noChangeArrowheads="1"/>
          </p:cNvSpPr>
          <p:nvPr/>
        </p:nvSpPr>
        <p:spPr bwMode="auto">
          <a:xfrm>
            <a:off x="3621060" y="3502011"/>
            <a:ext cx="204788"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8" name="Rectangle 25"/>
          <p:cNvSpPr>
            <a:spLocks noChangeArrowheads="1"/>
          </p:cNvSpPr>
          <p:nvPr/>
        </p:nvSpPr>
        <p:spPr bwMode="auto">
          <a:xfrm>
            <a:off x="3873473" y="3502011"/>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9" name="Rectangle 26"/>
          <p:cNvSpPr>
            <a:spLocks noChangeArrowheads="1"/>
          </p:cNvSpPr>
          <p:nvPr/>
        </p:nvSpPr>
        <p:spPr bwMode="auto">
          <a:xfrm>
            <a:off x="4125885" y="3502011"/>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50" name="Rectangle 12"/>
          <p:cNvSpPr>
            <a:spLocks noChangeArrowheads="1"/>
          </p:cNvSpPr>
          <p:nvPr/>
        </p:nvSpPr>
        <p:spPr bwMode="auto">
          <a:xfrm>
            <a:off x="3370235" y="2689211"/>
            <a:ext cx="574675" cy="576262"/>
          </a:xfrm>
          <a:prstGeom prst="rect">
            <a:avLst/>
          </a:prstGeom>
          <a:solidFill>
            <a:schemeClr val="accent1"/>
          </a:solidFill>
          <a:ln w="28575">
            <a:solidFill>
              <a:schemeClr val="tx1"/>
            </a:solidFill>
            <a:miter lim="800000"/>
            <a:headEnd/>
            <a:tailEnd/>
          </a:ln>
        </p:spPr>
        <p:txBody>
          <a:bodyPr anchor="ctr"/>
          <a:lstStyle/>
          <a:p>
            <a:pPr algn="ctr"/>
            <a:r>
              <a:rPr lang="es-ES" sz="1600" b="1">
                <a:solidFill>
                  <a:srgbClr val="FFFF99"/>
                </a:solidFill>
                <a:latin typeface="Arial" charset="0"/>
              </a:rPr>
              <a:t>RC</a:t>
            </a:r>
          </a:p>
          <a:p>
            <a:pPr algn="ctr"/>
            <a:r>
              <a:rPr lang="es-ES" sz="1600" b="1">
                <a:solidFill>
                  <a:srgbClr val="FFFF99"/>
                </a:solidFill>
                <a:latin typeface="Arial" charset="0"/>
              </a:rPr>
              <a:t>RP</a:t>
            </a:r>
          </a:p>
        </p:txBody>
      </p:sp>
      <p:sp>
        <p:nvSpPr>
          <p:cNvPr id="51" name="Text Box 54"/>
          <p:cNvSpPr txBox="1">
            <a:spLocks noChangeArrowheads="1"/>
          </p:cNvSpPr>
          <p:nvPr/>
        </p:nvSpPr>
        <p:spPr bwMode="auto">
          <a:xfrm>
            <a:off x="3297210" y="2244711"/>
            <a:ext cx="1223963" cy="336550"/>
          </a:xfrm>
          <a:prstGeom prst="rect">
            <a:avLst/>
          </a:prstGeom>
          <a:noFill/>
          <a:ln w="9525">
            <a:noFill/>
            <a:miter lim="800000"/>
            <a:headEnd/>
            <a:tailEnd/>
          </a:ln>
        </p:spPr>
        <p:txBody>
          <a:bodyPr>
            <a:spAutoFit/>
          </a:bodyPr>
          <a:lstStyle/>
          <a:p>
            <a:pPr algn="ctr"/>
            <a:r>
              <a:rPr lang="fr-FR" sz="1400">
                <a:latin typeface="Arial" charset="0"/>
                <a:cs typeface="Arial" charset="0"/>
              </a:rPr>
              <a:t>3</a:t>
            </a:r>
            <a:r>
              <a:rPr lang="fr-FR" sz="1600">
                <a:latin typeface="Arial" charset="0"/>
                <a:cs typeface="Arial" charset="0"/>
              </a:rPr>
              <a:t> </a:t>
            </a:r>
            <a:r>
              <a:rPr lang="fr-FR">
                <a:latin typeface="Arial" charset="0"/>
                <a:cs typeface="Arial" charset="0"/>
              </a:rPr>
              <a:t>meses</a:t>
            </a:r>
          </a:p>
        </p:txBody>
      </p:sp>
      <p:sp>
        <p:nvSpPr>
          <p:cNvPr id="52" name="Line 55"/>
          <p:cNvSpPr>
            <a:spLocks noChangeShapeType="1"/>
          </p:cNvSpPr>
          <p:nvPr/>
        </p:nvSpPr>
        <p:spPr bwMode="auto">
          <a:xfrm>
            <a:off x="4233835" y="2401873"/>
            <a:ext cx="134938" cy="0"/>
          </a:xfrm>
          <a:prstGeom prst="line">
            <a:avLst/>
          </a:prstGeom>
          <a:noFill/>
          <a:ln w="28575">
            <a:solidFill>
              <a:schemeClr val="tx1"/>
            </a:solidFill>
            <a:round/>
            <a:headEnd/>
            <a:tailEnd type="triangle" w="med" len="med"/>
          </a:ln>
        </p:spPr>
        <p:txBody>
          <a:bodyPr/>
          <a:lstStyle/>
          <a:p>
            <a:endParaRPr lang="es-ES"/>
          </a:p>
        </p:txBody>
      </p:sp>
      <p:sp>
        <p:nvSpPr>
          <p:cNvPr id="53" name="Line 56"/>
          <p:cNvSpPr>
            <a:spLocks noChangeShapeType="1"/>
          </p:cNvSpPr>
          <p:nvPr/>
        </p:nvSpPr>
        <p:spPr bwMode="auto">
          <a:xfrm rot="10800000">
            <a:off x="3441673" y="2401873"/>
            <a:ext cx="133350" cy="0"/>
          </a:xfrm>
          <a:prstGeom prst="line">
            <a:avLst/>
          </a:prstGeom>
          <a:noFill/>
          <a:ln w="28575">
            <a:solidFill>
              <a:schemeClr val="tx1"/>
            </a:solidFill>
            <a:round/>
            <a:headEnd/>
            <a:tailEnd type="triangle" w="med" len="med"/>
          </a:ln>
        </p:spPr>
        <p:txBody>
          <a:bodyPr/>
          <a:lstStyle/>
          <a:p>
            <a:endParaRPr lang="es-ES"/>
          </a:p>
        </p:txBody>
      </p:sp>
      <p:sp>
        <p:nvSpPr>
          <p:cNvPr id="54" name="42 CuadroTexto"/>
          <p:cNvSpPr txBox="1">
            <a:spLocks noChangeArrowheads="1"/>
          </p:cNvSpPr>
          <p:nvPr/>
        </p:nvSpPr>
        <p:spPr bwMode="auto">
          <a:xfrm>
            <a:off x="3333723" y="6218223"/>
            <a:ext cx="5435600" cy="428625"/>
          </a:xfrm>
          <a:prstGeom prst="rect">
            <a:avLst/>
          </a:prstGeom>
          <a:noFill/>
          <a:ln w="9525">
            <a:noFill/>
            <a:miter lim="800000"/>
            <a:headEnd/>
            <a:tailEnd/>
          </a:ln>
        </p:spPr>
        <p:txBody>
          <a:bodyPr>
            <a:spAutoFit/>
          </a:bodyPr>
          <a:lstStyle/>
          <a:p>
            <a:pPr algn="r"/>
            <a:r>
              <a:rPr lang="es-ES" sz="1100">
                <a:solidFill>
                  <a:srgbClr val="000099"/>
                </a:solidFill>
              </a:rPr>
              <a:t>Marcus M. </a:t>
            </a:r>
            <a:r>
              <a:rPr lang="es-ES" sz="1100" i="1">
                <a:solidFill>
                  <a:srgbClr val="000099"/>
                </a:solidFill>
              </a:rPr>
              <a:t>Blood</a:t>
            </a:r>
            <a:r>
              <a:rPr lang="es-ES" sz="1100">
                <a:solidFill>
                  <a:srgbClr val="000099"/>
                </a:solidFill>
              </a:rPr>
              <a:t> 2005,105:1417</a:t>
            </a:r>
          </a:p>
          <a:p>
            <a:pPr algn="r"/>
            <a:r>
              <a:rPr lang="es-ES" sz="1100">
                <a:solidFill>
                  <a:srgbClr val="000099"/>
                </a:solidFill>
              </a:rPr>
              <a:t>Marcus R. </a:t>
            </a:r>
            <a:r>
              <a:rPr lang="es-ES" sz="1100" i="1">
                <a:solidFill>
                  <a:srgbClr val="000099"/>
                </a:solidFill>
              </a:rPr>
              <a:t>J Clin Oncol 2008</a:t>
            </a:r>
            <a:r>
              <a:rPr lang="es-ES" sz="1100">
                <a:solidFill>
                  <a:srgbClr val="000099"/>
                </a:solidFill>
              </a:rPr>
              <a:t>,26:4579</a:t>
            </a:r>
          </a:p>
        </p:txBody>
      </p:sp>
      <p:sp>
        <p:nvSpPr>
          <p:cNvPr id="55" name="54 Rectángulo"/>
          <p:cNvSpPr/>
          <p:nvPr/>
        </p:nvSpPr>
        <p:spPr>
          <a:xfrm>
            <a:off x="4449735" y="1428736"/>
            <a:ext cx="3960813" cy="3241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58967" y="115888"/>
            <a:ext cx="7056437" cy="519112"/>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Diseño del estudio - GLSG </a:t>
            </a:r>
          </a:p>
        </p:txBody>
      </p:sp>
      <p:sp>
        <p:nvSpPr>
          <p:cNvPr id="5" name="Text Box 4"/>
          <p:cNvSpPr txBox="1">
            <a:spLocks noChangeArrowheads="1"/>
          </p:cNvSpPr>
          <p:nvPr/>
        </p:nvSpPr>
        <p:spPr bwMode="auto">
          <a:xfrm>
            <a:off x="5124450" y="4725988"/>
            <a:ext cx="3743325" cy="546100"/>
          </a:xfrm>
          <a:prstGeom prst="rect">
            <a:avLst/>
          </a:prstGeom>
          <a:noFill/>
          <a:ln w="28575">
            <a:solidFill>
              <a:srgbClr val="5F5F5F"/>
            </a:solidFill>
            <a:miter lim="800000"/>
            <a:headEnd/>
            <a:tailEnd/>
          </a:ln>
        </p:spPr>
        <p:txBody>
          <a:bodyPr>
            <a:spAutoFit/>
          </a:bodyPr>
          <a:lstStyle/>
          <a:p>
            <a:r>
              <a:rPr lang="en-GB" sz="1400">
                <a:latin typeface="Symbol" pitchFamily="18" charset="2"/>
                <a:cs typeface="Arial" charset="0"/>
              </a:rPr>
              <a:t>	a</a:t>
            </a:r>
            <a:r>
              <a:rPr lang="fr-FR" sz="1400">
                <a:latin typeface="Arial" charset="0"/>
                <a:cs typeface="Arial" charset="0"/>
              </a:rPr>
              <a:t>-</a:t>
            </a:r>
            <a:r>
              <a:rPr lang="en-US" sz="1400">
                <a:latin typeface="Arial" charset="0"/>
                <a:cs typeface="Arial" charset="0"/>
              </a:rPr>
              <a:t>IFN-2b: 5 MU 3 d x sem, hasta recaída</a:t>
            </a:r>
          </a:p>
        </p:txBody>
      </p:sp>
      <p:sp>
        <p:nvSpPr>
          <p:cNvPr id="6" name="Freeform 5"/>
          <p:cNvSpPr>
            <a:spLocks/>
          </p:cNvSpPr>
          <p:nvPr/>
        </p:nvSpPr>
        <p:spPr bwMode="auto">
          <a:xfrm>
            <a:off x="5191125" y="4870450"/>
            <a:ext cx="749300" cy="1588"/>
          </a:xfrm>
          <a:custGeom>
            <a:avLst/>
            <a:gdLst>
              <a:gd name="T0" fmla="*/ 0 w 472"/>
              <a:gd name="T1" fmla="*/ 0 h 1"/>
              <a:gd name="T2" fmla="*/ 2147483647 w 472"/>
              <a:gd name="T3" fmla="*/ 0 h 1"/>
              <a:gd name="T4" fmla="*/ 0 60000 65536"/>
              <a:gd name="T5" fmla="*/ 0 60000 65536"/>
              <a:gd name="T6" fmla="*/ 0 w 472"/>
              <a:gd name="T7" fmla="*/ 0 h 1"/>
              <a:gd name="T8" fmla="*/ 472 w 472"/>
              <a:gd name="T9" fmla="*/ 1 h 1"/>
            </a:gdLst>
            <a:ahLst/>
            <a:cxnLst>
              <a:cxn ang="T4">
                <a:pos x="T0" y="T1"/>
              </a:cxn>
              <a:cxn ang="T5">
                <a:pos x="T2" y="T3"/>
              </a:cxn>
            </a:cxnLst>
            <a:rect l="T6" t="T7" r="T8" b="T9"/>
            <a:pathLst>
              <a:path w="472" h="1">
                <a:moveTo>
                  <a:pt x="0" y="0"/>
                </a:moveTo>
                <a:lnTo>
                  <a:pt x="472" y="0"/>
                </a:lnTo>
              </a:path>
            </a:pathLst>
          </a:custGeom>
          <a:noFill/>
          <a:ln w="28575">
            <a:solidFill>
              <a:srgbClr val="5F5F5F"/>
            </a:solidFill>
            <a:prstDash val="sysDot"/>
            <a:round/>
            <a:headEnd/>
            <a:tailEnd/>
          </a:ln>
        </p:spPr>
        <p:txBody>
          <a:bodyPr wrap="none" anchor="ctr"/>
          <a:lstStyle/>
          <a:p>
            <a:endParaRPr lang="es-ES"/>
          </a:p>
        </p:txBody>
      </p:sp>
      <p:sp>
        <p:nvSpPr>
          <p:cNvPr id="7" name="Rectangle 6"/>
          <p:cNvSpPr>
            <a:spLocks noChangeArrowheads="1"/>
          </p:cNvSpPr>
          <p:nvPr/>
        </p:nvSpPr>
        <p:spPr bwMode="auto">
          <a:xfrm>
            <a:off x="981075" y="5135563"/>
            <a:ext cx="203200" cy="381000"/>
          </a:xfrm>
          <a:prstGeom prst="rect">
            <a:avLst/>
          </a:prstGeom>
          <a:solidFill>
            <a:srgbClr val="33CCFF"/>
          </a:solidFill>
          <a:ln w="28575">
            <a:solidFill>
              <a:srgbClr val="33CCFF"/>
            </a:solidFill>
            <a:miter lim="800000"/>
            <a:headEnd/>
            <a:tailEnd/>
          </a:ln>
        </p:spPr>
        <p:txBody>
          <a:bodyPr wrap="none" anchor="ctr"/>
          <a:lstStyle/>
          <a:p>
            <a:endParaRPr lang="es-ES" sz="1800">
              <a:latin typeface="Arial" charset="0"/>
            </a:endParaRPr>
          </a:p>
        </p:txBody>
      </p:sp>
      <p:sp>
        <p:nvSpPr>
          <p:cNvPr id="8" name="Text Box 7"/>
          <p:cNvSpPr txBox="1">
            <a:spLocks noChangeArrowheads="1"/>
          </p:cNvSpPr>
          <p:nvPr/>
        </p:nvSpPr>
        <p:spPr bwMode="auto">
          <a:xfrm>
            <a:off x="1220788" y="5078413"/>
            <a:ext cx="3482975" cy="942975"/>
          </a:xfrm>
          <a:prstGeom prst="rect">
            <a:avLst/>
          </a:prstGeom>
          <a:noFill/>
          <a:ln w="28575">
            <a:noFill/>
            <a:miter lim="800000"/>
            <a:headEnd/>
            <a:tailEnd/>
          </a:ln>
        </p:spPr>
        <p:txBody>
          <a:bodyPr>
            <a:spAutoFit/>
          </a:bodyPr>
          <a:lstStyle/>
          <a:p>
            <a:pPr>
              <a:tabLst>
                <a:tab pos="2062163" algn="l"/>
              </a:tabLst>
            </a:pPr>
            <a:r>
              <a:rPr lang="en-US" sz="1400">
                <a:latin typeface="Arial" charset="0"/>
                <a:cs typeface="Arial" charset="0"/>
              </a:rPr>
              <a:t>D1 ciclofosfamida	750 mg/m</a:t>
            </a:r>
            <a:r>
              <a:rPr lang="en-US" sz="1400" baseline="30000">
                <a:latin typeface="Arial" charset="0"/>
                <a:cs typeface="Arial" charset="0"/>
              </a:rPr>
              <a:t>2</a:t>
            </a:r>
            <a:endParaRPr lang="en-US" sz="1400">
              <a:latin typeface="Arial" charset="0"/>
              <a:cs typeface="Arial" charset="0"/>
            </a:endParaRPr>
          </a:p>
          <a:p>
            <a:pPr>
              <a:tabLst>
                <a:tab pos="2062163" algn="l"/>
              </a:tabLst>
            </a:pPr>
            <a:r>
              <a:rPr lang="en-US" sz="1400">
                <a:latin typeface="Arial" charset="0"/>
                <a:cs typeface="Arial" charset="0"/>
              </a:rPr>
              <a:t>D1 doxorubicina	  50 mg/m</a:t>
            </a:r>
            <a:r>
              <a:rPr lang="en-US" sz="1400" baseline="30000">
                <a:latin typeface="Arial" charset="0"/>
                <a:cs typeface="Arial" charset="0"/>
              </a:rPr>
              <a:t>2</a:t>
            </a:r>
            <a:r>
              <a:rPr lang="en-US" sz="1400">
                <a:latin typeface="Arial" charset="0"/>
                <a:cs typeface="Arial" charset="0"/>
              </a:rPr>
              <a:t> </a:t>
            </a:r>
          </a:p>
          <a:p>
            <a:pPr>
              <a:tabLst>
                <a:tab pos="2062163" algn="l"/>
              </a:tabLst>
            </a:pPr>
            <a:r>
              <a:rPr lang="en-US" sz="1400">
                <a:latin typeface="Arial" charset="0"/>
                <a:cs typeface="Arial" charset="0"/>
              </a:rPr>
              <a:t>D1 vincristina	 1,4 mg/m</a:t>
            </a:r>
            <a:r>
              <a:rPr lang="en-US" sz="1400" baseline="30000">
                <a:latin typeface="Arial" charset="0"/>
                <a:cs typeface="Arial" charset="0"/>
              </a:rPr>
              <a:t>2</a:t>
            </a:r>
            <a:r>
              <a:rPr lang="en-US" sz="1400">
                <a:latin typeface="Arial" charset="0"/>
                <a:cs typeface="Arial" charset="0"/>
              </a:rPr>
              <a:t> </a:t>
            </a:r>
          </a:p>
          <a:p>
            <a:pPr>
              <a:tabLst>
                <a:tab pos="2062163" algn="l"/>
              </a:tabLst>
            </a:pPr>
            <a:r>
              <a:rPr lang="en-US" sz="1400">
                <a:latin typeface="Arial" charset="0"/>
                <a:cs typeface="Arial" charset="0"/>
              </a:rPr>
              <a:t>D1-5 prednisona	100 mg/m</a:t>
            </a:r>
            <a:r>
              <a:rPr lang="en-US" sz="1400" baseline="30000">
                <a:latin typeface="Arial" charset="0"/>
                <a:cs typeface="Arial" charset="0"/>
              </a:rPr>
              <a:t>2 </a:t>
            </a:r>
            <a:endParaRPr lang="en-US" sz="1400">
              <a:latin typeface="Arial" charset="0"/>
              <a:cs typeface="Arial" charset="0"/>
            </a:endParaRPr>
          </a:p>
        </p:txBody>
      </p:sp>
      <p:sp>
        <p:nvSpPr>
          <p:cNvPr id="9" name="Text Box 8"/>
          <p:cNvSpPr txBox="1">
            <a:spLocks noChangeArrowheads="1"/>
          </p:cNvSpPr>
          <p:nvPr/>
        </p:nvSpPr>
        <p:spPr bwMode="auto">
          <a:xfrm>
            <a:off x="896938" y="6003925"/>
            <a:ext cx="3608387" cy="304800"/>
          </a:xfrm>
          <a:prstGeom prst="rect">
            <a:avLst/>
          </a:prstGeom>
          <a:noFill/>
          <a:ln w="28575">
            <a:noFill/>
            <a:miter lim="800000"/>
            <a:headEnd/>
            <a:tailEnd/>
          </a:ln>
        </p:spPr>
        <p:txBody>
          <a:bodyPr>
            <a:spAutoFit/>
          </a:bodyPr>
          <a:lstStyle/>
          <a:p>
            <a:pPr algn="ctr"/>
            <a:r>
              <a:rPr lang="en-US" sz="1400" i="1">
                <a:latin typeface="Arial" charset="0"/>
                <a:cs typeface="Arial" charset="0"/>
              </a:rPr>
              <a:t>Cada 21 d x 6-8 ciclos (brazos A y B)</a:t>
            </a:r>
            <a:endParaRPr lang="fr-FR" sz="1400" i="1">
              <a:latin typeface="Arial" charset="0"/>
              <a:cs typeface="Arial" charset="0"/>
            </a:endParaRPr>
          </a:p>
        </p:txBody>
      </p:sp>
      <p:sp>
        <p:nvSpPr>
          <p:cNvPr id="10" name="Rectangle 9"/>
          <p:cNvSpPr>
            <a:spLocks noChangeArrowheads="1"/>
          </p:cNvSpPr>
          <p:nvPr/>
        </p:nvSpPr>
        <p:spPr bwMode="auto">
          <a:xfrm>
            <a:off x="873125" y="4976813"/>
            <a:ext cx="3662363" cy="1476375"/>
          </a:xfrm>
          <a:prstGeom prst="rect">
            <a:avLst/>
          </a:prstGeom>
          <a:noFill/>
          <a:ln w="28575">
            <a:solidFill>
              <a:schemeClr val="tx1"/>
            </a:solidFill>
            <a:miter lim="800000"/>
            <a:headEnd/>
            <a:tailEnd/>
          </a:ln>
        </p:spPr>
        <p:txBody>
          <a:bodyPr wrap="none" anchor="ctr"/>
          <a:lstStyle/>
          <a:p>
            <a:endParaRPr lang="es-ES" sz="1800">
              <a:latin typeface="Arial" charset="0"/>
            </a:endParaRPr>
          </a:p>
        </p:txBody>
      </p:sp>
      <p:sp>
        <p:nvSpPr>
          <p:cNvPr id="11" name="Line 10"/>
          <p:cNvSpPr>
            <a:spLocks noChangeShapeType="1"/>
          </p:cNvSpPr>
          <p:nvPr/>
        </p:nvSpPr>
        <p:spPr bwMode="auto">
          <a:xfrm flipH="1" flipV="1">
            <a:off x="5327650" y="6056313"/>
            <a:ext cx="0" cy="325437"/>
          </a:xfrm>
          <a:prstGeom prst="line">
            <a:avLst/>
          </a:prstGeom>
          <a:noFill/>
          <a:ln w="57150">
            <a:solidFill>
              <a:srgbClr val="FF9900"/>
            </a:solidFill>
            <a:round/>
            <a:headEnd/>
            <a:tailEnd type="triangle" w="med" len="med"/>
          </a:ln>
        </p:spPr>
        <p:txBody>
          <a:bodyPr wrap="none" anchor="ctr"/>
          <a:lstStyle/>
          <a:p>
            <a:endParaRPr lang="es-ES"/>
          </a:p>
        </p:txBody>
      </p:sp>
      <p:sp>
        <p:nvSpPr>
          <p:cNvPr id="12" name="Text Box 11"/>
          <p:cNvSpPr txBox="1">
            <a:spLocks noChangeArrowheads="1"/>
          </p:cNvSpPr>
          <p:nvPr/>
        </p:nvSpPr>
        <p:spPr bwMode="auto">
          <a:xfrm>
            <a:off x="5403850" y="6056313"/>
            <a:ext cx="2846388" cy="366712"/>
          </a:xfrm>
          <a:prstGeom prst="rect">
            <a:avLst/>
          </a:prstGeom>
          <a:noFill/>
          <a:ln w="28575">
            <a:noFill/>
            <a:miter lim="800000"/>
            <a:headEnd/>
            <a:tailEnd/>
          </a:ln>
        </p:spPr>
        <p:txBody>
          <a:bodyPr wrap="none">
            <a:spAutoFit/>
          </a:bodyPr>
          <a:lstStyle/>
          <a:p>
            <a:r>
              <a:rPr lang="en-US" sz="1800">
                <a:latin typeface="Arial" charset="0"/>
                <a:cs typeface="Arial" charset="0"/>
              </a:rPr>
              <a:t>D0: Rituximab: 375 mg/m</a:t>
            </a:r>
            <a:r>
              <a:rPr lang="en-US" sz="1800" baseline="30000">
                <a:latin typeface="Arial" charset="0"/>
                <a:cs typeface="Arial" charset="0"/>
              </a:rPr>
              <a:t>2</a:t>
            </a:r>
          </a:p>
        </p:txBody>
      </p:sp>
      <p:sp>
        <p:nvSpPr>
          <p:cNvPr id="13" name="Rectangle 12"/>
          <p:cNvSpPr>
            <a:spLocks noChangeArrowheads="1"/>
          </p:cNvSpPr>
          <p:nvPr/>
        </p:nvSpPr>
        <p:spPr bwMode="auto">
          <a:xfrm>
            <a:off x="5124450" y="6022975"/>
            <a:ext cx="3768725" cy="430213"/>
          </a:xfrm>
          <a:prstGeom prst="rect">
            <a:avLst/>
          </a:prstGeom>
          <a:noFill/>
          <a:ln w="28575">
            <a:solidFill>
              <a:schemeClr val="tx1"/>
            </a:solidFill>
            <a:miter lim="800000"/>
            <a:headEnd/>
            <a:tailEnd/>
          </a:ln>
        </p:spPr>
        <p:txBody>
          <a:bodyPr wrap="none" anchor="ctr"/>
          <a:lstStyle/>
          <a:p>
            <a:endParaRPr lang="es-ES" sz="1800">
              <a:latin typeface="Arial" charset="0"/>
            </a:endParaRPr>
          </a:p>
        </p:txBody>
      </p:sp>
      <p:sp>
        <p:nvSpPr>
          <p:cNvPr id="14" name="Line 13"/>
          <p:cNvSpPr>
            <a:spLocks noChangeShapeType="1"/>
          </p:cNvSpPr>
          <p:nvPr/>
        </p:nvSpPr>
        <p:spPr bwMode="auto">
          <a:xfrm>
            <a:off x="2144713" y="2647950"/>
            <a:ext cx="0" cy="979488"/>
          </a:xfrm>
          <a:prstGeom prst="line">
            <a:avLst/>
          </a:prstGeom>
          <a:noFill/>
          <a:ln w="38100">
            <a:solidFill>
              <a:schemeClr val="tx1"/>
            </a:solidFill>
            <a:round/>
            <a:headEnd type="triangle" w="med" len="med"/>
            <a:tailEnd type="triangle" w="med" len="med"/>
          </a:ln>
        </p:spPr>
        <p:txBody>
          <a:bodyPr/>
          <a:lstStyle/>
          <a:p>
            <a:endParaRPr lang="es-ES"/>
          </a:p>
        </p:txBody>
      </p:sp>
      <p:sp>
        <p:nvSpPr>
          <p:cNvPr id="15" name="Line 16"/>
          <p:cNvSpPr>
            <a:spLocks noChangeShapeType="1"/>
          </p:cNvSpPr>
          <p:nvPr/>
        </p:nvSpPr>
        <p:spPr bwMode="auto">
          <a:xfrm flipV="1">
            <a:off x="1316038" y="2492375"/>
            <a:ext cx="293687" cy="369888"/>
          </a:xfrm>
          <a:prstGeom prst="line">
            <a:avLst/>
          </a:prstGeom>
          <a:noFill/>
          <a:ln w="28575">
            <a:solidFill>
              <a:schemeClr val="tx1"/>
            </a:solidFill>
            <a:round/>
            <a:headEnd/>
            <a:tailEnd/>
          </a:ln>
        </p:spPr>
        <p:txBody>
          <a:bodyPr wrap="none" anchor="ctr"/>
          <a:lstStyle/>
          <a:p>
            <a:endParaRPr lang="es-ES"/>
          </a:p>
        </p:txBody>
      </p:sp>
      <p:sp>
        <p:nvSpPr>
          <p:cNvPr id="16" name="Line 17"/>
          <p:cNvSpPr>
            <a:spLocks noChangeShapeType="1"/>
          </p:cNvSpPr>
          <p:nvPr/>
        </p:nvSpPr>
        <p:spPr bwMode="auto">
          <a:xfrm>
            <a:off x="1316038" y="3327400"/>
            <a:ext cx="266700" cy="358775"/>
          </a:xfrm>
          <a:prstGeom prst="line">
            <a:avLst/>
          </a:prstGeom>
          <a:noFill/>
          <a:ln w="28575">
            <a:solidFill>
              <a:schemeClr val="tx1"/>
            </a:solidFill>
            <a:round/>
            <a:headEnd/>
            <a:tailEnd/>
          </a:ln>
        </p:spPr>
        <p:txBody>
          <a:bodyPr wrap="none" anchor="ctr"/>
          <a:lstStyle/>
          <a:p>
            <a:endParaRPr lang="es-ES"/>
          </a:p>
        </p:txBody>
      </p:sp>
      <p:sp>
        <p:nvSpPr>
          <p:cNvPr id="17" name="Line 18"/>
          <p:cNvSpPr>
            <a:spLocks noChangeShapeType="1"/>
          </p:cNvSpPr>
          <p:nvPr/>
        </p:nvSpPr>
        <p:spPr bwMode="auto">
          <a:xfrm>
            <a:off x="2168525" y="2336800"/>
            <a:ext cx="6048375" cy="0"/>
          </a:xfrm>
          <a:prstGeom prst="line">
            <a:avLst/>
          </a:prstGeom>
          <a:noFill/>
          <a:ln w="28575">
            <a:solidFill>
              <a:schemeClr val="accent2"/>
            </a:solidFill>
            <a:round/>
            <a:headEnd/>
            <a:tailEnd/>
          </a:ln>
        </p:spPr>
        <p:txBody>
          <a:bodyPr wrap="none" anchor="ctr"/>
          <a:lstStyle/>
          <a:p>
            <a:endParaRPr lang="es-ES"/>
          </a:p>
        </p:txBody>
      </p:sp>
      <p:sp>
        <p:nvSpPr>
          <p:cNvPr id="18" name="Rectangle 19"/>
          <p:cNvSpPr>
            <a:spLocks noChangeArrowheads="1"/>
          </p:cNvSpPr>
          <p:nvPr/>
        </p:nvSpPr>
        <p:spPr bwMode="auto">
          <a:xfrm>
            <a:off x="2168525" y="1936750"/>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19" name="Rectangle 20"/>
          <p:cNvSpPr>
            <a:spLocks noChangeArrowheads="1"/>
          </p:cNvSpPr>
          <p:nvPr/>
        </p:nvSpPr>
        <p:spPr bwMode="auto">
          <a:xfrm>
            <a:off x="2420938" y="1936750"/>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0" name="Rectangle 21"/>
          <p:cNvSpPr>
            <a:spLocks noChangeArrowheads="1"/>
          </p:cNvSpPr>
          <p:nvPr/>
        </p:nvSpPr>
        <p:spPr bwMode="auto">
          <a:xfrm>
            <a:off x="2663825" y="1936750"/>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1" name="Rectangle 22"/>
          <p:cNvSpPr>
            <a:spLocks noChangeArrowheads="1"/>
          </p:cNvSpPr>
          <p:nvPr/>
        </p:nvSpPr>
        <p:spPr bwMode="auto">
          <a:xfrm>
            <a:off x="2916238" y="1936750"/>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2" name="Rectangle 23"/>
          <p:cNvSpPr>
            <a:spLocks noChangeArrowheads="1"/>
          </p:cNvSpPr>
          <p:nvPr/>
        </p:nvSpPr>
        <p:spPr bwMode="auto">
          <a:xfrm>
            <a:off x="3167063" y="1936750"/>
            <a:ext cx="207962"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3" name="Rectangle 24"/>
          <p:cNvSpPr>
            <a:spLocks noChangeArrowheads="1"/>
          </p:cNvSpPr>
          <p:nvPr/>
        </p:nvSpPr>
        <p:spPr bwMode="auto">
          <a:xfrm>
            <a:off x="3419475" y="1936750"/>
            <a:ext cx="204788"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4" name="Rectangle 25"/>
          <p:cNvSpPr>
            <a:spLocks noChangeArrowheads="1"/>
          </p:cNvSpPr>
          <p:nvPr/>
        </p:nvSpPr>
        <p:spPr bwMode="auto">
          <a:xfrm>
            <a:off x="3708400" y="1936750"/>
            <a:ext cx="204788"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5" name="Rectangle 26"/>
          <p:cNvSpPr>
            <a:spLocks noChangeArrowheads="1"/>
          </p:cNvSpPr>
          <p:nvPr/>
        </p:nvSpPr>
        <p:spPr bwMode="auto">
          <a:xfrm>
            <a:off x="3959225" y="1936750"/>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6" name="Line 31"/>
          <p:cNvSpPr>
            <a:spLocks noChangeShapeType="1"/>
          </p:cNvSpPr>
          <p:nvPr/>
        </p:nvSpPr>
        <p:spPr bwMode="auto">
          <a:xfrm>
            <a:off x="5795963" y="2420938"/>
            <a:ext cx="2087562" cy="1587"/>
          </a:xfrm>
          <a:prstGeom prst="line">
            <a:avLst/>
          </a:prstGeom>
          <a:noFill/>
          <a:ln w="38100">
            <a:solidFill>
              <a:srgbClr val="5F5F5F"/>
            </a:solidFill>
            <a:prstDash val="sysDot"/>
            <a:round/>
            <a:headEnd/>
            <a:tailEnd/>
          </a:ln>
        </p:spPr>
        <p:txBody>
          <a:bodyPr wrap="none" anchor="ctr"/>
          <a:lstStyle/>
          <a:p>
            <a:endParaRPr lang="es-ES"/>
          </a:p>
        </p:txBody>
      </p:sp>
      <p:sp>
        <p:nvSpPr>
          <p:cNvPr id="27" name="Line 32"/>
          <p:cNvSpPr>
            <a:spLocks noChangeShapeType="1"/>
          </p:cNvSpPr>
          <p:nvPr/>
        </p:nvSpPr>
        <p:spPr bwMode="auto">
          <a:xfrm>
            <a:off x="2168525" y="4052888"/>
            <a:ext cx="6048375" cy="0"/>
          </a:xfrm>
          <a:prstGeom prst="line">
            <a:avLst/>
          </a:prstGeom>
          <a:noFill/>
          <a:ln w="28575">
            <a:solidFill>
              <a:schemeClr val="accent2"/>
            </a:solidFill>
            <a:round/>
            <a:headEnd/>
            <a:tailEnd/>
          </a:ln>
        </p:spPr>
        <p:txBody>
          <a:bodyPr wrap="none" anchor="ctr"/>
          <a:lstStyle/>
          <a:p>
            <a:endParaRPr lang="es-ES"/>
          </a:p>
        </p:txBody>
      </p:sp>
      <p:sp>
        <p:nvSpPr>
          <p:cNvPr id="28" name="Line 39"/>
          <p:cNvSpPr>
            <a:spLocks noChangeShapeType="1"/>
          </p:cNvSpPr>
          <p:nvPr/>
        </p:nvSpPr>
        <p:spPr bwMode="auto">
          <a:xfrm flipV="1">
            <a:off x="5867400" y="4221163"/>
            <a:ext cx="2133600" cy="0"/>
          </a:xfrm>
          <a:prstGeom prst="line">
            <a:avLst/>
          </a:prstGeom>
          <a:noFill/>
          <a:ln w="38100">
            <a:solidFill>
              <a:srgbClr val="5F5F5F"/>
            </a:solidFill>
            <a:prstDash val="sysDot"/>
            <a:round/>
            <a:headEnd/>
            <a:tailEnd/>
          </a:ln>
        </p:spPr>
        <p:txBody>
          <a:bodyPr wrap="none" anchor="ctr"/>
          <a:lstStyle/>
          <a:p>
            <a:endParaRPr lang="es-ES"/>
          </a:p>
        </p:txBody>
      </p:sp>
      <p:sp>
        <p:nvSpPr>
          <p:cNvPr id="29" name="Line 40"/>
          <p:cNvSpPr>
            <a:spLocks noChangeShapeType="1"/>
          </p:cNvSpPr>
          <p:nvPr/>
        </p:nvSpPr>
        <p:spPr bwMode="auto">
          <a:xfrm flipV="1">
            <a:off x="2195513"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0" name="Line 41"/>
          <p:cNvSpPr>
            <a:spLocks noChangeShapeType="1"/>
          </p:cNvSpPr>
          <p:nvPr/>
        </p:nvSpPr>
        <p:spPr bwMode="auto">
          <a:xfrm flipV="1">
            <a:off x="2447925"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1" name="Line 42"/>
          <p:cNvSpPr>
            <a:spLocks noChangeShapeType="1"/>
          </p:cNvSpPr>
          <p:nvPr/>
        </p:nvSpPr>
        <p:spPr bwMode="auto">
          <a:xfrm flipV="1">
            <a:off x="2700338"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2" name="Line 43"/>
          <p:cNvSpPr>
            <a:spLocks noChangeShapeType="1"/>
          </p:cNvSpPr>
          <p:nvPr/>
        </p:nvSpPr>
        <p:spPr bwMode="auto">
          <a:xfrm flipV="1">
            <a:off x="3240088"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3" name="Line 44"/>
          <p:cNvSpPr>
            <a:spLocks noChangeShapeType="1"/>
          </p:cNvSpPr>
          <p:nvPr/>
        </p:nvSpPr>
        <p:spPr bwMode="auto">
          <a:xfrm flipV="1">
            <a:off x="3492500" y="4184650"/>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4" name="Line 45"/>
          <p:cNvSpPr>
            <a:spLocks noChangeShapeType="1"/>
          </p:cNvSpPr>
          <p:nvPr/>
        </p:nvSpPr>
        <p:spPr bwMode="auto">
          <a:xfrm flipV="1">
            <a:off x="3743325"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5" name="Text Box 46"/>
          <p:cNvSpPr txBox="1">
            <a:spLocks noChangeArrowheads="1"/>
          </p:cNvSpPr>
          <p:nvPr/>
        </p:nvSpPr>
        <p:spPr bwMode="auto">
          <a:xfrm>
            <a:off x="1136650" y="2863850"/>
            <a:ext cx="404813" cy="457200"/>
          </a:xfrm>
          <a:prstGeom prst="rect">
            <a:avLst/>
          </a:prstGeom>
          <a:noFill/>
          <a:ln w="9525">
            <a:noFill/>
            <a:miter lim="800000"/>
            <a:headEnd/>
            <a:tailEnd/>
          </a:ln>
        </p:spPr>
        <p:txBody>
          <a:bodyPr wrap="none">
            <a:spAutoFit/>
          </a:bodyPr>
          <a:lstStyle/>
          <a:p>
            <a:r>
              <a:rPr lang="en-US" sz="2400">
                <a:latin typeface="Arial" charset="0"/>
                <a:cs typeface="Arial" charset="0"/>
              </a:rPr>
              <a:t>R</a:t>
            </a:r>
          </a:p>
        </p:txBody>
      </p:sp>
      <p:sp>
        <p:nvSpPr>
          <p:cNvPr id="36" name="Text Box 47"/>
          <p:cNvSpPr txBox="1">
            <a:spLocks noChangeArrowheads="1"/>
          </p:cNvSpPr>
          <p:nvPr/>
        </p:nvSpPr>
        <p:spPr bwMode="auto">
          <a:xfrm>
            <a:off x="1016000" y="1989138"/>
            <a:ext cx="1087438" cy="396875"/>
          </a:xfrm>
          <a:prstGeom prst="rect">
            <a:avLst/>
          </a:prstGeom>
          <a:noFill/>
          <a:ln w="9525">
            <a:noFill/>
            <a:miter lim="800000"/>
            <a:headEnd/>
            <a:tailEnd/>
          </a:ln>
        </p:spPr>
        <p:txBody>
          <a:bodyPr wrap="none">
            <a:spAutoFit/>
          </a:bodyPr>
          <a:lstStyle/>
          <a:p>
            <a:r>
              <a:rPr lang="en-US" sz="2000">
                <a:latin typeface="Arial" charset="0"/>
                <a:cs typeface="Arial" charset="0"/>
              </a:rPr>
              <a:t>Brazo A</a:t>
            </a:r>
          </a:p>
        </p:txBody>
      </p:sp>
      <p:sp>
        <p:nvSpPr>
          <p:cNvPr id="37" name="Text Box 48"/>
          <p:cNvSpPr txBox="1">
            <a:spLocks noChangeArrowheads="1"/>
          </p:cNvSpPr>
          <p:nvPr/>
        </p:nvSpPr>
        <p:spPr bwMode="auto">
          <a:xfrm>
            <a:off x="1042988" y="3644900"/>
            <a:ext cx="1087437" cy="396875"/>
          </a:xfrm>
          <a:prstGeom prst="rect">
            <a:avLst/>
          </a:prstGeom>
          <a:noFill/>
          <a:ln w="9525">
            <a:noFill/>
            <a:miter lim="800000"/>
            <a:headEnd/>
            <a:tailEnd/>
          </a:ln>
        </p:spPr>
        <p:txBody>
          <a:bodyPr wrap="none">
            <a:spAutoFit/>
          </a:bodyPr>
          <a:lstStyle/>
          <a:p>
            <a:r>
              <a:rPr lang="en-US" sz="2000">
                <a:latin typeface="Arial" charset="0"/>
                <a:cs typeface="Arial" charset="0"/>
              </a:rPr>
              <a:t>Brazo B</a:t>
            </a:r>
          </a:p>
        </p:txBody>
      </p:sp>
      <p:sp>
        <p:nvSpPr>
          <p:cNvPr id="38" name="Text Box 49"/>
          <p:cNvSpPr txBox="1">
            <a:spLocks noChangeArrowheads="1"/>
          </p:cNvSpPr>
          <p:nvPr/>
        </p:nvSpPr>
        <p:spPr bwMode="auto">
          <a:xfrm>
            <a:off x="2162175" y="2963863"/>
            <a:ext cx="6054725" cy="346075"/>
          </a:xfrm>
          <a:prstGeom prst="rect">
            <a:avLst/>
          </a:prstGeom>
          <a:solidFill>
            <a:schemeClr val="accent1"/>
          </a:solidFill>
          <a:ln w="9525">
            <a:noFill/>
            <a:miter lim="800000"/>
            <a:headEnd/>
            <a:tailEnd/>
          </a:ln>
        </p:spPr>
        <p:txBody>
          <a:bodyPr anchor="ctr" anchorCtr="1"/>
          <a:lstStyle/>
          <a:p>
            <a:pPr algn="ctr"/>
            <a:endParaRPr lang="fr-FR" sz="1000">
              <a:solidFill>
                <a:srgbClr val="99CC00"/>
              </a:solidFill>
              <a:latin typeface="Arial" charset="0"/>
              <a:cs typeface="Arial" charset="0"/>
            </a:endParaRPr>
          </a:p>
        </p:txBody>
      </p:sp>
      <p:sp>
        <p:nvSpPr>
          <p:cNvPr id="39" name="Oval 50"/>
          <p:cNvSpPr>
            <a:spLocks noChangeArrowheads="1"/>
          </p:cNvSpPr>
          <p:nvPr/>
        </p:nvSpPr>
        <p:spPr bwMode="auto">
          <a:xfrm>
            <a:off x="1079500" y="2868613"/>
            <a:ext cx="509588" cy="450850"/>
          </a:xfrm>
          <a:prstGeom prst="ellipse">
            <a:avLst/>
          </a:prstGeom>
          <a:noFill/>
          <a:ln w="28575">
            <a:solidFill>
              <a:schemeClr val="tx1"/>
            </a:solidFill>
            <a:round/>
            <a:headEnd/>
            <a:tailEnd/>
          </a:ln>
        </p:spPr>
        <p:txBody>
          <a:bodyPr wrap="none" anchor="ctr"/>
          <a:lstStyle/>
          <a:p>
            <a:endParaRPr lang="es-ES" sz="1800">
              <a:latin typeface="Arial" charset="0"/>
            </a:endParaRPr>
          </a:p>
        </p:txBody>
      </p:sp>
      <p:sp>
        <p:nvSpPr>
          <p:cNvPr id="40" name="Text Box 54"/>
          <p:cNvSpPr txBox="1">
            <a:spLocks noChangeArrowheads="1"/>
          </p:cNvSpPr>
          <p:nvPr/>
        </p:nvSpPr>
        <p:spPr bwMode="auto">
          <a:xfrm>
            <a:off x="2195513" y="2636838"/>
            <a:ext cx="2224087" cy="336550"/>
          </a:xfrm>
          <a:prstGeom prst="rect">
            <a:avLst/>
          </a:prstGeom>
          <a:noFill/>
          <a:ln w="9525">
            <a:noFill/>
            <a:miter lim="800000"/>
            <a:headEnd/>
            <a:tailEnd/>
          </a:ln>
        </p:spPr>
        <p:txBody>
          <a:bodyPr>
            <a:spAutoFit/>
          </a:bodyPr>
          <a:lstStyle/>
          <a:p>
            <a:pPr algn="ctr"/>
            <a:r>
              <a:rPr lang="fr-FR" sz="1600">
                <a:latin typeface="Arial" charset="0"/>
                <a:cs typeface="Arial" charset="0"/>
              </a:rPr>
              <a:t>4-5 meses</a:t>
            </a:r>
          </a:p>
        </p:txBody>
      </p:sp>
      <p:sp>
        <p:nvSpPr>
          <p:cNvPr id="41" name="Line 55"/>
          <p:cNvSpPr>
            <a:spLocks noChangeShapeType="1"/>
          </p:cNvSpPr>
          <p:nvPr/>
        </p:nvSpPr>
        <p:spPr bwMode="auto">
          <a:xfrm>
            <a:off x="3851275" y="2813050"/>
            <a:ext cx="134938" cy="0"/>
          </a:xfrm>
          <a:prstGeom prst="line">
            <a:avLst/>
          </a:prstGeom>
          <a:noFill/>
          <a:ln w="28575">
            <a:solidFill>
              <a:schemeClr val="tx1"/>
            </a:solidFill>
            <a:round/>
            <a:headEnd/>
            <a:tailEnd type="triangle" w="med" len="med"/>
          </a:ln>
        </p:spPr>
        <p:txBody>
          <a:bodyPr/>
          <a:lstStyle/>
          <a:p>
            <a:endParaRPr lang="es-ES"/>
          </a:p>
        </p:txBody>
      </p:sp>
      <p:sp>
        <p:nvSpPr>
          <p:cNvPr id="42" name="Line 56"/>
          <p:cNvSpPr>
            <a:spLocks noChangeShapeType="1"/>
          </p:cNvSpPr>
          <p:nvPr/>
        </p:nvSpPr>
        <p:spPr bwMode="auto">
          <a:xfrm rot="10800000">
            <a:off x="2555875" y="2813050"/>
            <a:ext cx="133350" cy="0"/>
          </a:xfrm>
          <a:prstGeom prst="line">
            <a:avLst/>
          </a:prstGeom>
          <a:noFill/>
          <a:ln w="28575">
            <a:solidFill>
              <a:schemeClr val="tx1"/>
            </a:solidFill>
            <a:round/>
            <a:headEnd/>
            <a:tailEnd type="triangle" w="med" len="med"/>
          </a:ln>
        </p:spPr>
        <p:txBody>
          <a:bodyPr/>
          <a:lstStyle/>
          <a:p>
            <a:endParaRPr lang="es-ES"/>
          </a:p>
        </p:txBody>
      </p:sp>
      <p:sp>
        <p:nvSpPr>
          <p:cNvPr id="43" name="Rectangle 12"/>
          <p:cNvSpPr>
            <a:spLocks noChangeArrowheads="1"/>
          </p:cNvSpPr>
          <p:nvPr/>
        </p:nvSpPr>
        <p:spPr bwMode="auto">
          <a:xfrm rot="16200000">
            <a:off x="2952750" y="2924175"/>
            <a:ext cx="2951163" cy="360363"/>
          </a:xfrm>
          <a:prstGeom prst="rect">
            <a:avLst/>
          </a:prstGeom>
          <a:solidFill>
            <a:schemeClr val="accent1"/>
          </a:solidFill>
          <a:ln w="28575">
            <a:solidFill>
              <a:schemeClr val="tx1"/>
            </a:solidFill>
            <a:miter lim="800000"/>
            <a:headEnd/>
            <a:tailEnd/>
          </a:ln>
        </p:spPr>
        <p:txBody>
          <a:bodyPr anchor="ctr"/>
          <a:lstStyle/>
          <a:p>
            <a:pPr algn="ctr"/>
            <a:r>
              <a:rPr lang="es-ES" sz="1600" b="1">
                <a:solidFill>
                  <a:srgbClr val="FFFF99"/>
                </a:solidFill>
                <a:latin typeface="Arial" charset="0"/>
              </a:rPr>
              <a:t>Revaluación</a:t>
            </a:r>
          </a:p>
        </p:txBody>
      </p:sp>
      <p:sp>
        <p:nvSpPr>
          <p:cNvPr id="44" name="Line 44"/>
          <p:cNvSpPr>
            <a:spLocks noChangeShapeType="1"/>
          </p:cNvSpPr>
          <p:nvPr/>
        </p:nvSpPr>
        <p:spPr bwMode="auto">
          <a:xfrm flipV="1">
            <a:off x="2987675" y="4184650"/>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5" name="Line 45"/>
          <p:cNvSpPr>
            <a:spLocks noChangeShapeType="1"/>
          </p:cNvSpPr>
          <p:nvPr/>
        </p:nvSpPr>
        <p:spPr bwMode="auto">
          <a:xfrm flipV="1">
            <a:off x="4032250" y="4184650"/>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6" name="Rectangle 19"/>
          <p:cNvSpPr>
            <a:spLocks noChangeArrowheads="1"/>
          </p:cNvSpPr>
          <p:nvPr/>
        </p:nvSpPr>
        <p:spPr bwMode="auto">
          <a:xfrm>
            <a:off x="2195513" y="36655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7" name="Rectangle 20"/>
          <p:cNvSpPr>
            <a:spLocks noChangeArrowheads="1"/>
          </p:cNvSpPr>
          <p:nvPr/>
        </p:nvSpPr>
        <p:spPr bwMode="auto">
          <a:xfrm>
            <a:off x="2447925" y="36655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8" name="Rectangle 21"/>
          <p:cNvSpPr>
            <a:spLocks noChangeArrowheads="1"/>
          </p:cNvSpPr>
          <p:nvPr/>
        </p:nvSpPr>
        <p:spPr bwMode="auto">
          <a:xfrm>
            <a:off x="2700338" y="36655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49" name="Rectangle 22"/>
          <p:cNvSpPr>
            <a:spLocks noChangeArrowheads="1"/>
          </p:cNvSpPr>
          <p:nvPr/>
        </p:nvSpPr>
        <p:spPr bwMode="auto">
          <a:xfrm>
            <a:off x="2951163" y="36655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50" name="Rectangle 23"/>
          <p:cNvSpPr>
            <a:spLocks noChangeArrowheads="1"/>
          </p:cNvSpPr>
          <p:nvPr/>
        </p:nvSpPr>
        <p:spPr bwMode="auto">
          <a:xfrm>
            <a:off x="3203575" y="3665538"/>
            <a:ext cx="207963"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51" name="Rectangle 24"/>
          <p:cNvSpPr>
            <a:spLocks noChangeArrowheads="1"/>
          </p:cNvSpPr>
          <p:nvPr/>
        </p:nvSpPr>
        <p:spPr bwMode="auto">
          <a:xfrm>
            <a:off x="3455988" y="3665538"/>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52" name="Rectangle 25"/>
          <p:cNvSpPr>
            <a:spLocks noChangeArrowheads="1"/>
          </p:cNvSpPr>
          <p:nvPr/>
        </p:nvSpPr>
        <p:spPr bwMode="auto">
          <a:xfrm>
            <a:off x="3708400" y="3665538"/>
            <a:ext cx="204788"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53" name="Rectangle 26"/>
          <p:cNvSpPr>
            <a:spLocks noChangeArrowheads="1"/>
          </p:cNvSpPr>
          <p:nvPr/>
        </p:nvSpPr>
        <p:spPr bwMode="auto">
          <a:xfrm>
            <a:off x="3959225" y="36655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54" name="Line 16"/>
          <p:cNvSpPr>
            <a:spLocks noChangeShapeType="1"/>
          </p:cNvSpPr>
          <p:nvPr/>
        </p:nvSpPr>
        <p:spPr bwMode="auto">
          <a:xfrm flipV="1">
            <a:off x="5435600" y="2522538"/>
            <a:ext cx="293688" cy="369887"/>
          </a:xfrm>
          <a:prstGeom prst="line">
            <a:avLst/>
          </a:prstGeom>
          <a:noFill/>
          <a:ln w="28575">
            <a:solidFill>
              <a:schemeClr val="tx1"/>
            </a:solidFill>
            <a:round/>
            <a:headEnd/>
            <a:tailEnd/>
          </a:ln>
        </p:spPr>
        <p:txBody>
          <a:bodyPr wrap="none" anchor="ctr"/>
          <a:lstStyle/>
          <a:p>
            <a:endParaRPr lang="es-ES"/>
          </a:p>
        </p:txBody>
      </p:sp>
      <p:sp>
        <p:nvSpPr>
          <p:cNvPr id="55" name="Line 17"/>
          <p:cNvSpPr>
            <a:spLocks noChangeShapeType="1"/>
          </p:cNvSpPr>
          <p:nvPr/>
        </p:nvSpPr>
        <p:spPr bwMode="auto">
          <a:xfrm>
            <a:off x="5435600" y="3357563"/>
            <a:ext cx="266700" cy="358775"/>
          </a:xfrm>
          <a:prstGeom prst="line">
            <a:avLst/>
          </a:prstGeom>
          <a:noFill/>
          <a:ln w="28575">
            <a:solidFill>
              <a:schemeClr val="tx1"/>
            </a:solidFill>
            <a:round/>
            <a:headEnd/>
            <a:tailEnd/>
          </a:ln>
        </p:spPr>
        <p:txBody>
          <a:bodyPr wrap="none" anchor="ctr"/>
          <a:lstStyle/>
          <a:p>
            <a:endParaRPr lang="es-ES"/>
          </a:p>
        </p:txBody>
      </p:sp>
      <p:sp>
        <p:nvSpPr>
          <p:cNvPr id="56" name="Text Box 46"/>
          <p:cNvSpPr txBox="1">
            <a:spLocks noChangeArrowheads="1"/>
          </p:cNvSpPr>
          <p:nvPr/>
        </p:nvSpPr>
        <p:spPr bwMode="auto">
          <a:xfrm>
            <a:off x="5286375" y="2894013"/>
            <a:ext cx="404813" cy="457200"/>
          </a:xfrm>
          <a:prstGeom prst="rect">
            <a:avLst/>
          </a:prstGeom>
          <a:noFill/>
          <a:ln w="9525">
            <a:noFill/>
            <a:miter lim="800000"/>
            <a:headEnd/>
            <a:tailEnd/>
          </a:ln>
        </p:spPr>
        <p:txBody>
          <a:bodyPr wrap="none">
            <a:spAutoFit/>
          </a:bodyPr>
          <a:lstStyle/>
          <a:p>
            <a:r>
              <a:rPr lang="en-US" sz="2400">
                <a:latin typeface="Arial" charset="0"/>
                <a:cs typeface="Arial" charset="0"/>
              </a:rPr>
              <a:t>R</a:t>
            </a:r>
          </a:p>
        </p:txBody>
      </p:sp>
      <p:sp>
        <p:nvSpPr>
          <p:cNvPr id="57" name="Oval 50"/>
          <p:cNvSpPr>
            <a:spLocks noChangeArrowheads="1"/>
          </p:cNvSpPr>
          <p:nvPr/>
        </p:nvSpPr>
        <p:spPr bwMode="auto">
          <a:xfrm>
            <a:off x="5219700" y="2898775"/>
            <a:ext cx="509588" cy="450850"/>
          </a:xfrm>
          <a:prstGeom prst="ellipse">
            <a:avLst/>
          </a:prstGeom>
          <a:noFill/>
          <a:ln w="28575">
            <a:solidFill>
              <a:schemeClr val="tx1"/>
            </a:solidFill>
            <a:round/>
            <a:headEnd/>
            <a:tailEnd/>
          </a:ln>
        </p:spPr>
        <p:txBody>
          <a:bodyPr wrap="none" anchor="ctr"/>
          <a:lstStyle/>
          <a:p>
            <a:endParaRPr lang="es-ES" sz="1800">
              <a:latin typeface="Arial" charset="0"/>
            </a:endParaRPr>
          </a:p>
        </p:txBody>
      </p:sp>
      <p:sp>
        <p:nvSpPr>
          <p:cNvPr id="58" name="Line 39"/>
          <p:cNvSpPr>
            <a:spLocks noChangeShapeType="1"/>
          </p:cNvSpPr>
          <p:nvPr/>
        </p:nvSpPr>
        <p:spPr bwMode="auto">
          <a:xfrm flipV="1">
            <a:off x="5867400" y="3860800"/>
            <a:ext cx="2060575" cy="0"/>
          </a:xfrm>
          <a:prstGeom prst="line">
            <a:avLst/>
          </a:prstGeom>
          <a:noFill/>
          <a:ln w="50800">
            <a:solidFill>
              <a:srgbClr val="5F5F5F"/>
            </a:solidFill>
            <a:prstDash val="sysDot"/>
            <a:round/>
            <a:headEnd/>
            <a:tailEnd/>
          </a:ln>
        </p:spPr>
        <p:txBody>
          <a:bodyPr wrap="none" anchor="ctr"/>
          <a:lstStyle/>
          <a:p>
            <a:endParaRPr lang="es-ES"/>
          </a:p>
        </p:txBody>
      </p:sp>
      <p:sp>
        <p:nvSpPr>
          <p:cNvPr id="59" name="Text Box 4"/>
          <p:cNvSpPr txBox="1">
            <a:spLocks noChangeArrowheads="1"/>
          </p:cNvSpPr>
          <p:nvPr/>
        </p:nvSpPr>
        <p:spPr bwMode="auto">
          <a:xfrm>
            <a:off x="5124450" y="5403850"/>
            <a:ext cx="3743325" cy="523875"/>
          </a:xfrm>
          <a:prstGeom prst="rect">
            <a:avLst/>
          </a:prstGeom>
          <a:noFill/>
          <a:ln w="28575">
            <a:solidFill>
              <a:srgbClr val="5F5F5F"/>
            </a:solidFill>
            <a:miter lim="800000"/>
            <a:headEnd/>
            <a:tailEnd/>
          </a:ln>
        </p:spPr>
        <p:txBody>
          <a:bodyPr>
            <a:spAutoFit/>
          </a:bodyPr>
          <a:lstStyle/>
          <a:p>
            <a:r>
              <a:rPr lang="en-GB" sz="1400">
                <a:latin typeface="Symbol" pitchFamily="18" charset="2"/>
                <a:cs typeface="Arial" charset="0"/>
              </a:rPr>
              <a:t>	a</a:t>
            </a:r>
            <a:r>
              <a:rPr lang="fr-FR" sz="1400">
                <a:latin typeface="Arial" charset="0"/>
                <a:cs typeface="Arial" charset="0"/>
              </a:rPr>
              <a:t>-</a:t>
            </a:r>
            <a:r>
              <a:rPr lang="en-US" sz="1400">
                <a:latin typeface="Arial" charset="0"/>
                <a:cs typeface="Arial" charset="0"/>
              </a:rPr>
              <a:t>IFN-2b: 5 MU 3 d x semx 18 meses (3 MU si </a:t>
            </a:r>
            <a:r>
              <a:rPr lang="en-US" sz="1400">
                <a:latin typeface="Arial" charset="0"/>
                <a:cs typeface="Arial" charset="0"/>
                <a:sym typeface="Symbol" pitchFamily="18" charset="2"/>
              </a:rPr>
              <a:t></a:t>
            </a:r>
            <a:r>
              <a:rPr lang="en-US" sz="1400">
                <a:latin typeface="Arial" charset="0"/>
                <a:cs typeface="Arial" charset="0"/>
              </a:rPr>
              <a:t>70 años)</a:t>
            </a:r>
          </a:p>
        </p:txBody>
      </p:sp>
      <p:sp>
        <p:nvSpPr>
          <p:cNvPr id="60" name="Freeform 5"/>
          <p:cNvSpPr>
            <a:spLocks/>
          </p:cNvSpPr>
          <p:nvPr/>
        </p:nvSpPr>
        <p:spPr bwMode="auto">
          <a:xfrm>
            <a:off x="5191125" y="5589588"/>
            <a:ext cx="749300" cy="1587"/>
          </a:xfrm>
          <a:custGeom>
            <a:avLst/>
            <a:gdLst>
              <a:gd name="T0" fmla="*/ 0 w 472"/>
              <a:gd name="T1" fmla="*/ 0 h 1"/>
              <a:gd name="T2" fmla="*/ 2147483647 w 472"/>
              <a:gd name="T3" fmla="*/ 0 h 1"/>
              <a:gd name="T4" fmla="*/ 0 60000 65536"/>
              <a:gd name="T5" fmla="*/ 0 60000 65536"/>
              <a:gd name="T6" fmla="*/ 0 w 472"/>
              <a:gd name="T7" fmla="*/ 0 h 1"/>
              <a:gd name="T8" fmla="*/ 472 w 472"/>
              <a:gd name="T9" fmla="*/ 1 h 1"/>
            </a:gdLst>
            <a:ahLst/>
            <a:cxnLst>
              <a:cxn ang="T4">
                <a:pos x="T0" y="T1"/>
              </a:cxn>
              <a:cxn ang="T5">
                <a:pos x="T2" y="T3"/>
              </a:cxn>
            </a:cxnLst>
            <a:rect l="T6" t="T7" r="T8" b="T9"/>
            <a:pathLst>
              <a:path w="472" h="1">
                <a:moveTo>
                  <a:pt x="0" y="0"/>
                </a:moveTo>
                <a:lnTo>
                  <a:pt x="472" y="0"/>
                </a:lnTo>
              </a:path>
            </a:pathLst>
          </a:custGeom>
          <a:noFill/>
          <a:ln w="50800">
            <a:solidFill>
              <a:srgbClr val="5F5F5F"/>
            </a:solidFill>
            <a:prstDash val="sysDot"/>
            <a:round/>
            <a:headEnd/>
            <a:tailEnd/>
          </a:ln>
        </p:spPr>
        <p:txBody>
          <a:bodyPr wrap="none" anchor="ctr"/>
          <a:lstStyle/>
          <a:p>
            <a:endParaRPr lang="es-ES"/>
          </a:p>
        </p:txBody>
      </p:sp>
      <p:sp>
        <p:nvSpPr>
          <p:cNvPr id="61" name="Rectangle 12"/>
          <p:cNvSpPr>
            <a:spLocks noChangeArrowheads="1"/>
          </p:cNvSpPr>
          <p:nvPr/>
        </p:nvSpPr>
        <p:spPr bwMode="auto">
          <a:xfrm>
            <a:off x="5797550" y="1773238"/>
            <a:ext cx="1293813" cy="431800"/>
          </a:xfrm>
          <a:prstGeom prst="rect">
            <a:avLst/>
          </a:prstGeom>
          <a:noFill/>
          <a:ln w="28575">
            <a:solidFill>
              <a:schemeClr val="tx1"/>
            </a:solidFill>
            <a:miter lim="800000"/>
            <a:headEnd/>
            <a:tailEnd/>
          </a:ln>
        </p:spPr>
        <p:txBody>
          <a:bodyPr wrap="none" anchor="ctr"/>
          <a:lstStyle/>
          <a:p>
            <a:r>
              <a:rPr lang="es-ES" sz="1800">
                <a:latin typeface="Arial" charset="0"/>
              </a:rPr>
              <a:t>AutoTPH</a:t>
            </a:r>
          </a:p>
        </p:txBody>
      </p:sp>
      <p:sp>
        <p:nvSpPr>
          <p:cNvPr id="62" name="Text Box 76"/>
          <p:cNvSpPr txBox="1">
            <a:spLocks noChangeArrowheads="1"/>
          </p:cNvSpPr>
          <p:nvPr/>
        </p:nvSpPr>
        <p:spPr bwMode="auto">
          <a:xfrm>
            <a:off x="5867400" y="3429000"/>
            <a:ext cx="1204913" cy="366713"/>
          </a:xfrm>
          <a:prstGeom prst="rect">
            <a:avLst/>
          </a:prstGeom>
          <a:noFill/>
          <a:ln w="9525">
            <a:noFill/>
            <a:miter lim="800000"/>
            <a:headEnd/>
            <a:tailEnd/>
          </a:ln>
        </p:spPr>
        <p:txBody>
          <a:bodyPr wrap="none">
            <a:spAutoFit/>
          </a:bodyPr>
          <a:lstStyle/>
          <a:p>
            <a:r>
              <a:rPr lang="es-ES" sz="1800" b="1" u="sng">
                <a:solidFill>
                  <a:srgbClr val="000066"/>
                </a:solidFill>
              </a:rPr>
              <a:t>&gt; 60 años</a:t>
            </a:r>
          </a:p>
        </p:txBody>
      </p:sp>
      <p:sp>
        <p:nvSpPr>
          <p:cNvPr id="63" name="Text Box 77"/>
          <p:cNvSpPr txBox="1">
            <a:spLocks noChangeArrowheads="1"/>
          </p:cNvSpPr>
          <p:nvPr/>
        </p:nvSpPr>
        <p:spPr bwMode="auto">
          <a:xfrm>
            <a:off x="5832475" y="1341438"/>
            <a:ext cx="1204913" cy="366712"/>
          </a:xfrm>
          <a:prstGeom prst="rect">
            <a:avLst/>
          </a:prstGeom>
          <a:noFill/>
          <a:ln w="9525">
            <a:noFill/>
            <a:miter lim="800000"/>
            <a:headEnd/>
            <a:tailEnd/>
          </a:ln>
        </p:spPr>
        <p:txBody>
          <a:bodyPr wrap="none">
            <a:spAutoFit/>
          </a:bodyPr>
          <a:lstStyle/>
          <a:p>
            <a:r>
              <a:rPr lang="es-ES" sz="1800" b="1" u="sng">
                <a:solidFill>
                  <a:srgbClr val="000066"/>
                </a:solidFill>
              </a:rPr>
              <a:t>&lt; 60 años</a:t>
            </a:r>
          </a:p>
        </p:txBody>
      </p:sp>
      <p:sp>
        <p:nvSpPr>
          <p:cNvPr id="64" name="Rectangle 12"/>
          <p:cNvSpPr>
            <a:spLocks noChangeArrowheads="1"/>
          </p:cNvSpPr>
          <p:nvPr/>
        </p:nvSpPr>
        <p:spPr bwMode="auto">
          <a:xfrm>
            <a:off x="4606925" y="2852738"/>
            <a:ext cx="574675" cy="576262"/>
          </a:xfrm>
          <a:prstGeom prst="rect">
            <a:avLst/>
          </a:prstGeom>
          <a:solidFill>
            <a:schemeClr val="accent1"/>
          </a:solidFill>
          <a:ln w="28575">
            <a:solidFill>
              <a:schemeClr val="tx1"/>
            </a:solidFill>
            <a:miter lim="800000"/>
            <a:headEnd/>
            <a:tailEnd/>
          </a:ln>
        </p:spPr>
        <p:txBody>
          <a:bodyPr anchor="ctr"/>
          <a:lstStyle/>
          <a:p>
            <a:pPr algn="ctr"/>
            <a:r>
              <a:rPr lang="es-ES" sz="1600" b="1">
                <a:solidFill>
                  <a:srgbClr val="FFFF99"/>
                </a:solidFill>
                <a:latin typeface="Arial" charset="0"/>
              </a:rPr>
              <a:t>RC</a:t>
            </a:r>
          </a:p>
          <a:p>
            <a:pPr algn="ctr"/>
            <a:r>
              <a:rPr lang="es-ES" sz="1600" b="1">
                <a:solidFill>
                  <a:srgbClr val="FFFF99"/>
                </a:solidFill>
                <a:latin typeface="Arial" charset="0"/>
              </a:rPr>
              <a:t>RP</a:t>
            </a:r>
          </a:p>
        </p:txBody>
      </p:sp>
      <p:sp>
        <p:nvSpPr>
          <p:cNvPr id="65" name="Line 79"/>
          <p:cNvSpPr>
            <a:spLocks noChangeShapeType="1"/>
          </p:cNvSpPr>
          <p:nvPr/>
        </p:nvSpPr>
        <p:spPr bwMode="auto">
          <a:xfrm>
            <a:off x="3671888" y="1773238"/>
            <a:ext cx="0" cy="2879725"/>
          </a:xfrm>
          <a:prstGeom prst="line">
            <a:avLst/>
          </a:prstGeom>
          <a:noFill/>
          <a:ln w="19050">
            <a:solidFill>
              <a:schemeClr val="tx1"/>
            </a:solidFill>
            <a:prstDash val="lgDashDot"/>
            <a:round/>
            <a:headEnd/>
            <a:tailEnd/>
          </a:ln>
        </p:spPr>
        <p:txBody>
          <a:bodyPr/>
          <a:lstStyle/>
          <a:p>
            <a:endParaRPr lang="es-ES"/>
          </a:p>
        </p:txBody>
      </p:sp>
      <p:sp>
        <p:nvSpPr>
          <p:cNvPr id="66" name="42 CuadroTexto"/>
          <p:cNvSpPr txBox="1">
            <a:spLocks noChangeArrowheads="1"/>
          </p:cNvSpPr>
          <p:nvPr/>
        </p:nvSpPr>
        <p:spPr bwMode="auto">
          <a:xfrm>
            <a:off x="3492500" y="6553200"/>
            <a:ext cx="5435600" cy="260350"/>
          </a:xfrm>
          <a:prstGeom prst="rect">
            <a:avLst/>
          </a:prstGeom>
          <a:noFill/>
          <a:ln w="9525">
            <a:noFill/>
            <a:miter lim="800000"/>
            <a:headEnd/>
            <a:tailEnd/>
          </a:ln>
        </p:spPr>
        <p:txBody>
          <a:bodyPr>
            <a:spAutoFit/>
          </a:bodyPr>
          <a:lstStyle/>
          <a:p>
            <a:pPr algn="r"/>
            <a:r>
              <a:rPr lang="es-ES" sz="1100">
                <a:solidFill>
                  <a:srgbClr val="000099"/>
                </a:solidFill>
              </a:rPr>
              <a:t>Hiddemann W. </a:t>
            </a:r>
            <a:r>
              <a:rPr lang="es-ES" sz="1100" i="1">
                <a:solidFill>
                  <a:srgbClr val="000099"/>
                </a:solidFill>
              </a:rPr>
              <a:t>Blood</a:t>
            </a:r>
            <a:r>
              <a:rPr lang="es-ES" sz="1100">
                <a:solidFill>
                  <a:srgbClr val="000099"/>
                </a:solidFill>
              </a:rPr>
              <a:t> 2005,106:3725</a:t>
            </a:r>
          </a:p>
        </p:txBody>
      </p:sp>
      <p:sp>
        <p:nvSpPr>
          <p:cNvPr id="67" name="66 Rectángulo"/>
          <p:cNvSpPr/>
          <p:nvPr/>
        </p:nvSpPr>
        <p:spPr>
          <a:xfrm>
            <a:off x="4643438" y="1412875"/>
            <a:ext cx="3960812" cy="3240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55794" y="127000"/>
            <a:ext cx="7416800"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Diseño del estudio – FL2000 </a:t>
            </a:r>
          </a:p>
        </p:txBody>
      </p:sp>
      <p:sp>
        <p:nvSpPr>
          <p:cNvPr id="5" name="Text Box 4"/>
          <p:cNvSpPr txBox="1">
            <a:spLocks noChangeArrowheads="1"/>
          </p:cNvSpPr>
          <p:nvPr/>
        </p:nvSpPr>
        <p:spPr bwMode="auto">
          <a:xfrm>
            <a:off x="4787900" y="4652963"/>
            <a:ext cx="3816350" cy="546100"/>
          </a:xfrm>
          <a:prstGeom prst="rect">
            <a:avLst/>
          </a:prstGeom>
          <a:noFill/>
          <a:ln w="28575">
            <a:solidFill>
              <a:srgbClr val="5F5F5F"/>
            </a:solidFill>
            <a:miter lim="800000"/>
            <a:headEnd/>
            <a:tailEnd/>
          </a:ln>
        </p:spPr>
        <p:txBody>
          <a:bodyPr>
            <a:spAutoFit/>
          </a:bodyPr>
          <a:lstStyle/>
          <a:p>
            <a:r>
              <a:rPr lang="en-GB" sz="1400">
                <a:latin typeface="Symbol" pitchFamily="18" charset="2"/>
                <a:cs typeface="Arial" charset="0"/>
              </a:rPr>
              <a:t>	a</a:t>
            </a:r>
            <a:r>
              <a:rPr lang="fr-FR" sz="1400">
                <a:latin typeface="Arial" charset="0"/>
                <a:cs typeface="Arial" charset="0"/>
              </a:rPr>
              <a:t>-</a:t>
            </a:r>
            <a:r>
              <a:rPr lang="en-US" sz="1400">
                <a:latin typeface="Arial" charset="0"/>
                <a:cs typeface="Arial" charset="0"/>
              </a:rPr>
              <a:t>IFN-2b: 4,5 MU 3 d x semx 18 meses (3 MU si </a:t>
            </a:r>
            <a:r>
              <a:rPr lang="en-US" sz="1400">
                <a:latin typeface="Arial" charset="0"/>
                <a:cs typeface="Arial" charset="0"/>
                <a:sym typeface="Symbol" pitchFamily="18" charset="2"/>
              </a:rPr>
              <a:t></a:t>
            </a:r>
            <a:r>
              <a:rPr lang="en-US" sz="1400">
                <a:latin typeface="Arial" charset="0"/>
                <a:cs typeface="Arial" charset="0"/>
              </a:rPr>
              <a:t>70 años)</a:t>
            </a:r>
          </a:p>
        </p:txBody>
      </p:sp>
      <p:sp>
        <p:nvSpPr>
          <p:cNvPr id="6" name="Freeform 5"/>
          <p:cNvSpPr>
            <a:spLocks/>
          </p:cNvSpPr>
          <p:nvPr/>
        </p:nvSpPr>
        <p:spPr bwMode="auto">
          <a:xfrm>
            <a:off x="4878388" y="4818063"/>
            <a:ext cx="749300" cy="1587"/>
          </a:xfrm>
          <a:custGeom>
            <a:avLst/>
            <a:gdLst>
              <a:gd name="T0" fmla="*/ 0 w 472"/>
              <a:gd name="T1" fmla="*/ 0 h 1"/>
              <a:gd name="T2" fmla="*/ 2147483647 w 472"/>
              <a:gd name="T3" fmla="*/ 0 h 1"/>
              <a:gd name="T4" fmla="*/ 0 60000 65536"/>
              <a:gd name="T5" fmla="*/ 0 60000 65536"/>
              <a:gd name="T6" fmla="*/ 0 w 472"/>
              <a:gd name="T7" fmla="*/ 0 h 1"/>
              <a:gd name="T8" fmla="*/ 472 w 472"/>
              <a:gd name="T9" fmla="*/ 1 h 1"/>
            </a:gdLst>
            <a:ahLst/>
            <a:cxnLst>
              <a:cxn ang="T4">
                <a:pos x="T0" y="T1"/>
              </a:cxn>
              <a:cxn ang="T5">
                <a:pos x="T2" y="T3"/>
              </a:cxn>
            </a:cxnLst>
            <a:rect l="T6" t="T7" r="T8" b="T9"/>
            <a:pathLst>
              <a:path w="472" h="1">
                <a:moveTo>
                  <a:pt x="0" y="0"/>
                </a:moveTo>
                <a:lnTo>
                  <a:pt x="472" y="0"/>
                </a:lnTo>
              </a:path>
            </a:pathLst>
          </a:custGeom>
          <a:noFill/>
          <a:ln w="28575">
            <a:solidFill>
              <a:srgbClr val="5F5F5F"/>
            </a:solidFill>
            <a:prstDash val="sysDot"/>
            <a:round/>
            <a:headEnd/>
            <a:tailEnd/>
          </a:ln>
        </p:spPr>
        <p:txBody>
          <a:bodyPr wrap="none" anchor="ctr"/>
          <a:lstStyle/>
          <a:p>
            <a:endParaRPr lang="es-ES"/>
          </a:p>
        </p:txBody>
      </p:sp>
      <p:sp>
        <p:nvSpPr>
          <p:cNvPr id="7" name="Rectangle 6"/>
          <p:cNvSpPr>
            <a:spLocks noChangeArrowheads="1"/>
          </p:cNvSpPr>
          <p:nvPr/>
        </p:nvSpPr>
        <p:spPr bwMode="auto">
          <a:xfrm>
            <a:off x="981075" y="4759325"/>
            <a:ext cx="203200" cy="381000"/>
          </a:xfrm>
          <a:prstGeom prst="rect">
            <a:avLst/>
          </a:prstGeom>
          <a:solidFill>
            <a:srgbClr val="33CCFF"/>
          </a:solidFill>
          <a:ln w="28575">
            <a:solidFill>
              <a:srgbClr val="33CCFF"/>
            </a:solidFill>
            <a:miter lim="800000"/>
            <a:headEnd/>
            <a:tailEnd/>
          </a:ln>
        </p:spPr>
        <p:txBody>
          <a:bodyPr wrap="none" anchor="ctr"/>
          <a:lstStyle/>
          <a:p>
            <a:endParaRPr lang="es-ES" sz="1800">
              <a:latin typeface="Arial" charset="0"/>
            </a:endParaRPr>
          </a:p>
        </p:txBody>
      </p:sp>
      <p:sp>
        <p:nvSpPr>
          <p:cNvPr id="8" name="Text Box 7"/>
          <p:cNvSpPr txBox="1">
            <a:spLocks noChangeArrowheads="1"/>
          </p:cNvSpPr>
          <p:nvPr/>
        </p:nvSpPr>
        <p:spPr bwMode="auto">
          <a:xfrm>
            <a:off x="1220788" y="4678363"/>
            <a:ext cx="3482975" cy="942975"/>
          </a:xfrm>
          <a:prstGeom prst="rect">
            <a:avLst/>
          </a:prstGeom>
          <a:noFill/>
          <a:ln w="28575">
            <a:noFill/>
            <a:miter lim="800000"/>
            <a:headEnd/>
            <a:tailEnd/>
          </a:ln>
        </p:spPr>
        <p:txBody>
          <a:bodyPr>
            <a:spAutoFit/>
          </a:bodyPr>
          <a:lstStyle/>
          <a:p>
            <a:pPr>
              <a:tabLst>
                <a:tab pos="2062163" algn="l"/>
              </a:tabLst>
            </a:pPr>
            <a:r>
              <a:rPr lang="en-US" sz="1400">
                <a:latin typeface="Arial" charset="0"/>
                <a:cs typeface="Arial" charset="0"/>
              </a:rPr>
              <a:t>D1 ciclofosfamida	600 mg/m</a:t>
            </a:r>
            <a:r>
              <a:rPr lang="en-US" sz="1400" baseline="30000">
                <a:latin typeface="Arial" charset="0"/>
                <a:cs typeface="Arial" charset="0"/>
              </a:rPr>
              <a:t>2</a:t>
            </a:r>
            <a:endParaRPr lang="en-US" sz="1400">
              <a:latin typeface="Arial" charset="0"/>
              <a:cs typeface="Arial" charset="0"/>
            </a:endParaRPr>
          </a:p>
          <a:p>
            <a:pPr>
              <a:tabLst>
                <a:tab pos="2062163" algn="l"/>
              </a:tabLst>
            </a:pPr>
            <a:r>
              <a:rPr lang="en-US" sz="1400">
                <a:latin typeface="Arial" charset="0"/>
                <a:cs typeface="Arial" charset="0"/>
              </a:rPr>
              <a:t>D1 doxorubicina	  25 mg/m</a:t>
            </a:r>
            <a:r>
              <a:rPr lang="en-US" sz="1400" baseline="30000">
                <a:latin typeface="Arial" charset="0"/>
                <a:cs typeface="Arial" charset="0"/>
              </a:rPr>
              <a:t>2</a:t>
            </a:r>
            <a:r>
              <a:rPr lang="en-US" sz="1400">
                <a:latin typeface="Arial" charset="0"/>
                <a:cs typeface="Arial" charset="0"/>
              </a:rPr>
              <a:t> </a:t>
            </a:r>
          </a:p>
          <a:p>
            <a:pPr>
              <a:tabLst>
                <a:tab pos="2062163" algn="l"/>
              </a:tabLst>
            </a:pPr>
            <a:r>
              <a:rPr lang="en-US" sz="1400">
                <a:latin typeface="Arial" charset="0"/>
                <a:cs typeface="Arial" charset="0"/>
              </a:rPr>
              <a:t>D1 etopósido 	100 mg/m</a:t>
            </a:r>
            <a:r>
              <a:rPr lang="en-US" sz="1400" baseline="30000">
                <a:latin typeface="Arial" charset="0"/>
                <a:cs typeface="Arial" charset="0"/>
              </a:rPr>
              <a:t>2</a:t>
            </a:r>
            <a:r>
              <a:rPr lang="en-US" sz="1400">
                <a:latin typeface="Arial" charset="0"/>
                <a:cs typeface="Arial" charset="0"/>
              </a:rPr>
              <a:t> </a:t>
            </a:r>
          </a:p>
          <a:p>
            <a:pPr>
              <a:tabLst>
                <a:tab pos="2062163" algn="l"/>
              </a:tabLst>
            </a:pPr>
            <a:r>
              <a:rPr lang="en-US" sz="1400">
                <a:latin typeface="Arial" charset="0"/>
                <a:cs typeface="Arial" charset="0"/>
              </a:rPr>
              <a:t>D1-5 prednisona	  40 mg/m</a:t>
            </a:r>
            <a:r>
              <a:rPr lang="en-US" sz="1400" baseline="30000">
                <a:latin typeface="Arial" charset="0"/>
                <a:cs typeface="Arial" charset="0"/>
              </a:rPr>
              <a:t>2 </a:t>
            </a:r>
            <a:endParaRPr lang="en-US" sz="1400">
              <a:latin typeface="Arial" charset="0"/>
              <a:cs typeface="Arial" charset="0"/>
            </a:endParaRPr>
          </a:p>
        </p:txBody>
      </p:sp>
      <p:sp>
        <p:nvSpPr>
          <p:cNvPr id="9" name="Text Box 8"/>
          <p:cNvSpPr txBox="1">
            <a:spLocks noChangeArrowheads="1"/>
          </p:cNvSpPr>
          <p:nvPr/>
        </p:nvSpPr>
        <p:spPr bwMode="auto">
          <a:xfrm>
            <a:off x="896938" y="5595938"/>
            <a:ext cx="3608387" cy="517525"/>
          </a:xfrm>
          <a:prstGeom prst="rect">
            <a:avLst/>
          </a:prstGeom>
          <a:noFill/>
          <a:ln w="28575">
            <a:noFill/>
            <a:miter lim="800000"/>
            <a:headEnd/>
            <a:tailEnd/>
          </a:ln>
        </p:spPr>
        <p:txBody>
          <a:bodyPr>
            <a:spAutoFit/>
          </a:bodyPr>
          <a:lstStyle/>
          <a:p>
            <a:pPr algn="ctr"/>
            <a:r>
              <a:rPr lang="en-US" sz="1400" i="1">
                <a:latin typeface="Arial" charset="0"/>
                <a:cs typeface="Arial" charset="0"/>
              </a:rPr>
              <a:t>Mensual x 6 meses (brazos A y B), luego cada 2 meses en brazo A</a:t>
            </a:r>
            <a:endParaRPr lang="fr-FR" sz="1400" i="1">
              <a:latin typeface="Arial" charset="0"/>
              <a:cs typeface="Arial" charset="0"/>
            </a:endParaRPr>
          </a:p>
        </p:txBody>
      </p:sp>
      <p:sp>
        <p:nvSpPr>
          <p:cNvPr id="10" name="Rectangle 9"/>
          <p:cNvSpPr>
            <a:spLocks noChangeArrowheads="1"/>
          </p:cNvSpPr>
          <p:nvPr/>
        </p:nvSpPr>
        <p:spPr bwMode="auto">
          <a:xfrm>
            <a:off x="873125" y="4643438"/>
            <a:ext cx="3662363" cy="1476375"/>
          </a:xfrm>
          <a:prstGeom prst="rect">
            <a:avLst/>
          </a:prstGeom>
          <a:noFill/>
          <a:ln w="28575">
            <a:solidFill>
              <a:schemeClr val="tx1"/>
            </a:solidFill>
            <a:miter lim="800000"/>
            <a:headEnd/>
            <a:tailEnd/>
          </a:ln>
        </p:spPr>
        <p:txBody>
          <a:bodyPr wrap="none" anchor="ctr"/>
          <a:lstStyle/>
          <a:p>
            <a:endParaRPr lang="es-ES" sz="1800">
              <a:latin typeface="Arial" charset="0"/>
            </a:endParaRPr>
          </a:p>
        </p:txBody>
      </p:sp>
      <p:sp>
        <p:nvSpPr>
          <p:cNvPr id="11" name="Line 10"/>
          <p:cNvSpPr>
            <a:spLocks noChangeShapeType="1"/>
          </p:cNvSpPr>
          <p:nvPr/>
        </p:nvSpPr>
        <p:spPr bwMode="auto">
          <a:xfrm flipV="1">
            <a:off x="4997450" y="5413375"/>
            <a:ext cx="0" cy="396875"/>
          </a:xfrm>
          <a:prstGeom prst="line">
            <a:avLst/>
          </a:prstGeom>
          <a:noFill/>
          <a:ln w="57150">
            <a:solidFill>
              <a:srgbClr val="FF9900"/>
            </a:solidFill>
            <a:round/>
            <a:headEnd/>
            <a:tailEnd type="triangle" w="med" len="med"/>
          </a:ln>
        </p:spPr>
        <p:txBody>
          <a:bodyPr wrap="none" anchor="ctr"/>
          <a:lstStyle/>
          <a:p>
            <a:endParaRPr lang="es-ES"/>
          </a:p>
        </p:txBody>
      </p:sp>
      <p:sp>
        <p:nvSpPr>
          <p:cNvPr id="12" name="Text Box 11"/>
          <p:cNvSpPr txBox="1">
            <a:spLocks noChangeArrowheads="1"/>
          </p:cNvSpPr>
          <p:nvPr/>
        </p:nvSpPr>
        <p:spPr bwMode="auto">
          <a:xfrm>
            <a:off x="5116513" y="5448300"/>
            <a:ext cx="2427287" cy="366713"/>
          </a:xfrm>
          <a:prstGeom prst="rect">
            <a:avLst/>
          </a:prstGeom>
          <a:noFill/>
          <a:ln w="28575">
            <a:noFill/>
            <a:miter lim="800000"/>
            <a:headEnd/>
            <a:tailEnd/>
          </a:ln>
        </p:spPr>
        <p:txBody>
          <a:bodyPr wrap="none">
            <a:spAutoFit/>
          </a:bodyPr>
          <a:lstStyle/>
          <a:p>
            <a:r>
              <a:rPr lang="en-US" sz="1800">
                <a:latin typeface="Arial" charset="0"/>
                <a:cs typeface="Arial" charset="0"/>
              </a:rPr>
              <a:t>Rituximab: 375 mg/m</a:t>
            </a:r>
            <a:r>
              <a:rPr lang="en-US" sz="1800" baseline="30000">
                <a:latin typeface="Arial" charset="0"/>
                <a:cs typeface="Arial" charset="0"/>
              </a:rPr>
              <a:t>2</a:t>
            </a:r>
          </a:p>
        </p:txBody>
      </p:sp>
      <p:sp>
        <p:nvSpPr>
          <p:cNvPr id="13" name="Rectangle 12"/>
          <p:cNvSpPr>
            <a:spLocks noChangeArrowheads="1"/>
          </p:cNvSpPr>
          <p:nvPr/>
        </p:nvSpPr>
        <p:spPr bwMode="auto">
          <a:xfrm>
            <a:off x="4764088" y="5343525"/>
            <a:ext cx="3921125" cy="574675"/>
          </a:xfrm>
          <a:prstGeom prst="rect">
            <a:avLst/>
          </a:prstGeom>
          <a:noFill/>
          <a:ln w="28575">
            <a:solidFill>
              <a:schemeClr val="tx1"/>
            </a:solidFill>
            <a:miter lim="800000"/>
            <a:headEnd/>
            <a:tailEnd/>
          </a:ln>
        </p:spPr>
        <p:txBody>
          <a:bodyPr wrap="none" anchor="ctr"/>
          <a:lstStyle/>
          <a:p>
            <a:endParaRPr lang="es-ES" sz="1800">
              <a:latin typeface="Arial" charset="0"/>
            </a:endParaRPr>
          </a:p>
        </p:txBody>
      </p:sp>
      <p:sp>
        <p:nvSpPr>
          <p:cNvPr id="14" name="Line 13"/>
          <p:cNvSpPr>
            <a:spLocks noChangeShapeType="1"/>
          </p:cNvSpPr>
          <p:nvPr/>
        </p:nvSpPr>
        <p:spPr bwMode="auto">
          <a:xfrm>
            <a:off x="2144713" y="2647950"/>
            <a:ext cx="0" cy="979488"/>
          </a:xfrm>
          <a:prstGeom prst="line">
            <a:avLst/>
          </a:prstGeom>
          <a:noFill/>
          <a:ln w="38100">
            <a:solidFill>
              <a:schemeClr val="tx1"/>
            </a:solidFill>
            <a:round/>
            <a:headEnd type="triangle" w="med" len="med"/>
            <a:tailEnd type="triangle" w="med" len="med"/>
          </a:ln>
        </p:spPr>
        <p:txBody>
          <a:bodyPr/>
          <a:lstStyle/>
          <a:p>
            <a:endParaRPr lang="es-ES"/>
          </a:p>
        </p:txBody>
      </p:sp>
      <p:sp>
        <p:nvSpPr>
          <p:cNvPr id="15" name="Line 16"/>
          <p:cNvSpPr>
            <a:spLocks noChangeShapeType="1"/>
          </p:cNvSpPr>
          <p:nvPr/>
        </p:nvSpPr>
        <p:spPr bwMode="auto">
          <a:xfrm flipV="1">
            <a:off x="1316038" y="2492375"/>
            <a:ext cx="293687" cy="369888"/>
          </a:xfrm>
          <a:prstGeom prst="line">
            <a:avLst/>
          </a:prstGeom>
          <a:noFill/>
          <a:ln w="28575">
            <a:solidFill>
              <a:schemeClr val="tx1"/>
            </a:solidFill>
            <a:round/>
            <a:headEnd/>
            <a:tailEnd/>
          </a:ln>
        </p:spPr>
        <p:txBody>
          <a:bodyPr wrap="none" anchor="ctr"/>
          <a:lstStyle/>
          <a:p>
            <a:endParaRPr lang="es-ES"/>
          </a:p>
        </p:txBody>
      </p:sp>
      <p:sp>
        <p:nvSpPr>
          <p:cNvPr id="16" name="Line 17"/>
          <p:cNvSpPr>
            <a:spLocks noChangeShapeType="1"/>
          </p:cNvSpPr>
          <p:nvPr/>
        </p:nvSpPr>
        <p:spPr bwMode="auto">
          <a:xfrm>
            <a:off x="1316038" y="3327400"/>
            <a:ext cx="266700" cy="358775"/>
          </a:xfrm>
          <a:prstGeom prst="line">
            <a:avLst/>
          </a:prstGeom>
          <a:noFill/>
          <a:ln w="28575">
            <a:solidFill>
              <a:schemeClr val="tx1"/>
            </a:solidFill>
            <a:round/>
            <a:headEnd/>
            <a:tailEnd/>
          </a:ln>
        </p:spPr>
        <p:txBody>
          <a:bodyPr wrap="none" anchor="ctr"/>
          <a:lstStyle/>
          <a:p>
            <a:endParaRPr lang="es-ES"/>
          </a:p>
        </p:txBody>
      </p:sp>
      <p:sp>
        <p:nvSpPr>
          <p:cNvPr id="17" name="Line 18"/>
          <p:cNvSpPr>
            <a:spLocks noChangeShapeType="1"/>
          </p:cNvSpPr>
          <p:nvPr/>
        </p:nvSpPr>
        <p:spPr bwMode="auto">
          <a:xfrm>
            <a:off x="2168525" y="2276475"/>
            <a:ext cx="6048375" cy="0"/>
          </a:xfrm>
          <a:prstGeom prst="line">
            <a:avLst/>
          </a:prstGeom>
          <a:noFill/>
          <a:ln w="28575">
            <a:solidFill>
              <a:schemeClr val="accent2"/>
            </a:solidFill>
            <a:round/>
            <a:headEnd/>
            <a:tailEnd/>
          </a:ln>
        </p:spPr>
        <p:txBody>
          <a:bodyPr wrap="none" anchor="ctr"/>
          <a:lstStyle/>
          <a:p>
            <a:endParaRPr lang="es-ES"/>
          </a:p>
        </p:txBody>
      </p:sp>
      <p:sp>
        <p:nvSpPr>
          <p:cNvPr id="18" name="Rectangle 19"/>
          <p:cNvSpPr>
            <a:spLocks noChangeArrowheads="1"/>
          </p:cNvSpPr>
          <p:nvPr/>
        </p:nvSpPr>
        <p:spPr bwMode="auto">
          <a:xfrm>
            <a:off x="2168525" y="191611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19" name="Rectangle 20"/>
          <p:cNvSpPr>
            <a:spLocks noChangeArrowheads="1"/>
          </p:cNvSpPr>
          <p:nvPr/>
        </p:nvSpPr>
        <p:spPr bwMode="auto">
          <a:xfrm>
            <a:off x="2511425" y="191611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0" name="Rectangle 21"/>
          <p:cNvSpPr>
            <a:spLocks noChangeArrowheads="1"/>
          </p:cNvSpPr>
          <p:nvPr/>
        </p:nvSpPr>
        <p:spPr bwMode="auto">
          <a:xfrm>
            <a:off x="2855913" y="191611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1" name="Rectangle 22"/>
          <p:cNvSpPr>
            <a:spLocks noChangeArrowheads="1"/>
          </p:cNvSpPr>
          <p:nvPr/>
        </p:nvSpPr>
        <p:spPr bwMode="auto">
          <a:xfrm>
            <a:off x="3198813" y="191611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2" name="Rectangle 23"/>
          <p:cNvSpPr>
            <a:spLocks noChangeArrowheads="1"/>
          </p:cNvSpPr>
          <p:nvPr/>
        </p:nvSpPr>
        <p:spPr bwMode="auto">
          <a:xfrm>
            <a:off x="3541713" y="1916113"/>
            <a:ext cx="207962"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3" name="Rectangle 24"/>
          <p:cNvSpPr>
            <a:spLocks noChangeArrowheads="1"/>
          </p:cNvSpPr>
          <p:nvPr/>
        </p:nvSpPr>
        <p:spPr bwMode="auto">
          <a:xfrm>
            <a:off x="3887788" y="1916113"/>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4" name="Rectangle 25"/>
          <p:cNvSpPr>
            <a:spLocks noChangeArrowheads="1"/>
          </p:cNvSpPr>
          <p:nvPr/>
        </p:nvSpPr>
        <p:spPr bwMode="auto">
          <a:xfrm>
            <a:off x="4727575" y="1916113"/>
            <a:ext cx="204788"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5" name="Rectangle 26"/>
          <p:cNvSpPr>
            <a:spLocks noChangeArrowheads="1"/>
          </p:cNvSpPr>
          <p:nvPr/>
        </p:nvSpPr>
        <p:spPr bwMode="auto">
          <a:xfrm>
            <a:off x="5260975" y="191611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6" name="Rectangle 27"/>
          <p:cNvSpPr>
            <a:spLocks noChangeArrowheads="1"/>
          </p:cNvSpPr>
          <p:nvPr/>
        </p:nvSpPr>
        <p:spPr bwMode="auto">
          <a:xfrm>
            <a:off x="5880100" y="1916113"/>
            <a:ext cx="204788"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7" name="Rectangle 28"/>
          <p:cNvSpPr>
            <a:spLocks noChangeArrowheads="1"/>
          </p:cNvSpPr>
          <p:nvPr/>
        </p:nvSpPr>
        <p:spPr bwMode="auto">
          <a:xfrm>
            <a:off x="6497638" y="191611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8" name="Rectangle 29"/>
          <p:cNvSpPr>
            <a:spLocks noChangeArrowheads="1"/>
          </p:cNvSpPr>
          <p:nvPr/>
        </p:nvSpPr>
        <p:spPr bwMode="auto">
          <a:xfrm>
            <a:off x="7116763" y="191611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9" name="Rectangle 30"/>
          <p:cNvSpPr>
            <a:spLocks noChangeArrowheads="1"/>
          </p:cNvSpPr>
          <p:nvPr/>
        </p:nvSpPr>
        <p:spPr bwMode="auto">
          <a:xfrm>
            <a:off x="7735888" y="191611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0" name="Line 31"/>
          <p:cNvSpPr>
            <a:spLocks noChangeShapeType="1"/>
          </p:cNvSpPr>
          <p:nvPr/>
        </p:nvSpPr>
        <p:spPr bwMode="auto">
          <a:xfrm>
            <a:off x="2168525" y="2349500"/>
            <a:ext cx="6048375" cy="0"/>
          </a:xfrm>
          <a:prstGeom prst="line">
            <a:avLst/>
          </a:prstGeom>
          <a:noFill/>
          <a:ln w="38100">
            <a:solidFill>
              <a:srgbClr val="5F5F5F"/>
            </a:solidFill>
            <a:prstDash val="sysDot"/>
            <a:round/>
            <a:headEnd/>
            <a:tailEnd/>
          </a:ln>
        </p:spPr>
        <p:txBody>
          <a:bodyPr wrap="none" anchor="ctr"/>
          <a:lstStyle/>
          <a:p>
            <a:endParaRPr lang="es-ES"/>
          </a:p>
        </p:txBody>
      </p:sp>
      <p:sp>
        <p:nvSpPr>
          <p:cNvPr id="31" name="Line 32"/>
          <p:cNvSpPr>
            <a:spLocks noChangeShapeType="1"/>
          </p:cNvSpPr>
          <p:nvPr/>
        </p:nvSpPr>
        <p:spPr bwMode="auto">
          <a:xfrm>
            <a:off x="2168525" y="4052888"/>
            <a:ext cx="6048375" cy="0"/>
          </a:xfrm>
          <a:prstGeom prst="line">
            <a:avLst/>
          </a:prstGeom>
          <a:noFill/>
          <a:ln w="28575">
            <a:solidFill>
              <a:schemeClr val="accent2"/>
            </a:solidFill>
            <a:round/>
            <a:headEnd/>
            <a:tailEnd/>
          </a:ln>
        </p:spPr>
        <p:txBody>
          <a:bodyPr wrap="none" anchor="ctr"/>
          <a:lstStyle/>
          <a:p>
            <a:endParaRPr lang="es-ES"/>
          </a:p>
        </p:txBody>
      </p:sp>
      <p:sp>
        <p:nvSpPr>
          <p:cNvPr id="32" name="Rectangle 33"/>
          <p:cNvSpPr>
            <a:spLocks noChangeArrowheads="1"/>
          </p:cNvSpPr>
          <p:nvPr/>
        </p:nvSpPr>
        <p:spPr bwMode="auto">
          <a:xfrm>
            <a:off x="2168525" y="371316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3" name="Rectangle 34"/>
          <p:cNvSpPr>
            <a:spLocks noChangeArrowheads="1"/>
          </p:cNvSpPr>
          <p:nvPr/>
        </p:nvSpPr>
        <p:spPr bwMode="auto">
          <a:xfrm>
            <a:off x="2513013" y="3713163"/>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4" name="Rectangle 35"/>
          <p:cNvSpPr>
            <a:spLocks noChangeArrowheads="1"/>
          </p:cNvSpPr>
          <p:nvPr/>
        </p:nvSpPr>
        <p:spPr bwMode="auto">
          <a:xfrm>
            <a:off x="2855913" y="371316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5" name="Rectangle 36"/>
          <p:cNvSpPr>
            <a:spLocks noChangeArrowheads="1"/>
          </p:cNvSpPr>
          <p:nvPr/>
        </p:nvSpPr>
        <p:spPr bwMode="auto">
          <a:xfrm>
            <a:off x="3198813" y="371316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6" name="Rectangle 37"/>
          <p:cNvSpPr>
            <a:spLocks noChangeArrowheads="1"/>
          </p:cNvSpPr>
          <p:nvPr/>
        </p:nvSpPr>
        <p:spPr bwMode="auto">
          <a:xfrm>
            <a:off x="3543300" y="3713163"/>
            <a:ext cx="207963"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7" name="Rectangle 38"/>
          <p:cNvSpPr>
            <a:spLocks noChangeArrowheads="1"/>
          </p:cNvSpPr>
          <p:nvPr/>
        </p:nvSpPr>
        <p:spPr bwMode="auto">
          <a:xfrm>
            <a:off x="3887788" y="3713163"/>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8" name="Line 39"/>
          <p:cNvSpPr>
            <a:spLocks noChangeShapeType="1"/>
          </p:cNvSpPr>
          <p:nvPr/>
        </p:nvSpPr>
        <p:spPr bwMode="auto">
          <a:xfrm>
            <a:off x="2168525" y="4138613"/>
            <a:ext cx="6048375" cy="0"/>
          </a:xfrm>
          <a:prstGeom prst="line">
            <a:avLst/>
          </a:prstGeom>
          <a:noFill/>
          <a:ln w="38100">
            <a:solidFill>
              <a:srgbClr val="5F5F5F"/>
            </a:solidFill>
            <a:prstDash val="sysDot"/>
            <a:round/>
            <a:headEnd/>
            <a:tailEnd/>
          </a:ln>
        </p:spPr>
        <p:txBody>
          <a:bodyPr wrap="none" anchor="ctr"/>
          <a:lstStyle/>
          <a:p>
            <a:endParaRPr lang="es-ES"/>
          </a:p>
        </p:txBody>
      </p:sp>
      <p:sp>
        <p:nvSpPr>
          <p:cNvPr id="39" name="Line 40"/>
          <p:cNvSpPr>
            <a:spLocks noChangeShapeType="1"/>
          </p:cNvSpPr>
          <p:nvPr/>
        </p:nvSpPr>
        <p:spPr bwMode="auto">
          <a:xfrm flipV="1">
            <a:off x="2867025"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0" name="Line 41"/>
          <p:cNvSpPr>
            <a:spLocks noChangeShapeType="1"/>
          </p:cNvSpPr>
          <p:nvPr/>
        </p:nvSpPr>
        <p:spPr bwMode="auto">
          <a:xfrm flipV="1">
            <a:off x="2962275"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1" name="Line 42"/>
          <p:cNvSpPr>
            <a:spLocks noChangeShapeType="1"/>
          </p:cNvSpPr>
          <p:nvPr/>
        </p:nvSpPr>
        <p:spPr bwMode="auto">
          <a:xfrm flipV="1">
            <a:off x="3216275"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2" name="Line 43"/>
          <p:cNvSpPr>
            <a:spLocks noChangeShapeType="1"/>
          </p:cNvSpPr>
          <p:nvPr/>
        </p:nvSpPr>
        <p:spPr bwMode="auto">
          <a:xfrm flipV="1">
            <a:off x="3309938"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3" name="Line 44"/>
          <p:cNvSpPr>
            <a:spLocks noChangeShapeType="1"/>
          </p:cNvSpPr>
          <p:nvPr/>
        </p:nvSpPr>
        <p:spPr bwMode="auto">
          <a:xfrm flipV="1">
            <a:off x="3556000"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4" name="Line 45"/>
          <p:cNvSpPr>
            <a:spLocks noChangeShapeType="1"/>
          </p:cNvSpPr>
          <p:nvPr/>
        </p:nvSpPr>
        <p:spPr bwMode="auto">
          <a:xfrm flipV="1">
            <a:off x="3887788"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5" name="Text Box 46"/>
          <p:cNvSpPr txBox="1">
            <a:spLocks noChangeArrowheads="1"/>
          </p:cNvSpPr>
          <p:nvPr/>
        </p:nvSpPr>
        <p:spPr bwMode="auto">
          <a:xfrm>
            <a:off x="1136650" y="2863850"/>
            <a:ext cx="404813" cy="457200"/>
          </a:xfrm>
          <a:prstGeom prst="rect">
            <a:avLst/>
          </a:prstGeom>
          <a:noFill/>
          <a:ln w="9525">
            <a:noFill/>
            <a:miter lim="800000"/>
            <a:headEnd/>
            <a:tailEnd/>
          </a:ln>
        </p:spPr>
        <p:txBody>
          <a:bodyPr wrap="none">
            <a:spAutoFit/>
          </a:bodyPr>
          <a:lstStyle/>
          <a:p>
            <a:r>
              <a:rPr lang="en-US" sz="2400">
                <a:latin typeface="Arial" charset="0"/>
                <a:cs typeface="Arial" charset="0"/>
              </a:rPr>
              <a:t>R</a:t>
            </a:r>
          </a:p>
        </p:txBody>
      </p:sp>
      <p:sp>
        <p:nvSpPr>
          <p:cNvPr id="46" name="Text Box 47"/>
          <p:cNvSpPr txBox="1">
            <a:spLocks noChangeArrowheads="1"/>
          </p:cNvSpPr>
          <p:nvPr/>
        </p:nvSpPr>
        <p:spPr bwMode="auto">
          <a:xfrm>
            <a:off x="1016000" y="1989138"/>
            <a:ext cx="1087438" cy="396875"/>
          </a:xfrm>
          <a:prstGeom prst="rect">
            <a:avLst/>
          </a:prstGeom>
          <a:noFill/>
          <a:ln w="9525">
            <a:noFill/>
            <a:miter lim="800000"/>
            <a:headEnd/>
            <a:tailEnd/>
          </a:ln>
        </p:spPr>
        <p:txBody>
          <a:bodyPr wrap="none">
            <a:spAutoFit/>
          </a:bodyPr>
          <a:lstStyle/>
          <a:p>
            <a:r>
              <a:rPr lang="en-US" sz="2000">
                <a:latin typeface="Arial" charset="0"/>
                <a:cs typeface="Arial" charset="0"/>
              </a:rPr>
              <a:t>Brazo A</a:t>
            </a:r>
          </a:p>
        </p:txBody>
      </p:sp>
      <p:sp>
        <p:nvSpPr>
          <p:cNvPr id="47" name="Text Box 48"/>
          <p:cNvSpPr txBox="1">
            <a:spLocks noChangeArrowheads="1"/>
          </p:cNvSpPr>
          <p:nvPr/>
        </p:nvSpPr>
        <p:spPr bwMode="auto">
          <a:xfrm>
            <a:off x="1042988" y="3644900"/>
            <a:ext cx="1087437" cy="396875"/>
          </a:xfrm>
          <a:prstGeom prst="rect">
            <a:avLst/>
          </a:prstGeom>
          <a:noFill/>
          <a:ln w="9525">
            <a:noFill/>
            <a:miter lim="800000"/>
            <a:headEnd/>
            <a:tailEnd/>
          </a:ln>
        </p:spPr>
        <p:txBody>
          <a:bodyPr wrap="none">
            <a:spAutoFit/>
          </a:bodyPr>
          <a:lstStyle/>
          <a:p>
            <a:r>
              <a:rPr lang="en-US" sz="2000">
                <a:latin typeface="Arial" charset="0"/>
                <a:cs typeface="Arial" charset="0"/>
              </a:rPr>
              <a:t>Brazo B</a:t>
            </a:r>
          </a:p>
        </p:txBody>
      </p:sp>
      <p:sp>
        <p:nvSpPr>
          <p:cNvPr id="48" name="Text Box 49"/>
          <p:cNvSpPr txBox="1">
            <a:spLocks noChangeArrowheads="1"/>
          </p:cNvSpPr>
          <p:nvPr/>
        </p:nvSpPr>
        <p:spPr bwMode="auto">
          <a:xfrm>
            <a:off x="2162175" y="2963863"/>
            <a:ext cx="6054725" cy="346075"/>
          </a:xfrm>
          <a:prstGeom prst="rect">
            <a:avLst/>
          </a:prstGeom>
          <a:solidFill>
            <a:schemeClr val="accent1"/>
          </a:solidFill>
          <a:ln w="9525">
            <a:noFill/>
            <a:miter lim="800000"/>
            <a:headEnd/>
            <a:tailEnd/>
          </a:ln>
        </p:spPr>
        <p:txBody>
          <a:bodyPr anchor="ctr" anchorCtr="1"/>
          <a:lstStyle/>
          <a:p>
            <a:pPr algn="ctr"/>
            <a:endParaRPr lang="fr-FR" sz="1000">
              <a:solidFill>
                <a:srgbClr val="99CC00"/>
              </a:solidFill>
              <a:latin typeface="Arial" charset="0"/>
              <a:cs typeface="Arial" charset="0"/>
            </a:endParaRPr>
          </a:p>
        </p:txBody>
      </p:sp>
      <p:sp>
        <p:nvSpPr>
          <p:cNvPr id="49" name="Oval 50"/>
          <p:cNvSpPr>
            <a:spLocks noChangeArrowheads="1"/>
          </p:cNvSpPr>
          <p:nvPr/>
        </p:nvSpPr>
        <p:spPr bwMode="auto">
          <a:xfrm>
            <a:off x="1079500" y="2868613"/>
            <a:ext cx="509588" cy="450850"/>
          </a:xfrm>
          <a:prstGeom prst="ellipse">
            <a:avLst/>
          </a:prstGeom>
          <a:noFill/>
          <a:ln w="28575">
            <a:solidFill>
              <a:schemeClr val="tx1"/>
            </a:solidFill>
            <a:round/>
            <a:headEnd/>
            <a:tailEnd/>
          </a:ln>
        </p:spPr>
        <p:txBody>
          <a:bodyPr wrap="none" anchor="ctr"/>
          <a:lstStyle/>
          <a:p>
            <a:endParaRPr lang="es-ES" sz="1800">
              <a:latin typeface="Arial" charset="0"/>
            </a:endParaRPr>
          </a:p>
        </p:txBody>
      </p:sp>
      <p:sp>
        <p:nvSpPr>
          <p:cNvPr id="50" name="Text Box 51"/>
          <p:cNvSpPr txBox="1">
            <a:spLocks noChangeArrowheads="1"/>
          </p:cNvSpPr>
          <p:nvPr/>
        </p:nvSpPr>
        <p:spPr bwMode="auto">
          <a:xfrm>
            <a:off x="4437063" y="2624138"/>
            <a:ext cx="3748087" cy="336550"/>
          </a:xfrm>
          <a:prstGeom prst="rect">
            <a:avLst/>
          </a:prstGeom>
          <a:noFill/>
          <a:ln w="9525">
            <a:noFill/>
            <a:miter lim="800000"/>
            <a:headEnd/>
            <a:tailEnd/>
          </a:ln>
        </p:spPr>
        <p:txBody>
          <a:bodyPr>
            <a:spAutoFit/>
          </a:bodyPr>
          <a:lstStyle/>
          <a:p>
            <a:pPr algn="ctr"/>
            <a:r>
              <a:rPr lang="fr-FR" sz="1600">
                <a:latin typeface="Arial" charset="0"/>
                <a:cs typeface="Arial" charset="0"/>
              </a:rPr>
              <a:t>12 meses</a:t>
            </a:r>
          </a:p>
        </p:txBody>
      </p:sp>
      <p:sp>
        <p:nvSpPr>
          <p:cNvPr id="51" name="Line 52"/>
          <p:cNvSpPr>
            <a:spLocks noChangeShapeType="1"/>
          </p:cNvSpPr>
          <p:nvPr/>
        </p:nvSpPr>
        <p:spPr bwMode="auto">
          <a:xfrm>
            <a:off x="6859588" y="2813050"/>
            <a:ext cx="150812" cy="0"/>
          </a:xfrm>
          <a:prstGeom prst="line">
            <a:avLst/>
          </a:prstGeom>
          <a:noFill/>
          <a:ln w="28575">
            <a:solidFill>
              <a:schemeClr val="tx1"/>
            </a:solidFill>
            <a:round/>
            <a:headEnd/>
            <a:tailEnd type="triangle" w="med" len="med"/>
          </a:ln>
        </p:spPr>
        <p:txBody>
          <a:bodyPr/>
          <a:lstStyle/>
          <a:p>
            <a:endParaRPr lang="es-ES"/>
          </a:p>
        </p:txBody>
      </p:sp>
      <p:sp>
        <p:nvSpPr>
          <p:cNvPr id="52" name="Line 53"/>
          <p:cNvSpPr>
            <a:spLocks noChangeShapeType="1"/>
          </p:cNvSpPr>
          <p:nvPr/>
        </p:nvSpPr>
        <p:spPr bwMode="auto">
          <a:xfrm rot="10800000">
            <a:off x="5599113" y="2813050"/>
            <a:ext cx="150812" cy="0"/>
          </a:xfrm>
          <a:prstGeom prst="line">
            <a:avLst/>
          </a:prstGeom>
          <a:noFill/>
          <a:ln w="28575">
            <a:solidFill>
              <a:schemeClr val="tx1"/>
            </a:solidFill>
            <a:round/>
            <a:headEnd/>
            <a:tailEnd type="triangle" w="med" len="med"/>
          </a:ln>
        </p:spPr>
        <p:txBody>
          <a:bodyPr/>
          <a:lstStyle/>
          <a:p>
            <a:endParaRPr lang="es-ES"/>
          </a:p>
        </p:txBody>
      </p:sp>
      <p:sp>
        <p:nvSpPr>
          <p:cNvPr id="53" name="Text Box 54"/>
          <p:cNvSpPr txBox="1">
            <a:spLocks noChangeArrowheads="1"/>
          </p:cNvSpPr>
          <p:nvPr/>
        </p:nvSpPr>
        <p:spPr bwMode="auto">
          <a:xfrm>
            <a:off x="2165350" y="2624138"/>
            <a:ext cx="2224088" cy="336550"/>
          </a:xfrm>
          <a:prstGeom prst="rect">
            <a:avLst/>
          </a:prstGeom>
          <a:noFill/>
          <a:ln w="9525">
            <a:noFill/>
            <a:miter lim="800000"/>
            <a:headEnd/>
            <a:tailEnd/>
          </a:ln>
        </p:spPr>
        <p:txBody>
          <a:bodyPr>
            <a:spAutoFit/>
          </a:bodyPr>
          <a:lstStyle/>
          <a:p>
            <a:pPr algn="ctr"/>
            <a:r>
              <a:rPr lang="fr-FR" sz="1600">
                <a:latin typeface="Arial" charset="0"/>
                <a:cs typeface="Arial" charset="0"/>
              </a:rPr>
              <a:t>6 meses</a:t>
            </a:r>
          </a:p>
        </p:txBody>
      </p:sp>
      <p:sp>
        <p:nvSpPr>
          <p:cNvPr id="54" name="Line 55"/>
          <p:cNvSpPr>
            <a:spLocks noChangeShapeType="1"/>
          </p:cNvSpPr>
          <p:nvPr/>
        </p:nvSpPr>
        <p:spPr bwMode="auto">
          <a:xfrm>
            <a:off x="3775075" y="2813050"/>
            <a:ext cx="134938" cy="0"/>
          </a:xfrm>
          <a:prstGeom prst="line">
            <a:avLst/>
          </a:prstGeom>
          <a:noFill/>
          <a:ln w="28575">
            <a:solidFill>
              <a:schemeClr val="tx1"/>
            </a:solidFill>
            <a:round/>
            <a:headEnd/>
            <a:tailEnd type="triangle" w="med" len="med"/>
          </a:ln>
        </p:spPr>
        <p:txBody>
          <a:bodyPr/>
          <a:lstStyle/>
          <a:p>
            <a:endParaRPr lang="es-ES"/>
          </a:p>
        </p:txBody>
      </p:sp>
      <p:sp>
        <p:nvSpPr>
          <p:cNvPr id="55" name="Line 56"/>
          <p:cNvSpPr>
            <a:spLocks noChangeShapeType="1"/>
          </p:cNvSpPr>
          <p:nvPr/>
        </p:nvSpPr>
        <p:spPr bwMode="auto">
          <a:xfrm rot="10800000">
            <a:off x="2651125" y="2813050"/>
            <a:ext cx="133350" cy="0"/>
          </a:xfrm>
          <a:prstGeom prst="line">
            <a:avLst/>
          </a:prstGeom>
          <a:noFill/>
          <a:ln w="28575">
            <a:solidFill>
              <a:schemeClr val="tx1"/>
            </a:solidFill>
            <a:round/>
            <a:headEnd/>
            <a:tailEnd type="triangle" w="med" len="med"/>
          </a:ln>
        </p:spPr>
        <p:txBody>
          <a:bodyPr/>
          <a:lstStyle/>
          <a:p>
            <a:endParaRPr lang="es-ES"/>
          </a:p>
        </p:txBody>
      </p:sp>
      <p:sp>
        <p:nvSpPr>
          <p:cNvPr id="56" name="Line 15"/>
          <p:cNvSpPr>
            <a:spLocks noChangeShapeType="1"/>
          </p:cNvSpPr>
          <p:nvPr/>
        </p:nvSpPr>
        <p:spPr bwMode="auto">
          <a:xfrm>
            <a:off x="8216900" y="2647950"/>
            <a:ext cx="0" cy="979488"/>
          </a:xfrm>
          <a:prstGeom prst="line">
            <a:avLst/>
          </a:prstGeom>
          <a:noFill/>
          <a:ln w="38100">
            <a:solidFill>
              <a:schemeClr val="tx1"/>
            </a:solidFill>
            <a:round/>
            <a:headEnd type="triangle" w="med" len="med"/>
            <a:tailEnd type="triangle" w="med" len="med"/>
          </a:ln>
        </p:spPr>
        <p:txBody>
          <a:bodyPr/>
          <a:lstStyle/>
          <a:p>
            <a:endParaRPr lang="es-ES"/>
          </a:p>
        </p:txBody>
      </p:sp>
      <p:sp>
        <p:nvSpPr>
          <p:cNvPr id="57" name="42 CuadroTexto"/>
          <p:cNvSpPr txBox="1">
            <a:spLocks noChangeArrowheads="1"/>
          </p:cNvSpPr>
          <p:nvPr/>
        </p:nvSpPr>
        <p:spPr bwMode="auto">
          <a:xfrm>
            <a:off x="3492500" y="6481763"/>
            <a:ext cx="5435600" cy="260350"/>
          </a:xfrm>
          <a:prstGeom prst="rect">
            <a:avLst/>
          </a:prstGeom>
          <a:noFill/>
          <a:ln w="9525">
            <a:noFill/>
            <a:miter lim="800000"/>
            <a:headEnd/>
            <a:tailEnd/>
          </a:ln>
        </p:spPr>
        <p:txBody>
          <a:bodyPr>
            <a:spAutoFit/>
          </a:bodyPr>
          <a:lstStyle/>
          <a:p>
            <a:pPr algn="r"/>
            <a:r>
              <a:rPr lang="es-ES" sz="1100" dirty="0" err="1">
                <a:solidFill>
                  <a:srgbClr val="000099"/>
                </a:solidFill>
              </a:rPr>
              <a:t>Salles</a:t>
            </a:r>
            <a:r>
              <a:rPr lang="es-ES" sz="1100" dirty="0">
                <a:solidFill>
                  <a:srgbClr val="000099"/>
                </a:solidFill>
              </a:rPr>
              <a:t> G. </a:t>
            </a:r>
            <a:r>
              <a:rPr lang="es-ES" sz="1100" i="1" dirty="0" err="1">
                <a:solidFill>
                  <a:srgbClr val="000099"/>
                </a:solidFill>
              </a:rPr>
              <a:t>Blood</a:t>
            </a:r>
            <a:r>
              <a:rPr lang="es-ES" sz="1100" dirty="0">
                <a:solidFill>
                  <a:srgbClr val="000099"/>
                </a:solidFill>
              </a:rPr>
              <a:t> 2008,112:4824</a:t>
            </a:r>
          </a:p>
        </p:txBody>
      </p:sp>
      <p:sp>
        <p:nvSpPr>
          <p:cNvPr id="58" name="Rectangle 12"/>
          <p:cNvSpPr>
            <a:spLocks noChangeArrowheads="1"/>
          </p:cNvSpPr>
          <p:nvPr/>
        </p:nvSpPr>
        <p:spPr bwMode="auto">
          <a:xfrm rot="16200000">
            <a:off x="2916238" y="2852738"/>
            <a:ext cx="2951162" cy="360362"/>
          </a:xfrm>
          <a:prstGeom prst="rect">
            <a:avLst/>
          </a:prstGeom>
          <a:solidFill>
            <a:schemeClr val="accent1"/>
          </a:solidFill>
          <a:ln w="28575">
            <a:solidFill>
              <a:schemeClr val="tx1"/>
            </a:solidFill>
            <a:miter lim="800000"/>
            <a:headEnd/>
            <a:tailEnd/>
          </a:ln>
        </p:spPr>
        <p:txBody>
          <a:bodyPr anchor="ctr"/>
          <a:lstStyle/>
          <a:p>
            <a:pPr algn="ctr"/>
            <a:r>
              <a:rPr lang="es-ES" sz="1600" b="1">
                <a:solidFill>
                  <a:srgbClr val="FFFF99"/>
                </a:solidFill>
                <a:latin typeface="Arial" charset="0"/>
              </a:rPr>
              <a:t>Revaluación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730404" y="127000"/>
            <a:ext cx="6985000"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Diseño del estudio – M39023 </a:t>
            </a:r>
          </a:p>
        </p:txBody>
      </p:sp>
      <p:sp>
        <p:nvSpPr>
          <p:cNvPr id="5" name="Text Box 4"/>
          <p:cNvSpPr txBox="1">
            <a:spLocks noChangeArrowheads="1"/>
          </p:cNvSpPr>
          <p:nvPr/>
        </p:nvSpPr>
        <p:spPr bwMode="auto">
          <a:xfrm>
            <a:off x="4787900" y="4652963"/>
            <a:ext cx="3816350" cy="546100"/>
          </a:xfrm>
          <a:prstGeom prst="rect">
            <a:avLst/>
          </a:prstGeom>
          <a:noFill/>
          <a:ln w="28575">
            <a:solidFill>
              <a:srgbClr val="5F5F5F"/>
            </a:solidFill>
            <a:miter lim="800000"/>
            <a:headEnd/>
            <a:tailEnd/>
          </a:ln>
        </p:spPr>
        <p:txBody>
          <a:bodyPr>
            <a:spAutoFit/>
          </a:bodyPr>
          <a:lstStyle/>
          <a:p>
            <a:r>
              <a:rPr lang="en-GB" sz="1400">
                <a:latin typeface="Symbol" pitchFamily="18" charset="2"/>
                <a:cs typeface="Arial" charset="0"/>
              </a:rPr>
              <a:t>	a</a:t>
            </a:r>
            <a:r>
              <a:rPr lang="fr-FR" sz="1400">
                <a:latin typeface="Arial" charset="0"/>
                <a:cs typeface="Arial" charset="0"/>
              </a:rPr>
              <a:t>-</a:t>
            </a:r>
            <a:r>
              <a:rPr lang="en-US" sz="1400">
                <a:latin typeface="Arial" charset="0"/>
                <a:cs typeface="Arial" charset="0"/>
              </a:rPr>
              <a:t>IFN-2b: 4,5 MU 3 d x sem, hasta recaída</a:t>
            </a:r>
          </a:p>
        </p:txBody>
      </p:sp>
      <p:sp>
        <p:nvSpPr>
          <p:cNvPr id="6" name="Freeform 5"/>
          <p:cNvSpPr>
            <a:spLocks/>
          </p:cNvSpPr>
          <p:nvPr/>
        </p:nvSpPr>
        <p:spPr bwMode="auto">
          <a:xfrm>
            <a:off x="4878388" y="4818063"/>
            <a:ext cx="749300" cy="1587"/>
          </a:xfrm>
          <a:custGeom>
            <a:avLst/>
            <a:gdLst>
              <a:gd name="T0" fmla="*/ 0 w 472"/>
              <a:gd name="T1" fmla="*/ 0 h 1"/>
              <a:gd name="T2" fmla="*/ 2147483647 w 472"/>
              <a:gd name="T3" fmla="*/ 0 h 1"/>
              <a:gd name="T4" fmla="*/ 0 60000 65536"/>
              <a:gd name="T5" fmla="*/ 0 60000 65536"/>
              <a:gd name="T6" fmla="*/ 0 w 472"/>
              <a:gd name="T7" fmla="*/ 0 h 1"/>
              <a:gd name="T8" fmla="*/ 472 w 472"/>
              <a:gd name="T9" fmla="*/ 1 h 1"/>
            </a:gdLst>
            <a:ahLst/>
            <a:cxnLst>
              <a:cxn ang="T4">
                <a:pos x="T0" y="T1"/>
              </a:cxn>
              <a:cxn ang="T5">
                <a:pos x="T2" y="T3"/>
              </a:cxn>
            </a:cxnLst>
            <a:rect l="T6" t="T7" r="T8" b="T9"/>
            <a:pathLst>
              <a:path w="472" h="1">
                <a:moveTo>
                  <a:pt x="0" y="0"/>
                </a:moveTo>
                <a:lnTo>
                  <a:pt x="472" y="0"/>
                </a:lnTo>
              </a:path>
            </a:pathLst>
          </a:custGeom>
          <a:noFill/>
          <a:ln w="28575">
            <a:solidFill>
              <a:srgbClr val="5F5F5F"/>
            </a:solidFill>
            <a:prstDash val="sysDot"/>
            <a:round/>
            <a:headEnd/>
            <a:tailEnd/>
          </a:ln>
        </p:spPr>
        <p:txBody>
          <a:bodyPr wrap="none" anchor="ctr"/>
          <a:lstStyle/>
          <a:p>
            <a:endParaRPr lang="es-ES"/>
          </a:p>
        </p:txBody>
      </p:sp>
      <p:sp>
        <p:nvSpPr>
          <p:cNvPr id="7" name="Rectangle 6"/>
          <p:cNvSpPr>
            <a:spLocks noChangeArrowheads="1"/>
          </p:cNvSpPr>
          <p:nvPr/>
        </p:nvSpPr>
        <p:spPr bwMode="auto">
          <a:xfrm>
            <a:off x="981075" y="4759325"/>
            <a:ext cx="203200" cy="381000"/>
          </a:xfrm>
          <a:prstGeom prst="rect">
            <a:avLst/>
          </a:prstGeom>
          <a:solidFill>
            <a:srgbClr val="33CCFF"/>
          </a:solidFill>
          <a:ln w="28575">
            <a:solidFill>
              <a:srgbClr val="33CCFF"/>
            </a:solidFill>
            <a:miter lim="800000"/>
            <a:headEnd/>
            <a:tailEnd/>
          </a:ln>
        </p:spPr>
        <p:txBody>
          <a:bodyPr wrap="none" anchor="ctr"/>
          <a:lstStyle/>
          <a:p>
            <a:endParaRPr lang="es-ES" sz="1800">
              <a:latin typeface="Arial" charset="0"/>
            </a:endParaRPr>
          </a:p>
        </p:txBody>
      </p:sp>
      <p:sp>
        <p:nvSpPr>
          <p:cNvPr id="8" name="Text Box 7"/>
          <p:cNvSpPr txBox="1">
            <a:spLocks noChangeArrowheads="1"/>
          </p:cNvSpPr>
          <p:nvPr/>
        </p:nvSpPr>
        <p:spPr bwMode="auto">
          <a:xfrm>
            <a:off x="1220788" y="4678363"/>
            <a:ext cx="3482975" cy="738187"/>
          </a:xfrm>
          <a:prstGeom prst="rect">
            <a:avLst/>
          </a:prstGeom>
          <a:noFill/>
          <a:ln w="28575">
            <a:noFill/>
            <a:miter lim="800000"/>
            <a:headEnd/>
            <a:tailEnd/>
          </a:ln>
        </p:spPr>
        <p:txBody>
          <a:bodyPr>
            <a:spAutoFit/>
          </a:bodyPr>
          <a:lstStyle/>
          <a:p>
            <a:pPr>
              <a:tabLst>
                <a:tab pos="2062163" algn="l"/>
              </a:tabLst>
            </a:pPr>
            <a:r>
              <a:rPr lang="en-US" sz="1400">
                <a:latin typeface="Arial" charset="0"/>
                <a:cs typeface="Arial" charset="0"/>
              </a:rPr>
              <a:t>D3-4 mitoxantrone	     8 mg/m</a:t>
            </a:r>
            <a:r>
              <a:rPr lang="en-US" sz="1400" baseline="30000">
                <a:latin typeface="Arial" charset="0"/>
                <a:cs typeface="Arial" charset="0"/>
              </a:rPr>
              <a:t>2</a:t>
            </a:r>
            <a:endParaRPr lang="en-US" sz="1400">
              <a:latin typeface="Arial" charset="0"/>
              <a:cs typeface="Arial" charset="0"/>
            </a:endParaRPr>
          </a:p>
          <a:p>
            <a:pPr>
              <a:tabLst>
                <a:tab pos="2062163" algn="l"/>
              </a:tabLst>
            </a:pPr>
            <a:r>
              <a:rPr lang="en-US" sz="1400">
                <a:latin typeface="Arial" charset="0"/>
                <a:cs typeface="Arial" charset="0"/>
              </a:rPr>
              <a:t>D3-7 clorambucilo	  3x3 mg/m</a:t>
            </a:r>
            <a:r>
              <a:rPr lang="en-US" sz="1400" baseline="30000">
                <a:latin typeface="Arial" charset="0"/>
                <a:cs typeface="Arial" charset="0"/>
              </a:rPr>
              <a:t>2</a:t>
            </a:r>
            <a:r>
              <a:rPr lang="en-US" sz="1400">
                <a:latin typeface="Arial" charset="0"/>
                <a:cs typeface="Arial" charset="0"/>
              </a:rPr>
              <a:t> </a:t>
            </a:r>
          </a:p>
          <a:p>
            <a:pPr>
              <a:tabLst>
                <a:tab pos="2062163" algn="l"/>
              </a:tabLst>
            </a:pPr>
            <a:r>
              <a:rPr lang="en-US" sz="1400">
                <a:latin typeface="Arial" charset="0"/>
                <a:cs typeface="Arial" charset="0"/>
              </a:rPr>
              <a:t>D3-7 prednisolona	   25 mg/m</a:t>
            </a:r>
            <a:r>
              <a:rPr lang="en-US" sz="1400" baseline="30000">
                <a:latin typeface="Arial" charset="0"/>
                <a:cs typeface="Arial" charset="0"/>
              </a:rPr>
              <a:t>2 </a:t>
            </a:r>
            <a:endParaRPr lang="en-US" sz="1400">
              <a:latin typeface="Arial" charset="0"/>
              <a:cs typeface="Arial" charset="0"/>
            </a:endParaRPr>
          </a:p>
        </p:txBody>
      </p:sp>
      <p:sp>
        <p:nvSpPr>
          <p:cNvPr id="9" name="Text Box 8"/>
          <p:cNvSpPr txBox="1">
            <a:spLocks noChangeArrowheads="1"/>
          </p:cNvSpPr>
          <p:nvPr/>
        </p:nvSpPr>
        <p:spPr bwMode="auto">
          <a:xfrm>
            <a:off x="896938" y="5595938"/>
            <a:ext cx="3608387" cy="517525"/>
          </a:xfrm>
          <a:prstGeom prst="rect">
            <a:avLst/>
          </a:prstGeom>
          <a:noFill/>
          <a:ln w="28575">
            <a:noFill/>
            <a:miter lim="800000"/>
            <a:headEnd/>
            <a:tailEnd/>
          </a:ln>
        </p:spPr>
        <p:txBody>
          <a:bodyPr>
            <a:spAutoFit/>
          </a:bodyPr>
          <a:lstStyle/>
          <a:p>
            <a:pPr algn="ctr"/>
            <a:r>
              <a:rPr lang="en-US" sz="1400" i="1">
                <a:latin typeface="Arial" charset="0"/>
                <a:cs typeface="Arial" charset="0"/>
              </a:rPr>
              <a:t>Mensual x 6 ciclos, y luego 2 ciclos más (brazos A y B)</a:t>
            </a:r>
            <a:endParaRPr lang="fr-FR" sz="1400" i="1">
              <a:latin typeface="Arial" charset="0"/>
              <a:cs typeface="Arial" charset="0"/>
            </a:endParaRPr>
          </a:p>
        </p:txBody>
      </p:sp>
      <p:sp>
        <p:nvSpPr>
          <p:cNvPr id="10" name="Rectangle 9"/>
          <p:cNvSpPr>
            <a:spLocks noChangeArrowheads="1"/>
          </p:cNvSpPr>
          <p:nvPr/>
        </p:nvSpPr>
        <p:spPr bwMode="auto">
          <a:xfrm>
            <a:off x="873125" y="4643438"/>
            <a:ext cx="3662363" cy="1476375"/>
          </a:xfrm>
          <a:prstGeom prst="rect">
            <a:avLst/>
          </a:prstGeom>
          <a:noFill/>
          <a:ln w="28575">
            <a:solidFill>
              <a:schemeClr val="tx1"/>
            </a:solidFill>
            <a:miter lim="800000"/>
            <a:headEnd/>
            <a:tailEnd/>
          </a:ln>
        </p:spPr>
        <p:txBody>
          <a:bodyPr wrap="none" anchor="ctr"/>
          <a:lstStyle/>
          <a:p>
            <a:endParaRPr lang="es-ES" sz="1800">
              <a:latin typeface="Arial" charset="0"/>
            </a:endParaRPr>
          </a:p>
        </p:txBody>
      </p:sp>
      <p:sp>
        <p:nvSpPr>
          <p:cNvPr id="11" name="Line 10"/>
          <p:cNvSpPr>
            <a:spLocks noChangeShapeType="1"/>
          </p:cNvSpPr>
          <p:nvPr/>
        </p:nvSpPr>
        <p:spPr bwMode="auto">
          <a:xfrm flipV="1">
            <a:off x="4997450" y="5413375"/>
            <a:ext cx="0" cy="396875"/>
          </a:xfrm>
          <a:prstGeom prst="line">
            <a:avLst/>
          </a:prstGeom>
          <a:noFill/>
          <a:ln w="57150">
            <a:solidFill>
              <a:srgbClr val="FF9900"/>
            </a:solidFill>
            <a:round/>
            <a:headEnd/>
            <a:tailEnd type="triangle" w="med" len="med"/>
          </a:ln>
        </p:spPr>
        <p:txBody>
          <a:bodyPr wrap="none" anchor="ctr"/>
          <a:lstStyle/>
          <a:p>
            <a:endParaRPr lang="es-ES"/>
          </a:p>
        </p:txBody>
      </p:sp>
      <p:sp>
        <p:nvSpPr>
          <p:cNvPr id="12" name="Text Box 11"/>
          <p:cNvSpPr txBox="1">
            <a:spLocks noChangeArrowheads="1"/>
          </p:cNvSpPr>
          <p:nvPr/>
        </p:nvSpPr>
        <p:spPr bwMode="auto">
          <a:xfrm>
            <a:off x="5116513" y="5448300"/>
            <a:ext cx="2846387" cy="366713"/>
          </a:xfrm>
          <a:prstGeom prst="rect">
            <a:avLst/>
          </a:prstGeom>
          <a:noFill/>
          <a:ln w="28575">
            <a:noFill/>
            <a:miter lim="800000"/>
            <a:headEnd/>
            <a:tailEnd/>
          </a:ln>
        </p:spPr>
        <p:txBody>
          <a:bodyPr wrap="none">
            <a:spAutoFit/>
          </a:bodyPr>
          <a:lstStyle/>
          <a:p>
            <a:r>
              <a:rPr lang="en-US" sz="1800">
                <a:latin typeface="Arial" charset="0"/>
                <a:cs typeface="Arial" charset="0"/>
              </a:rPr>
              <a:t>D1: Rituximab: 375 mg/m</a:t>
            </a:r>
            <a:r>
              <a:rPr lang="en-US" sz="1800" baseline="30000">
                <a:latin typeface="Arial" charset="0"/>
                <a:cs typeface="Arial" charset="0"/>
              </a:rPr>
              <a:t>2</a:t>
            </a:r>
          </a:p>
        </p:txBody>
      </p:sp>
      <p:sp>
        <p:nvSpPr>
          <p:cNvPr id="13" name="Rectangle 12"/>
          <p:cNvSpPr>
            <a:spLocks noChangeArrowheads="1"/>
          </p:cNvSpPr>
          <p:nvPr/>
        </p:nvSpPr>
        <p:spPr bwMode="auto">
          <a:xfrm>
            <a:off x="4764088" y="5343525"/>
            <a:ext cx="3921125" cy="574675"/>
          </a:xfrm>
          <a:prstGeom prst="rect">
            <a:avLst/>
          </a:prstGeom>
          <a:noFill/>
          <a:ln w="28575">
            <a:solidFill>
              <a:schemeClr val="tx1"/>
            </a:solidFill>
            <a:miter lim="800000"/>
            <a:headEnd/>
            <a:tailEnd/>
          </a:ln>
        </p:spPr>
        <p:txBody>
          <a:bodyPr wrap="none" anchor="ctr"/>
          <a:lstStyle/>
          <a:p>
            <a:endParaRPr lang="es-ES" sz="1800">
              <a:latin typeface="Arial" charset="0"/>
            </a:endParaRPr>
          </a:p>
        </p:txBody>
      </p:sp>
      <p:sp>
        <p:nvSpPr>
          <p:cNvPr id="14" name="Line 13"/>
          <p:cNvSpPr>
            <a:spLocks noChangeShapeType="1"/>
          </p:cNvSpPr>
          <p:nvPr/>
        </p:nvSpPr>
        <p:spPr bwMode="auto">
          <a:xfrm>
            <a:off x="2144713" y="2647950"/>
            <a:ext cx="0" cy="979488"/>
          </a:xfrm>
          <a:prstGeom prst="line">
            <a:avLst/>
          </a:prstGeom>
          <a:noFill/>
          <a:ln w="38100">
            <a:solidFill>
              <a:schemeClr val="tx1"/>
            </a:solidFill>
            <a:round/>
            <a:headEnd type="triangle" w="med" len="med"/>
            <a:tailEnd type="triangle" w="med" len="med"/>
          </a:ln>
        </p:spPr>
        <p:txBody>
          <a:bodyPr/>
          <a:lstStyle/>
          <a:p>
            <a:endParaRPr lang="es-ES"/>
          </a:p>
        </p:txBody>
      </p:sp>
      <p:sp>
        <p:nvSpPr>
          <p:cNvPr id="15" name="Line 16"/>
          <p:cNvSpPr>
            <a:spLocks noChangeShapeType="1"/>
          </p:cNvSpPr>
          <p:nvPr/>
        </p:nvSpPr>
        <p:spPr bwMode="auto">
          <a:xfrm flipV="1">
            <a:off x="1316038" y="2492375"/>
            <a:ext cx="293687" cy="369888"/>
          </a:xfrm>
          <a:prstGeom prst="line">
            <a:avLst/>
          </a:prstGeom>
          <a:noFill/>
          <a:ln w="28575">
            <a:solidFill>
              <a:schemeClr val="tx1"/>
            </a:solidFill>
            <a:round/>
            <a:headEnd/>
            <a:tailEnd/>
          </a:ln>
        </p:spPr>
        <p:txBody>
          <a:bodyPr wrap="none" anchor="ctr"/>
          <a:lstStyle/>
          <a:p>
            <a:endParaRPr lang="es-ES"/>
          </a:p>
        </p:txBody>
      </p:sp>
      <p:sp>
        <p:nvSpPr>
          <p:cNvPr id="16" name="Line 17"/>
          <p:cNvSpPr>
            <a:spLocks noChangeShapeType="1"/>
          </p:cNvSpPr>
          <p:nvPr/>
        </p:nvSpPr>
        <p:spPr bwMode="auto">
          <a:xfrm>
            <a:off x="1316038" y="3327400"/>
            <a:ext cx="266700" cy="358775"/>
          </a:xfrm>
          <a:prstGeom prst="line">
            <a:avLst/>
          </a:prstGeom>
          <a:noFill/>
          <a:ln w="28575">
            <a:solidFill>
              <a:schemeClr val="tx1"/>
            </a:solidFill>
            <a:round/>
            <a:headEnd/>
            <a:tailEnd/>
          </a:ln>
        </p:spPr>
        <p:txBody>
          <a:bodyPr wrap="none" anchor="ctr"/>
          <a:lstStyle/>
          <a:p>
            <a:endParaRPr lang="es-ES"/>
          </a:p>
        </p:txBody>
      </p:sp>
      <p:sp>
        <p:nvSpPr>
          <p:cNvPr id="17" name="Line 18"/>
          <p:cNvSpPr>
            <a:spLocks noChangeShapeType="1"/>
          </p:cNvSpPr>
          <p:nvPr/>
        </p:nvSpPr>
        <p:spPr bwMode="auto">
          <a:xfrm>
            <a:off x="2168525" y="2336800"/>
            <a:ext cx="6048375" cy="0"/>
          </a:xfrm>
          <a:prstGeom prst="line">
            <a:avLst/>
          </a:prstGeom>
          <a:noFill/>
          <a:ln w="28575">
            <a:solidFill>
              <a:schemeClr val="accent2"/>
            </a:solidFill>
            <a:round/>
            <a:headEnd/>
            <a:tailEnd/>
          </a:ln>
        </p:spPr>
        <p:txBody>
          <a:bodyPr wrap="none" anchor="ctr"/>
          <a:lstStyle/>
          <a:p>
            <a:endParaRPr lang="es-ES"/>
          </a:p>
        </p:txBody>
      </p:sp>
      <p:sp>
        <p:nvSpPr>
          <p:cNvPr id="18" name="Rectangle 19"/>
          <p:cNvSpPr>
            <a:spLocks noChangeArrowheads="1"/>
          </p:cNvSpPr>
          <p:nvPr/>
        </p:nvSpPr>
        <p:spPr bwMode="auto">
          <a:xfrm>
            <a:off x="2168525" y="19891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19" name="Rectangle 20"/>
          <p:cNvSpPr>
            <a:spLocks noChangeArrowheads="1"/>
          </p:cNvSpPr>
          <p:nvPr/>
        </p:nvSpPr>
        <p:spPr bwMode="auto">
          <a:xfrm>
            <a:off x="2511425" y="19891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0" name="Rectangle 21"/>
          <p:cNvSpPr>
            <a:spLocks noChangeArrowheads="1"/>
          </p:cNvSpPr>
          <p:nvPr/>
        </p:nvSpPr>
        <p:spPr bwMode="auto">
          <a:xfrm>
            <a:off x="2855913" y="19891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1" name="Rectangle 22"/>
          <p:cNvSpPr>
            <a:spLocks noChangeArrowheads="1"/>
          </p:cNvSpPr>
          <p:nvPr/>
        </p:nvSpPr>
        <p:spPr bwMode="auto">
          <a:xfrm>
            <a:off x="3198813" y="19891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2" name="Rectangle 23"/>
          <p:cNvSpPr>
            <a:spLocks noChangeArrowheads="1"/>
          </p:cNvSpPr>
          <p:nvPr/>
        </p:nvSpPr>
        <p:spPr bwMode="auto">
          <a:xfrm>
            <a:off x="3541713" y="1989138"/>
            <a:ext cx="207962"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3" name="Rectangle 24"/>
          <p:cNvSpPr>
            <a:spLocks noChangeArrowheads="1"/>
          </p:cNvSpPr>
          <p:nvPr/>
        </p:nvSpPr>
        <p:spPr bwMode="auto">
          <a:xfrm>
            <a:off x="3887788" y="1989138"/>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4" name="Rectangle 25"/>
          <p:cNvSpPr>
            <a:spLocks noChangeArrowheads="1"/>
          </p:cNvSpPr>
          <p:nvPr/>
        </p:nvSpPr>
        <p:spPr bwMode="auto">
          <a:xfrm>
            <a:off x="4643438" y="1989138"/>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5" name="Rectangle 26"/>
          <p:cNvSpPr>
            <a:spLocks noChangeArrowheads="1"/>
          </p:cNvSpPr>
          <p:nvPr/>
        </p:nvSpPr>
        <p:spPr bwMode="auto">
          <a:xfrm>
            <a:off x="5076825" y="19891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6" name="Rectangle 27"/>
          <p:cNvSpPr>
            <a:spLocks noChangeArrowheads="1"/>
          </p:cNvSpPr>
          <p:nvPr/>
        </p:nvSpPr>
        <p:spPr bwMode="auto">
          <a:xfrm>
            <a:off x="4716463" y="3716338"/>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7" name="Rectangle 28"/>
          <p:cNvSpPr>
            <a:spLocks noChangeArrowheads="1"/>
          </p:cNvSpPr>
          <p:nvPr/>
        </p:nvSpPr>
        <p:spPr bwMode="auto">
          <a:xfrm>
            <a:off x="5076825" y="3716338"/>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28" name="Line 31"/>
          <p:cNvSpPr>
            <a:spLocks noChangeShapeType="1"/>
          </p:cNvSpPr>
          <p:nvPr/>
        </p:nvSpPr>
        <p:spPr bwMode="auto">
          <a:xfrm>
            <a:off x="5364163" y="2420938"/>
            <a:ext cx="2852737" cy="1587"/>
          </a:xfrm>
          <a:prstGeom prst="line">
            <a:avLst/>
          </a:prstGeom>
          <a:noFill/>
          <a:ln w="38100">
            <a:solidFill>
              <a:srgbClr val="5F5F5F"/>
            </a:solidFill>
            <a:prstDash val="sysDot"/>
            <a:round/>
            <a:headEnd/>
            <a:tailEnd/>
          </a:ln>
        </p:spPr>
        <p:txBody>
          <a:bodyPr wrap="none" anchor="ctr"/>
          <a:lstStyle/>
          <a:p>
            <a:endParaRPr lang="es-ES"/>
          </a:p>
        </p:txBody>
      </p:sp>
      <p:sp>
        <p:nvSpPr>
          <p:cNvPr id="29" name="Line 32"/>
          <p:cNvSpPr>
            <a:spLocks noChangeShapeType="1"/>
          </p:cNvSpPr>
          <p:nvPr/>
        </p:nvSpPr>
        <p:spPr bwMode="auto">
          <a:xfrm>
            <a:off x="2168525" y="4052888"/>
            <a:ext cx="6048375" cy="0"/>
          </a:xfrm>
          <a:prstGeom prst="line">
            <a:avLst/>
          </a:prstGeom>
          <a:noFill/>
          <a:ln w="28575">
            <a:solidFill>
              <a:schemeClr val="accent2"/>
            </a:solidFill>
            <a:round/>
            <a:headEnd/>
            <a:tailEnd/>
          </a:ln>
        </p:spPr>
        <p:txBody>
          <a:bodyPr wrap="none" anchor="ctr"/>
          <a:lstStyle/>
          <a:p>
            <a:endParaRPr lang="es-ES"/>
          </a:p>
        </p:txBody>
      </p:sp>
      <p:sp>
        <p:nvSpPr>
          <p:cNvPr id="30" name="Rectangle 33"/>
          <p:cNvSpPr>
            <a:spLocks noChangeArrowheads="1"/>
          </p:cNvSpPr>
          <p:nvPr/>
        </p:nvSpPr>
        <p:spPr bwMode="auto">
          <a:xfrm>
            <a:off x="2168525" y="371316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1" name="Rectangle 34"/>
          <p:cNvSpPr>
            <a:spLocks noChangeArrowheads="1"/>
          </p:cNvSpPr>
          <p:nvPr/>
        </p:nvSpPr>
        <p:spPr bwMode="auto">
          <a:xfrm>
            <a:off x="2513013" y="3713163"/>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2" name="Rectangle 35"/>
          <p:cNvSpPr>
            <a:spLocks noChangeArrowheads="1"/>
          </p:cNvSpPr>
          <p:nvPr/>
        </p:nvSpPr>
        <p:spPr bwMode="auto">
          <a:xfrm>
            <a:off x="2855913" y="371316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3" name="Rectangle 36"/>
          <p:cNvSpPr>
            <a:spLocks noChangeArrowheads="1"/>
          </p:cNvSpPr>
          <p:nvPr/>
        </p:nvSpPr>
        <p:spPr bwMode="auto">
          <a:xfrm>
            <a:off x="3198813" y="3713163"/>
            <a:ext cx="206375"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4" name="Rectangle 37"/>
          <p:cNvSpPr>
            <a:spLocks noChangeArrowheads="1"/>
          </p:cNvSpPr>
          <p:nvPr/>
        </p:nvSpPr>
        <p:spPr bwMode="auto">
          <a:xfrm>
            <a:off x="3543300" y="3713163"/>
            <a:ext cx="207963"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5" name="Rectangle 38"/>
          <p:cNvSpPr>
            <a:spLocks noChangeArrowheads="1"/>
          </p:cNvSpPr>
          <p:nvPr/>
        </p:nvSpPr>
        <p:spPr bwMode="auto">
          <a:xfrm>
            <a:off x="3887788" y="3713163"/>
            <a:ext cx="204787" cy="339725"/>
          </a:xfrm>
          <a:prstGeom prst="rect">
            <a:avLst/>
          </a:prstGeom>
          <a:solidFill>
            <a:srgbClr val="33CCFF"/>
          </a:solidFill>
          <a:ln w="9525">
            <a:solidFill>
              <a:srgbClr val="33CCFF"/>
            </a:solidFill>
            <a:miter lim="800000"/>
            <a:headEnd/>
            <a:tailEnd/>
          </a:ln>
        </p:spPr>
        <p:txBody>
          <a:bodyPr wrap="none" anchor="ctr"/>
          <a:lstStyle/>
          <a:p>
            <a:endParaRPr lang="es-ES" sz="1800">
              <a:latin typeface="Arial" charset="0"/>
            </a:endParaRPr>
          </a:p>
        </p:txBody>
      </p:sp>
      <p:sp>
        <p:nvSpPr>
          <p:cNvPr id="36" name="Line 39"/>
          <p:cNvSpPr>
            <a:spLocks noChangeShapeType="1"/>
          </p:cNvSpPr>
          <p:nvPr/>
        </p:nvSpPr>
        <p:spPr bwMode="auto">
          <a:xfrm flipV="1">
            <a:off x="5435600" y="4138613"/>
            <a:ext cx="2781300" cy="11112"/>
          </a:xfrm>
          <a:prstGeom prst="line">
            <a:avLst/>
          </a:prstGeom>
          <a:noFill/>
          <a:ln w="38100">
            <a:solidFill>
              <a:srgbClr val="5F5F5F"/>
            </a:solidFill>
            <a:prstDash val="sysDot"/>
            <a:round/>
            <a:headEnd/>
            <a:tailEnd/>
          </a:ln>
        </p:spPr>
        <p:txBody>
          <a:bodyPr wrap="none" anchor="ctr"/>
          <a:lstStyle/>
          <a:p>
            <a:endParaRPr lang="es-ES"/>
          </a:p>
        </p:txBody>
      </p:sp>
      <p:sp>
        <p:nvSpPr>
          <p:cNvPr id="37" name="Line 40"/>
          <p:cNvSpPr>
            <a:spLocks noChangeShapeType="1"/>
          </p:cNvSpPr>
          <p:nvPr/>
        </p:nvSpPr>
        <p:spPr bwMode="auto">
          <a:xfrm flipV="1">
            <a:off x="2195513"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8" name="Line 41"/>
          <p:cNvSpPr>
            <a:spLocks noChangeShapeType="1"/>
          </p:cNvSpPr>
          <p:nvPr/>
        </p:nvSpPr>
        <p:spPr bwMode="auto">
          <a:xfrm flipV="1">
            <a:off x="2555875"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39" name="Line 42"/>
          <p:cNvSpPr>
            <a:spLocks noChangeShapeType="1"/>
          </p:cNvSpPr>
          <p:nvPr/>
        </p:nvSpPr>
        <p:spPr bwMode="auto">
          <a:xfrm flipV="1">
            <a:off x="2916238"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0" name="Line 43"/>
          <p:cNvSpPr>
            <a:spLocks noChangeShapeType="1"/>
          </p:cNvSpPr>
          <p:nvPr/>
        </p:nvSpPr>
        <p:spPr bwMode="auto">
          <a:xfrm flipV="1">
            <a:off x="3276600"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1" name="Line 44"/>
          <p:cNvSpPr>
            <a:spLocks noChangeShapeType="1"/>
          </p:cNvSpPr>
          <p:nvPr/>
        </p:nvSpPr>
        <p:spPr bwMode="auto">
          <a:xfrm flipV="1">
            <a:off x="3563938" y="4184650"/>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2" name="Line 45"/>
          <p:cNvSpPr>
            <a:spLocks noChangeShapeType="1"/>
          </p:cNvSpPr>
          <p:nvPr/>
        </p:nvSpPr>
        <p:spPr bwMode="auto">
          <a:xfrm flipV="1">
            <a:off x="3887788" y="41878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43" name="Text Box 46"/>
          <p:cNvSpPr txBox="1">
            <a:spLocks noChangeArrowheads="1"/>
          </p:cNvSpPr>
          <p:nvPr/>
        </p:nvSpPr>
        <p:spPr bwMode="auto">
          <a:xfrm>
            <a:off x="1136650" y="2863850"/>
            <a:ext cx="404813" cy="457200"/>
          </a:xfrm>
          <a:prstGeom prst="rect">
            <a:avLst/>
          </a:prstGeom>
          <a:noFill/>
          <a:ln w="9525">
            <a:noFill/>
            <a:miter lim="800000"/>
            <a:headEnd/>
            <a:tailEnd/>
          </a:ln>
        </p:spPr>
        <p:txBody>
          <a:bodyPr wrap="none">
            <a:spAutoFit/>
          </a:bodyPr>
          <a:lstStyle/>
          <a:p>
            <a:r>
              <a:rPr lang="en-US" sz="2400">
                <a:latin typeface="Arial" charset="0"/>
                <a:cs typeface="Arial" charset="0"/>
              </a:rPr>
              <a:t>R</a:t>
            </a:r>
          </a:p>
        </p:txBody>
      </p:sp>
      <p:sp>
        <p:nvSpPr>
          <p:cNvPr id="44" name="Text Box 47"/>
          <p:cNvSpPr txBox="1">
            <a:spLocks noChangeArrowheads="1"/>
          </p:cNvSpPr>
          <p:nvPr/>
        </p:nvSpPr>
        <p:spPr bwMode="auto">
          <a:xfrm>
            <a:off x="1016000" y="1989138"/>
            <a:ext cx="1087438" cy="396875"/>
          </a:xfrm>
          <a:prstGeom prst="rect">
            <a:avLst/>
          </a:prstGeom>
          <a:noFill/>
          <a:ln w="9525">
            <a:noFill/>
            <a:miter lim="800000"/>
            <a:headEnd/>
            <a:tailEnd/>
          </a:ln>
        </p:spPr>
        <p:txBody>
          <a:bodyPr wrap="none">
            <a:spAutoFit/>
          </a:bodyPr>
          <a:lstStyle/>
          <a:p>
            <a:r>
              <a:rPr lang="en-US" sz="2000">
                <a:latin typeface="Arial" charset="0"/>
                <a:cs typeface="Arial" charset="0"/>
              </a:rPr>
              <a:t>Brazo A</a:t>
            </a:r>
          </a:p>
        </p:txBody>
      </p:sp>
      <p:sp>
        <p:nvSpPr>
          <p:cNvPr id="45" name="Text Box 48"/>
          <p:cNvSpPr txBox="1">
            <a:spLocks noChangeArrowheads="1"/>
          </p:cNvSpPr>
          <p:nvPr/>
        </p:nvSpPr>
        <p:spPr bwMode="auto">
          <a:xfrm>
            <a:off x="1042988" y="3644900"/>
            <a:ext cx="1087437" cy="396875"/>
          </a:xfrm>
          <a:prstGeom prst="rect">
            <a:avLst/>
          </a:prstGeom>
          <a:noFill/>
          <a:ln w="9525">
            <a:noFill/>
            <a:miter lim="800000"/>
            <a:headEnd/>
            <a:tailEnd/>
          </a:ln>
        </p:spPr>
        <p:txBody>
          <a:bodyPr wrap="none">
            <a:spAutoFit/>
          </a:bodyPr>
          <a:lstStyle/>
          <a:p>
            <a:r>
              <a:rPr lang="en-US" sz="2000">
                <a:latin typeface="Arial" charset="0"/>
                <a:cs typeface="Arial" charset="0"/>
              </a:rPr>
              <a:t>Brazo B</a:t>
            </a:r>
          </a:p>
        </p:txBody>
      </p:sp>
      <p:sp>
        <p:nvSpPr>
          <p:cNvPr id="46" name="Oval 50"/>
          <p:cNvSpPr>
            <a:spLocks noChangeArrowheads="1"/>
          </p:cNvSpPr>
          <p:nvPr/>
        </p:nvSpPr>
        <p:spPr bwMode="auto">
          <a:xfrm>
            <a:off x="1079500" y="2868613"/>
            <a:ext cx="509588" cy="450850"/>
          </a:xfrm>
          <a:prstGeom prst="ellipse">
            <a:avLst/>
          </a:prstGeom>
          <a:noFill/>
          <a:ln w="28575">
            <a:solidFill>
              <a:schemeClr val="tx1"/>
            </a:solidFill>
            <a:round/>
            <a:headEnd/>
            <a:tailEnd/>
          </a:ln>
        </p:spPr>
        <p:txBody>
          <a:bodyPr wrap="none" anchor="ctr"/>
          <a:lstStyle/>
          <a:p>
            <a:endParaRPr lang="es-ES" sz="1800">
              <a:latin typeface="Arial" charset="0"/>
            </a:endParaRPr>
          </a:p>
        </p:txBody>
      </p:sp>
      <p:sp>
        <p:nvSpPr>
          <p:cNvPr id="47" name="Text Box 54"/>
          <p:cNvSpPr txBox="1">
            <a:spLocks noChangeArrowheads="1"/>
          </p:cNvSpPr>
          <p:nvPr/>
        </p:nvSpPr>
        <p:spPr bwMode="auto">
          <a:xfrm>
            <a:off x="2165350" y="2624138"/>
            <a:ext cx="2224088" cy="336550"/>
          </a:xfrm>
          <a:prstGeom prst="rect">
            <a:avLst/>
          </a:prstGeom>
          <a:noFill/>
          <a:ln w="9525">
            <a:noFill/>
            <a:miter lim="800000"/>
            <a:headEnd/>
            <a:tailEnd/>
          </a:ln>
        </p:spPr>
        <p:txBody>
          <a:bodyPr>
            <a:spAutoFit/>
          </a:bodyPr>
          <a:lstStyle/>
          <a:p>
            <a:pPr algn="ctr"/>
            <a:r>
              <a:rPr lang="fr-FR" sz="1600">
                <a:latin typeface="Arial" charset="0"/>
                <a:cs typeface="Arial" charset="0"/>
              </a:rPr>
              <a:t>6 meses</a:t>
            </a:r>
          </a:p>
        </p:txBody>
      </p:sp>
      <p:sp>
        <p:nvSpPr>
          <p:cNvPr id="48" name="Line 55"/>
          <p:cNvSpPr>
            <a:spLocks noChangeShapeType="1"/>
          </p:cNvSpPr>
          <p:nvPr/>
        </p:nvSpPr>
        <p:spPr bwMode="auto">
          <a:xfrm>
            <a:off x="3775075" y="2813050"/>
            <a:ext cx="134938" cy="0"/>
          </a:xfrm>
          <a:prstGeom prst="line">
            <a:avLst/>
          </a:prstGeom>
          <a:noFill/>
          <a:ln w="28575">
            <a:solidFill>
              <a:schemeClr val="tx1"/>
            </a:solidFill>
            <a:round/>
            <a:headEnd/>
            <a:tailEnd type="triangle" w="med" len="med"/>
          </a:ln>
        </p:spPr>
        <p:txBody>
          <a:bodyPr/>
          <a:lstStyle/>
          <a:p>
            <a:endParaRPr lang="es-ES"/>
          </a:p>
        </p:txBody>
      </p:sp>
      <p:sp>
        <p:nvSpPr>
          <p:cNvPr id="49" name="Line 56"/>
          <p:cNvSpPr>
            <a:spLocks noChangeShapeType="1"/>
          </p:cNvSpPr>
          <p:nvPr/>
        </p:nvSpPr>
        <p:spPr bwMode="auto">
          <a:xfrm rot="10800000">
            <a:off x="2651125" y="2813050"/>
            <a:ext cx="133350" cy="0"/>
          </a:xfrm>
          <a:prstGeom prst="line">
            <a:avLst/>
          </a:prstGeom>
          <a:noFill/>
          <a:ln w="28575">
            <a:solidFill>
              <a:schemeClr val="tx1"/>
            </a:solidFill>
            <a:round/>
            <a:headEnd/>
            <a:tailEnd type="triangle" w="med" len="med"/>
          </a:ln>
        </p:spPr>
        <p:txBody>
          <a:bodyPr/>
          <a:lstStyle/>
          <a:p>
            <a:endParaRPr lang="es-ES"/>
          </a:p>
        </p:txBody>
      </p:sp>
      <p:sp>
        <p:nvSpPr>
          <p:cNvPr id="50" name="Text Box 49"/>
          <p:cNvSpPr txBox="1">
            <a:spLocks noChangeArrowheads="1"/>
          </p:cNvSpPr>
          <p:nvPr/>
        </p:nvSpPr>
        <p:spPr bwMode="auto">
          <a:xfrm>
            <a:off x="2162175" y="2963863"/>
            <a:ext cx="6054725" cy="346075"/>
          </a:xfrm>
          <a:prstGeom prst="rect">
            <a:avLst/>
          </a:prstGeom>
          <a:solidFill>
            <a:schemeClr val="accent1"/>
          </a:solidFill>
          <a:ln w="9525">
            <a:noFill/>
            <a:miter lim="800000"/>
            <a:headEnd/>
            <a:tailEnd/>
          </a:ln>
        </p:spPr>
        <p:txBody>
          <a:bodyPr anchor="ctr" anchorCtr="1"/>
          <a:lstStyle/>
          <a:p>
            <a:pPr algn="ctr"/>
            <a:endParaRPr lang="fr-FR" sz="1000">
              <a:solidFill>
                <a:srgbClr val="99CC00"/>
              </a:solidFill>
              <a:latin typeface="Arial" charset="0"/>
              <a:cs typeface="Arial" charset="0"/>
            </a:endParaRPr>
          </a:p>
        </p:txBody>
      </p:sp>
      <p:sp>
        <p:nvSpPr>
          <p:cNvPr id="51" name="Line 44"/>
          <p:cNvSpPr>
            <a:spLocks noChangeShapeType="1"/>
          </p:cNvSpPr>
          <p:nvPr/>
        </p:nvSpPr>
        <p:spPr bwMode="auto">
          <a:xfrm flipV="1">
            <a:off x="4752975" y="4149725"/>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52" name="Line 45"/>
          <p:cNvSpPr>
            <a:spLocks noChangeShapeType="1"/>
          </p:cNvSpPr>
          <p:nvPr/>
        </p:nvSpPr>
        <p:spPr bwMode="auto">
          <a:xfrm flipV="1">
            <a:off x="5076825" y="4152900"/>
            <a:ext cx="0" cy="323850"/>
          </a:xfrm>
          <a:prstGeom prst="line">
            <a:avLst/>
          </a:prstGeom>
          <a:noFill/>
          <a:ln w="57150">
            <a:solidFill>
              <a:srgbClr val="FF9900"/>
            </a:solidFill>
            <a:round/>
            <a:headEnd/>
            <a:tailEnd type="triangle" w="med" len="med"/>
          </a:ln>
        </p:spPr>
        <p:txBody>
          <a:bodyPr wrap="none" anchor="ctr"/>
          <a:lstStyle/>
          <a:p>
            <a:endParaRPr lang="es-ES"/>
          </a:p>
        </p:txBody>
      </p:sp>
      <p:sp>
        <p:nvSpPr>
          <p:cNvPr id="53" name="42 CuadroTexto"/>
          <p:cNvSpPr txBox="1">
            <a:spLocks noChangeArrowheads="1"/>
          </p:cNvSpPr>
          <p:nvPr/>
        </p:nvSpPr>
        <p:spPr bwMode="auto">
          <a:xfrm>
            <a:off x="3492500" y="6481763"/>
            <a:ext cx="5435600" cy="260350"/>
          </a:xfrm>
          <a:prstGeom prst="rect">
            <a:avLst/>
          </a:prstGeom>
          <a:noFill/>
          <a:ln w="9525">
            <a:noFill/>
            <a:miter lim="800000"/>
            <a:headEnd/>
            <a:tailEnd/>
          </a:ln>
        </p:spPr>
        <p:txBody>
          <a:bodyPr>
            <a:spAutoFit/>
          </a:bodyPr>
          <a:lstStyle/>
          <a:p>
            <a:pPr algn="r"/>
            <a:r>
              <a:rPr lang="es-ES" sz="1100">
                <a:solidFill>
                  <a:srgbClr val="000099"/>
                </a:solidFill>
              </a:rPr>
              <a:t>Herold M. </a:t>
            </a:r>
            <a:r>
              <a:rPr lang="es-ES" sz="1100" i="1">
                <a:solidFill>
                  <a:srgbClr val="000099"/>
                </a:solidFill>
              </a:rPr>
              <a:t>J Clin Oncol</a:t>
            </a:r>
            <a:r>
              <a:rPr lang="es-ES" sz="1100">
                <a:solidFill>
                  <a:srgbClr val="000099"/>
                </a:solidFill>
              </a:rPr>
              <a:t> 2007,25:1986</a:t>
            </a:r>
          </a:p>
        </p:txBody>
      </p:sp>
      <p:sp>
        <p:nvSpPr>
          <p:cNvPr id="54" name="Rectangle 12"/>
          <p:cNvSpPr>
            <a:spLocks noChangeArrowheads="1"/>
          </p:cNvSpPr>
          <p:nvPr/>
        </p:nvSpPr>
        <p:spPr bwMode="auto">
          <a:xfrm rot="16200000">
            <a:off x="2916238" y="2852738"/>
            <a:ext cx="2951162" cy="360362"/>
          </a:xfrm>
          <a:prstGeom prst="rect">
            <a:avLst/>
          </a:prstGeom>
          <a:solidFill>
            <a:schemeClr val="accent1"/>
          </a:solidFill>
          <a:ln w="28575">
            <a:solidFill>
              <a:schemeClr val="tx1"/>
            </a:solidFill>
            <a:miter lim="800000"/>
            <a:headEnd/>
            <a:tailEnd/>
          </a:ln>
        </p:spPr>
        <p:txBody>
          <a:bodyPr anchor="ctr"/>
          <a:lstStyle/>
          <a:p>
            <a:pPr algn="ctr"/>
            <a:r>
              <a:rPr lang="es-ES" sz="1600" b="1">
                <a:solidFill>
                  <a:srgbClr val="FFFF99"/>
                </a:solidFill>
                <a:latin typeface="Arial" charset="0"/>
              </a:rPr>
              <a:t>Revaluación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01765" y="127000"/>
            <a:ext cx="7399391"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Criterios de elegibilidad</a:t>
            </a:r>
          </a:p>
        </p:txBody>
      </p:sp>
      <p:graphicFrame>
        <p:nvGraphicFramePr>
          <p:cNvPr id="5" name="4 Tabla"/>
          <p:cNvGraphicFramePr>
            <a:graphicFrameLocks noGrp="1"/>
          </p:cNvGraphicFramePr>
          <p:nvPr/>
        </p:nvGraphicFramePr>
        <p:xfrm>
          <a:off x="323850" y="1557338"/>
          <a:ext cx="8569190" cy="4948946"/>
        </p:xfrm>
        <a:graphic>
          <a:graphicData uri="http://schemas.openxmlformats.org/drawingml/2006/table">
            <a:tbl>
              <a:tblPr firstRow="1" bandRow="1">
                <a:tableStyleId>{21E4AEA4-8DFA-4A89-87EB-49C32662AFE0}</a:tableStyleId>
              </a:tblPr>
              <a:tblGrid>
                <a:gridCol w="1713838"/>
                <a:gridCol w="1713838"/>
                <a:gridCol w="1713838"/>
                <a:gridCol w="1713838"/>
                <a:gridCol w="1713838"/>
              </a:tblGrid>
              <a:tr h="393620">
                <a:tc>
                  <a:txBody>
                    <a:bodyPr/>
                    <a:lstStyle/>
                    <a:p>
                      <a:pPr algn="ctr"/>
                      <a:endParaRPr lang="es-ES" sz="1400" dirty="0">
                        <a:latin typeface="Trebuchet MS" pitchFamily="34" charset="0"/>
                      </a:endParaRPr>
                    </a:p>
                  </a:txBody>
                  <a:tcPr/>
                </a:tc>
                <a:tc>
                  <a:txBody>
                    <a:bodyPr/>
                    <a:lstStyle/>
                    <a:p>
                      <a:pPr algn="ctr"/>
                      <a:r>
                        <a:rPr lang="es-ES" sz="1400" dirty="0" smtClean="0">
                          <a:latin typeface="Trebuchet MS" pitchFamily="34" charset="0"/>
                        </a:rPr>
                        <a:t>Marcus</a:t>
                      </a:r>
                      <a:endParaRPr lang="es-ES" sz="1400" dirty="0">
                        <a:latin typeface="Trebuchet MS" pitchFamily="34" charset="0"/>
                      </a:endParaRPr>
                    </a:p>
                  </a:txBody>
                  <a:tcPr/>
                </a:tc>
                <a:tc>
                  <a:txBody>
                    <a:bodyPr/>
                    <a:lstStyle/>
                    <a:p>
                      <a:pPr algn="ctr"/>
                      <a:r>
                        <a:rPr lang="es-ES" sz="1400" dirty="0" err="1" smtClean="0">
                          <a:latin typeface="Trebuchet MS" pitchFamily="34" charset="0"/>
                        </a:rPr>
                        <a:t>Hiddemann</a:t>
                      </a:r>
                      <a:endParaRPr lang="es-ES" sz="1400" dirty="0">
                        <a:latin typeface="Trebuchet MS" pitchFamily="34" charset="0"/>
                      </a:endParaRPr>
                    </a:p>
                  </a:txBody>
                  <a:tcPr/>
                </a:tc>
                <a:tc>
                  <a:txBody>
                    <a:bodyPr/>
                    <a:lstStyle/>
                    <a:p>
                      <a:pPr algn="ctr"/>
                      <a:r>
                        <a:rPr lang="es-ES" sz="1400" dirty="0" err="1" smtClean="0">
                          <a:latin typeface="Trebuchet MS" pitchFamily="34" charset="0"/>
                        </a:rPr>
                        <a:t>Salles</a:t>
                      </a:r>
                      <a:endParaRPr lang="es-ES" sz="1400" dirty="0">
                        <a:latin typeface="Trebuchet MS" pitchFamily="34" charset="0"/>
                      </a:endParaRPr>
                    </a:p>
                  </a:txBody>
                  <a:tcPr/>
                </a:tc>
                <a:tc>
                  <a:txBody>
                    <a:bodyPr/>
                    <a:lstStyle/>
                    <a:p>
                      <a:pPr algn="ctr"/>
                      <a:r>
                        <a:rPr lang="es-ES" sz="1400" dirty="0" err="1" smtClean="0">
                          <a:latin typeface="Trebuchet MS" pitchFamily="34" charset="0"/>
                        </a:rPr>
                        <a:t>Herold</a:t>
                      </a:r>
                      <a:endParaRPr lang="es-ES" sz="1400" dirty="0">
                        <a:latin typeface="Trebuchet MS" pitchFamily="34" charset="0"/>
                      </a:endParaRPr>
                    </a:p>
                  </a:txBody>
                  <a:tcPr/>
                </a:tc>
              </a:tr>
              <a:tr h="472061">
                <a:tc>
                  <a:txBody>
                    <a:bodyPr/>
                    <a:lstStyle/>
                    <a:p>
                      <a:r>
                        <a:rPr lang="es-ES" sz="1400" dirty="0" smtClean="0">
                          <a:latin typeface="Trebuchet MS" pitchFamily="34" charset="0"/>
                        </a:rPr>
                        <a:t>Edad</a:t>
                      </a:r>
                      <a:endParaRPr lang="es-ES" sz="1400" dirty="0">
                        <a:latin typeface="Trebuchet MS" pitchFamily="34" charset="0"/>
                      </a:endParaRPr>
                    </a:p>
                  </a:txBody>
                  <a:tcPr/>
                </a:tc>
                <a:tc>
                  <a:txBody>
                    <a:bodyPr/>
                    <a:lstStyle/>
                    <a:p>
                      <a:r>
                        <a:rPr lang="es-ES" sz="1400" dirty="0" smtClean="0">
                          <a:latin typeface="Trebuchet MS" pitchFamily="34" charset="0"/>
                          <a:sym typeface="Symbol"/>
                        </a:rPr>
                        <a:t> 18</a:t>
                      </a:r>
                      <a:endParaRPr lang="es-ES" sz="1400" dirty="0" smtClean="0">
                        <a:latin typeface="Trebuchet MS" pitchFamily="34" charset="0"/>
                      </a:endParaRPr>
                    </a:p>
                    <a:p>
                      <a:endParaRPr lang="es-ES" sz="1400" dirty="0">
                        <a:latin typeface="Trebuchet MS" pitchFamily="34" charset="0"/>
                      </a:endParaRPr>
                    </a:p>
                  </a:txBody>
                  <a:tcPr/>
                </a:tc>
                <a:tc>
                  <a:txBody>
                    <a:bodyPr/>
                    <a:lstStyle/>
                    <a:p>
                      <a:r>
                        <a:rPr lang="es-ES" sz="1400" dirty="0" smtClean="0">
                          <a:latin typeface="Trebuchet MS" pitchFamily="34" charset="0"/>
                          <a:sym typeface="Symbol"/>
                        </a:rPr>
                        <a:t> 18</a:t>
                      </a:r>
                      <a:endParaRPr lang="es-ES" sz="1400" dirty="0" smtClean="0">
                        <a:latin typeface="Trebuchet MS" pitchFamily="34" charset="0"/>
                      </a:endParaRPr>
                    </a:p>
                  </a:txBody>
                  <a:tcPr/>
                </a:tc>
                <a:tc>
                  <a:txBody>
                    <a:bodyPr/>
                    <a:lstStyle/>
                    <a:p>
                      <a:r>
                        <a:rPr lang="es-ES" sz="1400" dirty="0" smtClean="0">
                          <a:latin typeface="Trebuchet MS" pitchFamily="34" charset="0"/>
                          <a:sym typeface="Symbol"/>
                        </a:rPr>
                        <a:t>18-75</a:t>
                      </a:r>
                      <a:endParaRPr lang="es-ES" sz="1400" dirty="0" smtClean="0">
                        <a:latin typeface="Trebuchet MS" pitchFamily="34" charset="0"/>
                      </a:endParaRPr>
                    </a:p>
                    <a:p>
                      <a:endParaRPr lang="es-ES" sz="1400" dirty="0">
                        <a:latin typeface="Trebuchet MS" pitchFamily="34" charset="0"/>
                      </a:endParaRPr>
                    </a:p>
                  </a:txBody>
                  <a:tcPr/>
                </a:tc>
                <a:tc>
                  <a:txBody>
                    <a:bodyPr/>
                    <a:lstStyle/>
                    <a:p>
                      <a:r>
                        <a:rPr lang="es-ES" sz="1400" dirty="0" smtClean="0">
                          <a:latin typeface="Trebuchet MS" pitchFamily="34" charset="0"/>
                          <a:sym typeface="Symbol"/>
                        </a:rPr>
                        <a:t>18-75</a:t>
                      </a:r>
                      <a:endParaRPr lang="es-ES" sz="1400" dirty="0" smtClean="0">
                        <a:latin typeface="Trebuchet MS" pitchFamily="34" charset="0"/>
                      </a:endParaRPr>
                    </a:p>
                  </a:txBody>
                  <a:tcPr/>
                </a:tc>
              </a:tr>
              <a:tr h="511993">
                <a:tc>
                  <a:txBody>
                    <a:bodyPr/>
                    <a:lstStyle/>
                    <a:p>
                      <a:r>
                        <a:rPr lang="es-ES" sz="1400" dirty="0" smtClean="0">
                          <a:latin typeface="Trebuchet MS" pitchFamily="34" charset="0"/>
                        </a:rPr>
                        <a:t>Tipo linfoma</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LF no tratado CD20+</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LF no tratado CD20+</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LF no tratado CD20+</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LF, LL, LCM no tratado CD20+</a:t>
                      </a:r>
                      <a:endParaRPr lang="es-ES" sz="1400" dirty="0">
                        <a:latin typeface="Trebuchet MS" pitchFamily="34" charset="0"/>
                      </a:endParaRPr>
                    </a:p>
                  </a:txBody>
                  <a:tcPr/>
                </a:tc>
              </a:tr>
              <a:tr h="524828">
                <a:tc>
                  <a:txBody>
                    <a:bodyPr/>
                    <a:lstStyle/>
                    <a:p>
                      <a:r>
                        <a:rPr lang="es-ES" sz="1400" dirty="0" smtClean="0">
                          <a:latin typeface="Trebuchet MS" pitchFamily="34" charset="0"/>
                        </a:rPr>
                        <a:t>Grado LF</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1-3 (3b?)</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1-2</a:t>
                      </a:r>
                      <a:endParaRPr lang="es-ES" sz="1400" dirty="0">
                        <a:latin typeface="Trebuchet MS" pitchFamily="34" charset="0"/>
                      </a:endParaRPr>
                    </a:p>
                  </a:txBody>
                  <a:tcPr/>
                </a:tc>
                <a:tc>
                  <a:txBody>
                    <a:bodyPr/>
                    <a:lstStyle/>
                    <a:p>
                      <a:r>
                        <a:rPr lang="es-ES" sz="1400" dirty="0" smtClean="0">
                          <a:latin typeface="Trebuchet MS" pitchFamily="34" charset="0"/>
                        </a:rPr>
                        <a:t>1-3a</a:t>
                      </a:r>
                      <a:endParaRPr lang="es-ES" sz="1400" dirty="0">
                        <a:latin typeface="Trebuchet MS" pitchFamily="34" charset="0"/>
                      </a:endParaRPr>
                    </a:p>
                  </a:txBody>
                  <a:tcPr/>
                </a:tc>
                <a:tc>
                  <a:txBody>
                    <a:bodyPr/>
                    <a:lstStyle/>
                    <a:p>
                      <a:r>
                        <a:rPr lang="es-ES" sz="1400" dirty="0" smtClean="0">
                          <a:latin typeface="Trebuchet MS" pitchFamily="34" charset="0"/>
                        </a:rPr>
                        <a:t>1-2</a:t>
                      </a:r>
                      <a:endParaRPr lang="es-ES" sz="1400" dirty="0">
                        <a:latin typeface="Trebuchet MS" pitchFamily="34" charset="0"/>
                      </a:endParaRPr>
                    </a:p>
                  </a:txBody>
                  <a:tcPr/>
                </a:tc>
              </a:tr>
              <a:tr h="459225">
                <a:tc>
                  <a:txBody>
                    <a:bodyPr/>
                    <a:lstStyle/>
                    <a:p>
                      <a:r>
                        <a:rPr lang="es-ES" sz="1400" dirty="0" smtClean="0">
                          <a:latin typeface="Trebuchet MS" pitchFamily="34" charset="0"/>
                        </a:rPr>
                        <a:t>Estadio</a:t>
                      </a:r>
                      <a:endParaRPr lang="es-ES" sz="1400" dirty="0">
                        <a:latin typeface="Trebuchet MS" pitchFamily="34" charset="0"/>
                      </a:endParaRPr>
                    </a:p>
                  </a:txBody>
                  <a:tcPr/>
                </a:tc>
                <a:tc>
                  <a:txBody>
                    <a:bodyPr/>
                    <a:lstStyle/>
                    <a:p>
                      <a:r>
                        <a:rPr lang="es-ES" sz="1400" baseline="0" dirty="0" smtClean="0">
                          <a:latin typeface="Trebuchet MS" pitchFamily="34" charset="0"/>
                        </a:rPr>
                        <a:t>III-IV</a:t>
                      </a:r>
                    </a:p>
                  </a:txBody>
                  <a:tcPr/>
                </a:tc>
                <a:tc>
                  <a:txBody>
                    <a:bodyPr/>
                    <a:lstStyle/>
                    <a:p>
                      <a:r>
                        <a:rPr lang="es-ES" sz="1400" baseline="0" dirty="0" smtClean="0">
                          <a:latin typeface="Trebuchet MS" pitchFamily="34" charset="0"/>
                        </a:rPr>
                        <a:t>III-IV</a:t>
                      </a:r>
                    </a:p>
                  </a:txBody>
                  <a:tcPr/>
                </a:tc>
                <a:tc>
                  <a:txBody>
                    <a:bodyPr/>
                    <a:lstStyle/>
                    <a:p>
                      <a:r>
                        <a:rPr lang="es-ES" sz="1400" dirty="0" smtClean="0">
                          <a:latin typeface="Trebuchet MS" pitchFamily="34" charset="0"/>
                        </a:rPr>
                        <a:t>II-IV</a:t>
                      </a:r>
                      <a:endParaRPr lang="es-ES" sz="1400" dirty="0">
                        <a:latin typeface="Trebuchet MS" pitchFamily="34" charset="0"/>
                      </a:endParaRPr>
                    </a:p>
                  </a:txBody>
                  <a:tcPr/>
                </a:tc>
                <a:tc>
                  <a:txBody>
                    <a:bodyPr/>
                    <a:lstStyle/>
                    <a:p>
                      <a:r>
                        <a:rPr lang="es-ES" sz="1400" dirty="0" smtClean="0">
                          <a:latin typeface="Trebuchet MS" pitchFamily="34" charset="0"/>
                        </a:rPr>
                        <a:t>III-IV</a:t>
                      </a:r>
                      <a:endParaRPr lang="es-ES" sz="1400" dirty="0">
                        <a:latin typeface="Trebuchet MS" pitchFamily="34" charset="0"/>
                      </a:endParaRPr>
                    </a:p>
                  </a:txBody>
                  <a:tcPr/>
                </a:tc>
              </a:tr>
              <a:tr h="787242">
                <a:tc>
                  <a:txBody>
                    <a:bodyPr/>
                    <a:lstStyle/>
                    <a:p>
                      <a:r>
                        <a:rPr lang="es-ES" sz="1400" dirty="0" smtClean="0">
                          <a:latin typeface="Trebuchet MS" pitchFamily="34" charset="0"/>
                        </a:rPr>
                        <a:t>Criterio de </a:t>
                      </a:r>
                      <a:r>
                        <a:rPr lang="es-ES" sz="1400" dirty="0" err="1" smtClean="0">
                          <a:latin typeface="Trebuchet MS" pitchFamily="34" charset="0"/>
                        </a:rPr>
                        <a:t>tto</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Necesidad de </a:t>
                      </a:r>
                      <a:r>
                        <a:rPr lang="es-ES" sz="1400" baseline="0" dirty="0" err="1" smtClean="0">
                          <a:latin typeface="Trebuchet MS" pitchFamily="34" charset="0"/>
                        </a:rPr>
                        <a:t>tto</a:t>
                      </a:r>
                      <a:r>
                        <a:rPr lang="es-ES" sz="1400" baseline="0" dirty="0" smtClean="0">
                          <a:latin typeface="Trebuchet MS" pitchFamily="34" charset="0"/>
                        </a:rPr>
                        <a:t> en opinión del clínico (sin definir)</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Necesidad de </a:t>
                      </a:r>
                      <a:r>
                        <a:rPr lang="es-ES" sz="1400" baseline="0" dirty="0" err="1" smtClean="0">
                          <a:latin typeface="Trebuchet MS" pitchFamily="34" charset="0"/>
                        </a:rPr>
                        <a:t>tto</a:t>
                      </a:r>
                      <a:r>
                        <a:rPr lang="es-ES" sz="1400" baseline="0" dirty="0" smtClean="0">
                          <a:latin typeface="Trebuchet MS" pitchFamily="34" charset="0"/>
                        </a:rPr>
                        <a:t> con criterios definidos</a:t>
                      </a:r>
                      <a:endParaRPr lang="es-ES" sz="1400" dirty="0">
                        <a:latin typeface="Trebuchet MS" pitchFamily="34" charset="0"/>
                      </a:endParaRPr>
                    </a:p>
                  </a:txBody>
                  <a:tcPr/>
                </a:tc>
                <a:tc>
                  <a:txBody>
                    <a:bodyPr/>
                    <a:lstStyle/>
                    <a:p>
                      <a:r>
                        <a:rPr lang="es-ES" sz="1400" baseline="0" dirty="0" smtClean="0">
                          <a:latin typeface="Trebuchet MS" pitchFamily="34" charset="0"/>
                        </a:rPr>
                        <a:t>Criterios alta carga según GELF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Necesidad de </a:t>
                      </a:r>
                      <a:r>
                        <a:rPr lang="es-ES" sz="1400" baseline="0" dirty="0" err="1" smtClean="0">
                          <a:latin typeface="Trebuchet MS" pitchFamily="34" charset="0"/>
                        </a:rPr>
                        <a:t>tto</a:t>
                      </a:r>
                      <a:r>
                        <a:rPr lang="es-ES" sz="1400" baseline="0" dirty="0" smtClean="0">
                          <a:latin typeface="Trebuchet MS" pitchFamily="34" charset="0"/>
                        </a:rPr>
                        <a:t> con criterios definidos</a:t>
                      </a:r>
                      <a:endParaRPr lang="es-ES" sz="1400" dirty="0">
                        <a:latin typeface="Trebuchet MS" pitchFamily="34" charset="0"/>
                      </a:endParaRPr>
                    </a:p>
                  </a:txBody>
                  <a:tcPr/>
                </a:tc>
              </a:tr>
              <a:tr h="571315">
                <a:tc>
                  <a:txBody>
                    <a:bodyPr/>
                    <a:lstStyle/>
                    <a:p>
                      <a:r>
                        <a:rPr lang="es-ES" sz="1400" dirty="0" smtClean="0">
                          <a:latin typeface="Trebuchet MS" pitchFamily="34" charset="0"/>
                        </a:rPr>
                        <a:t>Ausencia transformación</a:t>
                      </a:r>
                      <a:endParaRPr lang="es-ES" sz="1400" dirty="0">
                        <a:latin typeface="Trebuchet MS" pitchFamily="34" charset="0"/>
                      </a:endParaRPr>
                    </a:p>
                  </a:txBody>
                  <a:tcPr/>
                </a:tc>
                <a:tc>
                  <a:txBody>
                    <a:bodyPr/>
                    <a:lstStyle/>
                    <a:p>
                      <a:r>
                        <a:rPr lang="es-ES" sz="1400" dirty="0" smtClean="0">
                          <a:latin typeface="Trebuchet MS" pitchFamily="34" charset="0"/>
                        </a:rPr>
                        <a:t>Sí</a:t>
                      </a:r>
                      <a:endParaRPr lang="es-ES" sz="1400" dirty="0">
                        <a:latin typeface="Trebuchet MS" pitchFamily="34" charset="0"/>
                      </a:endParaRPr>
                    </a:p>
                  </a:txBody>
                  <a:tcPr/>
                </a:tc>
                <a:tc>
                  <a:txBody>
                    <a:bodyPr/>
                    <a:lstStyle/>
                    <a:p>
                      <a:r>
                        <a:rPr lang="es-ES" sz="1400" dirty="0" smtClean="0">
                          <a:latin typeface="Trebuchet MS" pitchFamily="34" charset="0"/>
                        </a:rPr>
                        <a:t>ND</a:t>
                      </a:r>
                      <a:endParaRPr lang="es-ES" sz="1400" dirty="0">
                        <a:latin typeface="Trebuchet MS" pitchFamily="34" charset="0"/>
                      </a:endParaRPr>
                    </a:p>
                  </a:txBody>
                  <a:tcPr/>
                </a:tc>
                <a:tc>
                  <a:txBody>
                    <a:bodyPr/>
                    <a:lstStyle/>
                    <a:p>
                      <a:r>
                        <a:rPr lang="es-ES" sz="1400" dirty="0" smtClean="0">
                          <a:latin typeface="Trebuchet MS" pitchFamily="34" charset="0"/>
                        </a:rPr>
                        <a:t>ND</a:t>
                      </a:r>
                      <a:endParaRPr lang="es-ES" sz="1400" dirty="0">
                        <a:latin typeface="Trebuchet MS" pitchFamily="34" charset="0"/>
                      </a:endParaRPr>
                    </a:p>
                  </a:txBody>
                  <a:tcPr/>
                </a:tc>
                <a:tc>
                  <a:txBody>
                    <a:bodyPr/>
                    <a:lstStyle/>
                    <a:p>
                      <a:r>
                        <a:rPr lang="es-ES" sz="1400" dirty="0" smtClean="0">
                          <a:latin typeface="Trebuchet MS" pitchFamily="34" charset="0"/>
                        </a:rPr>
                        <a:t>ND</a:t>
                      </a:r>
                      <a:endParaRPr lang="es-ES" sz="1400" dirty="0">
                        <a:latin typeface="Trebuchet MS" pitchFamily="34" charset="0"/>
                      </a:endParaRPr>
                    </a:p>
                  </a:txBody>
                  <a:tcPr/>
                </a:tc>
              </a:tr>
              <a:tr h="1176396">
                <a:tc>
                  <a:txBody>
                    <a:bodyPr/>
                    <a:lstStyle/>
                    <a:p>
                      <a:r>
                        <a:rPr lang="es-ES" sz="1400" dirty="0" smtClean="0">
                          <a:latin typeface="Trebuchet MS" pitchFamily="34" charset="0"/>
                        </a:rPr>
                        <a:t>Otras</a:t>
                      </a:r>
                      <a:endParaRPr lang="es-ES" sz="1400" dirty="0">
                        <a:latin typeface="Trebuchet MS" pitchFamily="34" charset="0"/>
                      </a:endParaRPr>
                    </a:p>
                  </a:txBody>
                  <a:tcPr/>
                </a:tc>
                <a:tc>
                  <a:txBody>
                    <a:bodyPr/>
                    <a:lstStyle/>
                    <a:p>
                      <a:r>
                        <a:rPr lang="es-ES" sz="1400" dirty="0" smtClean="0">
                          <a:latin typeface="Trebuchet MS" pitchFamily="34" charset="0"/>
                        </a:rPr>
                        <a:t>Estándar</a:t>
                      </a:r>
                      <a:endParaRPr lang="es-ES" sz="1400" dirty="0">
                        <a:latin typeface="Trebuchet MS" pitchFamily="34" charset="0"/>
                      </a:endParaRPr>
                    </a:p>
                  </a:txBody>
                  <a:tcPr/>
                </a:tc>
                <a:tc>
                  <a:txBody>
                    <a:bodyPr/>
                    <a:lstStyle/>
                    <a:p>
                      <a:r>
                        <a:rPr lang="es-ES" sz="1400" baseline="0" dirty="0" smtClean="0">
                          <a:latin typeface="Trebuchet MS" pitchFamily="34" charset="0"/>
                        </a:rPr>
                        <a:t>No contraindicación </a:t>
                      </a:r>
                      <a:r>
                        <a:rPr lang="es-ES" sz="1400" baseline="0" dirty="0" err="1" smtClean="0">
                          <a:latin typeface="Trebuchet MS" pitchFamily="34" charset="0"/>
                        </a:rPr>
                        <a:t>antraciclina</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No contraindicación </a:t>
                      </a:r>
                      <a:r>
                        <a:rPr lang="es-ES" sz="1400" baseline="0" dirty="0" err="1" smtClean="0">
                          <a:latin typeface="Trebuchet MS" pitchFamily="34" charset="0"/>
                        </a:rPr>
                        <a:t>antraciclinas</a:t>
                      </a:r>
                      <a:endParaRPr lang="es-ES" sz="1400" baseline="0" dirty="0" smtClean="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No contraindicación </a:t>
                      </a:r>
                      <a:r>
                        <a:rPr lang="es-ES" sz="1400" baseline="0" dirty="0" err="1" smtClean="0">
                          <a:latin typeface="Trebuchet MS" pitchFamily="34" charset="0"/>
                        </a:rPr>
                        <a:t>antraciclinas</a:t>
                      </a:r>
                      <a:endParaRPr lang="es-ES" sz="1400" baseline="0" dirty="0" smtClean="0">
                        <a:latin typeface="Trebuchet MS"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aphicFrame>
        <p:nvGraphicFramePr>
          <p:cNvPr id="1026" name="Object 2"/>
          <p:cNvGraphicFramePr>
            <a:graphicFrameLocks noChangeAspect="1"/>
          </p:cNvGraphicFramePr>
          <p:nvPr/>
        </p:nvGraphicFramePr>
        <p:xfrm>
          <a:off x="214282" y="1714488"/>
          <a:ext cx="3792538" cy="4454078"/>
        </p:xfrm>
        <a:graphic>
          <a:graphicData uri="http://schemas.openxmlformats.org/presentationml/2006/ole">
            <p:oleObj spid="_x0000_s1026" name="Foto de Photo Editor" r:id="rId6" imgW="2514286" imgH="3809524" progId="">
              <p:embed/>
            </p:oleObj>
          </a:graphicData>
        </a:graphic>
      </p:graphicFrame>
      <p:sp>
        <p:nvSpPr>
          <p:cNvPr id="131" name="2 CuadroTexto"/>
          <p:cNvSpPr txBox="1">
            <a:spLocks noChangeArrowheads="1"/>
          </p:cNvSpPr>
          <p:nvPr/>
        </p:nvSpPr>
        <p:spPr bwMode="auto">
          <a:xfrm>
            <a:off x="4143372" y="1214422"/>
            <a:ext cx="5000628" cy="5734903"/>
          </a:xfrm>
          <a:prstGeom prst="rect">
            <a:avLst/>
          </a:prstGeom>
          <a:noFill/>
          <a:ln w="9525">
            <a:noFill/>
            <a:miter lim="800000"/>
            <a:headEnd/>
            <a:tailEnd/>
          </a:ln>
        </p:spPr>
        <p:txBody>
          <a:bodyPr wrap="square">
            <a:spAutoFit/>
          </a:bodyPr>
          <a:lstStyle/>
          <a:p>
            <a:pPr marL="342900" indent="-342900">
              <a:lnSpc>
                <a:spcPts val="5600"/>
              </a:lnSpc>
              <a:spcAft>
                <a:spcPts val="1200"/>
              </a:spcAft>
              <a:buFont typeface="Arial" charset="0"/>
              <a:buChar char="•"/>
            </a:pPr>
            <a:r>
              <a:rPr lang="es-ES_tradnl" sz="2500" b="1" dirty="0" err="1" smtClean="0">
                <a:solidFill>
                  <a:srgbClr val="000066"/>
                </a:solidFill>
              </a:rPr>
              <a:t>Follicular</a:t>
            </a:r>
            <a:r>
              <a:rPr lang="es-ES_tradnl" sz="2500" b="1" dirty="0" smtClean="0">
                <a:solidFill>
                  <a:srgbClr val="000066"/>
                </a:solidFill>
              </a:rPr>
              <a:t> </a:t>
            </a:r>
            <a:r>
              <a:rPr lang="es-ES_tradnl" sz="2500" b="1" dirty="0" err="1" smtClean="0">
                <a:solidFill>
                  <a:srgbClr val="000066"/>
                </a:solidFill>
              </a:rPr>
              <a:t>growth</a:t>
            </a:r>
            <a:r>
              <a:rPr lang="es-ES_tradnl" sz="2500" b="1" dirty="0" smtClean="0">
                <a:solidFill>
                  <a:srgbClr val="000066"/>
                </a:solidFill>
              </a:rPr>
              <a:t> </a:t>
            </a:r>
            <a:r>
              <a:rPr lang="es-ES_tradnl" sz="2500" b="1" dirty="0" err="1" smtClean="0">
                <a:solidFill>
                  <a:srgbClr val="000066"/>
                </a:solidFill>
              </a:rPr>
              <a:t>pattern</a:t>
            </a:r>
            <a:endParaRPr lang="es-ES" sz="2500" b="1" dirty="0">
              <a:solidFill>
                <a:srgbClr val="000066"/>
              </a:solidFill>
            </a:endParaRPr>
          </a:p>
          <a:p>
            <a:pPr marL="342900" indent="-342900">
              <a:lnSpc>
                <a:spcPts val="5600"/>
              </a:lnSpc>
              <a:spcAft>
                <a:spcPts val="1200"/>
              </a:spcAft>
              <a:buFont typeface="Arial" charset="0"/>
              <a:buChar char="•"/>
            </a:pPr>
            <a:r>
              <a:rPr lang="es-ES_tradnl" sz="2500" b="1" dirty="0" err="1" smtClean="0">
                <a:solidFill>
                  <a:srgbClr val="002060"/>
                </a:solidFill>
              </a:rPr>
              <a:t>Homogeneous</a:t>
            </a:r>
            <a:r>
              <a:rPr lang="es-ES_tradnl" sz="2500" b="1" dirty="0" smtClean="0">
                <a:solidFill>
                  <a:srgbClr val="002060"/>
                </a:solidFill>
              </a:rPr>
              <a:t> round </a:t>
            </a:r>
            <a:r>
              <a:rPr lang="es-ES_tradnl" sz="2500" b="1" dirty="0" err="1" smtClean="0">
                <a:solidFill>
                  <a:srgbClr val="002060"/>
                </a:solidFill>
              </a:rPr>
              <a:t>follicles</a:t>
            </a:r>
            <a:endParaRPr lang="es-ES" sz="2500" b="1" dirty="0">
              <a:solidFill>
                <a:srgbClr val="000066"/>
              </a:solidFill>
            </a:endParaRPr>
          </a:p>
          <a:p>
            <a:pPr marL="342900" indent="-342900">
              <a:lnSpc>
                <a:spcPts val="5600"/>
              </a:lnSpc>
              <a:spcAft>
                <a:spcPts val="1200"/>
              </a:spcAft>
              <a:buFont typeface="Arial" charset="0"/>
              <a:buChar char="•"/>
            </a:pPr>
            <a:r>
              <a:rPr lang="es-ES_tradnl" sz="2500" b="1" dirty="0" err="1" smtClean="0">
                <a:solidFill>
                  <a:srgbClr val="000066"/>
                </a:solidFill>
              </a:rPr>
              <a:t>Centrocytes</a:t>
            </a:r>
            <a:r>
              <a:rPr lang="es-ES_tradnl" sz="2500" b="1" dirty="0" smtClean="0">
                <a:solidFill>
                  <a:srgbClr val="000066"/>
                </a:solidFill>
              </a:rPr>
              <a:t> and </a:t>
            </a:r>
            <a:r>
              <a:rPr lang="es-ES_tradnl" sz="2500" b="1" dirty="0" err="1" smtClean="0">
                <a:solidFill>
                  <a:srgbClr val="000066"/>
                </a:solidFill>
              </a:rPr>
              <a:t>centroblast</a:t>
            </a:r>
            <a:endParaRPr lang="es-ES_tradnl" sz="2500" b="1" dirty="0" smtClean="0">
              <a:solidFill>
                <a:srgbClr val="000066"/>
              </a:solidFill>
            </a:endParaRPr>
          </a:p>
          <a:p>
            <a:pPr marL="342900" indent="-342900">
              <a:lnSpc>
                <a:spcPts val="5600"/>
              </a:lnSpc>
              <a:spcAft>
                <a:spcPts val="1200"/>
              </a:spcAft>
              <a:buFont typeface="Arial" charset="0"/>
              <a:buChar char="•"/>
            </a:pPr>
            <a:r>
              <a:rPr lang="es-ES_tradnl" sz="2500" b="1" dirty="0" smtClean="0">
                <a:solidFill>
                  <a:srgbClr val="002060"/>
                </a:solidFill>
              </a:rPr>
              <a:t>Tumor </a:t>
            </a:r>
            <a:r>
              <a:rPr lang="es-ES_tradnl" sz="2500" b="1" dirty="0" err="1" smtClean="0">
                <a:solidFill>
                  <a:srgbClr val="002060"/>
                </a:solidFill>
              </a:rPr>
              <a:t>breaks</a:t>
            </a:r>
            <a:r>
              <a:rPr lang="es-ES_tradnl" sz="2500" b="1" dirty="0" smtClean="0">
                <a:solidFill>
                  <a:srgbClr val="002060"/>
                </a:solidFill>
              </a:rPr>
              <a:t> </a:t>
            </a:r>
            <a:r>
              <a:rPr lang="es-ES_tradnl" sz="2500" b="1" dirty="0" err="1" smtClean="0">
                <a:solidFill>
                  <a:srgbClr val="002060"/>
                </a:solidFill>
              </a:rPr>
              <a:t>lymph</a:t>
            </a:r>
            <a:r>
              <a:rPr lang="es-ES_tradnl" sz="2500" b="1" dirty="0" smtClean="0">
                <a:solidFill>
                  <a:srgbClr val="002060"/>
                </a:solidFill>
              </a:rPr>
              <a:t> </a:t>
            </a:r>
            <a:r>
              <a:rPr lang="es-ES_tradnl" sz="2500" b="1" dirty="0" err="1" smtClean="0">
                <a:solidFill>
                  <a:srgbClr val="002060"/>
                </a:solidFill>
              </a:rPr>
              <a:t>node</a:t>
            </a:r>
            <a:r>
              <a:rPr lang="es-ES_tradnl" sz="2500" b="1" dirty="0" smtClean="0">
                <a:solidFill>
                  <a:srgbClr val="002060"/>
                </a:solidFill>
              </a:rPr>
              <a:t> capsule</a:t>
            </a:r>
          </a:p>
          <a:p>
            <a:pPr marL="342900" indent="-342900">
              <a:lnSpc>
                <a:spcPts val="5600"/>
              </a:lnSpc>
              <a:spcAft>
                <a:spcPts val="1200"/>
              </a:spcAft>
              <a:buFont typeface="Arial" charset="0"/>
              <a:buChar char="•"/>
            </a:pPr>
            <a:r>
              <a:rPr lang="es-ES_tradnl" sz="2500" b="1" dirty="0" err="1" smtClean="0">
                <a:solidFill>
                  <a:srgbClr val="002060"/>
                </a:solidFill>
              </a:rPr>
              <a:t>Deep</a:t>
            </a:r>
            <a:r>
              <a:rPr lang="es-ES_tradnl" sz="2500" b="1" dirty="0" smtClean="0">
                <a:solidFill>
                  <a:srgbClr val="002060"/>
                </a:solidFill>
              </a:rPr>
              <a:t> nuclear </a:t>
            </a:r>
            <a:r>
              <a:rPr lang="es-ES_tradnl" sz="2500" b="1" dirty="0" err="1" smtClean="0">
                <a:solidFill>
                  <a:srgbClr val="002060"/>
                </a:solidFill>
              </a:rPr>
              <a:t>clefts</a:t>
            </a:r>
            <a:r>
              <a:rPr lang="es-ES_tradnl" sz="2500" b="1" dirty="0" smtClean="0">
                <a:solidFill>
                  <a:srgbClr val="002060"/>
                </a:solidFill>
              </a:rPr>
              <a:t> </a:t>
            </a:r>
            <a:r>
              <a:rPr lang="es-ES_tradnl" sz="2500" b="1" dirty="0" err="1" smtClean="0">
                <a:solidFill>
                  <a:srgbClr val="002060"/>
                </a:solidFill>
              </a:rPr>
              <a:t>typically</a:t>
            </a:r>
            <a:r>
              <a:rPr lang="es-ES_tradnl" sz="2500" b="1" dirty="0" smtClean="0">
                <a:solidFill>
                  <a:srgbClr val="002060"/>
                </a:solidFill>
              </a:rPr>
              <a:t> </a:t>
            </a:r>
            <a:r>
              <a:rPr lang="es-ES_tradnl" sz="2500" b="1" dirty="0" err="1" smtClean="0">
                <a:solidFill>
                  <a:srgbClr val="002060"/>
                </a:solidFill>
              </a:rPr>
              <a:t>found</a:t>
            </a:r>
            <a:r>
              <a:rPr lang="es-ES_tradnl" sz="2500" b="1" dirty="0" smtClean="0">
                <a:solidFill>
                  <a:srgbClr val="002060"/>
                </a:solidFill>
              </a:rPr>
              <a:t> (“</a:t>
            </a:r>
            <a:r>
              <a:rPr lang="es-ES_tradnl" sz="2500" b="1" dirty="0" err="1" smtClean="0">
                <a:solidFill>
                  <a:srgbClr val="002060"/>
                </a:solidFill>
              </a:rPr>
              <a:t>cleaved</a:t>
            </a:r>
            <a:r>
              <a:rPr lang="es-ES_tradnl" sz="2500" b="1" dirty="0" smtClean="0">
                <a:solidFill>
                  <a:srgbClr val="002060"/>
                </a:solidFill>
              </a:rPr>
              <a:t> </a:t>
            </a:r>
            <a:r>
              <a:rPr lang="es-ES_tradnl" sz="2500" b="1" dirty="0" err="1" smtClean="0">
                <a:solidFill>
                  <a:srgbClr val="002060"/>
                </a:solidFill>
              </a:rPr>
              <a:t>cells</a:t>
            </a:r>
            <a:r>
              <a:rPr lang="es-ES_tradnl" sz="2500" b="1" dirty="0" smtClean="0">
                <a:solidFill>
                  <a:srgbClr val="002060"/>
                </a:solidFill>
              </a:rPr>
              <a:t>”)</a:t>
            </a:r>
            <a:endParaRPr lang="es-ES" sz="2500" b="1" dirty="0">
              <a:solidFill>
                <a:srgbClr val="002060"/>
              </a:solidFill>
            </a:endParaRPr>
          </a:p>
        </p:txBody>
      </p:sp>
      <p:graphicFrame>
        <p:nvGraphicFramePr>
          <p:cNvPr id="1027" name="Object 3"/>
          <p:cNvGraphicFramePr>
            <a:graphicFrameLocks noChangeAspect="1"/>
          </p:cNvGraphicFramePr>
          <p:nvPr/>
        </p:nvGraphicFramePr>
        <p:xfrm>
          <a:off x="214282" y="1714487"/>
          <a:ext cx="3643338" cy="4440741"/>
        </p:xfrm>
        <a:graphic>
          <a:graphicData uri="http://schemas.openxmlformats.org/presentationml/2006/ole">
            <p:oleObj spid="_x0000_s1027" name="Foto de Photo Editor" r:id="rId7" imgW="2542857" imgH="3809524" progId="">
              <p:embed/>
            </p:oleObj>
          </a:graphicData>
        </a:graphic>
      </p:graphicFrame>
      <p:sp>
        <p:nvSpPr>
          <p:cNvPr id="132" name="Text Box 9"/>
          <p:cNvSpPr txBox="1">
            <a:spLocks noChangeArrowheads="1"/>
          </p:cNvSpPr>
          <p:nvPr/>
        </p:nvSpPr>
        <p:spPr bwMode="auto">
          <a:xfrm>
            <a:off x="1873281" y="142852"/>
            <a:ext cx="7127875" cy="519113"/>
          </a:xfrm>
          <a:prstGeom prst="rect">
            <a:avLst/>
          </a:prstGeom>
          <a:noFill/>
          <a:ln w="9525">
            <a:noFill/>
            <a:miter lim="800000"/>
            <a:headEnd/>
            <a:tailEnd/>
          </a:ln>
        </p:spPr>
        <p:txBody>
          <a:bodyPr>
            <a:spAutoFit/>
          </a:bodyPr>
          <a:lstStyle/>
          <a:p>
            <a:pPr>
              <a:spcBef>
                <a:spcPct val="50000"/>
              </a:spcBef>
            </a:pPr>
            <a:r>
              <a:rPr lang="es-ES" sz="2800" b="1" dirty="0" smtClean="0">
                <a:solidFill>
                  <a:srgbClr val="001093"/>
                </a:solidFill>
              </a:rPr>
              <a:t>Introducción al linfoma folicular</a:t>
            </a:r>
            <a:endParaRPr lang="es-ES" sz="2800" b="1" dirty="0">
              <a:solidFill>
                <a:srgbClr val="00109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87517" y="127000"/>
            <a:ext cx="6742135"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Criterios para iniciar tratamiento</a:t>
            </a:r>
          </a:p>
        </p:txBody>
      </p:sp>
      <p:sp>
        <p:nvSpPr>
          <p:cNvPr id="5" name="Rectangle 4"/>
          <p:cNvSpPr>
            <a:spLocks noChangeArrowheads="1"/>
          </p:cNvSpPr>
          <p:nvPr/>
        </p:nvSpPr>
        <p:spPr bwMode="auto">
          <a:xfrm>
            <a:off x="73025" y="1628775"/>
            <a:ext cx="4572000" cy="4572000"/>
          </a:xfrm>
          <a:prstGeom prst="rect">
            <a:avLst/>
          </a:prstGeom>
          <a:noFill/>
          <a:ln w="9525">
            <a:noFill/>
            <a:miter lim="800000"/>
            <a:headEnd/>
            <a:tailEnd/>
          </a:ln>
        </p:spPr>
        <p:txBody>
          <a:bodyPr/>
          <a:lstStyle/>
          <a:p>
            <a:pPr marL="342900" indent="-342900" algn="ctr">
              <a:spcBef>
                <a:spcPct val="20000"/>
              </a:spcBef>
              <a:buClr>
                <a:schemeClr val="tx2"/>
              </a:buClr>
            </a:pPr>
            <a:r>
              <a:rPr lang="fr-FR" sz="2400" b="1">
                <a:solidFill>
                  <a:schemeClr val="accent2"/>
                </a:solidFill>
              </a:rPr>
              <a:t>BNLI</a:t>
            </a:r>
            <a:endParaRPr lang="fr-FR" sz="2400">
              <a:solidFill>
                <a:schemeClr val="accent2"/>
              </a:solidFill>
            </a:endParaRPr>
          </a:p>
          <a:p>
            <a:pPr marL="342900" indent="-342900" algn="ctr">
              <a:lnSpc>
                <a:spcPct val="50000"/>
              </a:lnSpc>
              <a:buClr>
                <a:schemeClr val="tx2"/>
              </a:buClr>
              <a:buFontTx/>
              <a:buChar char="•"/>
            </a:pPr>
            <a:endParaRPr lang="fr-FR" sz="2400" b="1">
              <a:solidFill>
                <a:schemeClr val="accent2"/>
              </a:solidFill>
            </a:endParaRPr>
          </a:p>
          <a:p>
            <a:pPr marL="342900" indent="-342900">
              <a:spcBef>
                <a:spcPct val="20000"/>
              </a:spcBef>
              <a:buClr>
                <a:schemeClr val="folHlink"/>
              </a:buClr>
              <a:buFontTx/>
              <a:buChar char="•"/>
            </a:pPr>
            <a:r>
              <a:rPr lang="fr-FR" sz="1800" b="1">
                <a:solidFill>
                  <a:schemeClr val="accent2"/>
                </a:solidFill>
              </a:rPr>
              <a:t>Progresión de la enfermedad rápida en los 3 meses previos</a:t>
            </a:r>
          </a:p>
          <a:p>
            <a:pPr marL="342900" indent="-342900">
              <a:spcBef>
                <a:spcPct val="20000"/>
              </a:spcBef>
              <a:buClr>
                <a:schemeClr val="folHlink"/>
              </a:buClr>
              <a:buFontTx/>
              <a:buChar char="•"/>
            </a:pPr>
            <a:r>
              <a:rPr lang="fr-FR" sz="1800" b="1">
                <a:solidFill>
                  <a:schemeClr val="accent2"/>
                </a:solidFill>
              </a:rPr>
              <a:t>Afectación de un órganos con riesgo vital</a:t>
            </a:r>
          </a:p>
          <a:p>
            <a:pPr marL="342900" indent="-342900">
              <a:spcBef>
                <a:spcPct val="20000"/>
              </a:spcBef>
              <a:buClr>
                <a:schemeClr val="folHlink"/>
              </a:buClr>
              <a:buFontTx/>
              <a:buChar char="•"/>
            </a:pPr>
            <a:r>
              <a:rPr lang="fr-FR" sz="1800" b="1">
                <a:solidFill>
                  <a:schemeClr val="accent2"/>
                </a:solidFill>
              </a:rPr>
              <a:t>Infiltración macroscópica renal o hepática</a:t>
            </a:r>
          </a:p>
          <a:p>
            <a:pPr marL="342900" indent="-342900">
              <a:spcBef>
                <a:spcPct val="20000"/>
              </a:spcBef>
              <a:buClr>
                <a:schemeClr val="folHlink"/>
              </a:buClr>
              <a:buFontTx/>
              <a:buChar char="•"/>
            </a:pPr>
            <a:r>
              <a:rPr lang="fr-FR" sz="1800" b="1">
                <a:solidFill>
                  <a:schemeClr val="accent2"/>
                </a:solidFill>
              </a:rPr>
              <a:t>Lesiones óseas</a:t>
            </a:r>
          </a:p>
          <a:p>
            <a:pPr marL="342900" indent="-342900">
              <a:spcBef>
                <a:spcPct val="20000"/>
              </a:spcBef>
              <a:buClr>
                <a:schemeClr val="folHlink"/>
              </a:buClr>
              <a:buFontTx/>
              <a:buChar char="•"/>
            </a:pPr>
            <a:r>
              <a:rPr lang="fr-FR" sz="1800" b="1">
                <a:solidFill>
                  <a:schemeClr val="accent2"/>
                </a:solidFill>
              </a:rPr>
              <a:t>Presencia de síntomas sistémicos o prurito</a:t>
            </a:r>
          </a:p>
          <a:p>
            <a:pPr marL="342900" indent="-342900">
              <a:spcBef>
                <a:spcPct val="20000"/>
              </a:spcBef>
              <a:buClr>
                <a:schemeClr val="folHlink"/>
              </a:buClr>
              <a:buFontTx/>
              <a:buChar char="•"/>
            </a:pPr>
            <a:r>
              <a:rPr lang="fr-FR" sz="1800" b="1">
                <a:solidFill>
                  <a:schemeClr val="accent2"/>
                </a:solidFill>
              </a:rPr>
              <a:t>Hemoglobina &lt; 100 g/L o leucocitos &lt; 3,0 x10</a:t>
            </a:r>
            <a:r>
              <a:rPr lang="fr-FR" sz="1800" b="1" baseline="30000">
                <a:solidFill>
                  <a:schemeClr val="accent2"/>
                </a:solidFill>
              </a:rPr>
              <a:t>9</a:t>
            </a:r>
            <a:r>
              <a:rPr lang="fr-FR" sz="1800" b="1">
                <a:solidFill>
                  <a:schemeClr val="accent2"/>
                </a:solidFill>
              </a:rPr>
              <a:t>/L o plaquetas &lt;100 x109/L</a:t>
            </a:r>
          </a:p>
        </p:txBody>
      </p:sp>
      <p:sp>
        <p:nvSpPr>
          <p:cNvPr id="6" name="Rectangle 5"/>
          <p:cNvSpPr>
            <a:spLocks noChangeArrowheads="1"/>
          </p:cNvSpPr>
          <p:nvPr/>
        </p:nvSpPr>
        <p:spPr bwMode="auto">
          <a:xfrm>
            <a:off x="4765675" y="1665288"/>
            <a:ext cx="4343400" cy="4572000"/>
          </a:xfrm>
          <a:prstGeom prst="rect">
            <a:avLst/>
          </a:prstGeom>
          <a:noFill/>
          <a:ln w="9525">
            <a:noFill/>
            <a:miter lim="800000"/>
            <a:headEnd/>
            <a:tailEnd/>
          </a:ln>
        </p:spPr>
        <p:txBody>
          <a:bodyPr/>
          <a:lstStyle/>
          <a:p>
            <a:pPr marL="342900" indent="-342900" algn="ctr">
              <a:lnSpc>
                <a:spcPct val="90000"/>
              </a:lnSpc>
              <a:spcBef>
                <a:spcPct val="20000"/>
              </a:spcBef>
              <a:buClr>
                <a:schemeClr val="tx2"/>
              </a:buClr>
            </a:pPr>
            <a:r>
              <a:rPr lang="fr-FR" sz="2400" b="1">
                <a:solidFill>
                  <a:schemeClr val="accent2"/>
                </a:solidFill>
              </a:rPr>
              <a:t>GELF</a:t>
            </a:r>
          </a:p>
          <a:p>
            <a:pPr marL="342900" indent="-342900" algn="ctr">
              <a:lnSpc>
                <a:spcPct val="50000"/>
              </a:lnSpc>
              <a:buClr>
                <a:schemeClr val="tx2"/>
              </a:buClr>
              <a:buFontTx/>
              <a:buChar char="•"/>
            </a:pPr>
            <a:endParaRPr lang="fr-FR" sz="2400" b="1">
              <a:solidFill>
                <a:schemeClr val="accent2"/>
              </a:solidFill>
            </a:endParaRPr>
          </a:p>
          <a:p>
            <a:pPr marL="342900" indent="-342900">
              <a:lnSpc>
                <a:spcPct val="90000"/>
              </a:lnSpc>
              <a:spcBef>
                <a:spcPct val="20000"/>
              </a:spcBef>
              <a:buClr>
                <a:schemeClr val="folHlink"/>
              </a:buClr>
              <a:buFontTx/>
              <a:buChar char="•"/>
            </a:pPr>
            <a:r>
              <a:rPr lang="fr-FR" sz="1800" b="1">
                <a:solidFill>
                  <a:schemeClr val="accent2"/>
                </a:solidFill>
              </a:rPr>
              <a:t>Alta carga tumoral definida por al menos 1 de los siguientes:</a:t>
            </a:r>
          </a:p>
          <a:p>
            <a:pPr marL="742950" lvl="1" indent="-285750">
              <a:lnSpc>
                <a:spcPct val="90000"/>
              </a:lnSpc>
              <a:spcBef>
                <a:spcPct val="20000"/>
              </a:spcBef>
              <a:buClr>
                <a:schemeClr val="folHlink"/>
              </a:buClr>
              <a:buFontTx/>
              <a:buChar char="•"/>
            </a:pPr>
            <a:r>
              <a:rPr lang="fr-FR" sz="1800" b="1">
                <a:solidFill>
                  <a:schemeClr val="accent2"/>
                </a:solidFill>
              </a:rPr>
              <a:t>Tumor con el diámetro mayor </a:t>
            </a:r>
            <a:r>
              <a:rPr lang="fr-FR" sz="1800" b="1">
                <a:solidFill>
                  <a:schemeClr val="accent2"/>
                </a:solidFill>
                <a:cs typeface="Arial" charset="0"/>
              </a:rPr>
              <a:t>≥</a:t>
            </a:r>
            <a:r>
              <a:rPr lang="fr-FR" sz="1800" b="1">
                <a:solidFill>
                  <a:schemeClr val="accent2"/>
                </a:solidFill>
              </a:rPr>
              <a:t> 7 cm</a:t>
            </a:r>
          </a:p>
          <a:p>
            <a:pPr marL="742950" lvl="1" indent="-285750">
              <a:lnSpc>
                <a:spcPct val="90000"/>
              </a:lnSpc>
              <a:spcBef>
                <a:spcPct val="20000"/>
              </a:spcBef>
              <a:buClr>
                <a:schemeClr val="folHlink"/>
              </a:buClr>
              <a:buFontTx/>
              <a:buChar char="•"/>
            </a:pPr>
            <a:r>
              <a:rPr lang="fr-FR" sz="1800" b="1">
                <a:solidFill>
                  <a:schemeClr val="accent2"/>
                </a:solidFill>
              </a:rPr>
              <a:t>3 ganglios en 3 áreas distintas cada una mayor de 3 cm</a:t>
            </a:r>
          </a:p>
          <a:p>
            <a:pPr marL="742950" lvl="1" indent="-285750">
              <a:lnSpc>
                <a:spcPct val="90000"/>
              </a:lnSpc>
              <a:spcBef>
                <a:spcPct val="20000"/>
              </a:spcBef>
              <a:buClr>
                <a:schemeClr val="folHlink"/>
              </a:buClr>
              <a:buFontTx/>
              <a:buChar char="•"/>
            </a:pPr>
            <a:r>
              <a:rPr lang="fr-FR" sz="1800" b="1">
                <a:solidFill>
                  <a:schemeClr val="accent2"/>
                </a:solidFill>
              </a:rPr>
              <a:t>Bazo agrandado sintomático</a:t>
            </a:r>
          </a:p>
          <a:p>
            <a:pPr marL="742950" lvl="1" indent="-285750">
              <a:lnSpc>
                <a:spcPct val="90000"/>
              </a:lnSpc>
              <a:spcBef>
                <a:spcPct val="20000"/>
              </a:spcBef>
              <a:buClr>
                <a:schemeClr val="folHlink"/>
              </a:buClr>
              <a:buFontTx/>
              <a:buChar char="•"/>
            </a:pPr>
            <a:r>
              <a:rPr lang="fr-FR" sz="1800" b="1">
                <a:solidFill>
                  <a:schemeClr val="accent2"/>
                </a:solidFill>
              </a:rPr>
              <a:t>Compresión de órgano</a:t>
            </a:r>
          </a:p>
          <a:p>
            <a:pPr marL="742950" lvl="1" indent="-285750">
              <a:lnSpc>
                <a:spcPct val="90000"/>
              </a:lnSpc>
              <a:spcBef>
                <a:spcPct val="20000"/>
              </a:spcBef>
              <a:buClr>
                <a:schemeClr val="folHlink"/>
              </a:buClr>
              <a:buFontTx/>
              <a:buChar char="•"/>
            </a:pPr>
            <a:r>
              <a:rPr lang="fr-FR" sz="1800" b="1">
                <a:solidFill>
                  <a:schemeClr val="accent2"/>
                </a:solidFill>
              </a:rPr>
              <a:t>Ascitis o derrame pleural</a:t>
            </a:r>
          </a:p>
          <a:p>
            <a:pPr marL="342900" indent="-342900">
              <a:lnSpc>
                <a:spcPct val="90000"/>
              </a:lnSpc>
              <a:spcBef>
                <a:spcPct val="20000"/>
              </a:spcBef>
              <a:buClr>
                <a:schemeClr val="folHlink"/>
              </a:buClr>
              <a:buFontTx/>
              <a:buChar char="•"/>
            </a:pPr>
            <a:r>
              <a:rPr lang="fr-FR" sz="1800" b="1">
                <a:solidFill>
                  <a:schemeClr val="accent2"/>
                </a:solidFill>
              </a:rPr>
              <a:t>Síntomas B</a:t>
            </a:r>
          </a:p>
          <a:p>
            <a:pPr marL="342900" indent="-342900">
              <a:lnSpc>
                <a:spcPct val="90000"/>
              </a:lnSpc>
              <a:spcBef>
                <a:spcPct val="20000"/>
              </a:spcBef>
              <a:buClr>
                <a:schemeClr val="folHlink"/>
              </a:buClr>
              <a:buFontTx/>
              <a:buChar char="•"/>
            </a:pPr>
            <a:r>
              <a:rPr lang="fr-FR" sz="1800" b="1">
                <a:solidFill>
                  <a:schemeClr val="accent2"/>
                </a:solidFill>
              </a:rPr>
              <a:t>LDH  ≥ 1 vn o </a:t>
            </a:r>
            <a:r>
              <a:rPr lang="fr-FR" sz="1800" b="1">
                <a:solidFill>
                  <a:schemeClr val="accent2"/>
                </a:solidFill>
                <a:sym typeface="Symbol" pitchFamily="18" charset="2"/>
              </a:rPr>
              <a:t>2-microglob </a:t>
            </a:r>
            <a:r>
              <a:rPr lang="fr-FR" sz="1800" b="1">
                <a:solidFill>
                  <a:schemeClr val="accent2"/>
                </a:solidFill>
              </a:rPr>
              <a:t>≥ 3 g/dl</a:t>
            </a:r>
          </a:p>
          <a:p>
            <a:pPr marL="342900" indent="-342900">
              <a:lnSpc>
                <a:spcPct val="90000"/>
              </a:lnSpc>
              <a:spcBef>
                <a:spcPct val="20000"/>
              </a:spcBef>
              <a:buClr>
                <a:schemeClr val="folHlink"/>
              </a:buClr>
              <a:buFontTx/>
              <a:buChar char="•"/>
            </a:pPr>
            <a:r>
              <a:rPr lang="fr-FR" sz="1800" b="1">
                <a:solidFill>
                  <a:schemeClr val="accent2"/>
                </a:solidFill>
              </a:rPr>
              <a:t>PS-ECOG </a:t>
            </a:r>
            <a:r>
              <a:rPr lang="fr-FR" sz="1800" b="1">
                <a:solidFill>
                  <a:schemeClr val="accent2"/>
                </a:solidFill>
                <a:sym typeface="Symbol" pitchFamily="18" charset="2"/>
              </a:rPr>
              <a:t> 1*</a:t>
            </a:r>
          </a:p>
          <a:p>
            <a:pPr marL="342900" indent="-342900">
              <a:lnSpc>
                <a:spcPct val="90000"/>
              </a:lnSpc>
              <a:spcBef>
                <a:spcPct val="20000"/>
              </a:spcBef>
              <a:buClr>
                <a:schemeClr val="folHlink"/>
              </a:buClr>
              <a:buFontTx/>
              <a:buChar char="•"/>
            </a:pPr>
            <a:endParaRPr lang="fr-FR" sz="1800" b="1">
              <a:solidFill>
                <a:schemeClr val="accent2"/>
              </a:solidFill>
            </a:endParaRPr>
          </a:p>
          <a:p>
            <a:pPr marL="342900" indent="-342900">
              <a:lnSpc>
                <a:spcPct val="90000"/>
              </a:lnSpc>
              <a:spcBef>
                <a:spcPct val="20000"/>
              </a:spcBef>
              <a:buClr>
                <a:schemeClr val="folHlink"/>
              </a:buClr>
              <a:buFontTx/>
              <a:buChar char="•"/>
            </a:pPr>
            <a:endParaRPr lang="fr-FR" sz="1800" b="1">
              <a:solidFill>
                <a:schemeClr val="accent2"/>
              </a:solidFill>
              <a:sym typeface="Symbol" pitchFamily="18" charset="2"/>
            </a:endParaRPr>
          </a:p>
        </p:txBody>
      </p:sp>
      <p:sp>
        <p:nvSpPr>
          <p:cNvPr id="7" name="Line 7"/>
          <p:cNvSpPr>
            <a:spLocks noChangeShapeType="1"/>
          </p:cNvSpPr>
          <p:nvPr/>
        </p:nvSpPr>
        <p:spPr bwMode="auto">
          <a:xfrm>
            <a:off x="4716463" y="1700213"/>
            <a:ext cx="0" cy="4176712"/>
          </a:xfrm>
          <a:prstGeom prst="line">
            <a:avLst/>
          </a:prstGeom>
          <a:noFill/>
          <a:ln w="9525">
            <a:solidFill>
              <a:srgbClr val="333399"/>
            </a:solidFill>
            <a:round/>
            <a:headEnd/>
            <a:tailEnd/>
          </a:ln>
        </p:spPr>
        <p:txBody>
          <a:bodyPr/>
          <a:lstStyle/>
          <a:p>
            <a:endParaRPr lang="es-ES"/>
          </a:p>
        </p:txBody>
      </p:sp>
      <p:sp>
        <p:nvSpPr>
          <p:cNvPr id="8" name="Text Box 6"/>
          <p:cNvSpPr txBox="1">
            <a:spLocks noChangeArrowheads="1"/>
          </p:cNvSpPr>
          <p:nvPr/>
        </p:nvSpPr>
        <p:spPr bwMode="auto">
          <a:xfrm>
            <a:off x="4859338" y="6524625"/>
            <a:ext cx="4105275" cy="274638"/>
          </a:xfrm>
          <a:prstGeom prst="rect">
            <a:avLst/>
          </a:prstGeom>
          <a:noFill/>
          <a:ln w="9525">
            <a:noFill/>
            <a:miter lim="800000"/>
            <a:headEnd/>
            <a:tailEnd/>
          </a:ln>
        </p:spPr>
        <p:txBody>
          <a:bodyPr>
            <a:spAutoFit/>
          </a:bodyPr>
          <a:lstStyle/>
          <a:p>
            <a:pPr algn="r">
              <a:spcBef>
                <a:spcPct val="50000"/>
              </a:spcBef>
            </a:pPr>
            <a:r>
              <a:rPr lang="es-ES">
                <a:solidFill>
                  <a:srgbClr val="0000CC"/>
                </a:solidFill>
              </a:rPr>
              <a:t>* Usado en el estudio FL2000 pero no en el PRIMA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585943" y="127000"/>
            <a:ext cx="7343775" cy="523875"/>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Objetivos y cálculo tamaño </a:t>
            </a:r>
            <a:r>
              <a:rPr lang="es-ES" sz="2800" b="1" dirty="0" err="1">
                <a:solidFill>
                  <a:srgbClr val="001093"/>
                </a:solidFill>
              </a:rPr>
              <a:t>muestral</a:t>
            </a:r>
            <a:endParaRPr lang="es-ES" sz="2800" b="1" dirty="0">
              <a:solidFill>
                <a:srgbClr val="001093"/>
              </a:solidFill>
            </a:endParaRPr>
          </a:p>
        </p:txBody>
      </p:sp>
      <p:graphicFrame>
        <p:nvGraphicFramePr>
          <p:cNvPr id="5" name="4 Tabla"/>
          <p:cNvGraphicFramePr>
            <a:graphicFrameLocks noGrp="1"/>
          </p:cNvGraphicFramePr>
          <p:nvPr/>
        </p:nvGraphicFramePr>
        <p:xfrm>
          <a:off x="214344" y="1357298"/>
          <a:ext cx="8569190" cy="5032620"/>
        </p:xfrm>
        <a:graphic>
          <a:graphicData uri="http://schemas.openxmlformats.org/drawingml/2006/table">
            <a:tbl>
              <a:tblPr firstRow="1" bandRow="1">
                <a:tableStyleId>{21E4AEA4-8DFA-4A89-87EB-49C32662AFE0}</a:tableStyleId>
              </a:tblPr>
              <a:tblGrid>
                <a:gridCol w="1713838"/>
                <a:gridCol w="1713838"/>
                <a:gridCol w="1713838"/>
                <a:gridCol w="1713838"/>
                <a:gridCol w="1713838"/>
              </a:tblGrid>
              <a:tr h="342895">
                <a:tc>
                  <a:txBody>
                    <a:bodyPr/>
                    <a:lstStyle/>
                    <a:p>
                      <a:pPr algn="ctr"/>
                      <a:endParaRPr lang="es-ES" sz="1400" dirty="0">
                        <a:latin typeface="Trebuchet MS" pitchFamily="34" charset="0"/>
                      </a:endParaRPr>
                    </a:p>
                  </a:txBody>
                  <a:tcPr/>
                </a:tc>
                <a:tc>
                  <a:txBody>
                    <a:bodyPr/>
                    <a:lstStyle/>
                    <a:p>
                      <a:pPr algn="ctr"/>
                      <a:r>
                        <a:rPr lang="es-ES" sz="1400" dirty="0" smtClean="0">
                          <a:latin typeface="Trebuchet MS" pitchFamily="34" charset="0"/>
                        </a:rPr>
                        <a:t>Marcus</a:t>
                      </a:r>
                      <a:endParaRPr lang="es-ES" sz="1400" dirty="0">
                        <a:latin typeface="Trebuchet MS" pitchFamily="34" charset="0"/>
                      </a:endParaRPr>
                    </a:p>
                  </a:txBody>
                  <a:tcPr/>
                </a:tc>
                <a:tc>
                  <a:txBody>
                    <a:bodyPr/>
                    <a:lstStyle/>
                    <a:p>
                      <a:pPr algn="ctr"/>
                      <a:r>
                        <a:rPr lang="es-ES" sz="1400" dirty="0" err="1" smtClean="0">
                          <a:latin typeface="Trebuchet MS" pitchFamily="34" charset="0"/>
                        </a:rPr>
                        <a:t>Hiddemann</a:t>
                      </a:r>
                      <a:endParaRPr lang="es-ES" sz="1400" dirty="0">
                        <a:latin typeface="Trebuchet MS" pitchFamily="34" charset="0"/>
                      </a:endParaRPr>
                    </a:p>
                  </a:txBody>
                  <a:tcPr/>
                </a:tc>
                <a:tc>
                  <a:txBody>
                    <a:bodyPr/>
                    <a:lstStyle/>
                    <a:p>
                      <a:pPr algn="ctr"/>
                      <a:r>
                        <a:rPr lang="es-ES" sz="1400" dirty="0" err="1" smtClean="0">
                          <a:latin typeface="Trebuchet MS" pitchFamily="34" charset="0"/>
                        </a:rPr>
                        <a:t>Salles</a:t>
                      </a:r>
                      <a:endParaRPr lang="es-ES" sz="1400" dirty="0">
                        <a:latin typeface="Trebuchet MS" pitchFamily="34" charset="0"/>
                      </a:endParaRPr>
                    </a:p>
                  </a:txBody>
                  <a:tcPr/>
                </a:tc>
                <a:tc>
                  <a:txBody>
                    <a:bodyPr/>
                    <a:lstStyle/>
                    <a:p>
                      <a:pPr algn="ctr"/>
                      <a:r>
                        <a:rPr lang="es-ES" sz="1400" dirty="0" err="1" smtClean="0">
                          <a:latin typeface="Trebuchet MS" pitchFamily="34" charset="0"/>
                        </a:rPr>
                        <a:t>Herold</a:t>
                      </a:r>
                      <a:endParaRPr lang="es-ES" sz="1400" dirty="0">
                        <a:latin typeface="Trebuchet MS" pitchFamily="34" charset="0"/>
                      </a:endParaRPr>
                    </a:p>
                  </a:txBody>
                  <a:tcPr/>
                </a:tc>
              </a:tr>
              <a:tr h="500671">
                <a:tc>
                  <a:txBody>
                    <a:bodyPr/>
                    <a:lstStyle/>
                    <a:p>
                      <a:r>
                        <a:rPr lang="es-ES" sz="1400" dirty="0" smtClean="0">
                          <a:latin typeface="Trebuchet MS" pitchFamily="34" charset="0"/>
                        </a:rPr>
                        <a:t>Objetivo primario</a:t>
                      </a:r>
                      <a:endParaRPr lang="es-ES" sz="1400" dirty="0">
                        <a:latin typeface="Trebuchet MS" pitchFamily="34" charset="0"/>
                      </a:endParaRPr>
                    </a:p>
                  </a:txBody>
                  <a:tcPr/>
                </a:tc>
                <a:tc>
                  <a:txBody>
                    <a:bodyPr/>
                    <a:lstStyle/>
                    <a:p>
                      <a:r>
                        <a:rPr lang="es-ES" sz="1400" dirty="0" smtClean="0">
                          <a:latin typeface="Trebuchet MS" pitchFamily="34" charset="0"/>
                        </a:rPr>
                        <a:t>Tiempo fallo tratamiento</a:t>
                      </a:r>
                      <a:endParaRPr lang="es-ES" sz="1400" dirty="0">
                        <a:latin typeface="Trebuchet MS" pitchFamily="34" charset="0"/>
                      </a:endParaRPr>
                    </a:p>
                  </a:txBody>
                  <a:tcPr/>
                </a:tc>
                <a:tc>
                  <a:txBody>
                    <a:bodyPr/>
                    <a:lstStyle/>
                    <a:p>
                      <a:r>
                        <a:rPr lang="es-ES" sz="1400" dirty="0" smtClean="0">
                          <a:latin typeface="Trebuchet MS" pitchFamily="34" charset="0"/>
                        </a:rPr>
                        <a:t>Tiempo fallo tratamiento</a:t>
                      </a:r>
                      <a:endParaRPr lang="es-ES" sz="1400" dirty="0">
                        <a:latin typeface="Trebuchet MS" pitchFamily="34" charset="0"/>
                      </a:endParaRPr>
                    </a:p>
                  </a:txBody>
                  <a:tcPr/>
                </a:tc>
                <a:tc>
                  <a:txBody>
                    <a:bodyPr/>
                    <a:lstStyle/>
                    <a:p>
                      <a:r>
                        <a:rPr lang="es-ES" sz="1400" dirty="0" smtClean="0">
                          <a:latin typeface="Trebuchet MS" pitchFamily="34" charset="0"/>
                        </a:rPr>
                        <a:t>Tiempo libre acontecimiento</a:t>
                      </a:r>
                      <a:endParaRPr lang="es-ES" sz="1400" dirty="0">
                        <a:latin typeface="Trebuchet MS" pitchFamily="34" charset="0"/>
                      </a:endParaRPr>
                    </a:p>
                  </a:txBody>
                  <a:tcPr/>
                </a:tc>
                <a:tc>
                  <a:txBody>
                    <a:bodyPr/>
                    <a:lstStyle/>
                    <a:p>
                      <a:r>
                        <a:rPr lang="es-ES" sz="1400" dirty="0" smtClean="0">
                          <a:latin typeface="Trebuchet MS" pitchFamily="34" charset="0"/>
                        </a:rPr>
                        <a:t>Respuesta</a:t>
                      </a:r>
                      <a:r>
                        <a:rPr lang="es-ES" sz="1400" baseline="0" dirty="0" smtClean="0">
                          <a:latin typeface="Trebuchet MS" pitchFamily="34" charset="0"/>
                        </a:rPr>
                        <a:t> global</a:t>
                      </a:r>
                      <a:endParaRPr lang="es-ES" sz="1400" dirty="0" smtClean="0">
                        <a:latin typeface="Trebuchet MS" pitchFamily="34" charset="0"/>
                      </a:endParaRPr>
                    </a:p>
                  </a:txBody>
                  <a:tcPr/>
                </a:tc>
              </a:tr>
              <a:tr h="1737622">
                <a:tc>
                  <a:txBody>
                    <a:bodyPr/>
                    <a:lstStyle/>
                    <a:p>
                      <a:r>
                        <a:rPr lang="es-ES" sz="1400" dirty="0" smtClean="0">
                          <a:latin typeface="Trebuchet MS" pitchFamily="34" charset="0"/>
                        </a:rPr>
                        <a:t>Objetivos secundarios</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latin typeface="Trebuchet MS" pitchFamily="34" charset="0"/>
                        </a:rPr>
                        <a:t>Sup.libre</a:t>
                      </a:r>
                      <a:r>
                        <a:rPr lang="es-ES" sz="1400" dirty="0" smtClean="0">
                          <a:latin typeface="Trebuchet MS" pitchFamily="34" charset="0"/>
                        </a:rPr>
                        <a:t> progresión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Respuesta global</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Supervivencia global</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Duración respuesta</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Otros</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Duración respuesta</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latin typeface="Trebuchet MS" pitchFamily="34" charset="0"/>
                        </a:rPr>
                        <a:t>Sup</a:t>
                      </a:r>
                      <a:r>
                        <a:rPr lang="es-ES" sz="1400" dirty="0" smtClean="0">
                          <a:latin typeface="Trebuchet MS" pitchFamily="34" charset="0"/>
                        </a:rPr>
                        <a:t>. global</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Otros</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Duración respuesta</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latin typeface="Trebuchet MS" pitchFamily="34" charset="0"/>
                        </a:rPr>
                        <a:t>Sup</a:t>
                      </a:r>
                      <a:r>
                        <a:rPr lang="es-ES" sz="1400" dirty="0" smtClean="0">
                          <a:latin typeface="Trebuchet MS" pitchFamily="34" charset="0"/>
                        </a:rPr>
                        <a:t>. global</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Otros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latin typeface="Trebuchet MS" pitchFamily="34" charset="0"/>
                        </a:rPr>
                        <a:t>Sup</a:t>
                      </a:r>
                      <a:r>
                        <a:rPr lang="es-ES" sz="1400" dirty="0" smtClean="0">
                          <a:latin typeface="Trebuchet MS" pitchFamily="34" charset="0"/>
                        </a:rPr>
                        <a:t>. libre progresión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latin typeface="Trebuchet MS" pitchFamily="34" charset="0"/>
                        </a:rPr>
                        <a:t>Sup</a:t>
                      </a:r>
                      <a:r>
                        <a:rPr lang="es-ES" sz="1400" dirty="0" smtClean="0">
                          <a:latin typeface="Trebuchet MS" pitchFamily="34" charset="0"/>
                        </a:rPr>
                        <a:t>. global</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err="1" smtClean="0">
                          <a:latin typeface="Trebuchet MS" pitchFamily="34" charset="0"/>
                        </a:rPr>
                        <a:t>Sup.libre</a:t>
                      </a:r>
                      <a:r>
                        <a:rPr lang="es-ES" sz="1400" dirty="0" smtClean="0">
                          <a:latin typeface="Trebuchet MS" pitchFamily="34" charset="0"/>
                        </a:rPr>
                        <a:t> acontecimiento</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Duración</a:t>
                      </a:r>
                      <a:r>
                        <a:rPr lang="es-ES" sz="1400" baseline="0" dirty="0" smtClean="0">
                          <a:latin typeface="Trebuchet MS" pitchFamily="34" charset="0"/>
                        </a:rPr>
                        <a:t> respuesta</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Tiempo a nuevo tratamiento</a:t>
                      </a:r>
                      <a:endParaRPr lang="es-ES" sz="1400" dirty="0">
                        <a:latin typeface="Trebuchet MS" pitchFamily="34" charset="0"/>
                      </a:endParaRPr>
                    </a:p>
                  </a:txBody>
                  <a:tcPr/>
                </a:tc>
              </a:tr>
              <a:tr h="1805245">
                <a:tc>
                  <a:txBody>
                    <a:bodyPr/>
                    <a:lstStyle/>
                    <a:p>
                      <a:r>
                        <a:rPr lang="es-ES" sz="1400" dirty="0" smtClean="0">
                          <a:latin typeface="Trebuchet MS" pitchFamily="34" charset="0"/>
                        </a:rPr>
                        <a:t>Cálculo</a:t>
                      </a:r>
                      <a:r>
                        <a:rPr lang="es-ES" sz="1400" baseline="0" dirty="0" smtClean="0">
                          <a:latin typeface="Trebuchet MS" pitchFamily="34" charset="0"/>
                        </a:rPr>
                        <a:t> tamaño </a:t>
                      </a:r>
                      <a:r>
                        <a:rPr lang="es-ES" sz="1400" baseline="0" dirty="0" err="1" smtClean="0">
                          <a:latin typeface="Trebuchet MS" pitchFamily="34" charset="0"/>
                        </a:rPr>
                        <a:t>muestral</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TFT</a:t>
                      </a:r>
                      <a:r>
                        <a:rPr lang="es-ES" sz="1400" baseline="0" dirty="0" smtClean="0">
                          <a:latin typeface="Trebuchet MS" pitchFamily="34" charset="0"/>
                        </a:rPr>
                        <a:t> m: 18 m</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R 1:1</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Alfa 5%</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Beta 85%</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50% aumento TFT</a:t>
                      </a:r>
                      <a:endParaRPr lang="es-ES" sz="1400" dirty="0">
                        <a:latin typeface="Trebuchet MS"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400" baseline="0"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R 1:1</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Alfa 5%</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Test </a:t>
                      </a:r>
                      <a:r>
                        <a:rPr lang="es-ES" sz="1400" baseline="0" dirty="0" err="1" smtClean="0">
                          <a:latin typeface="Trebuchet MS" pitchFamily="34" charset="0"/>
                        </a:rPr>
                        <a:t>sequencial</a:t>
                      </a:r>
                      <a:r>
                        <a:rPr lang="es-ES" sz="1400" baseline="0" dirty="0" smtClean="0">
                          <a:latin typeface="Trebuchet MS" pitchFamily="34" charset="0"/>
                        </a:rPr>
                        <a:t> triangular</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Trebuchet MS" pitchFamily="34" charset="0"/>
                        </a:rPr>
                        <a:t>50% reducción TFT</a:t>
                      </a:r>
                      <a:endParaRPr lang="es-ES" sz="1400" dirty="0">
                        <a:latin typeface="Trebuchet MS"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Trebuchet MS" pitchFamily="34" charset="0"/>
                          <a:ea typeface="+mn-ea"/>
                          <a:cs typeface="+mn-cs"/>
                        </a:rPr>
                        <a:t>SLA a 3a: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Trebuchet MS" pitchFamily="34" charset="0"/>
                          <a:ea typeface="+mn-ea"/>
                          <a:cs typeface="+mn-cs"/>
                        </a:rPr>
                        <a:t>R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Trebuchet MS" pitchFamily="34" charset="0"/>
                          <a:ea typeface="+mn-ea"/>
                          <a:cs typeface="+mn-cs"/>
                        </a:rPr>
                        <a:t>Alfa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Trebuchet MS" pitchFamily="34" charset="0"/>
                          <a:ea typeface="+mn-ea"/>
                          <a:cs typeface="+mn-cs"/>
                        </a:rPr>
                        <a:t>Beta 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smtClean="0">
                        <a:ln>
                          <a:noFill/>
                        </a:ln>
                        <a:solidFill>
                          <a:srgbClr val="000000"/>
                        </a:solidFill>
                        <a:effectLst/>
                        <a:uLnTx/>
                        <a:uFillTx/>
                        <a:latin typeface="Trebuchet MS"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smtClean="0">
                          <a:ln>
                            <a:noFill/>
                          </a:ln>
                          <a:solidFill>
                            <a:srgbClr val="000000"/>
                          </a:solidFill>
                          <a:effectLst/>
                          <a:uLnTx/>
                          <a:uFillTx/>
                          <a:latin typeface="Trebuchet MS" pitchFamily="34" charset="0"/>
                          <a:ea typeface="+mn-ea"/>
                          <a:cs typeface="+mn-cs"/>
                        </a:rPr>
                        <a:t>Aumento SLA a70%</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SLA a 4a: 45%</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R 1:1</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Alfa 5%</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Beta 80%</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aseline="0" dirty="0" smtClean="0">
                        <a:latin typeface="Trebuchet MS"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400" baseline="0" dirty="0" smtClean="0">
                          <a:latin typeface="Trebuchet MS" pitchFamily="34" charset="0"/>
                        </a:rPr>
                        <a:t>Aumento SLA a65%</a:t>
                      </a:r>
                    </a:p>
                    <a:p>
                      <a:endParaRPr lang="es-ES" sz="1400" dirty="0">
                        <a:latin typeface="Trebuchet MS" pitchFamily="34" charset="0"/>
                      </a:endParaRPr>
                    </a:p>
                  </a:txBody>
                  <a:tcPr/>
                </a:tc>
              </a:tr>
              <a:tr h="568000">
                <a:tc>
                  <a:txBody>
                    <a:bodyPr/>
                    <a:lstStyle/>
                    <a:p>
                      <a:r>
                        <a:rPr lang="es-ES" sz="1400" dirty="0" smtClean="0">
                          <a:latin typeface="Trebuchet MS" pitchFamily="34" charset="0"/>
                        </a:rPr>
                        <a:t>N</a:t>
                      </a:r>
                      <a:endParaRPr lang="es-ES" sz="1400" dirty="0">
                        <a:latin typeface="Trebuchet MS" pitchFamily="34" charset="0"/>
                      </a:endParaRPr>
                    </a:p>
                  </a:txBody>
                  <a:tcPr/>
                </a:tc>
                <a:tc>
                  <a:txBody>
                    <a:bodyPr/>
                    <a:lstStyle/>
                    <a:p>
                      <a:r>
                        <a:rPr lang="es-ES" sz="1400" baseline="0" dirty="0" smtClean="0">
                          <a:latin typeface="Trebuchet MS" pitchFamily="34" charset="0"/>
                        </a:rPr>
                        <a:t>318</a:t>
                      </a:r>
                    </a:p>
                  </a:txBody>
                  <a:tcPr/>
                </a:tc>
                <a:tc>
                  <a:txBody>
                    <a:bodyPr/>
                    <a:lstStyle/>
                    <a:p>
                      <a:r>
                        <a:rPr lang="es-ES" sz="1400" baseline="0" dirty="0" smtClean="0">
                          <a:latin typeface="Trebuchet MS" pitchFamily="34" charset="0"/>
                        </a:rPr>
                        <a:t>148</a:t>
                      </a:r>
                    </a:p>
                  </a:txBody>
                  <a:tcPr/>
                </a:tc>
                <a:tc>
                  <a:txBody>
                    <a:bodyPr/>
                    <a:lstStyle/>
                    <a:p>
                      <a:r>
                        <a:rPr lang="es-ES" sz="1400" dirty="0" smtClean="0">
                          <a:latin typeface="Trebuchet MS" pitchFamily="34" charset="0"/>
                        </a:rPr>
                        <a:t>360</a:t>
                      </a:r>
                      <a:endParaRPr lang="es-ES" sz="1400" dirty="0">
                        <a:latin typeface="Trebuchet MS" pitchFamily="34" charset="0"/>
                      </a:endParaRPr>
                    </a:p>
                  </a:txBody>
                  <a:tcPr/>
                </a:tc>
                <a:tc>
                  <a:txBody>
                    <a:bodyPr/>
                    <a:lstStyle/>
                    <a:p>
                      <a:r>
                        <a:rPr lang="es-ES" sz="1400" dirty="0" smtClean="0">
                          <a:latin typeface="Trebuchet MS" pitchFamily="34" charset="0"/>
                        </a:rPr>
                        <a:t>216</a:t>
                      </a:r>
                      <a:endParaRPr lang="es-ES" sz="1400" dirty="0">
                        <a:latin typeface="Trebuchet MS" pitchFamily="34" charset="0"/>
                      </a:endParaRPr>
                    </a:p>
                  </a:txBody>
                  <a:tcPr/>
                </a:tc>
              </a:tr>
            </a:tbl>
          </a:graphicData>
        </a:graphic>
      </p:graphicFrame>
      <p:sp>
        <p:nvSpPr>
          <p:cNvPr id="6" name="5 Rectángulo"/>
          <p:cNvSpPr/>
          <p:nvPr/>
        </p:nvSpPr>
        <p:spPr>
          <a:xfrm>
            <a:off x="214344" y="2222485"/>
            <a:ext cx="8569325" cy="4176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CuadroTexto"/>
          <p:cNvSpPr txBox="1"/>
          <p:nvPr/>
        </p:nvSpPr>
        <p:spPr>
          <a:xfrm>
            <a:off x="1079532" y="2276460"/>
            <a:ext cx="3527425" cy="1385888"/>
          </a:xfrm>
          <a:prstGeom prst="rect">
            <a:avLst/>
          </a:prstGeom>
          <a:solidFill>
            <a:schemeClr val="bg2">
              <a:lumMod val="40000"/>
              <a:lumOff val="60000"/>
            </a:schemeClr>
          </a:solidFill>
          <a:ln w="19050">
            <a:solidFill>
              <a:schemeClr val="accent6"/>
            </a:solidFill>
          </a:ln>
        </p:spPr>
        <p:txBody>
          <a:bodyPr>
            <a:spAutoFit/>
          </a:bodyPr>
          <a:lstStyle/>
          <a:p>
            <a:pPr>
              <a:defRPr/>
            </a:pPr>
            <a:r>
              <a:rPr lang="es-ES" sz="1400" dirty="0">
                <a:solidFill>
                  <a:srgbClr val="000099"/>
                </a:solidFill>
              </a:rPr>
              <a:t>Desde </a:t>
            </a:r>
            <a:r>
              <a:rPr lang="es-ES" sz="1400" dirty="0" err="1">
                <a:solidFill>
                  <a:srgbClr val="000099"/>
                </a:solidFill>
              </a:rPr>
              <a:t>aleatorización</a:t>
            </a:r>
            <a:r>
              <a:rPr lang="es-ES" sz="1400" dirty="0">
                <a:solidFill>
                  <a:srgbClr val="000099"/>
                </a:solidFill>
              </a:rPr>
              <a:t> hasta:</a:t>
            </a:r>
          </a:p>
          <a:p>
            <a:pPr>
              <a:defRPr/>
            </a:pPr>
            <a:r>
              <a:rPr lang="es-ES" sz="1400" dirty="0">
                <a:solidFill>
                  <a:srgbClr val="000099"/>
                </a:solidFill>
              </a:rPr>
              <a:t>  - recaída</a:t>
            </a:r>
          </a:p>
          <a:p>
            <a:pPr>
              <a:defRPr/>
            </a:pPr>
            <a:r>
              <a:rPr lang="es-ES" sz="1400" dirty="0">
                <a:solidFill>
                  <a:srgbClr val="000099"/>
                </a:solidFill>
              </a:rPr>
              <a:t>  - progresión</a:t>
            </a:r>
          </a:p>
          <a:p>
            <a:pPr>
              <a:defRPr/>
            </a:pPr>
            <a:r>
              <a:rPr lang="es-ES" sz="1400" dirty="0">
                <a:solidFill>
                  <a:srgbClr val="000099"/>
                </a:solidFill>
              </a:rPr>
              <a:t>  - inicio de nuevo </a:t>
            </a:r>
            <a:r>
              <a:rPr lang="es-ES" sz="1400" dirty="0" err="1">
                <a:solidFill>
                  <a:srgbClr val="000099"/>
                </a:solidFill>
              </a:rPr>
              <a:t>tto</a:t>
            </a:r>
            <a:r>
              <a:rPr lang="es-ES" sz="1400" dirty="0">
                <a:solidFill>
                  <a:srgbClr val="000099"/>
                </a:solidFill>
              </a:rPr>
              <a:t>. </a:t>
            </a:r>
            <a:r>
              <a:rPr lang="es-ES" sz="1400" dirty="0" err="1">
                <a:solidFill>
                  <a:srgbClr val="000099"/>
                </a:solidFill>
              </a:rPr>
              <a:t>antilinfoma</a:t>
            </a:r>
            <a:endParaRPr lang="es-ES" sz="1400" dirty="0">
              <a:solidFill>
                <a:srgbClr val="000099"/>
              </a:solidFill>
            </a:endParaRPr>
          </a:p>
          <a:p>
            <a:pPr>
              <a:defRPr/>
            </a:pPr>
            <a:r>
              <a:rPr lang="es-ES" sz="1400" dirty="0">
                <a:solidFill>
                  <a:srgbClr val="000099"/>
                </a:solidFill>
              </a:rPr>
              <a:t>  - </a:t>
            </a:r>
            <a:r>
              <a:rPr lang="es-ES" sz="1400" dirty="0" err="1">
                <a:solidFill>
                  <a:srgbClr val="000099"/>
                </a:solidFill>
              </a:rPr>
              <a:t>enf</a:t>
            </a:r>
            <a:r>
              <a:rPr lang="es-ES" sz="1400" dirty="0">
                <a:solidFill>
                  <a:srgbClr val="000099"/>
                </a:solidFill>
              </a:rPr>
              <a:t>. estable tras 4 ciclos</a:t>
            </a:r>
          </a:p>
          <a:p>
            <a:pPr>
              <a:defRPr/>
            </a:pPr>
            <a:r>
              <a:rPr lang="es-ES" sz="1400" dirty="0">
                <a:solidFill>
                  <a:srgbClr val="000099"/>
                </a:solidFill>
              </a:rPr>
              <a:t>  - muerte</a:t>
            </a:r>
          </a:p>
        </p:txBody>
      </p:sp>
      <p:sp>
        <p:nvSpPr>
          <p:cNvPr id="8" name="7 CuadroTexto"/>
          <p:cNvSpPr txBox="1"/>
          <p:nvPr/>
        </p:nvSpPr>
        <p:spPr>
          <a:xfrm>
            <a:off x="2735294" y="3716323"/>
            <a:ext cx="3529013" cy="954087"/>
          </a:xfrm>
          <a:prstGeom prst="rect">
            <a:avLst/>
          </a:prstGeom>
          <a:solidFill>
            <a:schemeClr val="bg2">
              <a:lumMod val="40000"/>
              <a:lumOff val="60000"/>
            </a:schemeClr>
          </a:solidFill>
          <a:ln w="19050">
            <a:solidFill>
              <a:schemeClr val="accent6"/>
            </a:solidFill>
          </a:ln>
        </p:spPr>
        <p:txBody>
          <a:bodyPr>
            <a:spAutoFit/>
          </a:bodyPr>
          <a:lstStyle/>
          <a:p>
            <a:pPr>
              <a:defRPr/>
            </a:pPr>
            <a:r>
              <a:rPr lang="es-ES" sz="1400" dirty="0">
                <a:solidFill>
                  <a:srgbClr val="000099"/>
                </a:solidFill>
              </a:rPr>
              <a:t>Desde inicio del </a:t>
            </a:r>
            <a:r>
              <a:rPr lang="es-ES" sz="1400" dirty="0" err="1">
                <a:solidFill>
                  <a:srgbClr val="000099"/>
                </a:solidFill>
              </a:rPr>
              <a:t>tto</a:t>
            </a:r>
            <a:r>
              <a:rPr lang="es-ES" sz="1400" dirty="0">
                <a:solidFill>
                  <a:srgbClr val="000099"/>
                </a:solidFill>
              </a:rPr>
              <a:t>. hasta:</a:t>
            </a:r>
          </a:p>
          <a:p>
            <a:pPr>
              <a:defRPr/>
            </a:pPr>
            <a:r>
              <a:rPr lang="es-ES" sz="1400" dirty="0">
                <a:solidFill>
                  <a:srgbClr val="000099"/>
                </a:solidFill>
              </a:rPr>
              <a:t>  - resistencia al </a:t>
            </a:r>
            <a:r>
              <a:rPr lang="es-ES" sz="1400" dirty="0" err="1">
                <a:solidFill>
                  <a:srgbClr val="000099"/>
                </a:solidFill>
              </a:rPr>
              <a:t>tto</a:t>
            </a:r>
            <a:r>
              <a:rPr lang="es-ES" sz="1400" dirty="0">
                <a:solidFill>
                  <a:srgbClr val="000099"/>
                </a:solidFill>
              </a:rPr>
              <a:t>. inicial</a:t>
            </a:r>
          </a:p>
          <a:p>
            <a:pPr>
              <a:defRPr/>
            </a:pPr>
            <a:r>
              <a:rPr lang="es-ES" sz="1400" dirty="0">
                <a:solidFill>
                  <a:srgbClr val="000099"/>
                </a:solidFill>
              </a:rPr>
              <a:t>  - progresión</a:t>
            </a:r>
          </a:p>
          <a:p>
            <a:pPr>
              <a:defRPr/>
            </a:pPr>
            <a:r>
              <a:rPr lang="es-ES" sz="1400" dirty="0">
                <a:solidFill>
                  <a:srgbClr val="000099"/>
                </a:solidFill>
              </a:rPr>
              <a:t>  - muerte</a:t>
            </a:r>
          </a:p>
        </p:txBody>
      </p:sp>
      <p:sp>
        <p:nvSpPr>
          <p:cNvPr id="9" name="8 CuadroTexto"/>
          <p:cNvSpPr txBox="1"/>
          <p:nvPr/>
        </p:nvSpPr>
        <p:spPr>
          <a:xfrm>
            <a:off x="4535519" y="4724385"/>
            <a:ext cx="3529013" cy="1169988"/>
          </a:xfrm>
          <a:prstGeom prst="rect">
            <a:avLst/>
          </a:prstGeom>
          <a:solidFill>
            <a:schemeClr val="bg2">
              <a:lumMod val="40000"/>
              <a:lumOff val="60000"/>
            </a:schemeClr>
          </a:solidFill>
          <a:ln w="19050">
            <a:solidFill>
              <a:schemeClr val="accent6"/>
            </a:solidFill>
          </a:ln>
        </p:spPr>
        <p:txBody>
          <a:bodyPr>
            <a:spAutoFit/>
          </a:bodyPr>
          <a:lstStyle/>
          <a:p>
            <a:pPr>
              <a:defRPr/>
            </a:pPr>
            <a:r>
              <a:rPr lang="es-ES" sz="1400" dirty="0">
                <a:solidFill>
                  <a:srgbClr val="000099"/>
                </a:solidFill>
              </a:rPr>
              <a:t>Desde </a:t>
            </a:r>
            <a:r>
              <a:rPr lang="es-ES" sz="1400" dirty="0" err="1">
                <a:solidFill>
                  <a:srgbClr val="000099"/>
                </a:solidFill>
              </a:rPr>
              <a:t>aleatorización</a:t>
            </a:r>
            <a:r>
              <a:rPr lang="es-ES" sz="1400" dirty="0">
                <a:solidFill>
                  <a:srgbClr val="000099"/>
                </a:solidFill>
              </a:rPr>
              <a:t> hasta:</a:t>
            </a:r>
          </a:p>
          <a:p>
            <a:pPr>
              <a:defRPr/>
            </a:pPr>
            <a:r>
              <a:rPr lang="es-ES" sz="1400" dirty="0">
                <a:solidFill>
                  <a:srgbClr val="000099"/>
                </a:solidFill>
              </a:rPr>
              <a:t>  - recaída</a:t>
            </a:r>
          </a:p>
          <a:p>
            <a:pPr>
              <a:defRPr/>
            </a:pPr>
            <a:r>
              <a:rPr lang="es-ES" sz="1400" dirty="0">
                <a:solidFill>
                  <a:srgbClr val="000099"/>
                </a:solidFill>
              </a:rPr>
              <a:t>  - progresión</a:t>
            </a:r>
          </a:p>
          <a:p>
            <a:pPr>
              <a:defRPr/>
            </a:pPr>
            <a:r>
              <a:rPr lang="es-ES" sz="1400" dirty="0">
                <a:solidFill>
                  <a:srgbClr val="000099"/>
                </a:solidFill>
              </a:rPr>
              <a:t>  - inicio de nuevo </a:t>
            </a:r>
            <a:r>
              <a:rPr lang="es-ES" sz="1400" dirty="0" err="1">
                <a:solidFill>
                  <a:srgbClr val="000099"/>
                </a:solidFill>
              </a:rPr>
              <a:t>tto</a:t>
            </a:r>
            <a:r>
              <a:rPr lang="es-ES" sz="1400" dirty="0">
                <a:solidFill>
                  <a:srgbClr val="000099"/>
                </a:solidFill>
              </a:rPr>
              <a:t>. </a:t>
            </a:r>
            <a:r>
              <a:rPr lang="es-ES" sz="1400" dirty="0" err="1">
                <a:solidFill>
                  <a:srgbClr val="000099"/>
                </a:solidFill>
              </a:rPr>
              <a:t>antilinfoma</a:t>
            </a:r>
            <a:endParaRPr lang="es-ES" sz="1400" dirty="0">
              <a:solidFill>
                <a:srgbClr val="000099"/>
              </a:solidFill>
            </a:endParaRPr>
          </a:p>
          <a:p>
            <a:pPr>
              <a:defRPr/>
            </a:pPr>
            <a:r>
              <a:rPr lang="es-ES" sz="1400" dirty="0">
                <a:solidFill>
                  <a:srgbClr val="000099"/>
                </a:solidFill>
              </a:rPr>
              <a:t>  - muerte</a:t>
            </a:r>
          </a:p>
        </p:txBody>
      </p:sp>
      <p:sp>
        <p:nvSpPr>
          <p:cNvPr id="10" name="9 CuadroTexto"/>
          <p:cNvSpPr txBox="1"/>
          <p:nvPr/>
        </p:nvSpPr>
        <p:spPr>
          <a:xfrm>
            <a:off x="6048407" y="5965810"/>
            <a:ext cx="3024187" cy="739775"/>
          </a:xfrm>
          <a:prstGeom prst="rect">
            <a:avLst/>
          </a:prstGeom>
          <a:solidFill>
            <a:schemeClr val="bg2">
              <a:lumMod val="40000"/>
              <a:lumOff val="60000"/>
            </a:schemeClr>
          </a:solidFill>
          <a:ln w="19050">
            <a:solidFill>
              <a:schemeClr val="accent6"/>
            </a:solidFill>
          </a:ln>
        </p:spPr>
        <p:txBody>
          <a:bodyPr>
            <a:spAutoFit/>
          </a:bodyPr>
          <a:lstStyle/>
          <a:p>
            <a:pPr>
              <a:defRPr/>
            </a:pPr>
            <a:r>
              <a:rPr lang="es-ES" sz="1400" dirty="0">
                <a:solidFill>
                  <a:srgbClr val="000099"/>
                </a:solidFill>
              </a:rPr>
              <a:t>Desde </a:t>
            </a:r>
            <a:r>
              <a:rPr lang="es-ES" sz="1400" dirty="0" err="1">
                <a:solidFill>
                  <a:srgbClr val="000099"/>
                </a:solidFill>
              </a:rPr>
              <a:t>aleatorización</a:t>
            </a:r>
            <a:r>
              <a:rPr lang="es-ES" sz="1400" dirty="0">
                <a:solidFill>
                  <a:srgbClr val="000099"/>
                </a:solidFill>
              </a:rPr>
              <a:t> hasta:</a:t>
            </a:r>
          </a:p>
          <a:p>
            <a:pPr>
              <a:defRPr/>
            </a:pPr>
            <a:r>
              <a:rPr lang="es-ES" sz="1400" dirty="0">
                <a:solidFill>
                  <a:srgbClr val="000099"/>
                </a:solidFill>
              </a:rPr>
              <a:t>  - progresión</a:t>
            </a:r>
          </a:p>
          <a:p>
            <a:pPr>
              <a:defRPr/>
            </a:pPr>
            <a:r>
              <a:rPr lang="es-ES" sz="1400" dirty="0">
                <a:solidFill>
                  <a:srgbClr val="000099"/>
                </a:solidFill>
              </a:rPr>
              <a:t>  - muerte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0" grpId="0" animBg="1"/>
      <p:bldP spid="1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173171" y="1214422"/>
            <a:ext cx="2470135" cy="400110"/>
          </a:xfrm>
          <a:prstGeom prst="rect">
            <a:avLst/>
          </a:prstGeom>
          <a:noFill/>
          <a:ln w="9525">
            <a:noFill/>
            <a:miter lim="800000"/>
            <a:headEnd/>
            <a:tailEnd/>
          </a:ln>
        </p:spPr>
        <p:txBody>
          <a:bodyPr wrap="square">
            <a:spAutoFit/>
          </a:bodyPr>
          <a:lstStyle/>
          <a:p>
            <a:pPr>
              <a:spcBef>
                <a:spcPct val="50000"/>
              </a:spcBef>
            </a:pPr>
            <a:r>
              <a:rPr lang="es-ES" sz="2000" b="1" dirty="0">
                <a:solidFill>
                  <a:srgbClr val="001093"/>
                </a:solidFill>
              </a:rPr>
              <a:t>Edad (años)</a:t>
            </a:r>
          </a:p>
        </p:txBody>
      </p:sp>
      <p:graphicFrame>
        <p:nvGraphicFramePr>
          <p:cNvPr id="44034" name="Object 3"/>
          <p:cNvGraphicFramePr>
            <a:graphicFrameLocks noChangeAspect="1"/>
          </p:cNvGraphicFramePr>
          <p:nvPr/>
        </p:nvGraphicFramePr>
        <p:xfrm>
          <a:off x="0" y="1571636"/>
          <a:ext cx="3882371" cy="2571744"/>
        </p:xfrm>
        <a:graphic>
          <a:graphicData uri="http://schemas.openxmlformats.org/presentationml/2006/ole">
            <p:oleObj spid="_x0000_s44034" r:id="rId6" imgW="8711939" imgH="5773412" progId="Excel.Sheet.8">
              <p:embed/>
            </p:oleObj>
          </a:graphicData>
        </a:graphic>
      </p:graphicFrame>
      <p:sp>
        <p:nvSpPr>
          <p:cNvPr id="5" name="Text Box 9"/>
          <p:cNvSpPr txBox="1">
            <a:spLocks noChangeArrowheads="1"/>
          </p:cNvSpPr>
          <p:nvPr/>
        </p:nvSpPr>
        <p:spPr bwMode="auto">
          <a:xfrm>
            <a:off x="5143504" y="1214422"/>
            <a:ext cx="3090857" cy="400110"/>
          </a:xfrm>
          <a:prstGeom prst="rect">
            <a:avLst/>
          </a:prstGeom>
          <a:noFill/>
          <a:ln w="9525">
            <a:noFill/>
            <a:miter lim="800000"/>
            <a:headEnd/>
            <a:tailEnd/>
          </a:ln>
        </p:spPr>
        <p:txBody>
          <a:bodyPr wrap="square">
            <a:spAutoFit/>
          </a:bodyPr>
          <a:lstStyle/>
          <a:p>
            <a:pPr>
              <a:spcBef>
                <a:spcPct val="50000"/>
              </a:spcBef>
            </a:pPr>
            <a:r>
              <a:rPr lang="es-ES" sz="2000" b="1" dirty="0">
                <a:solidFill>
                  <a:srgbClr val="001093"/>
                </a:solidFill>
              </a:rPr>
              <a:t>Estadios III-IV (%)</a:t>
            </a:r>
          </a:p>
        </p:txBody>
      </p:sp>
      <p:graphicFrame>
        <p:nvGraphicFramePr>
          <p:cNvPr id="44035" name="Object 3"/>
          <p:cNvGraphicFramePr>
            <a:graphicFrameLocks noChangeAspect="1"/>
          </p:cNvGraphicFramePr>
          <p:nvPr/>
        </p:nvGraphicFramePr>
        <p:xfrm>
          <a:off x="4214810" y="1571612"/>
          <a:ext cx="4071966" cy="2571768"/>
        </p:xfrm>
        <a:graphic>
          <a:graphicData uri="http://schemas.openxmlformats.org/presentationml/2006/ole">
            <p:oleObj spid="_x0000_s44035" r:id="rId7" imgW="6980525" imgH="5371041" progId="Excel.Sheet.8">
              <p:embed/>
            </p:oleObj>
          </a:graphicData>
        </a:graphic>
      </p:graphicFrame>
      <p:graphicFrame>
        <p:nvGraphicFramePr>
          <p:cNvPr id="44036" name="Object 3"/>
          <p:cNvGraphicFramePr>
            <a:graphicFrameLocks noChangeAspect="1"/>
          </p:cNvGraphicFramePr>
          <p:nvPr/>
        </p:nvGraphicFramePr>
        <p:xfrm>
          <a:off x="0" y="4143379"/>
          <a:ext cx="4281941" cy="2714621"/>
        </p:xfrm>
        <a:graphic>
          <a:graphicData uri="http://schemas.openxmlformats.org/presentationml/2006/ole">
            <p:oleObj spid="_x0000_s44036" r:id="rId8" imgW="8401016" imgH="5566130" progId="Excel.Sheet.8">
              <p:embed/>
            </p:oleObj>
          </a:graphicData>
        </a:graphic>
      </p:graphicFrame>
      <p:sp>
        <p:nvSpPr>
          <p:cNvPr id="8" name="Text Box 9"/>
          <p:cNvSpPr txBox="1">
            <a:spLocks noChangeArrowheads="1"/>
          </p:cNvSpPr>
          <p:nvPr/>
        </p:nvSpPr>
        <p:spPr bwMode="auto">
          <a:xfrm>
            <a:off x="884242" y="4071942"/>
            <a:ext cx="2616188" cy="400110"/>
          </a:xfrm>
          <a:prstGeom prst="rect">
            <a:avLst/>
          </a:prstGeom>
          <a:noFill/>
          <a:ln w="9525">
            <a:noFill/>
            <a:miter lim="800000"/>
            <a:headEnd/>
            <a:tailEnd/>
          </a:ln>
        </p:spPr>
        <p:txBody>
          <a:bodyPr wrap="square">
            <a:spAutoFit/>
          </a:bodyPr>
          <a:lstStyle/>
          <a:p>
            <a:pPr>
              <a:spcBef>
                <a:spcPct val="50000"/>
              </a:spcBef>
            </a:pPr>
            <a:r>
              <a:rPr lang="es-ES" sz="2000" b="1" dirty="0">
                <a:solidFill>
                  <a:srgbClr val="001093"/>
                </a:solidFill>
              </a:rPr>
              <a:t>LDH&gt;1 </a:t>
            </a:r>
            <a:r>
              <a:rPr lang="es-ES" sz="2000" b="1" dirty="0" err="1">
                <a:solidFill>
                  <a:srgbClr val="001093"/>
                </a:solidFill>
              </a:rPr>
              <a:t>vn</a:t>
            </a:r>
            <a:r>
              <a:rPr lang="es-ES" sz="2000" b="1" dirty="0">
                <a:solidFill>
                  <a:srgbClr val="001093"/>
                </a:solidFill>
              </a:rPr>
              <a:t> (%)</a:t>
            </a:r>
          </a:p>
        </p:txBody>
      </p:sp>
      <p:sp>
        <p:nvSpPr>
          <p:cNvPr id="9" name="Text Box 9"/>
          <p:cNvSpPr txBox="1">
            <a:spLocks noChangeArrowheads="1"/>
          </p:cNvSpPr>
          <p:nvPr/>
        </p:nvSpPr>
        <p:spPr bwMode="auto">
          <a:xfrm>
            <a:off x="5389600" y="4214818"/>
            <a:ext cx="2397110" cy="400110"/>
          </a:xfrm>
          <a:prstGeom prst="rect">
            <a:avLst/>
          </a:prstGeom>
          <a:noFill/>
          <a:ln w="9525">
            <a:noFill/>
            <a:miter lim="800000"/>
            <a:headEnd/>
            <a:tailEnd/>
          </a:ln>
        </p:spPr>
        <p:txBody>
          <a:bodyPr wrap="square">
            <a:spAutoFit/>
          </a:bodyPr>
          <a:lstStyle/>
          <a:p>
            <a:pPr>
              <a:spcBef>
                <a:spcPct val="50000"/>
              </a:spcBef>
            </a:pPr>
            <a:r>
              <a:rPr lang="es-ES" sz="2000" b="1" dirty="0">
                <a:solidFill>
                  <a:srgbClr val="001093"/>
                </a:solidFill>
              </a:rPr>
              <a:t>FLIPI 3-5 (%)</a:t>
            </a:r>
          </a:p>
        </p:txBody>
      </p:sp>
      <p:graphicFrame>
        <p:nvGraphicFramePr>
          <p:cNvPr id="44037" name="Object 3"/>
          <p:cNvGraphicFramePr>
            <a:graphicFrameLocks noChangeAspect="1"/>
          </p:cNvGraphicFramePr>
          <p:nvPr/>
        </p:nvGraphicFramePr>
        <p:xfrm>
          <a:off x="4357686" y="4187669"/>
          <a:ext cx="4029072" cy="2670331"/>
        </p:xfrm>
        <a:graphic>
          <a:graphicData uri="http://schemas.openxmlformats.org/presentationml/2006/ole">
            <p:oleObj spid="_x0000_s44037" r:id="rId9" imgW="8138865" imgH="5395428" progId="Excel.Sheet.8">
              <p:embed/>
            </p:oleObj>
          </a:graphicData>
        </a:graphic>
      </p:graphicFrame>
      <p:sp>
        <p:nvSpPr>
          <p:cNvPr id="11" name="Text Box 9"/>
          <p:cNvSpPr txBox="1">
            <a:spLocks noChangeArrowheads="1"/>
          </p:cNvSpPr>
          <p:nvPr/>
        </p:nvSpPr>
        <p:spPr bwMode="auto">
          <a:xfrm>
            <a:off x="1603386" y="127000"/>
            <a:ext cx="7326332"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Características de los pacientes</a:t>
            </a:r>
            <a:endParaRPr lang="es-ES" sz="2800" b="1" dirty="0">
              <a:solidFill>
                <a:srgbClr val="001093"/>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aphicFrame>
        <p:nvGraphicFramePr>
          <p:cNvPr id="45058" name="Object 4"/>
          <p:cNvGraphicFramePr>
            <a:graphicFrameLocks noChangeAspect="1"/>
          </p:cNvGraphicFramePr>
          <p:nvPr/>
        </p:nvGraphicFramePr>
        <p:xfrm>
          <a:off x="395288" y="1325563"/>
          <a:ext cx="8347075" cy="5532437"/>
        </p:xfrm>
        <a:graphic>
          <a:graphicData uri="http://schemas.openxmlformats.org/presentationml/2006/ole">
            <p:oleObj spid="_x0000_s45058" r:id="rId6" imgW="8346147" imgH="5529551" progId="Excel.Sheet.8">
              <p:embed/>
            </p:oleObj>
          </a:graphicData>
        </a:graphic>
      </p:graphicFrame>
      <p:sp>
        <p:nvSpPr>
          <p:cNvPr id="5" name="Text Box 9"/>
          <p:cNvSpPr txBox="1">
            <a:spLocks noChangeArrowheads="1"/>
          </p:cNvSpPr>
          <p:nvPr/>
        </p:nvSpPr>
        <p:spPr bwMode="auto">
          <a:xfrm>
            <a:off x="1687517" y="127000"/>
            <a:ext cx="6027755"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Respuesta global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758955" y="127000"/>
            <a:ext cx="5742003"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Remisión completa</a:t>
            </a:r>
          </a:p>
        </p:txBody>
      </p:sp>
      <p:graphicFrame>
        <p:nvGraphicFramePr>
          <p:cNvPr id="5" name="Object 3"/>
          <p:cNvGraphicFramePr>
            <a:graphicFrameLocks noChangeAspect="1"/>
          </p:cNvGraphicFramePr>
          <p:nvPr/>
        </p:nvGraphicFramePr>
        <p:xfrm>
          <a:off x="142876" y="1142984"/>
          <a:ext cx="8929718" cy="5429288"/>
        </p:xfrm>
        <a:graphic>
          <a:graphicData uri="http://schemas.openxmlformats.org/presentationml/2006/ole">
            <p:oleObj spid="_x0000_s46082" r:id="rId6" imgW="9595936" imgH="5736833" progId="Excel.Shee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aphicFrame>
        <p:nvGraphicFramePr>
          <p:cNvPr id="3" name="Group 95"/>
          <p:cNvGraphicFramePr>
            <a:graphicFrameLocks noGrp="1"/>
          </p:cNvGraphicFramePr>
          <p:nvPr/>
        </p:nvGraphicFramePr>
        <p:xfrm>
          <a:off x="250825" y="1916113"/>
          <a:ext cx="8569189" cy="4248591"/>
        </p:xfrm>
        <a:graphic>
          <a:graphicData uri="http://schemas.openxmlformats.org/drawingml/2006/table">
            <a:tbl>
              <a:tblPr firstRow="1" bandRow="1">
                <a:tableStyleId>{21E4AEA4-8DFA-4A89-87EB-49C32662AFE0}</a:tableStyleId>
              </a:tblPr>
              <a:tblGrid>
                <a:gridCol w="2053568"/>
                <a:gridCol w="1204242"/>
                <a:gridCol w="1202477"/>
                <a:gridCol w="1206008"/>
                <a:gridCol w="1221899"/>
                <a:gridCol w="1680995"/>
              </a:tblGrid>
              <a:tr h="7882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effectLst/>
                        </a:rPr>
                        <a:t>QT</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effectLst/>
                        </a:rPr>
                        <a:t>R-QT</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i="1" u="none" strike="noStrike" cap="none" normalizeH="0" baseline="0" dirty="0" smtClean="0">
                          <a:ln>
                            <a:noFill/>
                          </a:ln>
                          <a:effectLst/>
                        </a:rPr>
                        <a:t>p</a:t>
                      </a:r>
                      <a:endParaRPr kumimoji="0" lang="es-ES" sz="2000" b="0" i="1"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smtClean="0">
                          <a:ln>
                            <a:noFill/>
                          </a:ln>
                          <a:effectLst/>
                        </a:rPr>
                        <a:t>Seguimiento mediano</a:t>
                      </a:r>
                      <a:endParaRPr kumimoji="0" lang="es-ES" sz="18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r>
              <a:tr h="8655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dirty="0" smtClean="0">
                          <a:ln>
                            <a:noFill/>
                          </a:ln>
                          <a:solidFill>
                            <a:srgbClr val="000066"/>
                          </a:solidFill>
                          <a:effectLst/>
                        </a:rPr>
                        <a:t>R. Marcus</a:t>
                      </a:r>
                      <a:endParaRPr kumimoji="0" lang="es-ES" sz="18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SLP</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15</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34</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&lt;0,0001</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53</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r>
              <a:tr h="863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smtClean="0">
                          <a:ln>
                            <a:noFill/>
                          </a:ln>
                          <a:solidFill>
                            <a:srgbClr val="000066"/>
                          </a:solidFill>
                          <a:effectLst/>
                        </a:rPr>
                        <a:t>W. Hiddemann</a:t>
                      </a:r>
                      <a:endParaRPr kumimoji="0" lang="es-ES" sz="18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TFT</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30</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NA</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&lt;0,001</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18*</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r>
              <a:tr h="8655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dirty="0" smtClean="0">
                          <a:ln>
                            <a:noFill/>
                          </a:ln>
                          <a:solidFill>
                            <a:srgbClr val="000066"/>
                          </a:solidFill>
                          <a:effectLst/>
                        </a:rPr>
                        <a:t>G. </a:t>
                      </a:r>
                      <a:r>
                        <a:rPr kumimoji="0" lang="es-ES" sz="1800" u="none" strike="noStrike" cap="none" normalizeH="0" baseline="0" dirty="0" err="1" smtClean="0">
                          <a:ln>
                            <a:noFill/>
                          </a:ln>
                          <a:solidFill>
                            <a:srgbClr val="000066"/>
                          </a:solidFill>
                          <a:effectLst/>
                        </a:rPr>
                        <a:t>Salles</a:t>
                      </a:r>
                      <a:endParaRPr kumimoji="0" lang="es-ES" sz="18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SLA</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35</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NA</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0,0004</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60</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r>
              <a:tr h="8655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dirty="0" smtClean="0">
                          <a:ln>
                            <a:noFill/>
                          </a:ln>
                          <a:solidFill>
                            <a:srgbClr val="000066"/>
                          </a:solidFill>
                          <a:effectLst/>
                        </a:rPr>
                        <a:t>M. </a:t>
                      </a:r>
                      <a:r>
                        <a:rPr kumimoji="0" lang="es-ES" sz="1800" u="none" strike="noStrike" cap="none" normalizeH="0" baseline="0" dirty="0" err="1" smtClean="0">
                          <a:ln>
                            <a:noFill/>
                          </a:ln>
                          <a:solidFill>
                            <a:srgbClr val="000066"/>
                          </a:solidFill>
                          <a:effectLst/>
                        </a:rPr>
                        <a:t>Herold</a:t>
                      </a:r>
                      <a:endParaRPr kumimoji="0" lang="es-ES" sz="18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SLP</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29</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NA</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&lt;0,0001</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47</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r>
            </a:tbl>
          </a:graphicData>
        </a:graphic>
      </p:graphicFrame>
      <p:sp>
        <p:nvSpPr>
          <p:cNvPr id="5" name="Text Box 9"/>
          <p:cNvSpPr txBox="1">
            <a:spLocks noChangeArrowheads="1"/>
          </p:cNvSpPr>
          <p:nvPr/>
        </p:nvSpPr>
        <p:spPr bwMode="auto">
          <a:xfrm>
            <a:off x="1941547" y="127000"/>
            <a:ext cx="6630981"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Supervivencia libre de fallo (meses)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2 Redondear rectángulo de esquina sencilla"/>
          <p:cNvSpPr/>
          <p:nvPr/>
        </p:nvSpPr>
        <p:spPr>
          <a:xfrm flipV="1">
            <a:off x="428596" y="1357298"/>
            <a:ext cx="8501122" cy="5214974"/>
          </a:xfrm>
          <a:prstGeom prst="round1Rect">
            <a:avLst>
              <a:gd name="adj" fmla="val 21066"/>
            </a:avLst>
          </a:prstGeom>
          <a:solidFill>
            <a:schemeClr val="accent2">
              <a:lumMod val="75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oup 4"/>
          <p:cNvGrpSpPr>
            <a:grpSpLocks/>
          </p:cNvGrpSpPr>
          <p:nvPr/>
        </p:nvGrpSpPr>
        <p:grpSpPr bwMode="auto">
          <a:xfrm>
            <a:off x="444504" y="1458918"/>
            <a:ext cx="3841744" cy="2470148"/>
            <a:chOff x="569" y="961"/>
            <a:chExt cx="4826" cy="2346"/>
          </a:xfrm>
        </p:grpSpPr>
        <p:sp>
          <p:nvSpPr>
            <p:cNvPr id="7" name="Freeform 1027"/>
            <p:cNvSpPr>
              <a:spLocks/>
            </p:cNvSpPr>
            <p:nvPr/>
          </p:nvSpPr>
          <p:spPr bwMode="auto">
            <a:xfrm>
              <a:off x="864" y="1042"/>
              <a:ext cx="4528" cy="1296"/>
            </a:xfrm>
            <a:custGeom>
              <a:avLst/>
              <a:gdLst>
                <a:gd name="T0" fmla="*/ 64 w 4528"/>
                <a:gd name="T1" fmla="*/ 0 h 1296"/>
                <a:gd name="T2" fmla="*/ 88 w 4528"/>
                <a:gd name="T3" fmla="*/ 16 h 1296"/>
                <a:gd name="T4" fmla="*/ 104 w 4528"/>
                <a:gd name="T5" fmla="*/ 32 h 1296"/>
                <a:gd name="T6" fmla="*/ 160 w 4528"/>
                <a:gd name="T7" fmla="*/ 48 h 1296"/>
                <a:gd name="T8" fmla="*/ 184 w 4528"/>
                <a:gd name="T9" fmla="*/ 64 h 1296"/>
                <a:gd name="T10" fmla="*/ 200 w 4528"/>
                <a:gd name="T11" fmla="*/ 104 h 1296"/>
                <a:gd name="T12" fmla="*/ 304 w 4528"/>
                <a:gd name="T13" fmla="*/ 120 h 1296"/>
                <a:gd name="T14" fmla="*/ 352 w 4528"/>
                <a:gd name="T15" fmla="*/ 136 h 1296"/>
                <a:gd name="T16" fmla="*/ 368 w 4528"/>
                <a:gd name="T17" fmla="*/ 160 h 1296"/>
                <a:gd name="T18" fmla="*/ 528 w 4528"/>
                <a:gd name="T19" fmla="*/ 224 h 1296"/>
                <a:gd name="T20" fmla="*/ 552 w 4528"/>
                <a:gd name="T21" fmla="*/ 248 h 1296"/>
                <a:gd name="T22" fmla="*/ 600 w 4528"/>
                <a:gd name="T23" fmla="*/ 272 h 1296"/>
                <a:gd name="T24" fmla="*/ 624 w 4528"/>
                <a:gd name="T25" fmla="*/ 280 h 1296"/>
                <a:gd name="T26" fmla="*/ 640 w 4528"/>
                <a:gd name="T27" fmla="*/ 304 h 1296"/>
                <a:gd name="T28" fmla="*/ 680 w 4528"/>
                <a:gd name="T29" fmla="*/ 328 h 1296"/>
                <a:gd name="T30" fmla="*/ 696 w 4528"/>
                <a:gd name="T31" fmla="*/ 336 h 1296"/>
                <a:gd name="T32" fmla="*/ 712 w 4528"/>
                <a:gd name="T33" fmla="*/ 368 h 1296"/>
                <a:gd name="T34" fmla="*/ 752 w 4528"/>
                <a:gd name="T35" fmla="*/ 384 h 1296"/>
                <a:gd name="T36" fmla="*/ 800 w 4528"/>
                <a:gd name="T37" fmla="*/ 408 h 1296"/>
                <a:gd name="T38" fmla="*/ 864 w 4528"/>
                <a:gd name="T39" fmla="*/ 448 h 1296"/>
                <a:gd name="T40" fmla="*/ 880 w 4528"/>
                <a:gd name="T41" fmla="*/ 472 h 1296"/>
                <a:gd name="T42" fmla="*/ 896 w 4528"/>
                <a:gd name="T43" fmla="*/ 496 h 1296"/>
                <a:gd name="T44" fmla="*/ 912 w 4528"/>
                <a:gd name="T45" fmla="*/ 512 h 1296"/>
                <a:gd name="T46" fmla="*/ 928 w 4528"/>
                <a:gd name="T47" fmla="*/ 536 h 1296"/>
                <a:gd name="T48" fmla="*/ 960 w 4528"/>
                <a:gd name="T49" fmla="*/ 552 h 1296"/>
                <a:gd name="T50" fmla="*/ 1024 w 4528"/>
                <a:gd name="T51" fmla="*/ 584 h 1296"/>
                <a:gd name="T52" fmla="*/ 1064 w 4528"/>
                <a:gd name="T53" fmla="*/ 600 h 1296"/>
                <a:gd name="T54" fmla="*/ 1072 w 4528"/>
                <a:gd name="T55" fmla="*/ 616 h 1296"/>
                <a:gd name="T56" fmla="*/ 1096 w 4528"/>
                <a:gd name="T57" fmla="*/ 624 h 1296"/>
                <a:gd name="T58" fmla="*/ 1112 w 4528"/>
                <a:gd name="T59" fmla="*/ 640 h 1296"/>
                <a:gd name="T60" fmla="*/ 1160 w 4528"/>
                <a:gd name="T61" fmla="*/ 648 h 1296"/>
                <a:gd name="T62" fmla="*/ 1272 w 4528"/>
                <a:gd name="T63" fmla="*/ 672 h 1296"/>
                <a:gd name="T64" fmla="*/ 1384 w 4528"/>
                <a:gd name="T65" fmla="*/ 688 h 1296"/>
                <a:gd name="T66" fmla="*/ 1400 w 4528"/>
                <a:gd name="T67" fmla="*/ 704 h 1296"/>
                <a:gd name="T68" fmla="*/ 1496 w 4528"/>
                <a:gd name="T69" fmla="*/ 720 h 1296"/>
                <a:gd name="T70" fmla="*/ 1560 w 4528"/>
                <a:gd name="T71" fmla="*/ 744 h 1296"/>
                <a:gd name="T72" fmla="*/ 1584 w 4528"/>
                <a:gd name="T73" fmla="*/ 760 h 1296"/>
                <a:gd name="T74" fmla="*/ 1632 w 4528"/>
                <a:gd name="T75" fmla="*/ 792 h 1296"/>
                <a:gd name="T76" fmla="*/ 1640 w 4528"/>
                <a:gd name="T77" fmla="*/ 808 h 1296"/>
                <a:gd name="T78" fmla="*/ 1656 w 4528"/>
                <a:gd name="T79" fmla="*/ 832 h 1296"/>
                <a:gd name="T80" fmla="*/ 1672 w 4528"/>
                <a:gd name="T81" fmla="*/ 864 h 1296"/>
                <a:gd name="T82" fmla="*/ 1704 w 4528"/>
                <a:gd name="T83" fmla="*/ 896 h 1296"/>
                <a:gd name="T84" fmla="*/ 1728 w 4528"/>
                <a:gd name="T85" fmla="*/ 912 h 1296"/>
                <a:gd name="T86" fmla="*/ 1776 w 4528"/>
                <a:gd name="T87" fmla="*/ 936 h 1296"/>
                <a:gd name="T88" fmla="*/ 1800 w 4528"/>
                <a:gd name="T89" fmla="*/ 968 h 1296"/>
                <a:gd name="T90" fmla="*/ 1880 w 4528"/>
                <a:gd name="T91" fmla="*/ 984 h 1296"/>
                <a:gd name="T92" fmla="*/ 1976 w 4528"/>
                <a:gd name="T93" fmla="*/ 1000 h 1296"/>
                <a:gd name="T94" fmla="*/ 2016 w 4528"/>
                <a:gd name="T95" fmla="*/ 1040 h 1296"/>
                <a:gd name="T96" fmla="*/ 2136 w 4528"/>
                <a:gd name="T97" fmla="*/ 1056 h 1296"/>
                <a:gd name="T98" fmla="*/ 2296 w 4528"/>
                <a:gd name="T99" fmla="*/ 1072 h 1296"/>
                <a:gd name="T100" fmla="*/ 2328 w 4528"/>
                <a:gd name="T101" fmla="*/ 1088 h 1296"/>
                <a:gd name="T102" fmla="*/ 2408 w 4528"/>
                <a:gd name="T103" fmla="*/ 1128 h 1296"/>
                <a:gd name="T104" fmla="*/ 2472 w 4528"/>
                <a:gd name="T105" fmla="*/ 1152 h 1296"/>
                <a:gd name="T106" fmla="*/ 2536 w 4528"/>
                <a:gd name="T107" fmla="*/ 1160 h 1296"/>
                <a:gd name="T108" fmla="*/ 2576 w 4528"/>
                <a:gd name="T109" fmla="*/ 1168 h 1296"/>
                <a:gd name="T110" fmla="*/ 2776 w 4528"/>
                <a:gd name="T111" fmla="*/ 1192 h 1296"/>
                <a:gd name="T112" fmla="*/ 2952 w 4528"/>
                <a:gd name="T113" fmla="*/ 1200 h 1296"/>
                <a:gd name="T114" fmla="*/ 3024 w 4528"/>
                <a:gd name="T115" fmla="*/ 1224 h 1296"/>
                <a:gd name="T116" fmla="*/ 3072 w 4528"/>
                <a:gd name="T117" fmla="*/ 1248 h 1296"/>
                <a:gd name="T118" fmla="*/ 3744 w 4528"/>
                <a:gd name="T119" fmla="*/ 1296 h 12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28"/>
                <a:gd name="T181" fmla="*/ 0 h 1296"/>
                <a:gd name="T182" fmla="*/ 4528 w 4528"/>
                <a:gd name="T183" fmla="*/ 1296 h 12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28" h="1296">
                  <a:moveTo>
                    <a:pt x="0" y="0"/>
                  </a:moveTo>
                  <a:lnTo>
                    <a:pt x="64" y="0"/>
                  </a:lnTo>
                  <a:lnTo>
                    <a:pt x="64" y="16"/>
                  </a:lnTo>
                  <a:lnTo>
                    <a:pt x="88" y="16"/>
                  </a:lnTo>
                  <a:lnTo>
                    <a:pt x="88" y="32"/>
                  </a:lnTo>
                  <a:lnTo>
                    <a:pt x="104" y="32"/>
                  </a:lnTo>
                  <a:lnTo>
                    <a:pt x="104" y="48"/>
                  </a:lnTo>
                  <a:lnTo>
                    <a:pt x="160" y="48"/>
                  </a:lnTo>
                  <a:lnTo>
                    <a:pt x="160" y="64"/>
                  </a:lnTo>
                  <a:lnTo>
                    <a:pt x="184" y="64"/>
                  </a:lnTo>
                  <a:lnTo>
                    <a:pt x="184" y="104"/>
                  </a:lnTo>
                  <a:lnTo>
                    <a:pt x="200" y="104"/>
                  </a:lnTo>
                  <a:lnTo>
                    <a:pt x="200" y="120"/>
                  </a:lnTo>
                  <a:lnTo>
                    <a:pt x="304" y="120"/>
                  </a:lnTo>
                  <a:lnTo>
                    <a:pt x="304" y="136"/>
                  </a:lnTo>
                  <a:lnTo>
                    <a:pt x="352" y="136"/>
                  </a:lnTo>
                  <a:lnTo>
                    <a:pt x="352" y="160"/>
                  </a:lnTo>
                  <a:lnTo>
                    <a:pt x="368" y="160"/>
                  </a:lnTo>
                  <a:lnTo>
                    <a:pt x="368" y="224"/>
                  </a:lnTo>
                  <a:lnTo>
                    <a:pt x="528" y="224"/>
                  </a:lnTo>
                  <a:lnTo>
                    <a:pt x="528" y="248"/>
                  </a:lnTo>
                  <a:lnTo>
                    <a:pt x="552" y="248"/>
                  </a:lnTo>
                  <a:lnTo>
                    <a:pt x="552" y="272"/>
                  </a:lnTo>
                  <a:lnTo>
                    <a:pt x="600" y="272"/>
                  </a:lnTo>
                  <a:lnTo>
                    <a:pt x="624" y="272"/>
                  </a:lnTo>
                  <a:lnTo>
                    <a:pt x="624" y="280"/>
                  </a:lnTo>
                  <a:lnTo>
                    <a:pt x="640" y="280"/>
                  </a:lnTo>
                  <a:lnTo>
                    <a:pt x="640" y="304"/>
                  </a:lnTo>
                  <a:lnTo>
                    <a:pt x="680" y="304"/>
                  </a:lnTo>
                  <a:lnTo>
                    <a:pt x="680" y="328"/>
                  </a:lnTo>
                  <a:lnTo>
                    <a:pt x="696" y="328"/>
                  </a:lnTo>
                  <a:lnTo>
                    <a:pt x="696" y="336"/>
                  </a:lnTo>
                  <a:lnTo>
                    <a:pt x="712" y="336"/>
                  </a:lnTo>
                  <a:lnTo>
                    <a:pt x="712" y="368"/>
                  </a:lnTo>
                  <a:lnTo>
                    <a:pt x="752" y="368"/>
                  </a:lnTo>
                  <a:lnTo>
                    <a:pt x="752" y="384"/>
                  </a:lnTo>
                  <a:lnTo>
                    <a:pt x="800" y="384"/>
                  </a:lnTo>
                  <a:lnTo>
                    <a:pt x="800" y="408"/>
                  </a:lnTo>
                  <a:lnTo>
                    <a:pt x="864" y="408"/>
                  </a:lnTo>
                  <a:lnTo>
                    <a:pt x="864" y="448"/>
                  </a:lnTo>
                  <a:lnTo>
                    <a:pt x="880" y="448"/>
                  </a:lnTo>
                  <a:lnTo>
                    <a:pt x="880" y="472"/>
                  </a:lnTo>
                  <a:lnTo>
                    <a:pt x="896" y="472"/>
                  </a:lnTo>
                  <a:lnTo>
                    <a:pt x="896" y="496"/>
                  </a:lnTo>
                  <a:lnTo>
                    <a:pt x="912" y="496"/>
                  </a:lnTo>
                  <a:lnTo>
                    <a:pt x="912" y="512"/>
                  </a:lnTo>
                  <a:lnTo>
                    <a:pt x="928" y="512"/>
                  </a:lnTo>
                  <a:lnTo>
                    <a:pt x="928" y="536"/>
                  </a:lnTo>
                  <a:lnTo>
                    <a:pt x="960" y="536"/>
                  </a:lnTo>
                  <a:lnTo>
                    <a:pt x="960" y="552"/>
                  </a:lnTo>
                  <a:lnTo>
                    <a:pt x="1024" y="552"/>
                  </a:lnTo>
                  <a:lnTo>
                    <a:pt x="1024" y="584"/>
                  </a:lnTo>
                  <a:lnTo>
                    <a:pt x="1064" y="584"/>
                  </a:lnTo>
                  <a:lnTo>
                    <a:pt x="1064" y="600"/>
                  </a:lnTo>
                  <a:lnTo>
                    <a:pt x="1072" y="600"/>
                  </a:lnTo>
                  <a:lnTo>
                    <a:pt x="1072" y="616"/>
                  </a:lnTo>
                  <a:lnTo>
                    <a:pt x="1096" y="616"/>
                  </a:lnTo>
                  <a:lnTo>
                    <a:pt x="1096" y="624"/>
                  </a:lnTo>
                  <a:lnTo>
                    <a:pt x="1112" y="624"/>
                  </a:lnTo>
                  <a:lnTo>
                    <a:pt x="1112" y="640"/>
                  </a:lnTo>
                  <a:lnTo>
                    <a:pt x="1160" y="640"/>
                  </a:lnTo>
                  <a:lnTo>
                    <a:pt x="1160" y="648"/>
                  </a:lnTo>
                  <a:lnTo>
                    <a:pt x="1272" y="648"/>
                  </a:lnTo>
                  <a:lnTo>
                    <a:pt x="1272" y="672"/>
                  </a:lnTo>
                  <a:lnTo>
                    <a:pt x="1384" y="672"/>
                  </a:lnTo>
                  <a:lnTo>
                    <a:pt x="1384" y="688"/>
                  </a:lnTo>
                  <a:lnTo>
                    <a:pt x="1400" y="688"/>
                  </a:lnTo>
                  <a:lnTo>
                    <a:pt x="1400" y="704"/>
                  </a:lnTo>
                  <a:lnTo>
                    <a:pt x="1496" y="704"/>
                  </a:lnTo>
                  <a:lnTo>
                    <a:pt x="1496" y="720"/>
                  </a:lnTo>
                  <a:lnTo>
                    <a:pt x="1560" y="720"/>
                  </a:lnTo>
                  <a:lnTo>
                    <a:pt x="1560" y="744"/>
                  </a:lnTo>
                  <a:lnTo>
                    <a:pt x="1584" y="744"/>
                  </a:lnTo>
                  <a:lnTo>
                    <a:pt x="1584" y="760"/>
                  </a:lnTo>
                  <a:lnTo>
                    <a:pt x="1632" y="760"/>
                  </a:lnTo>
                  <a:lnTo>
                    <a:pt x="1632" y="792"/>
                  </a:lnTo>
                  <a:lnTo>
                    <a:pt x="1640" y="792"/>
                  </a:lnTo>
                  <a:lnTo>
                    <a:pt x="1640" y="808"/>
                  </a:lnTo>
                  <a:lnTo>
                    <a:pt x="1656" y="808"/>
                  </a:lnTo>
                  <a:lnTo>
                    <a:pt x="1656" y="832"/>
                  </a:lnTo>
                  <a:lnTo>
                    <a:pt x="1672" y="832"/>
                  </a:lnTo>
                  <a:lnTo>
                    <a:pt x="1672" y="864"/>
                  </a:lnTo>
                  <a:lnTo>
                    <a:pt x="1704" y="864"/>
                  </a:lnTo>
                  <a:lnTo>
                    <a:pt x="1704" y="896"/>
                  </a:lnTo>
                  <a:lnTo>
                    <a:pt x="1728" y="896"/>
                  </a:lnTo>
                  <a:lnTo>
                    <a:pt x="1728" y="912"/>
                  </a:lnTo>
                  <a:lnTo>
                    <a:pt x="1776" y="912"/>
                  </a:lnTo>
                  <a:lnTo>
                    <a:pt x="1776" y="936"/>
                  </a:lnTo>
                  <a:lnTo>
                    <a:pt x="1800" y="936"/>
                  </a:lnTo>
                  <a:lnTo>
                    <a:pt x="1800" y="968"/>
                  </a:lnTo>
                  <a:lnTo>
                    <a:pt x="1880" y="968"/>
                  </a:lnTo>
                  <a:lnTo>
                    <a:pt x="1880" y="984"/>
                  </a:lnTo>
                  <a:lnTo>
                    <a:pt x="1976" y="984"/>
                  </a:lnTo>
                  <a:lnTo>
                    <a:pt x="1976" y="1000"/>
                  </a:lnTo>
                  <a:lnTo>
                    <a:pt x="2016" y="1000"/>
                  </a:lnTo>
                  <a:lnTo>
                    <a:pt x="2016" y="1040"/>
                  </a:lnTo>
                  <a:lnTo>
                    <a:pt x="2136" y="1040"/>
                  </a:lnTo>
                  <a:lnTo>
                    <a:pt x="2136" y="1056"/>
                  </a:lnTo>
                  <a:lnTo>
                    <a:pt x="2296" y="1056"/>
                  </a:lnTo>
                  <a:lnTo>
                    <a:pt x="2296" y="1072"/>
                  </a:lnTo>
                  <a:lnTo>
                    <a:pt x="2328" y="1072"/>
                  </a:lnTo>
                  <a:lnTo>
                    <a:pt x="2328" y="1088"/>
                  </a:lnTo>
                  <a:lnTo>
                    <a:pt x="2408" y="1088"/>
                  </a:lnTo>
                  <a:lnTo>
                    <a:pt x="2408" y="1128"/>
                  </a:lnTo>
                  <a:lnTo>
                    <a:pt x="2472" y="1128"/>
                  </a:lnTo>
                  <a:lnTo>
                    <a:pt x="2472" y="1152"/>
                  </a:lnTo>
                  <a:lnTo>
                    <a:pt x="2536" y="1152"/>
                  </a:lnTo>
                  <a:lnTo>
                    <a:pt x="2536" y="1160"/>
                  </a:lnTo>
                  <a:lnTo>
                    <a:pt x="2568" y="1160"/>
                  </a:lnTo>
                  <a:lnTo>
                    <a:pt x="2576" y="1168"/>
                  </a:lnTo>
                  <a:lnTo>
                    <a:pt x="2776" y="1168"/>
                  </a:lnTo>
                  <a:lnTo>
                    <a:pt x="2776" y="1192"/>
                  </a:lnTo>
                  <a:lnTo>
                    <a:pt x="2952" y="1192"/>
                  </a:lnTo>
                  <a:lnTo>
                    <a:pt x="2952" y="1200"/>
                  </a:lnTo>
                  <a:lnTo>
                    <a:pt x="3024" y="1200"/>
                  </a:lnTo>
                  <a:lnTo>
                    <a:pt x="3024" y="1224"/>
                  </a:lnTo>
                  <a:lnTo>
                    <a:pt x="3072" y="1224"/>
                  </a:lnTo>
                  <a:lnTo>
                    <a:pt x="3072" y="1248"/>
                  </a:lnTo>
                  <a:lnTo>
                    <a:pt x="3744" y="1248"/>
                  </a:lnTo>
                  <a:lnTo>
                    <a:pt x="3744" y="1296"/>
                  </a:lnTo>
                  <a:lnTo>
                    <a:pt x="4528" y="1296"/>
                  </a:lnTo>
                </a:path>
              </a:pathLst>
            </a:custGeom>
            <a:noFill/>
            <a:ln w="25400">
              <a:solidFill>
                <a:schemeClr val="bg1"/>
              </a:solidFill>
              <a:round/>
              <a:headEnd/>
              <a:tailEnd/>
            </a:ln>
          </p:spPr>
          <p:txBody>
            <a:bodyPr/>
            <a:lstStyle/>
            <a:p>
              <a:endParaRPr lang="es-ES"/>
            </a:p>
          </p:txBody>
        </p:sp>
        <p:sp>
          <p:nvSpPr>
            <p:cNvPr id="8" name="Rectangle 1032"/>
            <p:cNvSpPr>
              <a:spLocks noChangeArrowheads="1"/>
            </p:cNvSpPr>
            <p:nvPr/>
          </p:nvSpPr>
          <p:spPr bwMode="auto">
            <a:xfrm>
              <a:off x="569" y="3048"/>
              <a:ext cx="155" cy="106"/>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   0</a:t>
              </a:r>
              <a:endParaRPr lang="en-US" sz="800">
                <a:solidFill>
                  <a:schemeClr val="bg1"/>
                </a:solidFill>
              </a:endParaRPr>
            </a:p>
          </p:txBody>
        </p:sp>
        <p:sp>
          <p:nvSpPr>
            <p:cNvPr id="9" name="Rectangle 1033"/>
            <p:cNvSpPr>
              <a:spLocks noChangeArrowheads="1"/>
            </p:cNvSpPr>
            <p:nvPr/>
          </p:nvSpPr>
          <p:spPr bwMode="auto">
            <a:xfrm>
              <a:off x="1156" y="3200"/>
              <a:ext cx="939" cy="105"/>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a:solidFill>
                    <a:schemeClr val="bg1"/>
                  </a:solidFill>
                </a:rPr>
                <a:t>	</a:t>
              </a:r>
            </a:p>
          </p:txBody>
        </p:sp>
        <p:sp>
          <p:nvSpPr>
            <p:cNvPr id="10" name="Rectangle 1034"/>
            <p:cNvSpPr>
              <a:spLocks noChangeArrowheads="1"/>
            </p:cNvSpPr>
            <p:nvPr/>
          </p:nvSpPr>
          <p:spPr bwMode="auto">
            <a:xfrm>
              <a:off x="1508" y="3200"/>
              <a:ext cx="62"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1</a:t>
              </a:r>
              <a:endParaRPr lang="en-US" sz="800">
                <a:solidFill>
                  <a:schemeClr val="bg1"/>
                </a:solidFill>
              </a:endParaRPr>
            </a:p>
          </p:txBody>
        </p:sp>
        <p:sp>
          <p:nvSpPr>
            <p:cNvPr id="11" name="Rectangle 1035"/>
            <p:cNvSpPr>
              <a:spLocks noChangeArrowheads="1"/>
            </p:cNvSpPr>
            <p:nvPr/>
          </p:nvSpPr>
          <p:spPr bwMode="auto">
            <a:xfrm>
              <a:off x="1883" y="3200"/>
              <a:ext cx="1" cy="107"/>
            </a:xfrm>
            <a:prstGeom prst="rect">
              <a:avLst/>
            </a:prstGeom>
            <a:noFill/>
            <a:ln w="9525">
              <a:noFill/>
              <a:miter lim="800000"/>
              <a:headEnd/>
              <a:tailEnd/>
            </a:ln>
          </p:spPr>
          <p:txBody>
            <a:bodyPr wrap="none" lIns="0" tIns="0" rIns="0" bIns="0">
              <a:spAutoFit/>
            </a:bodyPr>
            <a:lstStyle/>
            <a:p>
              <a:pPr eaLnBrk="0" hangingPunct="0">
                <a:spcBef>
                  <a:spcPct val="50000"/>
                </a:spcBef>
              </a:pPr>
              <a:endParaRPr lang="en-US" sz="800">
                <a:solidFill>
                  <a:schemeClr val="bg1"/>
                </a:solidFill>
              </a:endParaRPr>
            </a:p>
          </p:txBody>
        </p:sp>
        <p:sp>
          <p:nvSpPr>
            <p:cNvPr id="12" name="Rectangle 1036"/>
            <p:cNvSpPr>
              <a:spLocks noChangeArrowheads="1"/>
            </p:cNvSpPr>
            <p:nvPr/>
          </p:nvSpPr>
          <p:spPr bwMode="auto">
            <a:xfrm>
              <a:off x="2271" y="3200"/>
              <a:ext cx="62"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2</a:t>
              </a:r>
              <a:endParaRPr lang="en-US" sz="800">
                <a:solidFill>
                  <a:schemeClr val="bg1"/>
                </a:solidFill>
              </a:endParaRPr>
            </a:p>
          </p:txBody>
        </p:sp>
        <p:sp>
          <p:nvSpPr>
            <p:cNvPr id="13" name="Rectangle 1037"/>
            <p:cNvSpPr>
              <a:spLocks noChangeArrowheads="1"/>
            </p:cNvSpPr>
            <p:nvPr/>
          </p:nvSpPr>
          <p:spPr bwMode="auto">
            <a:xfrm>
              <a:off x="2646" y="3200"/>
              <a:ext cx="1" cy="107"/>
            </a:xfrm>
            <a:prstGeom prst="rect">
              <a:avLst/>
            </a:prstGeom>
            <a:noFill/>
            <a:ln w="9525">
              <a:noFill/>
              <a:miter lim="800000"/>
              <a:headEnd/>
              <a:tailEnd/>
            </a:ln>
          </p:spPr>
          <p:txBody>
            <a:bodyPr wrap="none" lIns="0" tIns="0" rIns="0" bIns="0">
              <a:spAutoFit/>
            </a:bodyPr>
            <a:lstStyle/>
            <a:p>
              <a:pPr eaLnBrk="0" hangingPunct="0">
                <a:spcBef>
                  <a:spcPct val="50000"/>
                </a:spcBef>
              </a:pPr>
              <a:endParaRPr lang="en-US" sz="800">
                <a:solidFill>
                  <a:schemeClr val="bg1"/>
                </a:solidFill>
              </a:endParaRPr>
            </a:p>
          </p:txBody>
        </p:sp>
        <p:sp>
          <p:nvSpPr>
            <p:cNvPr id="14" name="Rectangle 1038"/>
            <p:cNvSpPr>
              <a:spLocks noChangeArrowheads="1"/>
            </p:cNvSpPr>
            <p:nvPr/>
          </p:nvSpPr>
          <p:spPr bwMode="auto">
            <a:xfrm>
              <a:off x="3034" y="3200"/>
              <a:ext cx="62"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3</a:t>
              </a:r>
              <a:endParaRPr lang="en-US" sz="800">
                <a:solidFill>
                  <a:schemeClr val="bg1"/>
                </a:solidFill>
              </a:endParaRPr>
            </a:p>
          </p:txBody>
        </p:sp>
        <p:sp>
          <p:nvSpPr>
            <p:cNvPr id="15" name="Rectangle 1039"/>
            <p:cNvSpPr>
              <a:spLocks noChangeArrowheads="1"/>
            </p:cNvSpPr>
            <p:nvPr/>
          </p:nvSpPr>
          <p:spPr bwMode="auto">
            <a:xfrm>
              <a:off x="3408" y="3200"/>
              <a:ext cx="1" cy="107"/>
            </a:xfrm>
            <a:prstGeom prst="rect">
              <a:avLst/>
            </a:prstGeom>
            <a:noFill/>
            <a:ln w="9525">
              <a:noFill/>
              <a:miter lim="800000"/>
              <a:headEnd/>
              <a:tailEnd/>
            </a:ln>
          </p:spPr>
          <p:txBody>
            <a:bodyPr wrap="none" lIns="0" tIns="0" rIns="0" bIns="0">
              <a:spAutoFit/>
            </a:bodyPr>
            <a:lstStyle/>
            <a:p>
              <a:pPr eaLnBrk="0" hangingPunct="0">
                <a:spcBef>
                  <a:spcPct val="50000"/>
                </a:spcBef>
              </a:pPr>
              <a:endParaRPr lang="en-US" sz="800">
                <a:solidFill>
                  <a:schemeClr val="bg1"/>
                </a:solidFill>
              </a:endParaRPr>
            </a:p>
          </p:txBody>
        </p:sp>
        <p:sp>
          <p:nvSpPr>
            <p:cNvPr id="16" name="Rectangle 1040"/>
            <p:cNvSpPr>
              <a:spLocks noChangeArrowheads="1"/>
            </p:cNvSpPr>
            <p:nvPr/>
          </p:nvSpPr>
          <p:spPr bwMode="auto">
            <a:xfrm>
              <a:off x="3797" y="3200"/>
              <a:ext cx="62"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4</a:t>
              </a:r>
              <a:endParaRPr lang="en-US" sz="800">
                <a:solidFill>
                  <a:schemeClr val="bg1"/>
                </a:solidFill>
              </a:endParaRPr>
            </a:p>
          </p:txBody>
        </p:sp>
        <p:sp>
          <p:nvSpPr>
            <p:cNvPr id="17" name="Rectangle 1041"/>
            <p:cNvSpPr>
              <a:spLocks noChangeArrowheads="1"/>
            </p:cNvSpPr>
            <p:nvPr/>
          </p:nvSpPr>
          <p:spPr bwMode="auto">
            <a:xfrm>
              <a:off x="4172" y="3200"/>
              <a:ext cx="1" cy="107"/>
            </a:xfrm>
            <a:prstGeom prst="rect">
              <a:avLst/>
            </a:prstGeom>
            <a:noFill/>
            <a:ln w="9525">
              <a:noFill/>
              <a:miter lim="800000"/>
              <a:headEnd/>
              <a:tailEnd/>
            </a:ln>
          </p:spPr>
          <p:txBody>
            <a:bodyPr wrap="none" lIns="0" tIns="0" rIns="0" bIns="0">
              <a:spAutoFit/>
            </a:bodyPr>
            <a:lstStyle/>
            <a:p>
              <a:pPr eaLnBrk="0" hangingPunct="0">
                <a:spcBef>
                  <a:spcPct val="50000"/>
                </a:spcBef>
              </a:pPr>
              <a:endParaRPr lang="en-US" sz="800">
                <a:solidFill>
                  <a:schemeClr val="bg1"/>
                </a:solidFill>
              </a:endParaRPr>
            </a:p>
          </p:txBody>
        </p:sp>
        <p:sp>
          <p:nvSpPr>
            <p:cNvPr id="18" name="Rectangle 1042"/>
            <p:cNvSpPr>
              <a:spLocks noChangeArrowheads="1"/>
            </p:cNvSpPr>
            <p:nvPr/>
          </p:nvSpPr>
          <p:spPr bwMode="auto">
            <a:xfrm>
              <a:off x="783" y="3200"/>
              <a:ext cx="62"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a:t>
              </a:r>
              <a:endParaRPr lang="en-US" sz="800">
                <a:solidFill>
                  <a:schemeClr val="bg1"/>
                </a:solidFill>
              </a:endParaRPr>
            </a:p>
          </p:txBody>
        </p:sp>
        <p:sp>
          <p:nvSpPr>
            <p:cNvPr id="19" name="Rectangle 1043"/>
            <p:cNvSpPr>
              <a:spLocks noChangeArrowheads="1"/>
            </p:cNvSpPr>
            <p:nvPr/>
          </p:nvSpPr>
          <p:spPr bwMode="auto">
            <a:xfrm>
              <a:off x="4560" y="3200"/>
              <a:ext cx="62"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5</a:t>
              </a:r>
            </a:p>
          </p:txBody>
        </p:sp>
        <p:sp>
          <p:nvSpPr>
            <p:cNvPr id="20" name="Rectangle 1044"/>
            <p:cNvSpPr>
              <a:spLocks noChangeArrowheads="1"/>
            </p:cNvSpPr>
            <p:nvPr/>
          </p:nvSpPr>
          <p:spPr bwMode="auto">
            <a:xfrm>
              <a:off x="569" y="2633"/>
              <a:ext cx="163"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0.2</a:t>
              </a:r>
              <a:endParaRPr lang="en-US" sz="800">
                <a:solidFill>
                  <a:schemeClr val="bg1"/>
                </a:solidFill>
              </a:endParaRPr>
            </a:p>
          </p:txBody>
        </p:sp>
        <p:sp>
          <p:nvSpPr>
            <p:cNvPr id="21" name="Rectangle 1045"/>
            <p:cNvSpPr>
              <a:spLocks noChangeArrowheads="1"/>
            </p:cNvSpPr>
            <p:nvPr/>
          </p:nvSpPr>
          <p:spPr bwMode="auto">
            <a:xfrm>
              <a:off x="569" y="2217"/>
              <a:ext cx="163" cy="106"/>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0.4</a:t>
              </a:r>
              <a:endParaRPr lang="en-US" sz="800">
                <a:solidFill>
                  <a:schemeClr val="bg1"/>
                </a:solidFill>
              </a:endParaRPr>
            </a:p>
          </p:txBody>
        </p:sp>
        <p:sp>
          <p:nvSpPr>
            <p:cNvPr id="22" name="Rectangle 1046"/>
            <p:cNvSpPr>
              <a:spLocks noChangeArrowheads="1"/>
            </p:cNvSpPr>
            <p:nvPr/>
          </p:nvSpPr>
          <p:spPr bwMode="auto">
            <a:xfrm>
              <a:off x="569" y="1800"/>
              <a:ext cx="163"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0.6</a:t>
              </a:r>
              <a:endParaRPr lang="en-US" sz="800">
                <a:solidFill>
                  <a:schemeClr val="bg1"/>
                </a:solidFill>
              </a:endParaRPr>
            </a:p>
          </p:txBody>
        </p:sp>
        <p:sp>
          <p:nvSpPr>
            <p:cNvPr id="23" name="Rectangle 1047"/>
            <p:cNvSpPr>
              <a:spLocks noChangeArrowheads="1"/>
            </p:cNvSpPr>
            <p:nvPr/>
          </p:nvSpPr>
          <p:spPr bwMode="auto">
            <a:xfrm>
              <a:off x="569" y="1377"/>
              <a:ext cx="163"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0.8</a:t>
              </a:r>
              <a:endParaRPr lang="en-US" sz="800">
                <a:solidFill>
                  <a:schemeClr val="bg1"/>
                </a:solidFill>
              </a:endParaRPr>
            </a:p>
          </p:txBody>
        </p:sp>
        <p:sp>
          <p:nvSpPr>
            <p:cNvPr id="24" name="Freeform 1048"/>
            <p:cNvSpPr>
              <a:spLocks/>
            </p:cNvSpPr>
            <p:nvPr/>
          </p:nvSpPr>
          <p:spPr bwMode="auto">
            <a:xfrm>
              <a:off x="1194" y="3132"/>
              <a:ext cx="7" cy="48"/>
            </a:xfrm>
            <a:custGeom>
              <a:avLst/>
              <a:gdLst>
                <a:gd name="T0" fmla="*/ 0 w 8"/>
                <a:gd name="T1" fmla="*/ 48 h 48"/>
                <a:gd name="T2" fmla="*/ 4 w 8"/>
                <a:gd name="T3" fmla="*/ 48 h 48"/>
                <a:gd name="T4" fmla="*/ 4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25" name="Freeform 1049"/>
            <p:cNvSpPr>
              <a:spLocks/>
            </p:cNvSpPr>
            <p:nvPr/>
          </p:nvSpPr>
          <p:spPr bwMode="auto">
            <a:xfrm>
              <a:off x="1574" y="3132"/>
              <a:ext cx="8" cy="48"/>
            </a:xfrm>
            <a:custGeom>
              <a:avLst/>
              <a:gdLst>
                <a:gd name="T0" fmla="*/ 0 w 8"/>
                <a:gd name="T1" fmla="*/ 48 h 48"/>
                <a:gd name="T2" fmla="*/ 8 w 8"/>
                <a:gd name="T3" fmla="*/ 48 h 48"/>
                <a:gd name="T4" fmla="*/ 8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26" name="Freeform 1050"/>
            <p:cNvSpPr>
              <a:spLocks/>
            </p:cNvSpPr>
            <p:nvPr/>
          </p:nvSpPr>
          <p:spPr bwMode="auto">
            <a:xfrm>
              <a:off x="3099" y="3132"/>
              <a:ext cx="8" cy="48"/>
            </a:xfrm>
            <a:custGeom>
              <a:avLst/>
              <a:gdLst>
                <a:gd name="T0" fmla="*/ 0 w 8"/>
                <a:gd name="T1" fmla="*/ 48 h 48"/>
                <a:gd name="T2" fmla="*/ 8 w 8"/>
                <a:gd name="T3" fmla="*/ 48 h 48"/>
                <a:gd name="T4" fmla="*/ 8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27" name="Freeform 1051"/>
            <p:cNvSpPr>
              <a:spLocks/>
            </p:cNvSpPr>
            <p:nvPr/>
          </p:nvSpPr>
          <p:spPr bwMode="auto">
            <a:xfrm>
              <a:off x="3861" y="3132"/>
              <a:ext cx="9" cy="48"/>
            </a:xfrm>
            <a:custGeom>
              <a:avLst/>
              <a:gdLst>
                <a:gd name="T0" fmla="*/ 0 w 8"/>
                <a:gd name="T1" fmla="*/ 48 h 48"/>
                <a:gd name="T2" fmla="*/ 12 w 8"/>
                <a:gd name="T3" fmla="*/ 48 h 48"/>
                <a:gd name="T4" fmla="*/ 12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28" name="Freeform 1052"/>
            <p:cNvSpPr>
              <a:spLocks/>
            </p:cNvSpPr>
            <p:nvPr/>
          </p:nvSpPr>
          <p:spPr bwMode="auto">
            <a:xfrm>
              <a:off x="775" y="2700"/>
              <a:ext cx="40" cy="8"/>
            </a:xfrm>
            <a:custGeom>
              <a:avLst/>
              <a:gdLst>
                <a:gd name="T0" fmla="*/ 40 w 40"/>
                <a:gd name="T1" fmla="*/ 8 h 8"/>
                <a:gd name="T2" fmla="*/ 40 w 40"/>
                <a:gd name="T3" fmla="*/ 0 h 8"/>
                <a:gd name="T4" fmla="*/ 0 w 40"/>
                <a:gd name="T5" fmla="*/ 0 h 8"/>
                <a:gd name="T6" fmla="*/ 0 w 40"/>
                <a:gd name="T7" fmla="*/ 8 h 8"/>
                <a:gd name="T8" fmla="*/ 32 w 40"/>
                <a:gd name="T9" fmla="*/ 8 h 8"/>
                <a:gd name="T10" fmla="*/ 40 w 40"/>
                <a:gd name="T11" fmla="*/ 8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bg1"/>
              </a:solidFill>
              <a:round/>
              <a:headEnd/>
              <a:tailEnd/>
            </a:ln>
          </p:spPr>
          <p:txBody>
            <a:bodyPr/>
            <a:lstStyle/>
            <a:p>
              <a:endParaRPr lang="es-ES"/>
            </a:p>
          </p:txBody>
        </p:sp>
        <p:sp>
          <p:nvSpPr>
            <p:cNvPr id="29" name="Freeform 1053"/>
            <p:cNvSpPr>
              <a:spLocks/>
            </p:cNvSpPr>
            <p:nvPr/>
          </p:nvSpPr>
          <p:spPr bwMode="auto">
            <a:xfrm>
              <a:off x="775" y="2284"/>
              <a:ext cx="40" cy="8"/>
            </a:xfrm>
            <a:custGeom>
              <a:avLst/>
              <a:gdLst>
                <a:gd name="T0" fmla="*/ 40 w 40"/>
                <a:gd name="T1" fmla="*/ 8 h 8"/>
                <a:gd name="T2" fmla="*/ 40 w 40"/>
                <a:gd name="T3" fmla="*/ 0 h 8"/>
                <a:gd name="T4" fmla="*/ 0 w 40"/>
                <a:gd name="T5" fmla="*/ 0 h 8"/>
                <a:gd name="T6" fmla="*/ 0 w 40"/>
                <a:gd name="T7" fmla="*/ 8 h 8"/>
                <a:gd name="T8" fmla="*/ 32 w 40"/>
                <a:gd name="T9" fmla="*/ 8 h 8"/>
                <a:gd name="T10" fmla="*/ 40 w 40"/>
                <a:gd name="T11" fmla="*/ 8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bg1"/>
              </a:solidFill>
              <a:round/>
              <a:headEnd/>
              <a:tailEnd/>
            </a:ln>
          </p:spPr>
          <p:txBody>
            <a:bodyPr/>
            <a:lstStyle/>
            <a:p>
              <a:endParaRPr lang="es-ES"/>
            </a:p>
          </p:txBody>
        </p:sp>
        <p:sp>
          <p:nvSpPr>
            <p:cNvPr id="30" name="Freeform 1054"/>
            <p:cNvSpPr>
              <a:spLocks/>
            </p:cNvSpPr>
            <p:nvPr/>
          </p:nvSpPr>
          <p:spPr bwMode="auto">
            <a:xfrm>
              <a:off x="775" y="1868"/>
              <a:ext cx="40" cy="8"/>
            </a:xfrm>
            <a:custGeom>
              <a:avLst/>
              <a:gdLst>
                <a:gd name="T0" fmla="*/ 40 w 40"/>
                <a:gd name="T1" fmla="*/ 8 h 8"/>
                <a:gd name="T2" fmla="*/ 40 w 40"/>
                <a:gd name="T3" fmla="*/ 0 h 8"/>
                <a:gd name="T4" fmla="*/ 0 w 40"/>
                <a:gd name="T5" fmla="*/ 0 h 8"/>
                <a:gd name="T6" fmla="*/ 0 w 40"/>
                <a:gd name="T7" fmla="*/ 8 h 8"/>
                <a:gd name="T8" fmla="*/ 32 w 40"/>
                <a:gd name="T9" fmla="*/ 8 h 8"/>
                <a:gd name="T10" fmla="*/ 40 w 40"/>
                <a:gd name="T11" fmla="*/ 8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bg1"/>
              </a:solidFill>
              <a:round/>
              <a:headEnd/>
              <a:tailEnd/>
            </a:ln>
          </p:spPr>
          <p:txBody>
            <a:bodyPr/>
            <a:lstStyle/>
            <a:p>
              <a:endParaRPr lang="es-ES"/>
            </a:p>
          </p:txBody>
        </p:sp>
        <p:sp>
          <p:nvSpPr>
            <p:cNvPr id="31" name="Freeform 1055"/>
            <p:cNvSpPr>
              <a:spLocks/>
            </p:cNvSpPr>
            <p:nvPr/>
          </p:nvSpPr>
          <p:spPr bwMode="auto">
            <a:xfrm>
              <a:off x="775" y="1444"/>
              <a:ext cx="40" cy="8"/>
            </a:xfrm>
            <a:custGeom>
              <a:avLst/>
              <a:gdLst>
                <a:gd name="T0" fmla="*/ 40 w 40"/>
                <a:gd name="T1" fmla="*/ 8 h 8"/>
                <a:gd name="T2" fmla="*/ 40 w 40"/>
                <a:gd name="T3" fmla="*/ 0 h 8"/>
                <a:gd name="T4" fmla="*/ 0 w 40"/>
                <a:gd name="T5" fmla="*/ 0 h 8"/>
                <a:gd name="T6" fmla="*/ 0 w 40"/>
                <a:gd name="T7" fmla="*/ 8 h 8"/>
                <a:gd name="T8" fmla="*/ 32 w 40"/>
                <a:gd name="T9" fmla="*/ 8 h 8"/>
                <a:gd name="T10" fmla="*/ 40 w 40"/>
                <a:gd name="T11" fmla="*/ 8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bg1"/>
              </a:solidFill>
              <a:round/>
              <a:headEnd/>
              <a:tailEnd/>
            </a:ln>
          </p:spPr>
          <p:txBody>
            <a:bodyPr/>
            <a:lstStyle/>
            <a:p>
              <a:endParaRPr lang="es-ES"/>
            </a:p>
          </p:txBody>
        </p:sp>
        <p:sp>
          <p:nvSpPr>
            <p:cNvPr id="32" name="Rectangle 1056"/>
            <p:cNvSpPr>
              <a:spLocks noChangeArrowheads="1"/>
            </p:cNvSpPr>
            <p:nvPr/>
          </p:nvSpPr>
          <p:spPr bwMode="auto">
            <a:xfrm>
              <a:off x="569" y="961"/>
              <a:ext cx="163" cy="107"/>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1.0</a:t>
              </a:r>
              <a:endParaRPr lang="en-US" sz="800">
                <a:solidFill>
                  <a:schemeClr val="bg1"/>
                </a:solidFill>
              </a:endParaRPr>
            </a:p>
          </p:txBody>
        </p:sp>
        <p:sp>
          <p:nvSpPr>
            <p:cNvPr id="33" name="Freeform 1057"/>
            <p:cNvSpPr>
              <a:spLocks/>
            </p:cNvSpPr>
            <p:nvPr/>
          </p:nvSpPr>
          <p:spPr bwMode="auto">
            <a:xfrm>
              <a:off x="4243" y="3132"/>
              <a:ext cx="8" cy="48"/>
            </a:xfrm>
            <a:custGeom>
              <a:avLst/>
              <a:gdLst>
                <a:gd name="T0" fmla="*/ 0 w 8"/>
                <a:gd name="T1" fmla="*/ 48 h 48"/>
                <a:gd name="T2" fmla="*/ 8 w 8"/>
                <a:gd name="T3" fmla="*/ 48 h 48"/>
                <a:gd name="T4" fmla="*/ 8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34" name="Freeform 1058"/>
            <p:cNvSpPr>
              <a:spLocks/>
            </p:cNvSpPr>
            <p:nvPr/>
          </p:nvSpPr>
          <p:spPr bwMode="auto">
            <a:xfrm>
              <a:off x="5005" y="3132"/>
              <a:ext cx="8" cy="48"/>
            </a:xfrm>
            <a:custGeom>
              <a:avLst/>
              <a:gdLst>
                <a:gd name="T0" fmla="*/ 0 w 8"/>
                <a:gd name="T1" fmla="*/ 48 h 48"/>
                <a:gd name="T2" fmla="*/ 8 w 8"/>
                <a:gd name="T3" fmla="*/ 48 h 48"/>
                <a:gd name="T4" fmla="*/ 8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35" name="Freeform 1059"/>
            <p:cNvSpPr>
              <a:spLocks/>
            </p:cNvSpPr>
            <p:nvPr/>
          </p:nvSpPr>
          <p:spPr bwMode="auto">
            <a:xfrm>
              <a:off x="3480" y="3132"/>
              <a:ext cx="8" cy="48"/>
            </a:xfrm>
            <a:custGeom>
              <a:avLst/>
              <a:gdLst>
                <a:gd name="T0" fmla="*/ 0 w 8"/>
                <a:gd name="T1" fmla="*/ 48 h 48"/>
                <a:gd name="T2" fmla="*/ 8 w 8"/>
                <a:gd name="T3" fmla="*/ 48 h 48"/>
                <a:gd name="T4" fmla="*/ 8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36" name="Freeform 1060"/>
            <p:cNvSpPr>
              <a:spLocks/>
            </p:cNvSpPr>
            <p:nvPr/>
          </p:nvSpPr>
          <p:spPr bwMode="auto">
            <a:xfrm>
              <a:off x="2718" y="3132"/>
              <a:ext cx="8" cy="48"/>
            </a:xfrm>
            <a:custGeom>
              <a:avLst/>
              <a:gdLst>
                <a:gd name="T0" fmla="*/ 0 w 8"/>
                <a:gd name="T1" fmla="*/ 48 h 48"/>
                <a:gd name="T2" fmla="*/ 8 w 8"/>
                <a:gd name="T3" fmla="*/ 48 h 48"/>
                <a:gd name="T4" fmla="*/ 8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37" name="Freeform 1061"/>
            <p:cNvSpPr>
              <a:spLocks/>
            </p:cNvSpPr>
            <p:nvPr/>
          </p:nvSpPr>
          <p:spPr bwMode="auto">
            <a:xfrm>
              <a:off x="2336" y="3132"/>
              <a:ext cx="9" cy="48"/>
            </a:xfrm>
            <a:custGeom>
              <a:avLst/>
              <a:gdLst>
                <a:gd name="T0" fmla="*/ 0 w 8"/>
                <a:gd name="T1" fmla="*/ 48 h 48"/>
                <a:gd name="T2" fmla="*/ 12 w 8"/>
                <a:gd name="T3" fmla="*/ 48 h 48"/>
                <a:gd name="T4" fmla="*/ 12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38" name="Freeform 1062"/>
            <p:cNvSpPr>
              <a:spLocks/>
            </p:cNvSpPr>
            <p:nvPr/>
          </p:nvSpPr>
          <p:spPr bwMode="auto">
            <a:xfrm>
              <a:off x="1955" y="3132"/>
              <a:ext cx="8" cy="48"/>
            </a:xfrm>
            <a:custGeom>
              <a:avLst/>
              <a:gdLst>
                <a:gd name="T0" fmla="*/ 0 w 8"/>
                <a:gd name="T1" fmla="*/ 48 h 48"/>
                <a:gd name="T2" fmla="*/ 8 w 8"/>
                <a:gd name="T3" fmla="*/ 48 h 48"/>
                <a:gd name="T4" fmla="*/ 8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39" name="Line 1063"/>
            <p:cNvSpPr>
              <a:spLocks noChangeShapeType="1"/>
            </p:cNvSpPr>
            <p:nvPr/>
          </p:nvSpPr>
          <p:spPr bwMode="auto">
            <a:xfrm flipV="1">
              <a:off x="821" y="1032"/>
              <a:ext cx="0" cy="2148"/>
            </a:xfrm>
            <a:prstGeom prst="line">
              <a:avLst/>
            </a:prstGeom>
            <a:noFill/>
            <a:ln w="28575">
              <a:solidFill>
                <a:schemeClr val="bg1"/>
              </a:solidFill>
              <a:round/>
              <a:headEnd/>
              <a:tailEnd/>
            </a:ln>
          </p:spPr>
          <p:txBody>
            <a:bodyPr wrap="none" lIns="90488" tIns="44450" rIns="90488" bIns="44450" anchor="ctr"/>
            <a:lstStyle/>
            <a:p>
              <a:endParaRPr lang="es-ES"/>
            </a:p>
          </p:txBody>
        </p:sp>
        <p:sp>
          <p:nvSpPr>
            <p:cNvPr id="40" name="Freeform 1064"/>
            <p:cNvSpPr>
              <a:spLocks/>
            </p:cNvSpPr>
            <p:nvPr/>
          </p:nvSpPr>
          <p:spPr bwMode="auto">
            <a:xfrm>
              <a:off x="775" y="1029"/>
              <a:ext cx="40" cy="8"/>
            </a:xfrm>
            <a:custGeom>
              <a:avLst/>
              <a:gdLst>
                <a:gd name="T0" fmla="*/ 40 w 40"/>
                <a:gd name="T1" fmla="*/ 8 h 8"/>
                <a:gd name="T2" fmla="*/ 40 w 40"/>
                <a:gd name="T3" fmla="*/ 0 h 8"/>
                <a:gd name="T4" fmla="*/ 0 w 40"/>
                <a:gd name="T5" fmla="*/ 0 h 8"/>
                <a:gd name="T6" fmla="*/ 0 w 40"/>
                <a:gd name="T7" fmla="*/ 8 h 8"/>
                <a:gd name="T8" fmla="*/ 32 w 40"/>
                <a:gd name="T9" fmla="*/ 8 h 8"/>
                <a:gd name="T10" fmla="*/ 40 w 40"/>
                <a:gd name="T11" fmla="*/ 8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bg1"/>
              </a:solidFill>
              <a:round/>
              <a:headEnd/>
              <a:tailEnd/>
            </a:ln>
          </p:spPr>
          <p:txBody>
            <a:bodyPr/>
            <a:lstStyle/>
            <a:p>
              <a:endParaRPr lang="es-ES"/>
            </a:p>
          </p:txBody>
        </p:sp>
        <p:sp>
          <p:nvSpPr>
            <p:cNvPr id="41" name="Line 1065"/>
            <p:cNvSpPr>
              <a:spLocks noChangeShapeType="1"/>
            </p:cNvSpPr>
            <p:nvPr/>
          </p:nvSpPr>
          <p:spPr bwMode="auto">
            <a:xfrm>
              <a:off x="777" y="3130"/>
              <a:ext cx="4618" cy="0"/>
            </a:xfrm>
            <a:prstGeom prst="line">
              <a:avLst/>
            </a:prstGeom>
            <a:noFill/>
            <a:ln w="28575">
              <a:solidFill>
                <a:schemeClr val="bg1"/>
              </a:solidFill>
              <a:round/>
              <a:headEnd/>
              <a:tailEnd/>
            </a:ln>
          </p:spPr>
          <p:txBody>
            <a:bodyPr wrap="none" lIns="90488" tIns="44450" rIns="90488" bIns="44450" anchor="ctr"/>
            <a:lstStyle/>
            <a:p>
              <a:endParaRPr lang="es-ES"/>
            </a:p>
          </p:txBody>
        </p:sp>
        <p:sp>
          <p:nvSpPr>
            <p:cNvPr id="42" name="Text Box 1066"/>
            <p:cNvSpPr txBox="1">
              <a:spLocks noChangeArrowheads="1"/>
            </p:cNvSpPr>
            <p:nvPr/>
          </p:nvSpPr>
          <p:spPr bwMode="auto">
            <a:xfrm>
              <a:off x="3447" y="2006"/>
              <a:ext cx="438" cy="158"/>
            </a:xfrm>
            <a:prstGeom prst="rect">
              <a:avLst/>
            </a:prstGeom>
            <a:noFill/>
            <a:ln w="12700">
              <a:noFill/>
              <a:miter lim="800000"/>
              <a:headEnd/>
              <a:tailEnd/>
            </a:ln>
          </p:spPr>
          <p:txBody>
            <a:bodyPr wrap="none" lIns="0" tIns="0" rIns="0" bIns="0">
              <a:spAutoFit/>
            </a:bodyPr>
            <a:lstStyle/>
            <a:p>
              <a:pPr eaLnBrk="0" hangingPunct="0">
                <a:spcBef>
                  <a:spcPct val="50000"/>
                </a:spcBef>
              </a:pPr>
              <a:r>
                <a:rPr lang="en-US" b="1">
                  <a:solidFill>
                    <a:schemeClr val="bg1"/>
                  </a:solidFill>
                </a:rPr>
                <a:t>R-CVP</a:t>
              </a:r>
            </a:p>
          </p:txBody>
        </p:sp>
        <p:sp>
          <p:nvSpPr>
            <p:cNvPr id="43" name="Text Box 1067"/>
            <p:cNvSpPr txBox="1">
              <a:spLocks noChangeArrowheads="1"/>
            </p:cNvSpPr>
            <p:nvPr/>
          </p:nvSpPr>
          <p:spPr bwMode="auto">
            <a:xfrm>
              <a:off x="3681" y="2568"/>
              <a:ext cx="286" cy="158"/>
            </a:xfrm>
            <a:prstGeom prst="rect">
              <a:avLst/>
            </a:prstGeom>
            <a:noFill/>
            <a:ln w="12700">
              <a:noFill/>
              <a:miter lim="800000"/>
              <a:headEnd/>
              <a:tailEnd/>
            </a:ln>
          </p:spPr>
          <p:txBody>
            <a:bodyPr wrap="none" lIns="0" tIns="0" rIns="0" bIns="0">
              <a:spAutoFit/>
            </a:bodyPr>
            <a:lstStyle/>
            <a:p>
              <a:pPr eaLnBrk="0" hangingPunct="0">
                <a:spcBef>
                  <a:spcPct val="50000"/>
                </a:spcBef>
              </a:pPr>
              <a:r>
                <a:rPr lang="en-US" b="1">
                  <a:solidFill>
                    <a:schemeClr val="bg1"/>
                  </a:solidFill>
                </a:rPr>
                <a:t>CVP</a:t>
              </a:r>
            </a:p>
          </p:txBody>
        </p:sp>
        <p:sp>
          <p:nvSpPr>
            <p:cNvPr id="44" name="Freeform 1068"/>
            <p:cNvSpPr>
              <a:spLocks/>
            </p:cNvSpPr>
            <p:nvPr/>
          </p:nvSpPr>
          <p:spPr bwMode="auto">
            <a:xfrm>
              <a:off x="4624" y="3132"/>
              <a:ext cx="8" cy="48"/>
            </a:xfrm>
            <a:custGeom>
              <a:avLst/>
              <a:gdLst>
                <a:gd name="T0" fmla="*/ 0 w 8"/>
                <a:gd name="T1" fmla="*/ 48 h 48"/>
                <a:gd name="T2" fmla="*/ 8 w 8"/>
                <a:gd name="T3" fmla="*/ 48 h 48"/>
                <a:gd name="T4" fmla="*/ 8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45" name="Freeform 1069"/>
            <p:cNvSpPr>
              <a:spLocks/>
            </p:cNvSpPr>
            <p:nvPr/>
          </p:nvSpPr>
          <p:spPr bwMode="auto">
            <a:xfrm>
              <a:off x="5386" y="3132"/>
              <a:ext cx="8" cy="48"/>
            </a:xfrm>
            <a:custGeom>
              <a:avLst/>
              <a:gdLst>
                <a:gd name="T0" fmla="*/ 0 w 8"/>
                <a:gd name="T1" fmla="*/ 48 h 48"/>
                <a:gd name="T2" fmla="*/ 8 w 8"/>
                <a:gd name="T3" fmla="*/ 48 h 48"/>
                <a:gd name="T4" fmla="*/ 8 w 8"/>
                <a:gd name="T5" fmla="*/ 0 h 48"/>
                <a:gd name="T6" fmla="*/ 0 w 8"/>
                <a:gd name="T7" fmla="*/ 0 h 48"/>
                <a:gd name="T8" fmla="*/ 0 w 8"/>
                <a:gd name="T9" fmla="*/ 40 h 48"/>
                <a:gd name="T10" fmla="*/ 0 w 8"/>
                <a:gd name="T11" fmla="*/ 48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bg1"/>
              </a:solidFill>
              <a:round/>
              <a:headEnd/>
              <a:tailEnd/>
            </a:ln>
          </p:spPr>
          <p:txBody>
            <a:bodyPr/>
            <a:lstStyle/>
            <a:p>
              <a:endParaRPr lang="es-ES"/>
            </a:p>
          </p:txBody>
        </p:sp>
        <p:sp>
          <p:nvSpPr>
            <p:cNvPr id="46" name="Rectangle 1070"/>
            <p:cNvSpPr>
              <a:spLocks noChangeArrowheads="1"/>
            </p:cNvSpPr>
            <p:nvPr/>
          </p:nvSpPr>
          <p:spPr bwMode="auto">
            <a:xfrm>
              <a:off x="4937" y="3201"/>
              <a:ext cx="1" cy="106"/>
            </a:xfrm>
            <a:prstGeom prst="rect">
              <a:avLst/>
            </a:prstGeom>
            <a:noFill/>
            <a:ln w="9525">
              <a:noFill/>
              <a:miter lim="800000"/>
              <a:headEnd/>
              <a:tailEnd/>
            </a:ln>
          </p:spPr>
          <p:txBody>
            <a:bodyPr wrap="none" lIns="0" tIns="0" rIns="0" bIns="0">
              <a:spAutoFit/>
            </a:bodyPr>
            <a:lstStyle/>
            <a:p>
              <a:pPr eaLnBrk="0" hangingPunct="0">
                <a:spcBef>
                  <a:spcPct val="50000"/>
                </a:spcBef>
              </a:pPr>
              <a:endParaRPr lang="en-US" sz="800">
                <a:solidFill>
                  <a:schemeClr val="bg1"/>
                </a:solidFill>
              </a:endParaRPr>
            </a:p>
          </p:txBody>
        </p:sp>
        <p:sp>
          <p:nvSpPr>
            <p:cNvPr id="47" name="Rectangle 1071"/>
            <p:cNvSpPr>
              <a:spLocks noChangeArrowheads="1"/>
            </p:cNvSpPr>
            <p:nvPr/>
          </p:nvSpPr>
          <p:spPr bwMode="auto">
            <a:xfrm>
              <a:off x="5322" y="3200"/>
              <a:ext cx="62" cy="106"/>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6</a:t>
              </a:r>
            </a:p>
          </p:txBody>
        </p:sp>
        <p:sp>
          <p:nvSpPr>
            <p:cNvPr id="48" name="Text Box 1101"/>
            <p:cNvSpPr txBox="1">
              <a:spLocks noChangeArrowheads="1"/>
            </p:cNvSpPr>
            <p:nvPr/>
          </p:nvSpPr>
          <p:spPr bwMode="auto">
            <a:xfrm>
              <a:off x="885" y="2912"/>
              <a:ext cx="1088" cy="160"/>
            </a:xfrm>
            <a:prstGeom prst="rect">
              <a:avLst/>
            </a:prstGeom>
            <a:noFill/>
            <a:ln w="12700">
              <a:noFill/>
              <a:miter lim="800000"/>
              <a:headEnd/>
              <a:tailEnd/>
            </a:ln>
          </p:spPr>
          <p:txBody>
            <a:bodyPr lIns="0" tIns="0" rIns="0" bIns="0">
              <a:spAutoFit/>
            </a:bodyPr>
            <a:lstStyle/>
            <a:p>
              <a:pPr eaLnBrk="0" hangingPunct="0">
                <a:spcBef>
                  <a:spcPct val="50000"/>
                </a:spcBef>
              </a:pPr>
              <a:r>
                <a:rPr lang="en-US" b="1" i="1">
                  <a:solidFill>
                    <a:schemeClr val="bg1"/>
                  </a:solidFill>
                </a:rPr>
                <a:t>p</a:t>
              </a:r>
              <a:r>
                <a:rPr lang="en-US" b="1">
                  <a:solidFill>
                    <a:schemeClr val="bg1"/>
                  </a:solidFill>
                </a:rPr>
                <a:t> &lt; 0,0001</a:t>
              </a:r>
            </a:p>
          </p:txBody>
        </p:sp>
        <p:sp>
          <p:nvSpPr>
            <p:cNvPr id="49" name="Freeform 1102"/>
            <p:cNvSpPr>
              <a:spLocks/>
            </p:cNvSpPr>
            <p:nvPr/>
          </p:nvSpPr>
          <p:spPr bwMode="auto">
            <a:xfrm>
              <a:off x="858" y="1050"/>
              <a:ext cx="4232" cy="1808"/>
            </a:xfrm>
            <a:custGeom>
              <a:avLst/>
              <a:gdLst>
                <a:gd name="T0" fmla="*/ 3856 w 4232"/>
                <a:gd name="T1" fmla="*/ 1768 h 1808"/>
                <a:gd name="T2" fmla="*/ 3160 w 4232"/>
                <a:gd name="T3" fmla="*/ 1744 h 1808"/>
                <a:gd name="T4" fmla="*/ 2768 w 4232"/>
                <a:gd name="T5" fmla="*/ 1712 h 1808"/>
                <a:gd name="T6" fmla="*/ 2600 w 4232"/>
                <a:gd name="T7" fmla="*/ 1696 h 1808"/>
                <a:gd name="T8" fmla="*/ 2552 w 4232"/>
                <a:gd name="T9" fmla="*/ 1672 h 1808"/>
                <a:gd name="T10" fmla="*/ 2256 w 4232"/>
                <a:gd name="T11" fmla="*/ 1656 h 1808"/>
                <a:gd name="T12" fmla="*/ 2224 w 4232"/>
                <a:gd name="T13" fmla="*/ 1616 h 1808"/>
                <a:gd name="T14" fmla="*/ 2128 w 4232"/>
                <a:gd name="T15" fmla="*/ 1600 h 1808"/>
                <a:gd name="T16" fmla="*/ 2008 w 4232"/>
                <a:gd name="T17" fmla="*/ 1544 h 1808"/>
                <a:gd name="T18" fmla="*/ 1824 w 4232"/>
                <a:gd name="T19" fmla="*/ 1528 h 1808"/>
                <a:gd name="T20" fmla="*/ 1736 w 4232"/>
                <a:gd name="T21" fmla="*/ 1504 h 1808"/>
                <a:gd name="T22" fmla="*/ 1664 w 4232"/>
                <a:gd name="T23" fmla="*/ 1488 h 1808"/>
                <a:gd name="T24" fmla="*/ 1632 w 4232"/>
                <a:gd name="T25" fmla="*/ 1448 h 1808"/>
                <a:gd name="T26" fmla="*/ 1560 w 4232"/>
                <a:gd name="T27" fmla="*/ 1432 h 1808"/>
                <a:gd name="T28" fmla="*/ 1544 w 4232"/>
                <a:gd name="T29" fmla="*/ 1400 h 1808"/>
                <a:gd name="T30" fmla="*/ 1520 w 4232"/>
                <a:gd name="T31" fmla="*/ 1376 h 1808"/>
                <a:gd name="T32" fmla="*/ 1480 w 4232"/>
                <a:gd name="T33" fmla="*/ 1328 h 1808"/>
                <a:gd name="T34" fmla="*/ 1424 w 4232"/>
                <a:gd name="T35" fmla="*/ 1312 h 1808"/>
                <a:gd name="T36" fmla="*/ 1336 w 4232"/>
                <a:gd name="T37" fmla="*/ 1248 h 1808"/>
                <a:gd name="T38" fmla="*/ 1288 w 4232"/>
                <a:gd name="T39" fmla="*/ 1224 h 1808"/>
                <a:gd name="T40" fmla="*/ 1264 w 4232"/>
                <a:gd name="T41" fmla="*/ 1200 h 1808"/>
                <a:gd name="T42" fmla="*/ 1128 w 4232"/>
                <a:gd name="T43" fmla="*/ 1192 h 1808"/>
                <a:gd name="T44" fmla="*/ 1096 w 4232"/>
                <a:gd name="T45" fmla="*/ 1128 h 1808"/>
                <a:gd name="T46" fmla="*/ 1048 w 4232"/>
                <a:gd name="T47" fmla="*/ 1096 h 1808"/>
                <a:gd name="T48" fmla="*/ 984 w 4232"/>
                <a:gd name="T49" fmla="*/ 1048 h 1808"/>
                <a:gd name="T50" fmla="*/ 912 w 4232"/>
                <a:gd name="T51" fmla="*/ 1032 h 1808"/>
                <a:gd name="T52" fmla="*/ 896 w 4232"/>
                <a:gd name="T53" fmla="*/ 992 h 1808"/>
                <a:gd name="T54" fmla="*/ 840 w 4232"/>
                <a:gd name="T55" fmla="*/ 960 h 1808"/>
                <a:gd name="T56" fmla="*/ 816 w 4232"/>
                <a:gd name="T57" fmla="*/ 912 h 1808"/>
                <a:gd name="T58" fmla="*/ 768 w 4232"/>
                <a:gd name="T59" fmla="*/ 896 h 1808"/>
                <a:gd name="T60" fmla="*/ 744 w 4232"/>
                <a:gd name="T61" fmla="*/ 848 h 1808"/>
                <a:gd name="T62" fmla="*/ 696 w 4232"/>
                <a:gd name="T63" fmla="*/ 816 h 1808"/>
                <a:gd name="T64" fmla="*/ 680 w 4232"/>
                <a:gd name="T65" fmla="*/ 696 h 1808"/>
                <a:gd name="T66" fmla="*/ 664 w 4232"/>
                <a:gd name="T67" fmla="*/ 672 h 1808"/>
                <a:gd name="T68" fmla="*/ 624 w 4232"/>
                <a:gd name="T69" fmla="*/ 624 h 1808"/>
                <a:gd name="T70" fmla="*/ 576 w 4232"/>
                <a:gd name="T71" fmla="*/ 600 h 1808"/>
                <a:gd name="T72" fmla="*/ 560 w 4232"/>
                <a:gd name="T73" fmla="*/ 552 h 1808"/>
                <a:gd name="T74" fmla="*/ 528 w 4232"/>
                <a:gd name="T75" fmla="*/ 528 h 1808"/>
                <a:gd name="T76" fmla="*/ 512 w 4232"/>
                <a:gd name="T77" fmla="*/ 488 h 1808"/>
                <a:gd name="T78" fmla="*/ 448 w 4232"/>
                <a:gd name="T79" fmla="*/ 456 h 1808"/>
                <a:gd name="T80" fmla="*/ 416 w 4232"/>
                <a:gd name="T81" fmla="*/ 392 h 1808"/>
                <a:gd name="T82" fmla="*/ 376 w 4232"/>
                <a:gd name="T83" fmla="*/ 328 h 1808"/>
                <a:gd name="T84" fmla="*/ 352 w 4232"/>
                <a:gd name="T85" fmla="*/ 224 h 1808"/>
                <a:gd name="T86" fmla="*/ 280 w 4232"/>
                <a:gd name="T87" fmla="*/ 208 h 1808"/>
                <a:gd name="T88" fmla="*/ 176 w 4232"/>
                <a:gd name="T89" fmla="*/ 128 h 1808"/>
                <a:gd name="T90" fmla="*/ 136 w 4232"/>
                <a:gd name="T91" fmla="*/ 88 h 1808"/>
                <a:gd name="T92" fmla="*/ 96 w 4232"/>
                <a:gd name="T93" fmla="*/ 32 h 1808"/>
                <a:gd name="T94" fmla="*/ 0 w 4232"/>
                <a:gd name="T95" fmla="*/ 0 h 18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32"/>
                <a:gd name="T145" fmla="*/ 0 h 1808"/>
                <a:gd name="T146" fmla="*/ 4232 w 4232"/>
                <a:gd name="T147" fmla="*/ 1808 h 18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32" h="1808">
                  <a:moveTo>
                    <a:pt x="4232" y="1808"/>
                  </a:moveTo>
                  <a:lnTo>
                    <a:pt x="3856" y="1808"/>
                  </a:lnTo>
                  <a:lnTo>
                    <a:pt x="3856" y="1768"/>
                  </a:lnTo>
                  <a:lnTo>
                    <a:pt x="3184" y="1768"/>
                  </a:lnTo>
                  <a:lnTo>
                    <a:pt x="3184" y="1744"/>
                  </a:lnTo>
                  <a:lnTo>
                    <a:pt x="3160" y="1744"/>
                  </a:lnTo>
                  <a:lnTo>
                    <a:pt x="3160" y="1728"/>
                  </a:lnTo>
                  <a:lnTo>
                    <a:pt x="2768" y="1728"/>
                  </a:lnTo>
                  <a:lnTo>
                    <a:pt x="2768" y="1712"/>
                  </a:lnTo>
                  <a:lnTo>
                    <a:pt x="2744" y="1712"/>
                  </a:lnTo>
                  <a:lnTo>
                    <a:pt x="2744" y="1696"/>
                  </a:lnTo>
                  <a:lnTo>
                    <a:pt x="2600" y="1696"/>
                  </a:lnTo>
                  <a:lnTo>
                    <a:pt x="2600" y="1680"/>
                  </a:lnTo>
                  <a:lnTo>
                    <a:pt x="2552" y="1680"/>
                  </a:lnTo>
                  <a:lnTo>
                    <a:pt x="2552" y="1672"/>
                  </a:lnTo>
                  <a:lnTo>
                    <a:pt x="2504" y="1672"/>
                  </a:lnTo>
                  <a:lnTo>
                    <a:pt x="2504" y="1656"/>
                  </a:lnTo>
                  <a:lnTo>
                    <a:pt x="2256" y="1656"/>
                  </a:lnTo>
                  <a:lnTo>
                    <a:pt x="2256" y="1648"/>
                  </a:lnTo>
                  <a:lnTo>
                    <a:pt x="2224" y="1648"/>
                  </a:lnTo>
                  <a:lnTo>
                    <a:pt x="2224" y="1616"/>
                  </a:lnTo>
                  <a:lnTo>
                    <a:pt x="2144" y="1616"/>
                  </a:lnTo>
                  <a:lnTo>
                    <a:pt x="2144" y="1600"/>
                  </a:lnTo>
                  <a:lnTo>
                    <a:pt x="2128" y="1600"/>
                  </a:lnTo>
                  <a:lnTo>
                    <a:pt x="2128" y="1576"/>
                  </a:lnTo>
                  <a:lnTo>
                    <a:pt x="2008" y="1576"/>
                  </a:lnTo>
                  <a:lnTo>
                    <a:pt x="2008" y="1544"/>
                  </a:lnTo>
                  <a:lnTo>
                    <a:pt x="1944" y="1544"/>
                  </a:lnTo>
                  <a:lnTo>
                    <a:pt x="1944" y="1528"/>
                  </a:lnTo>
                  <a:lnTo>
                    <a:pt x="1824" y="1528"/>
                  </a:lnTo>
                  <a:lnTo>
                    <a:pt x="1824" y="1512"/>
                  </a:lnTo>
                  <a:lnTo>
                    <a:pt x="1736" y="1512"/>
                  </a:lnTo>
                  <a:lnTo>
                    <a:pt x="1736" y="1504"/>
                  </a:lnTo>
                  <a:lnTo>
                    <a:pt x="1720" y="1504"/>
                  </a:lnTo>
                  <a:lnTo>
                    <a:pt x="1720" y="1488"/>
                  </a:lnTo>
                  <a:lnTo>
                    <a:pt x="1664" y="1488"/>
                  </a:lnTo>
                  <a:lnTo>
                    <a:pt x="1664" y="1472"/>
                  </a:lnTo>
                  <a:lnTo>
                    <a:pt x="1632" y="1472"/>
                  </a:lnTo>
                  <a:lnTo>
                    <a:pt x="1632" y="1448"/>
                  </a:lnTo>
                  <a:lnTo>
                    <a:pt x="1584" y="1448"/>
                  </a:lnTo>
                  <a:lnTo>
                    <a:pt x="1584" y="1432"/>
                  </a:lnTo>
                  <a:lnTo>
                    <a:pt x="1560" y="1432"/>
                  </a:lnTo>
                  <a:lnTo>
                    <a:pt x="1560" y="1416"/>
                  </a:lnTo>
                  <a:lnTo>
                    <a:pt x="1544" y="1416"/>
                  </a:lnTo>
                  <a:lnTo>
                    <a:pt x="1544" y="1400"/>
                  </a:lnTo>
                  <a:lnTo>
                    <a:pt x="1536" y="1400"/>
                  </a:lnTo>
                  <a:lnTo>
                    <a:pt x="1536" y="1376"/>
                  </a:lnTo>
                  <a:lnTo>
                    <a:pt x="1520" y="1376"/>
                  </a:lnTo>
                  <a:lnTo>
                    <a:pt x="1520" y="1344"/>
                  </a:lnTo>
                  <a:lnTo>
                    <a:pt x="1480" y="1344"/>
                  </a:lnTo>
                  <a:lnTo>
                    <a:pt x="1480" y="1328"/>
                  </a:lnTo>
                  <a:lnTo>
                    <a:pt x="1448" y="1328"/>
                  </a:lnTo>
                  <a:lnTo>
                    <a:pt x="1448" y="1312"/>
                  </a:lnTo>
                  <a:lnTo>
                    <a:pt x="1424" y="1312"/>
                  </a:lnTo>
                  <a:lnTo>
                    <a:pt x="1424" y="1296"/>
                  </a:lnTo>
                  <a:lnTo>
                    <a:pt x="1336" y="1296"/>
                  </a:lnTo>
                  <a:lnTo>
                    <a:pt x="1336" y="1248"/>
                  </a:lnTo>
                  <a:lnTo>
                    <a:pt x="1304" y="1248"/>
                  </a:lnTo>
                  <a:lnTo>
                    <a:pt x="1304" y="1224"/>
                  </a:lnTo>
                  <a:lnTo>
                    <a:pt x="1288" y="1224"/>
                  </a:lnTo>
                  <a:lnTo>
                    <a:pt x="1288" y="1216"/>
                  </a:lnTo>
                  <a:lnTo>
                    <a:pt x="1264" y="1216"/>
                  </a:lnTo>
                  <a:lnTo>
                    <a:pt x="1264" y="1200"/>
                  </a:lnTo>
                  <a:lnTo>
                    <a:pt x="1168" y="1200"/>
                  </a:lnTo>
                  <a:lnTo>
                    <a:pt x="1168" y="1192"/>
                  </a:lnTo>
                  <a:lnTo>
                    <a:pt x="1128" y="1192"/>
                  </a:lnTo>
                  <a:lnTo>
                    <a:pt x="1128" y="1176"/>
                  </a:lnTo>
                  <a:lnTo>
                    <a:pt x="1096" y="1176"/>
                  </a:lnTo>
                  <a:lnTo>
                    <a:pt x="1096" y="1128"/>
                  </a:lnTo>
                  <a:lnTo>
                    <a:pt x="1064" y="1128"/>
                  </a:lnTo>
                  <a:lnTo>
                    <a:pt x="1064" y="1096"/>
                  </a:lnTo>
                  <a:lnTo>
                    <a:pt x="1048" y="1096"/>
                  </a:lnTo>
                  <a:lnTo>
                    <a:pt x="1048" y="1072"/>
                  </a:lnTo>
                  <a:lnTo>
                    <a:pt x="984" y="1072"/>
                  </a:lnTo>
                  <a:lnTo>
                    <a:pt x="984" y="1048"/>
                  </a:lnTo>
                  <a:lnTo>
                    <a:pt x="928" y="1048"/>
                  </a:lnTo>
                  <a:lnTo>
                    <a:pt x="928" y="1032"/>
                  </a:lnTo>
                  <a:lnTo>
                    <a:pt x="912" y="1032"/>
                  </a:lnTo>
                  <a:lnTo>
                    <a:pt x="912" y="1008"/>
                  </a:lnTo>
                  <a:lnTo>
                    <a:pt x="896" y="1008"/>
                  </a:lnTo>
                  <a:lnTo>
                    <a:pt x="896" y="992"/>
                  </a:lnTo>
                  <a:lnTo>
                    <a:pt x="880" y="992"/>
                  </a:lnTo>
                  <a:lnTo>
                    <a:pt x="880" y="960"/>
                  </a:lnTo>
                  <a:lnTo>
                    <a:pt x="840" y="960"/>
                  </a:lnTo>
                  <a:lnTo>
                    <a:pt x="840" y="944"/>
                  </a:lnTo>
                  <a:lnTo>
                    <a:pt x="816" y="944"/>
                  </a:lnTo>
                  <a:lnTo>
                    <a:pt x="816" y="912"/>
                  </a:lnTo>
                  <a:lnTo>
                    <a:pt x="792" y="912"/>
                  </a:lnTo>
                  <a:lnTo>
                    <a:pt x="792" y="896"/>
                  </a:lnTo>
                  <a:lnTo>
                    <a:pt x="768" y="896"/>
                  </a:lnTo>
                  <a:lnTo>
                    <a:pt x="768" y="864"/>
                  </a:lnTo>
                  <a:lnTo>
                    <a:pt x="744" y="864"/>
                  </a:lnTo>
                  <a:lnTo>
                    <a:pt x="744" y="848"/>
                  </a:lnTo>
                  <a:lnTo>
                    <a:pt x="720" y="848"/>
                  </a:lnTo>
                  <a:lnTo>
                    <a:pt x="720" y="816"/>
                  </a:lnTo>
                  <a:lnTo>
                    <a:pt x="696" y="816"/>
                  </a:lnTo>
                  <a:lnTo>
                    <a:pt x="696" y="728"/>
                  </a:lnTo>
                  <a:lnTo>
                    <a:pt x="680" y="728"/>
                  </a:lnTo>
                  <a:lnTo>
                    <a:pt x="680" y="696"/>
                  </a:lnTo>
                  <a:lnTo>
                    <a:pt x="672" y="696"/>
                  </a:lnTo>
                  <a:lnTo>
                    <a:pt x="672" y="672"/>
                  </a:lnTo>
                  <a:lnTo>
                    <a:pt x="664" y="672"/>
                  </a:lnTo>
                  <a:lnTo>
                    <a:pt x="664" y="648"/>
                  </a:lnTo>
                  <a:lnTo>
                    <a:pt x="624" y="648"/>
                  </a:lnTo>
                  <a:lnTo>
                    <a:pt x="624" y="624"/>
                  </a:lnTo>
                  <a:lnTo>
                    <a:pt x="592" y="624"/>
                  </a:lnTo>
                  <a:lnTo>
                    <a:pt x="592" y="600"/>
                  </a:lnTo>
                  <a:lnTo>
                    <a:pt x="576" y="600"/>
                  </a:lnTo>
                  <a:lnTo>
                    <a:pt x="576" y="576"/>
                  </a:lnTo>
                  <a:lnTo>
                    <a:pt x="560" y="576"/>
                  </a:lnTo>
                  <a:lnTo>
                    <a:pt x="560" y="552"/>
                  </a:lnTo>
                  <a:lnTo>
                    <a:pt x="544" y="552"/>
                  </a:lnTo>
                  <a:lnTo>
                    <a:pt x="544" y="528"/>
                  </a:lnTo>
                  <a:lnTo>
                    <a:pt x="528" y="528"/>
                  </a:lnTo>
                  <a:lnTo>
                    <a:pt x="528" y="512"/>
                  </a:lnTo>
                  <a:lnTo>
                    <a:pt x="512" y="512"/>
                  </a:lnTo>
                  <a:lnTo>
                    <a:pt x="512" y="488"/>
                  </a:lnTo>
                  <a:lnTo>
                    <a:pt x="488" y="488"/>
                  </a:lnTo>
                  <a:lnTo>
                    <a:pt x="488" y="456"/>
                  </a:lnTo>
                  <a:lnTo>
                    <a:pt x="448" y="456"/>
                  </a:lnTo>
                  <a:lnTo>
                    <a:pt x="448" y="400"/>
                  </a:lnTo>
                  <a:lnTo>
                    <a:pt x="416" y="400"/>
                  </a:lnTo>
                  <a:lnTo>
                    <a:pt x="416" y="392"/>
                  </a:lnTo>
                  <a:lnTo>
                    <a:pt x="392" y="392"/>
                  </a:lnTo>
                  <a:lnTo>
                    <a:pt x="392" y="328"/>
                  </a:lnTo>
                  <a:lnTo>
                    <a:pt x="376" y="328"/>
                  </a:lnTo>
                  <a:lnTo>
                    <a:pt x="376" y="272"/>
                  </a:lnTo>
                  <a:lnTo>
                    <a:pt x="352" y="272"/>
                  </a:lnTo>
                  <a:lnTo>
                    <a:pt x="352" y="224"/>
                  </a:lnTo>
                  <a:lnTo>
                    <a:pt x="328" y="224"/>
                  </a:lnTo>
                  <a:lnTo>
                    <a:pt x="328" y="208"/>
                  </a:lnTo>
                  <a:lnTo>
                    <a:pt x="280" y="208"/>
                  </a:lnTo>
                  <a:lnTo>
                    <a:pt x="280" y="184"/>
                  </a:lnTo>
                  <a:lnTo>
                    <a:pt x="176" y="184"/>
                  </a:lnTo>
                  <a:lnTo>
                    <a:pt x="176" y="128"/>
                  </a:lnTo>
                  <a:lnTo>
                    <a:pt x="160" y="128"/>
                  </a:lnTo>
                  <a:lnTo>
                    <a:pt x="160" y="88"/>
                  </a:lnTo>
                  <a:lnTo>
                    <a:pt x="136" y="88"/>
                  </a:lnTo>
                  <a:lnTo>
                    <a:pt x="136" y="56"/>
                  </a:lnTo>
                  <a:lnTo>
                    <a:pt x="96" y="56"/>
                  </a:lnTo>
                  <a:lnTo>
                    <a:pt x="96" y="32"/>
                  </a:lnTo>
                  <a:lnTo>
                    <a:pt x="56" y="32"/>
                  </a:lnTo>
                  <a:lnTo>
                    <a:pt x="56" y="0"/>
                  </a:lnTo>
                  <a:lnTo>
                    <a:pt x="0" y="0"/>
                  </a:lnTo>
                </a:path>
              </a:pathLst>
            </a:custGeom>
            <a:noFill/>
            <a:ln w="29210">
              <a:solidFill>
                <a:srgbClr val="FFFF00"/>
              </a:solidFill>
              <a:round/>
              <a:headEnd/>
              <a:tailEnd/>
            </a:ln>
          </p:spPr>
          <p:txBody>
            <a:bodyPr/>
            <a:lstStyle/>
            <a:p>
              <a:endParaRPr lang="es-ES"/>
            </a:p>
          </p:txBody>
        </p:sp>
      </p:grpSp>
      <p:grpSp>
        <p:nvGrpSpPr>
          <p:cNvPr id="753" name="752 Grupo"/>
          <p:cNvGrpSpPr/>
          <p:nvPr/>
        </p:nvGrpSpPr>
        <p:grpSpPr>
          <a:xfrm>
            <a:off x="4830763" y="1428736"/>
            <a:ext cx="3956079" cy="2578114"/>
            <a:chOff x="4830763" y="1268413"/>
            <a:chExt cx="4313237" cy="2738437"/>
          </a:xfrm>
        </p:grpSpPr>
        <p:graphicFrame>
          <p:nvGraphicFramePr>
            <p:cNvPr id="754" name="Object 3"/>
            <p:cNvGraphicFramePr>
              <a:graphicFrameLocks noChangeAspect="1"/>
            </p:cNvGraphicFramePr>
            <p:nvPr/>
          </p:nvGraphicFramePr>
          <p:xfrm>
            <a:off x="4830763" y="1268413"/>
            <a:ext cx="4313237" cy="2738437"/>
          </p:xfrm>
          <a:graphic>
            <a:graphicData uri="http://schemas.openxmlformats.org/presentationml/2006/ole">
              <p:oleObj spid="_x0000_s47106" name="Imagen" r:id="rId6" imgW="6048000" imgH="4053600" progId="StaticEnhancedMetafile">
                <p:embed/>
              </p:oleObj>
            </a:graphicData>
          </a:graphic>
        </p:graphicFrame>
        <p:grpSp>
          <p:nvGrpSpPr>
            <p:cNvPr id="755" name="888 Grupo"/>
            <p:cNvGrpSpPr/>
            <p:nvPr/>
          </p:nvGrpSpPr>
          <p:grpSpPr>
            <a:xfrm>
              <a:off x="5145090" y="1338263"/>
              <a:ext cx="3854448" cy="2457450"/>
              <a:chOff x="5145090" y="1338263"/>
              <a:chExt cx="3854448" cy="2457450"/>
            </a:xfrm>
          </p:grpSpPr>
          <p:sp>
            <p:nvSpPr>
              <p:cNvPr id="756" name="Rectangle 50"/>
              <p:cNvSpPr>
                <a:spLocks noChangeArrowheads="1"/>
              </p:cNvSpPr>
              <p:nvPr/>
            </p:nvSpPr>
            <p:spPr bwMode="auto">
              <a:xfrm>
                <a:off x="5168900" y="1338263"/>
                <a:ext cx="3830638" cy="2382837"/>
              </a:xfrm>
              <a:prstGeom prst="rect">
                <a:avLst/>
              </a:prstGeom>
              <a:solidFill>
                <a:srgbClr val="000099"/>
              </a:solidFill>
              <a:ln w="9525">
                <a:noFill/>
                <a:miter lim="800000"/>
                <a:headEnd/>
                <a:tailEnd/>
              </a:ln>
            </p:spPr>
            <p:txBody>
              <a:bodyPr wrap="none" anchor="ctr"/>
              <a:lstStyle/>
              <a:p>
                <a:endParaRPr lang="es-ES"/>
              </a:p>
            </p:txBody>
          </p:sp>
          <p:grpSp>
            <p:nvGrpSpPr>
              <p:cNvPr id="757" name="Group 51"/>
              <p:cNvGrpSpPr>
                <a:grpSpLocks/>
              </p:cNvGrpSpPr>
              <p:nvPr/>
            </p:nvGrpSpPr>
            <p:grpSpPr bwMode="auto">
              <a:xfrm>
                <a:off x="5145090" y="1409705"/>
                <a:ext cx="3275045" cy="1652626"/>
                <a:chOff x="642" y="999"/>
                <a:chExt cx="3649" cy="1870"/>
              </a:xfrm>
            </p:grpSpPr>
            <p:sp>
              <p:nvSpPr>
                <p:cNvPr id="761" name="Rectangle 52"/>
                <p:cNvSpPr>
                  <a:spLocks noChangeArrowheads="1"/>
                </p:cNvSpPr>
                <p:nvPr/>
              </p:nvSpPr>
              <p:spPr bwMode="auto">
                <a:xfrm>
                  <a:off x="3774" y="283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62" name="Rectangle 53"/>
                <p:cNvSpPr>
                  <a:spLocks noChangeArrowheads="1"/>
                </p:cNvSpPr>
                <p:nvPr/>
              </p:nvSpPr>
              <p:spPr bwMode="auto">
                <a:xfrm>
                  <a:off x="3835" y="2837"/>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763" name="Rectangle 54"/>
                <p:cNvSpPr>
                  <a:spLocks noChangeArrowheads="1"/>
                </p:cNvSpPr>
                <p:nvPr/>
              </p:nvSpPr>
              <p:spPr bwMode="auto">
                <a:xfrm>
                  <a:off x="3897" y="283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64" name="Rectangle 55"/>
                <p:cNvSpPr>
                  <a:spLocks noChangeArrowheads="1"/>
                </p:cNvSpPr>
                <p:nvPr/>
              </p:nvSpPr>
              <p:spPr bwMode="auto">
                <a:xfrm>
                  <a:off x="3959" y="283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65" name="Rectangle 56"/>
                <p:cNvSpPr>
                  <a:spLocks noChangeArrowheads="1"/>
                </p:cNvSpPr>
                <p:nvPr/>
              </p:nvSpPr>
              <p:spPr bwMode="auto">
                <a:xfrm>
                  <a:off x="4021" y="283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66" name="Rectangle 57"/>
                <p:cNvSpPr>
                  <a:spLocks noChangeArrowheads="1"/>
                </p:cNvSpPr>
                <p:nvPr/>
              </p:nvSpPr>
              <p:spPr bwMode="auto">
                <a:xfrm>
                  <a:off x="4082" y="283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67" name="Rectangle 58"/>
                <p:cNvSpPr>
                  <a:spLocks noChangeArrowheads="1"/>
                </p:cNvSpPr>
                <p:nvPr/>
              </p:nvSpPr>
              <p:spPr bwMode="auto">
                <a:xfrm>
                  <a:off x="4144" y="283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68" name="Rectangle 59"/>
                <p:cNvSpPr>
                  <a:spLocks noChangeArrowheads="1"/>
                </p:cNvSpPr>
                <p:nvPr/>
              </p:nvSpPr>
              <p:spPr bwMode="auto">
                <a:xfrm>
                  <a:off x="4206" y="283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69" name="Rectangle 60"/>
                <p:cNvSpPr>
                  <a:spLocks noChangeArrowheads="1"/>
                </p:cNvSpPr>
                <p:nvPr/>
              </p:nvSpPr>
              <p:spPr bwMode="auto">
                <a:xfrm>
                  <a:off x="3758" y="2683"/>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770" name="Rectangle 61"/>
                <p:cNvSpPr>
                  <a:spLocks noChangeArrowheads="1"/>
                </p:cNvSpPr>
                <p:nvPr/>
              </p:nvSpPr>
              <p:spPr bwMode="auto">
                <a:xfrm>
                  <a:off x="3758" y="2734"/>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771" name="Rectangle 62"/>
                <p:cNvSpPr>
                  <a:spLocks noChangeArrowheads="1"/>
                </p:cNvSpPr>
                <p:nvPr/>
              </p:nvSpPr>
              <p:spPr bwMode="auto">
                <a:xfrm>
                  <a:off x="3758" y="2786"/>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772" name="Rectangle 63"/>
                <p:cNvSpPr>
                  <a:spLocks noChangeArrowheads="1"/>
                </p:cNvSpPr>
                <p:nvPr/>
              </p:nvSpPr>
              <p:spPr bwMode="auto">
                <a:xfrm>
                  <a:off x="3758" y="2837"/>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773" name="Rectangle 64"/>
                <p:cNvSpPr>
                  <a:spLocks noChangeArrowheads="1"/>
                </p:cNvSpPr>
                <p:nvPr/>
              </p:nvSpPr>
              <p:spPr bwMode="auto">
                <a:xfrm>
                  <a:off x="3766" y="2664"/>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774" name="Rectangle 65"/>
                <p:cNvSpPr>
                  <a:spLocks noChangeArrowheads="1"/>
                </p:cNvSpPr>
                <p:nvPr/>
              </p:nvSpPr>
              <p:spPr bwMode="auto">
                <a:xfrm>
                  <a:off x="3743" y="2509"/>
                  <a:ext cx="38" cy="20"/>
                </a:xfrm>
                <a:prstGeom prst="rect">
                  <a:avLst/>
                </a:prstGeom>
                <a:solidFill>
                  <a:srgbClr val="000000"/>
                </a:solidFill>
                <a:ln w="12700">
                  <a:solidFill>
                    <a:srgbClr val="000000"/>
                  </a:solidFill>
                  <a:miter lim="800000"/>
                  <a:headEnd/>
                  <a:tailEnd/>
                </a:ln>
              </p:spPr>
              <p:txBody>
                <a:bodyPr/>
                <a:lstStyle/>
                <a:p>
                  <a:endParaRPr lang="es-ES"/>
                </a:p>
              </p:txBody>
            </p:sp>
            <p:sp>
              <p:nvSpPr>
                <p:cNvPr id="775" name="Rectangle 66"/>
                <p:cNvSpPr>
                  <a:spLocks noChangeArrowheads="1"/>
                </p:cNvSpPr>
                <p:nvPr/>
              </p:nvSpPr>
              <p:spPr bwMode="auto">
                <a:xfrm>
                  <a:off x="3743" y="2561"/>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776" name="Rectangle 67"/>
                <p:cNvSpPr>
                  <a:spLocks noChangeArrowheads="1"/>
                </p:cNvSpPr>
                <p:nvPr/>
              </p:nvSpPr>
              <p:spPr bwMode="auto">
                <a:xfrm>
                  <a:off x="3743" y="2612"/>
                  <a:ext cx="38" cy="20"/>
                </a:xfrm>
                <a:prstGeom prst="rect">
                  <a:avLst/>
                </a:prstGeom>
                <a:solidFill>
                  <a:srgbClr val="000000"/>
                </a:solidFill>
                <a:ln w="12700">
                  <a:solidFill>
                    <a:srgbClr val="000000"/>
                  </a:solidFill>
                  <a:miter lim="800000"/>
                  <a:headEnd/>
                  <a:tailEnd/>
                </a:ln>
              </p:spPr>
              <p:txBody>
                <a:bodyPr/>
                <a:lstStyle/>
                <a:p>
                  <a:endParaRPr lang="es-ES"/>
                </a:p>
              </p:txBody>
            </p:sp>
            <p:sp>
              <p:nvSpPr>
                <p:cNvPr id="777" name="Rectangle 68"/>
                <p:cNvSpPr>
                  <a:spLocks noChangeArrowheads="1"/>
                </p:cNvSpPr>
                <p:nvPr/>
              </p:nvSpPr>
              <p:spPr bwMode="auto">
                <a:xfrm>
                  <a:off x="3743" y="2664"/>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778" name="Rectangle 69"/>
                <p:cNvSpPr>
                  <a:spLocks noChangeArrowheads="1"/>
                </p:cNvSpPr>
                <p:nvPr/>
              </p:nvSpPr>
              <p:spPr bwMode="auto">
                <a:xfrm>
                  <a:off x="3511" y="2497"/>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779" name="Rectangle 70"/>
                <p:cNvSpPr>
                  <a:spLocks noChangeArrowheads="1"/>
                </p:cNvSpPr>
                <p:nvPr/>
              </p:nvSpPr>
              <p:spPr bwMode="auto">
                <a:xfrm>
                  <a:off x="3573" y="249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80" name="Rectangle 71"/>
                <p:cNvSpPr>
                  <a:spLocks noChangeArrowheads="1"/>
                </p:cNvSpPr>
                <p:nvPr/>
              </p:nvSpPr>
              <p:spPr bwMode="auto">
                <a:xfrm>
                  <a:off x="3635" y="249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81" name="Rectangle 72"/>
                <p:cNvSpPr>
                  <a:spLocks noChangeArrowheads="1"/>
                </p:cNvSpPr>
                <p:nvPr/>
              </p:nvSpPr>
              <p:spPr bwMode="auto">
                <a:xfrm>
                  <a:off x="3697" y="249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82" name="Rectangle 73"/>
                <p:cNvSpPr>
                  <a:spLocks noChangeArrowheads="1"/>
                </p:cNvSpPr>
                <p:nvPr/>
              </p:nvSpPr>
              <p:spPr bwMode="auto">
                <a:xfrm>
                  <a:off x="3758" y="2497"/>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783" name="Rectangle 74"/>
                <p:cNvSpPr>
                  <a:spLocks noChangeArrowheads="1"/>
                </p:cNvSpPr>
                <p:nvPr/>
              </p:nvSpPr>
              <p:spPr bwMode="auto">
                <a:xfrm>
                  <a:off x="3488" y="2432"/>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784" name="Rectangle 75"/>
                <p:cNvSpPr>
                  <a:spLocks noChangeArrowheads="1"/>
                </p:cNvSpPr>
                <p:nvPr/>
              </p:nvSpPr>
              <p:spPr bwMode="auto">
                <a:xfrm>
                  <a:off x="3488" y="2484"/>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785" name="Rectangle 76"/>
                <p:cNvSpPr>
                  <a:spLocks noChangeArrowheads="1"/>
                </p:cNvSpPr>
                <p:nvPr/>
              </p:nvSpPr>
              <p:spPr bwMode="auto">
                <a:xfrm>
                  <a:off x="3411" y="2413"/>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86" name="Rectangle 77"/>
                <p:cNvSpPr>
                  <a:spLocks noChangeArrowheads="1"/>
                </p:cNvSpPr>
                <p:nvPr/>
              </p:nvSpPr>
              <p:spPr bwMode="auto">
                <a:xfrm>
                  <a:off x="3473" y="2413"/>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87" name="Rectangle 78"/>
                <p:cNvSpPr>
                  <a:spLocks noChangeArrowheads="1"/>
                </p:cNvSpPr>
                <p:nvPr/>
              </p:nvSpPr>
              <p:spPr bwMode="auto">
                <a:xfrm>
                  <a:off x="3388" y="2368"/>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788" name="Rectangle 79"/>
                <p:cNvSpPr>
                  <a:spLocks noChangeArrowheads="1"/>
                </p:cNvSpPr>
                <p:nvPr/>
              </p:nvSpPr>
              <p:spPr bwMode="auto">
                <a:xfrm>
                  <a:off x="3388" y="2419"/>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789" name="Rectangle 80"/>
                <p:cNvSpPr>
                  <a:spLocks noChangeArrowheads="1"/>
                </p:cNvSpPr>
                <p:nvPr/>
              </p:nvSpPr>
              <p:spPr bwMode="auto">
                <a:xfrm>
                  <a:off x="3403" y="2349"/>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790" name="Rectangle 81"/>
                <p:cNvSpPr>
                  <a:spLocks noChangeArrowheads="1"/>
                </p:cNvSpPr>
                <p:nvPr/>
              </p:nvSpPr>
              <p:spPr bwMode="auto">
                <a:xfrm>
                  <a:off x="3388" y="2304"/>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791" name="Rectangle 82"/>
                <p:cNvSpPr>
                  <a:spLocks noChangeArrowheads="1"/>
                </p:cNvSpPr>
                <p:nvPr/>
              </p:nvSpPr>
              <p:spPr bwMode="auto">
                <a:xfrm>
                  <a:off x="3388" y="2355"/>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792" name="Rectangle 83"/>
                <p:cNvSpPr>
                  <a:spLocks noChangeArrowheads="1"/>
                </p:cNvSpPr>
                <p:nvPr/>
              </p:nvSpPr>
              <p:spPr bwMode="auto">
                <a:xfrm>
                  <a:off x="3133" y="2291"/>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793" name="Rectangle 84"/>
                <p:cNvSpPr>
                  <a:spLocks noChangeArrowheads="1"/>
                </p:cNvSpPr>
                <p:nvPr/>
              </p:nvSpPr>
              <p:spPr bwMode="auto">
                <a:xfrm>
                  <a:off x="3195" y="2291"/>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94" name="Rectangle 85"/>
                <p:cNvSpPr>
                  <a:spLocks noChangeArrowheads="1"/>
                </p:cNvSpPr>
                <p:nvPr/>
              </p:nvSpPr>
              <p:spPr bwMode="auto">
                <a:xfrm>
                  <a:off x="3257" y="2291"/>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95" name="Rectangle 86"/>
                <p:cNvSpPr>
                  <a:spLocks noChangeArrowheads="1"/>
                </p:cNvSpPr>
                <p:nvPr/>
              </p:nvSpPr>
              <p:spPr bwMode="auto">
                <a:xfrm>
                  <a:off x="3319" y="2291"/>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96" name="Rectangle 87"/>
                <p:cNvSpPr>
                  <a:spLocks noChangeArrowheads="1"/>
                </p:cNvSpPr>
                <p:nvPr/>
              </p:nvSpPr>
              <p:spPr bwMode="auto">
                <a:xfrm>
                  <a:off x="3380" y="2291"/>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97" name="Rectangle 88"/>
                <p:cNvSpPr>
                  <a:spLocks noChangeArrowheads="1"/>
                </p:cNvSpPr>
                <p:nvPr/>
              </p:nvSpPr>
              <p:spPr bwMode="auto">
                <a:xfrm>
                  <a:off x="3110" y="2265"/>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798" name="Rectangle 89"/>
                <p:cNvSpPr>
                  <a:spLocks noChangeArrowheads="1"/>
                </p:cNvSpPr>
                <p:nvPr/>
              </p:nvSpPr>
              <p:spPr bwMode="auto">
                <a:xfrm>
                  <a:off x="2879" y="2246"/>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799" name="Rectangle 90"/>
                <p:cNvSpPr>
                  <a:spLocks noChangeArrowheads="1"/>
                </p:cNvSpPr>
                <p:nvPr/>
              </p:nvSpPr>
              <p:spPr bwMode="auto">
                <a:xfrm>
                  <a:off x="2941" y="2246"/>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00" name="Rectangle 91"/>
                <p:cNvSpPr>
                  <a:spLocks noChangeArrowheads="1"/>
                </p:cNvSpPr>
                <p:nvPr/>
              </p:nvSpPr>
              <p:spPr bwMode="auto">
                <a:xfrm>
                  <a:off x="3002" y="2246"/>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01" name="Rectangle 92"/>
                <p:cNvSpPr>
                  <a:spLocks noChangeArrowheads="1"/>
                </p:cNvSpPr>
                <p:nvPr/>
              </p:nvSpPr>
              <p:spPr bwMode="auto">
                <a:xfrm>
                  <a:off x="3064" y="2246"/>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02" name="Rectangle 93"/>
                <p:cNvSpPr>
                  <a:spLocks noChangeArrowheads="1"/>
                </p:cNvSpPr>
                <p:nvPr/>
              </p:nvSpPr>
              <p:spPr bwMode="auto">
                <a:xfrm>
                  <a:off x="3126" y="2246"/>
                  <a:ext cx="7" cy="32"/>
                </a:xfrm>
                <a:prstGeom prst="rect">
                  <a:avLst/>
                </a:prstGeom>
                <a:solidFill>
                  <a:srgbClr val="000000"/>
                </a:solidFill>
                <a:ln w="12700">
                  <a:solidFill>
                    <a:srgbClr val="000000"/>
                  </a:solidFill>
                  <a:miter lim="800000"/>
                  <a:headEnd/>
                  <a:tailEnd/>
                </a:ln>
              </p:spPr>
              <p:txBody>
                <a:bodyPr/>
                <a:lstStyle/>
                <a:p>
                  <a:endParaRPr lang="es-ES"/>
                </a:p>
              </p:txBody>
            </p:sp>
            <p:sp>
              <p:nvSpPr>
                <p:cNvPr id="803" name="Rectangle 94"/>
                <p:cNvSpPr>
                  <a:spLocks noChangeArrowheads="1"/>
                </p:cNvSpPr>
                <p:nvPr/>
              </p:nvSpPr>
              <p:spPr bwMode="auto">
                <a:xfrm>
                  <a:off x="2856" y="2233"/>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804" name="Rectangle 95"/>
                <p:cNvSpPr>
                  <a:spLocks noChangeArrowheads="1"/>
                </p:cNvSpPr>
                <p:nvPr/>
              </p:nvSpPr>
              <p:spPr bwMode="auto">
                <a:xfrm>
                  <a:off x="2871" y="2220"/>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805" name="Rectangle 96"/>
                <p:cNvSpPr>
                  <a:spLocks noChangeArrowheads="1"/>
                </p:cNvSpPr>
                <p:nvPr/>
              </p:nvSpPr>
              <p:spPr bwMode="auto">
                <a:xfrm>
                  <a:off x="2856" y="2207"/>
                  <a:ext cx="38" cy="20"/>
                </a:xfrm>
                <a:prstGeom prst="rect">
                  <a:avLst/>
                </a:prstGeom>
                <a:solidFill>
                  <a:srgbClr val="000000"/>
                </a:solidFill>
                <a:ln w="12700">
                  <a:solidFill>
                    <a:srgbClr val="000000"/>
                  </a:solidFill>
                  <a:miter lim="800000"/>
                  <a:headEnd/>
                  <a:tailEnd/>
                </a:ln>
              </p:spPr>
              <p:txBody>
                <a:bodyPr/>
                <a:lstStyle/>
                <a:p>
                  <a:endParaRPr lang="es-ES"/>
                </a:p>
              </p:txBody>
            </p:sp>
            <p:sp>
              <p:nvSpPr>
                <p:cNvPr id="806" name="Rectangle 97"/>
                <p:cNvSpPr>
                  <a:spLocks noChangeArrowheads="1"/>
                </p:cNvSpPr>
                <p:nvPr/>
              </p:nvSpPr>
              <p:spPr bwMode="auto">
                <a:xfrm>
                  <a:off x="2848" y="2188"/>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07" name="Rectangle 98"/>
                <p:cNvSpPr>
                  <a:spLocks noChangeArrowheads="1"/>
                </p:cNvSpPr>
                <p:nvPr/>
              </p:nvSpPr>
              <p:spPr bwMode="auto">
                <a:xfrm>
                  <a:off x="2825" y="2175"/>
                  <a:ext cx="38" cy="20"/>
                </a:xfrm>
                <a:prstGeom prst="rect">
                  <a:avLst/>
                </a:prstGeom>
                <a:solidFill>
                  <a:srgbClr val="000000"/>
                </a:solidFill>
                <a:ln w="12700">
                  <a:solidFill>
                    <a:srgbClr val="000000"/>
                  </a:solidFill>
                  <a:miter lim="800000"/>
                  <a:headEnd/>
                  <a:tailEnd/>
                </a:ln>
              </p:spPr>
              <p:txBody>
                <a:bodyPr/>
                <a:lstStyle/>
                <a:p>
                  <a:endParaRPr lang="es-ES"/>
                </a:p>
              </p:txBody>
            </p:sp>
            <p:sp>
              <p:nvSpPr>
                <p:cNvPr id="808" name="Rectangle 99"/>
                <p:cNvSpPr>
                  <a:spLocks noChangeArrowheads="1"/>
                </p:cNvSpPr>
                <p:nvPr/>
              </p:nvSpPr>
              <p:spPr bwMode="auto">
                <a:xfrm>
                  <a:off x="2833" y="2162"/>
                  <a:ext cx="15" cy="33"/>
                </a:xfrm>
                <a:prstGeom prst="rect">
                  <a:avLst/>
                </a:prstGeom>
                <a:solidFill>
                  <a:srgbClr val="000000"/>
                </a:solidFill>
                <a:ln w="12700">
                  <a:solidFill>
                    <a:srgbClr val="000000"/>
                  </a:solidFill>
                  <a:miter lim="800000"/>
                  <a:headEnd/>
                  <a:tailEnd/>
                </a:ln>
              </p:spPr>
              <p:txBody>
                <a:bodyPr/>
                <a:lstStyle/>
                <a:p>
                  <a:endParaRPr lang="es-ES"/>
                </a:p>
              </p:txBody>
            </p:sp>
            <p:sp>
              <p:nvSpPr>
                <p:cNvPr id="809" name="Rectangle 100"/>
                <p:cNvSpPr>
                  <a:spLocks noChangeArrowheads="1"/>
                </p:cNvSpPr>
                <p:nvPr/>
              </p:nvSpPr>
              <p:spPr bwMode="auto">
                <a:xfrm>
                  <a:off x="2809" y="2150"/>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10" name="Rectangle 101"/>
                <p:cNvSpPr>
                  <a:spLocks noChangeArrowheads="1"/>
                </p:cNvSpPr>
                <p:nvPr/>
              </p:nvSpPr>
              <p:spPr bwMode="auto">
                <a:xfrm>
                  <a:off x="2755" y="2130"/>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811" name="Rectangle 102"/>
                <p:cNvSpPr>
                  <a:spLocks noChangeArrowheads="1"/>
                </p:cNvSpPr>
                <p:nvPr/>
              </p:nvSpPr>
              <p:spPr bwMode="auto">
                <a:xfrm>
                  <a:off x="2817" y="2130"/>
                  <a:ext cx="16" cy="32"/>
                </a:xfrm>
                <a:prstGeom prst="rect">
                  <a:avLst/>
                </a:prstGeom>
                <a:solidFill>
                  <a:srgbClr val="000000"/>
                </a:solidFill>
                <a:ln w="12700">
                  <a:solidFill>
                    <a:srgbClr val="000000"/>
                  </a:solidFill>
                  <a:miter lim="800000"/>
                  <a:headEnd/>
                  <a:tailEnd/>
                </a:ln>
              </p:spPr>
              <p:txBody>
                <a:bodyPr/>
                <a:lstStyle/>
                <a:p>
                  <a:endParaRPr lang="es-ES"/>
                </a:p>
              </p:txBody>
            </p:sp>
            <p:sp>
              <p:nvSpPr>
                <p:cNvPr id="812" name="Rectangle 103"/>
                <p:cNvSpPr>
                  <a:spLocks noChangeArrowheads="1"/>
                </p:cNvSpPr>
                <p:nvPr/>
              </p:nvSpPr>
              <p:spPr bwMode="auto">
                <a:xfrm>
                  <a:off x="2732" y="2117"/>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813" name="Rectangle 104"/>
                <p:cNvSpPr>
                  <a:spLocks noChangeArrowheads="1"/>
                </p:cNvSpPr>
                <p:nvPr/>
              </p:nvSpPr>
              <p:spPr bwMode="auto">
                <a:xfrm>
                  <a:off x="2701" y="2105"/>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814" name="Rectangle 105"/>
                <p:cNvSpPr>
                  <a:spLocks noChangeArrowheads="1"/>
                </p:cNvSpPr>
                <p:nvPr/>
              </p:nvSpPr>
              <p:spPr bwMode="auto">
                <a:xfrm>
                  <a:off x="2678" y="2092"/>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15" name="Rectangle 106"/>
                <p:cNvSpPr>
                  <a:spLocks noChangeArrowheads="1"/>
                </p:cNvSpPr>
                <p:nvPr/>
              </p:nvSpPr>
              <p:spPr bwMode="auto">
                <a:xfrm>
                  <a:off x="2647" y="2079"/>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816" name="Rectangle 107"/>
                <p:cNvSpPr>
                  <a:spLocks noChangeArrowheads="1"/>
                </p:cNvSpPr>
                <p:nvPr/>
              </p:nvSpPr>
              <p:spPr bwMode="auto">
                <a:xfrm>
                  <a:off x="2624" y="2066"/>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17" name="Rectangle 108"/>
                <p:cNvSpPr>
                  <a:spLocks noChangeArrowheads="1"/>
                </p:cNvSpPr>
                <p:nvPr/>
              </p:nvSpPr>
              <p:spPr bwMode="auto">
                <a:xfrm>
                  <a:off x="2578" y="2053"/>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18" name="Rectangle 109"/>
                <p:cNvSpPr>
                  <a:spLocks noChangeArrowheads="1"/>
                </p:cNvSpPr>
                <p:nvPr/>
              </p:nvSpPr>
              <p:spPr bwMode="auto">
                <a:xfrm>
                  <a:off x="2640" y="2053"/>
                  <a:ext cx="7" cy="32"/>
                </a:xfrm>
                <a:prstGeom prst="rect">
                  <a:avLst/>
                </a:prstGeom>
                <a:solidFill>
                  <a:srgbClr val="000000"/>
                </a:solidFill>
                <a:ln w="12700">
                  <a:solidFill>
                    <a:srgbClr val="000000"/>
                  </a:solidFill>
                  <a:miter lim="800000"/>
                  <a:headEnd/>
                  <a:tailEnd/>
                </a:ln>
              </p:spPr>
              <p:txBody>
                <a:bodyPr/>
                <a:lstStyle/>
                <a:p>
                  <a:endParaRPr lang="es-ES"/>
                </a:p>
              </p:txBody>
            </p:sp>
            <p:sp>
              <p:nvSpPr>
                <p:cNvPr id="819" name="Rectangle 110"/>
                <p:cNvSpPr>
                  <a:spLocks noChangeArrowheads="1"/>
                </p:cNvSpPr>
                <p:nvPr/>
              </p:nvSpPr>
              <p:spPr bwMode="auto">
                <a:xfrm>
                  <a:off x="2563" y="2047"/>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820" name="Rectangle 111"/>
                <p:cNvSpPr>
                  <a:spLocks noChangeArrowheads="1"/>
                </p:cNvSpPr>
                <p:nvPr/>
              </p:nvSpPr>
              <p:spPr bwMode="auto">
                <a:xfrm>
                  <a:off x="2578" y="2027"/>
                  <a:ext cx="1" cy="33"/>
                </a:xfrm>
                <a:prstGeom prst="rect">
                  <a:avLst/>
                </a:prstGeom>
                <a:solidFill>
                  <a:srgbClr val="000000"/>
                </a:solidFill>
                <a:ln w="12700">
                  <a:solidFill>
                    <a:srgbClr val="000000"/>
                  </a:solidFill>
                  <a:miter lim="800000"/>
                  <a:headEnd/>
                  <a:tailEnd/>
                </a:ln>
              </p:spPr>
              <p:txBody>
                <a:bodyPr/>
                <a:lstStyle/>
                <a:p>
                  <a:endParaRPr lang="es-ES"/>
                </a:p>
              </p:txBody>
            </p:sp>
            <p:sp>
              <p:nvSpPr>
                <p:cNvPr id="821" name="Rectangle 112"/>
                <p:cNvSpPr>
                  <a:spLocks noChangeArrowheads="1"/>
                </p:cNvSpPr>
                <p:nvPr/>
              </p:nvSpPr>
              <p:spPr bwMode="auto">
                <a:xfrm>
                  <a:off x="2555" y="2021"/>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822" name="Rectangle 113"/>
                <p:cNvSpPr>
                  <a:spLocks noChangeArrowheads="1"/>
                </p:cNvSpPr>
                <p:nvPr/>
              </p:nvSpPr>
              <p:spPr bwMode="auto">
                <a:xfrm>
                  <a:off x="2570" y="2002"/>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823" name="Rectangle 114"/>
                <p:cNvSpPr>
                  <a:spLocks noChangeArrowheads="1"/>
                </p:cNvSpPr>
                <p:nvPr/>
              </p:nvSpPr>
              <p:spPr bwMode="auto">
                <a:xfrm>
                  <a:off x="2555" y="1995"/>
                  <a:ext cx="38" cy="20"/>
                </a:xfrm>
                <a:prstGeom prst="rect">
                  <a:avLst/>
                </a:prstGeom>
                <a:solidFill>
                  <a:srgbClr val="000000"/>
                </a:solidFill>
                <a:ln w="12700">
                  <a:solidFill>
                    <a:srgbClr val="000000"/>
                  </a:solidFill>
                  <a:miter lim="800000"/>
                  <a:headEnd/>
                  <a:tailEnd/>
                </a:ln>
              </p:spPr>
              <p:txBody>
                <a:bodyPr/>
                <a:lstStyle/>
                <a:p>
                  <a:endParaRPr lang="es-ES"/>
                </a:p>
              </p:txBody>
            </p:sp>
            <p:sp>
              <p:nvSpPr>
                <p:cNvPr id="824" name="Rectangle 115"/>
                <p:cNvSpPr>
                  <a:spLocks noChangeArrowheads="1"/>
                </p:cNvSpPr>
                <p:nvPr/>
              </p:nvSpPr>
              <p:spPr bwMode="auto">
                <a:xfrm>
                  <a:off x="2570" y="1982"/>
                  <a:ext cx="1" cy="33"/>
                </a:xfrm>
                <a:prstGeom prst="rect">
                  <a:avLst/>
                </a:prstGeom>
                <a:solidFill>
                  <a:srgbClr val="000000"/>
                </a:solidFill>
                <a:ln w="12700">
                  <a:solidFill>
                    <a:srgbClr val="000000"/>
                  </a:solidFill>
                  <a:miter lim="800000"/>
                  <a:headEnd/>
                  <a:tailEnd/>
                </a:ln>
              </p:spPr>
              <p:txBody>
                <a:bodyPr/>
                <a:lstStyle/>
                <a:p>
                  <a:endParaRPr lang="es-ES"/>
                </a:p>
              </p:txBody>
            </p:sp>
            <p:sp>
              <p:nvSpPr>
                <p:cNvPr id="825" name="Rectangle 116"/>
                <p:cNvSpPr>
                  <a:spLocks noChangeArrowheads="1"/>
                </p:cNvSpPr>
                <p:nvPr/>
              </p:nvSpPr>
              <p:spPr bwMode="auto">
                <a:xfrm>
                  <a:off x="2547" y="1970"/>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26" name="Rectangle 117"/>
                <p:cNvSpPr>
                  <a:spLocks noChangeArrowheads="1"/>
                </p:cNvSpPr>
                <p:nvPr/>
              </p:nvSpPr>
              <p:spPr bwMode="auto">
                <a:xfrm>
                  <a:off x="2539" y="1957"/>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827" name="Rectangle 118"/>
                <p:cNvSpPr>
                  <a:spLocks noChangeArrowheads="1"/>
                </p:cNvSpPr>
                <p:nvPr/>
              </p:nvSpPr>
              <p:spPr bwMode="auto">
                <a:xfrm>
                  <a:off x="2524" y="1950"/>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828" name="Rectangle 119"/>
                <p:cNvSpPr>
                  <a:spLocks noChangeArrowheads="1"/>
                </p:cNvSpPr>
                <p:nvPr/>
              </p:nvSpPr>
              <p:spPr bwMode="auto">
                <a:xfrm>
                  <a:off x="2485" y="1931"/>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829" name="Rectangle 120"/>
                <p:cNvSpPr>
                  <a:spLocks noChangeArrowheads="1"/>
                </p:cNvSpPr>
                <p:nvPr/>
              </p:nvSpPr>
              <p:spPr bwMode="auto">
                <a:xfrm>
                  <a:off x="2470" y="1925"/>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30" name="Rectangle 121"/>
                <p:cNvSpPr>
                  <a:spLocks noChangeArrowheads="1"/>
                </p:cNvSpPr>
                <p:nvPr/>
              </p:nvSpPr>
              <p:spPr bwMode="auto">
                <a:xfrm>
                  <a:off x="2323" y="1905"/>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831" name="Rectangle 122"/>
                <p:cNvSpPr>
                  <a:spLocks noChangeArrowheads="1"/>
                </p:cNvSpPr>
                <p:nvPr/>
              </p:nvSpPr>
              <p:spPr bwMode="auto">
                <a:xfrm>
                  <a:off x="2385" y="1905"/>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32" name="Rectangle 123"/>
                <p:cNvSpPr>
                  <a:spLocks noChangeArrowheads="1"/>
                </p:cNvSpPr>
                <p:nvPr/>
              </p:nvSpPr>
              <p:spPr bwMode="auto">
                <a:xfrm>
                  <a:off x="2447" y="1905"/>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33" name="Rectangle 124"/>
                <p:cNvSpPr>
                  <a:spLocks noChangeArrowheads="1"/>
                </p:cNvSpPr>
                <p:nvPr/>
              </p:nvSpPr>
              <p:spPr bwMode="auto">
                <a:xfrm>
                  <a:off x="2308" y="1905"/>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834" name="Rectangle 125"/>
                <p:cNvSpPr>
                  <a:spLocks noChangeArrowheads="1"/>
                </p:cNvSpPr>
                <p:nvPr/>
              </p:nvSpPr>
              <p:spPr bwMode="auto">
                <a:xfrm>
                  <a:off x="2293" y="1886"/>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35" name="Rectangle 126"/>
                <p:cNvSpPr>
                  <a:spLocks noChangeArrowheads="1"/>
                </p:cNvSpPr>
                <p:nvPr/>
              </p:nvSpPr>
              <p:spPr bwMode="auto">
                <a:xfrm>
                  <a:off x="2269" y="1880"/>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36" name="Rectangle 127"/>
                <p:cNvSpPr>
                  <a:spLocks noChangeArrowheads="1"/>
                </p:cNvSpPr>
                <p:nvPr/>
              </p:nvSpPr>
              <p:spPr bwMode="auto">
                <a:xfrm>
                  <a:off x="2269" y="1867"/>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837" name="Rectangle 128"/>
                <p:cNvSpPr>
                  <a:spLocks noChangeArrowheads="1"/>
                </p:cNvSpPr>
                <p:nvPr/>
              </p:nvSpPr>
              <p:spPr bwMode="auto">
                <a:xfrm>
                  <a:off x="2246" y="1860"/>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838" name="Rectangle 129"/>
                <p:cNvSpPr>
                  <a:spLocks noChangeArrowheads="1"/>
                </p:cNvSpPr>
                <p:nvPr/>
              </p:nvSpPr>
              <p:spPr bwMode="auto">
                <a:xfrm>
                  <a:off x="2169" y="1847"/>
                  <a:ext cx="23" cy="33"/>
                </a:xfrm>
                <a:prstGeom prst="rect">
                  <a:avLst/>
                </a:prstGeom>
                <a:solidFill>
                  <a:srgbClr val="000000"/>
                </a:solidFill>
                <a:ln w="12700">
                  <a:solidFill>
                    <a:srgbClr val="000000"/>
                  </a:solidFill>
                  <a:miter lim="800000"/>
                  <a:headEnd/>
                  <a:tailEnd/>
                </a:ln>
              </p:spPr>
              <p:txBody>
                <a:bodyPr/>
                <a:lstStyle/>
                <a:p>
                  <a:endParaRPr lang="es-ES"/>
                </a:p>
              </p:txBody>
            </p:sp>
            <p:sp>
              <p:nvSpPr>
                <p:cNvPr id="839" name="Rectangle 130"/>
                <p:cNvSpPr>
                  <a:spLocks noChangeArrowheads="1"/>
                </p:cNvSpPr>
                <p:nvPr/>
              </p:nvSpPr>
              <p:spPr bwMode="auto">
                <a:xfrm>
                  <a:off x="2231" y="1847"/>
                  <a:ext cx="23" cy="33"/>
                </a:xfrm>
                <a:prstGeom prst="rect">
                  <a:avLst/>
                </a:prstGeom>
                <a:solidFill>
                  <a:srgbClr val="000000"/>
                </a:solidFill>
                <a:ln w="12700">
                  <a:solidFill>
                    <a:srgbClr val="000000"/>
                  </a:solidFill>
                  <a:miter lim="800000"/>
                  <a:headEnd/>
                  <a:tailEnd/>
                </a:ln>
              </p:spPr>
              <p:txBody>
                <a:bodyPr/>
                <a:lstStyle/>
                <a:p>
                  <a:endParaRPr lang="es-ES"/>
                </a:p>
              </p:txBody>
            </p:sp>
            <p:sp>
              <p:nvSpPr>
                <p:cNvPr id="840" name="Rectangle 131"/>
                <p:cNvSpPr>
                  <a:spLocks noChangeArrowheads="1"/>
                </p:cNvSpPr>
                <p:nvPr/>
              </p:nvSpPr>
              <p:spPr bwMode="auto">
                <a:xfrm>
                  <a:off x="2154" y="1841"/>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841" name="Rectangle 132"/>
                <p:cNvSpPr>
                  <a:spLocks noChangeArrowheads="1"/>
                </p:cNvSpPr>
                <p:nvPr/>
              </p:nvSpPr>
              <p:spPr bwMode="auto">
                <a:xfrm>
                  <a:off x="2138" y="1828"/>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42" name="Rectangle 133"/>
                <p:cNvSpPr>
                  <a:spLocks noChangeArrowheads="1"/>
                </p:cNvSpPr>
                <p:nvPr/>
              </p:nvSpPr>
              <p:spPr bwMode="auto">
                <a:xfrm>
                  <a:off x="2115" y="1822"/>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43" name="Rectangle 134"/>
                <p:cNvSpPr>
                  <a:spLocks noChangeArrowheads="1"/>
                </p:cNvSpPr>
                <p:nvPr/>
              </p:nvSpPr>
              <p:spPr bwMode="auto">
                <a:xfrm>
                  <a:off x="2038" y="1809"/>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44" name="Rectangle 135"/>
                <p:cNvSpPr>
                  <a:spLocks noChangeArrowheads="1"/>
                </p:cNvSpPr>
                <p:nvPr/>
              </p:nvSpPr>
              <p:spPr bwMode="auto">
                <a:xfrm>
                  <a:off x="2100" y="1809"/>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45" name="Rectangle 136"/>
                <p:cNvSpPr>
                  <a:spLocks noChangeArrowheads="1"/>
                </p:cNvSpPr>
                <p:nvPr/>
              </p:nvSpPr>
              <p:spPr bwMode="auto">
                <a:xfrm>
                  <a:off x="2023" y="1802"/>
                  <a:ext cx="38" cy="20"/>
                </a:xfrm>
                <a:prstGeom prst="rect">
                  <a:avLst/>
                </a:prstGeom>
                <a:solidFill>
                  <a:srgbClr val="000000"/>
                </a:solidFill>
                <a:ln w="12700">
                  <a:solidFill>
                    <a:srgbClr val="000000"/>
                  </a:solidFill>
                  <a:miter lim="800000"/>
                  <a:headEnd/>
                  <a:tailEnd/>
                </a:ln>
              </p:spPr>
              <p:txBody>
                <a:bodyPr/>
                <a:lstStyle/>
                <a:p>
                  <a:endParaRPr lang="es-ES"/>
                </a:p>
              </p:txBody>
            </p:sp>
            <p:sp>
              <p:nvSpPr>
                <p:cNvPr id="846" name="Rectangle 137"/>
                <p:cNvSpPr>
                  <a:spLocks noChangeArrowheads="1"/>
                </p:cNvSpPr>
                <p:nvPr/>
              </p:nvSpPr>
              <p:spPr bwMode="auto">
                <a:xfrm>
                  <a:off x="1976" y="1790"/>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47" name="Rectangle 138"/>
                <p:cNvSpPr>
                  <a:spLocks noChangeArrowheads="1"/>
                </p:cNvSpPr>
                <p:nvPr/>
              </p:nvSpPr>
              <p:spPr bwMode="auto">
                <a:xfrm>
                  <a:off x="1961" y="1790"/>
                  <a:ext cx="38" cy="12"/>
                </a:xfrm>
                <a:prstGeom prst="rect">
                  <a:avLst/>
                </a:prstGeom>
                <a:solidFill>
                  <a:srgbClr val="000000"/>
                </a:solidFill>
                <a:ln w="12700">
                  <a:solidFill>
                    <a:srgbClr val="000000"/>
                  </a:solidFill>
                  <a:miter lim="800000"/>
                  <a:headEnd/>
                  <a:tailEnd/>
                </a:ln>
              </p:spPr>
              <p:txBody>
                <a:bodyPr/>
                <a:lstStyle/>
                <a:p>
                  <a:endParaRPr lang="es-ES"/>
                </a:p>
              </p:txBody>
            </p:sp>
            <p:sp>
              <p:nvSpPr>
                <p:cNvPr id="848" name="Rectangle 139"/>
                <p:cNvSpPr>
                  <a:spLocks noChangeArrowheads="1"/>
                </p:cNvSpPr>
                <p:nvPr/>
              </p:nvSpPr>
              <p:spPr bwMode="auto">
                <a:xfrm>
                  <a:off x="1969" y="1770"/>
                  <a:ext cx="7" cy="32"/>
                </a:xfrm>
                <a:prstGeom prst="rect">
                  <a:avLst/>
                </a:prstGeom>
                <a:solidFill>
                  <a:srgbClr val="000000"/>
                </a:solidFill>
                <a:ln w="12700">
                  <a:solidFill>
                    <a:srgbClr val="000000"/>
                  </a:solidFill>
                  <a:miter lim="800000"/>
                  <a:headEnd/>
                  <a:tailEnd/>
                </a:ln>
              </p:spPr>
              <p:txBody>
                <a:bodyPr/>
                <a:lstStyle/>
                <a:p>
                  <a:endParaRPr lang="es-ES"/>
                </a:p>
              </p:txBody>
            </p:sp>
            <p:sp>
              <p:nvSpPr>
                <p:cNvPr id="849" name="Rectangle 140"/>
                <p:cNvSpPr>
                  <a:spLocks noChangeArrowheads="1"/>
                </p:cNvSpPr>
                <p:nvPr/>
              </p:nvSpPr>
              <p:spPr bwMode="auto">
                <a:xfrm>
                  <a:off x="1945" y="1770"/>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850" name="Rectangle 141"/>
                <p:cNvSpPr>
                  <a:spLocks noChangeArrowheads="1"/>
                </p:cNvSpPr>
                <p:nvPr/>
              </p:nvSpPr>
              <p:spPr bwMode="auto">
                <a:xfrm>
                  <a:off x="1899" y="1751"/>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51" name="Rectangle 142"/>
                <p:cNvSpPr>
                  <a:spLocks noChangeArrowheads="1"/>
                </p:cNvSpPr>
                <p:nvPr/>
              </p:nvSpPr>
              <p:spPr bwMode="auto">
                <a:xfrm>
                  <a:off x="1961" y="1751"/>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852" name="Rectangle 143"/>
                <p:cNvSpPr>
                  <a:spLocks noChangeArrowheads="1"/>
                </p:cNvSpPr>
                <p:nvPr/>
              </p:nvSpPr>
              <p:spPr bwMode="auto">
                <a:xfrm>
                  <a:off x="1876" y="1751"/>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53" name="Rectangle 144"/>
                <p:cNvSpPr>
                  <a:spLocks noChangeArrowheads="1"/>
                </p:cNvSpPr>
                <p:nvPr/>
              </p:nvSpPr>
              <p:spPr bwMode="auto">
                <a:xfrm>
                  <a:off x="1891" y="1738"/>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854" name="Rectangle 145"/>
                <p:cNvSpPr>
                  <a:spLocks noChangeArrowheads="1"/>
                </p:cNvSpPr>
                <p:nvPr/>
              </p:nvSpPr>
              <p:spPr bwMode="auto">
                <a:xfrm>
                  <a:off x="1868" y="1738"/>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855" name="Rectangle 146"/>
                <p:cNvSpPr>
                  <a:spLocks noChangeArrowheads="1"/>
                </p:cNvSpPr>
                <p:nvPr/>
              </p:nvSpPr>
              <p:spPr bwMode="auto">
                <a:xfrm>
                  <a:off x="1884" y="1719"/>
                  <a:ext cx="7" cy="32"/>
                </a:xfrm>
                <a:prstGeom prst="rect">
                  <a:avLst/>
                </a:prstGeom>
                <a:solidFill>
                  <a:srgbClr val="000000"/>
                </a:solidFill>
                <a:ln w="12700">
                  <a:solidFill>
                    <a:srgbClr val="000000"/>
                  </a:solidFill>
                  <a:miter lim="800000"/>
                  <a:headEnd/>
                  <a:tailEnd/>
                </a:ln>
              </p:spPr>
              <p:txBody>
                <a:bodyPr/>
                <a:lstStyle/>
                <a:p>
                  <a:endParaRPr lang="es-ES"/>
                </a:p>
              </p:txBody>
            </p:sp>
            <p:sp>
              <p:nvSpPr>
                <p:cNvPr id="856" name="Rectangle 147"/>
                <p:cNvSpPr>
                  <a:spLocks noChangeArrowheads="1"/>
                </p:cNvSpPr>
                <p:nvPr/>
              </p:nvSpPr>
              <p:spPr bwMode="auto">
                <a:xfrm>
                  <a:off x="1861" y="1719"/>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857" name="Rectangle 148"/>
                <p:cNvSpPr>
                  <a:spLocks noChangeArrowheads="1"/>
                </p:cNvSpPr>
                <p:nvPr/>
              </p:nvSpPr>
              <p:spPr bwMode="auto">
                <a:xfrm>
                  <a:off x="1845" y="1706"/>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58" name="Rectangle 149"/>
                <p:cNvSpPr>
                  <a:spLocks noChangeArrowheads="1"/>
                </p:cNvSpPr>
                <p:nvPr/>
              </p:nvSpPr>
              <p:spPr bwMode="auto">
                <a:xfrm>
                  <a:off x="1822" y="1706"/>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859" name="Rectangle 150"/>
                <p:cNvSpPr>
                  <a:spLocks noChangeArrowheads="1"/>
                </p:cNvSpPr>
                <p:nvPr/>
              </p:nvSpPr>
              <p:spPr bwMode="auto">
                <a:xfrm>
                  <a:off x="1837" y="1687"/>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860" name="Rectangle 151"/>
                <p:cNvSpPr>
                  <a:spLocks noChangeArrowheads="1"/>
                </p:cNvSpPr>
                <p:nvPr/>
              </p:nvSpPr>
              <p:spPr bwMode="auto">
                <a:xfrm>
                  <a:off x="1822" y="1687"/>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61" name="Rectangle 152"/>
                <p:cNvSpPr>
                  <a:spLocks noChangeArrowheads="1"/>
                </p:cNvSpPr>
                <p:nvPr/>
              </p:nvSpPr>
              <p:spPr bwMode="auto">
                <a:xfrm>
                  <a:off x="1799" y="1674"/>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62" name="Rectangle 153"/>
                <p:cNvSpPr>
                  <a:spLocks noChangeArrowheads="1"/>
                </p:cNvSpPr>
                <p:nvPr/>
              </p:nvSpPr>
              <p:spPr bwMode="auto">
                <a:xfrm>
                  <a:off x="1776" y="1674"/>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863" name="Rectangle 154"/>
                <p:cNvSpPr>
                  <a:spLocks noChangeArrowheads="1"/>
                </p:cNvSpPr>
                <p:nvPr/>
              </p:nvSpPr>
              <p:spPr bwMode="auto">
                <a:xfrm>
                  <a:off x="1714" y="1655"/>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64" name="Rectangle 155"/>
                <p:cNvSpPr>
                  <a:spLocks noChangeArrowheads="1"/>
                </p:cNvSpPr>
                <p:nvPr/>
              </p:nvSpPr>
              <p:spPr bwMode="auto">
                <a:xfrm>
                  <a:off x="1776" y="1655"/>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65" name="Rectangle 156"/>
                <p:cNvSpPr>
                  <a:spLocks noChangeArrowheads="1"/>
                </p:cNvSpPr>
                <p:nvPr/>
              </p:nvSpPr>
              <p:spPr bwMode="auto">
                <a:xfrm>
                  <a:off x="1699" y="1655"/>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866" name="Rectangle 157"/>
                <p:cNvSpPr>
                  <a:spLocks noChangeArrowheads="1"/>
                </p:cNvSpPr>
                <p:nvPr/>
              </p:nvSpPr>
              <p:spPr bwMode="auto">
                <a:xfrm>
                  <a:off x="1668" y="1642"/>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67" name="Rectangle 158"/>
                <p:cNvSpPr>
                  <a:spLocks noChangeArrowheads="1"/>
                </p:cNvSpPr>
                <p:nvPr/>
              </p:nvSpPr>
              <p:spPr bwMode="auto">
                <a:xfrm>
                  <a:off x="1652" y="1642"/>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868" name="Rectangle 159"/>
                <p:cNvSpPr>
                  <a:spLocks noChangeArrowheads="1"/>
                </p:cNvSpPr>
                <p:nvPr/>
              </p:nvSpPr>
              <p:spPr bwMode="auto">
                <a:xfrm>
                  <a:off x="1668" y="1622"/>
                  <a:ext cx="1" cy="33"/>
                </a:xfrm>
                <a:prstGeom prst="rect">
                  <a:avLst/>
                </a:prstGeom>
                <a:solidFill>
                  <a:srgbClr val="000000"/>
                </a:solidFill>
                <a:ln w="12700">
                  <a:solidFill>
                    <a:srgbClr val="000000"/>
                  </a:solidFill>
                  <a:miter lim="800000"/>
                  <a:headEnd/>
                  <a:tailEnd/>
                </a:ln>
              </p:spPr>
              <p:txBody>
                <a:bodyPr/>
                <a:lstStyle/>
                <a:p>
                  <a:endParaRPr lang="es-ES"/>
                </a:p>
              </p:txBody>
            </p:sp>
            <p:sp>
              <p:nvSpPr>
                <p:cNvPr id="869" name="Rectangle 160"/>
                <p:cNvSpPr>
                  <a:spLocks noChangeArrowheads="1"/>
                </p:cNvSpPr>
                <p:nvPr/>
              </p:nvSpPr>
              <p:spPr bwMode="auto">
                <a:xfrm>
                  <a:off x="1652" y="1629"/>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870" name="Rectangle 161"/>
                <p:cNvSpPr>
                  <a:spLocks noChangeArrowheads="1"/>
                </p:cNvSpPr>
                <p:nvPr/>
              </p:nvSpPr>
              <p:spPr bwMode="auto">
                <a:xfrm>
                  <a:off x="1660" y="1610"/>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871" name="Rectangle 162"/>
                <p:cNvSpPr>
                  <a:spLocks noChangeArrowheads="1"/>
                </p:cNvSpPr>
                <p:nvPr/>
              </p:nvSpPr>
              <p:spPr bwMode="auto">
                <a:xfrm>
                  <a:off x="1645" y="1610"/>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872" name="Rectangle 163"/>
                <p:cNvSpPr>
                  <a:spLocks noChangeArrowheads="1"/>
                </p:cNvSpPr>
                <p:nvPr/>
              </p:nvSpPr>
              <p:spPr bwMode="auto">
                <a:xfrm>
                  <a:off x="1637" y="1597"/>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73" name="Rectangle 164"/>
                <p:cNvSpPr>
                  <a:spLocks noChangeArrowheads="1"/>
                </p:cNvSpPr>
                <p:nvPr/>
              </p:nvSpPr>
              <p:spPr bwMode="auto">
                <a:xfrm>
                  <a:off x="1621" y="1597"/>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874" name="Rectangle 165"/>
                <p:cNvSpPr>
                  <a:spLocks noChangeArrowheads="1"/>
                </p:cNvSpPr>
                <p:nvPr/>
              </p:nvSpPr>
              <p:spPr bwMode="auto">
                <a:xfrm>
                  <a:off x="1614" y="1577"/>
                  <a:ext cx="23" cy="33"/>
                </a:xfrm>
                <a:prstGeom prst="rect">
                  <a:avLst/>
                </a:prstGeom>
                <a:solidFill>
                  <a:srgbClr val="000000"/>
                </a:solidFill>
                <a:ln w="12700">
                  <a:solidFill>
                    <a:srgbClr val="000000"/>
                  </a:solidFill>
                  <a:miter lim="800000"/>
                  <a:headEnd/>
                  <a:tailEnd/>
                </a:ln>
              </p:spPr>
              <p:txBody>
                <a:bodyPr/>
                <a:lstStyle/>
                <a:p>
                  <a:endParaRPr lang="es-ES"/>
                </a:p>
              </p:txBody>
            </p:sp>
            <p:sp>
              <p:nvSpPr>
                <p:cNvPr id="875" name="Rectangle 166"/>
                <p:cNvSpPr>
                  <a:spLocks noChangeArrowheads="1"/>
                </p:cNvSpPr>
                <p:nvPr/>
              </p:nvSpPr>
              <p:spPr bwMode="auto">
                <a:xfrm>
                  <a:off x="1591" y="1584"/>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876" name="Rectangle 167"/>
                <p:cNvSpPr>
                  <a:spLocks noChangeArrowheads="1"/>
                </p:cNvSpPr>
                <p:nvPr/>
              </p:nvSpPr>
              <p:spPr bwMode="auto">
                <a:xfrm>
                  <a:off x="1591" y="1565"/>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77" name="Rectangle 168"/>
                <p:cNvSpPr>
                  <a:spLocks noChangeArrowheads="1"/>
                </p:cNvSpPr>
                <p:nvPr/>
              </p:nvSpPr>
              <p:spPr bwMode="auto">
                <a:xfrm>
                  <a:off x="1575" y="1565"/>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78" name="Rectangle 169"/>
                <p:cNvSpPr>
                  <a:spLocks noChangeArrowheads="1"/>
                </p:cNvSpPr>
                <p:nvPr/>
              </p:nvSpPr>
              <p:spPr bwMode="auto">
                <a:xfrm>
                  <a:off x="1560" y="1552"/>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79" name="Rectangle 170"/>
                <p:cNvSpPr>
                  <a:spLocks noChangeArrowheads="1"/>
                </p:cNvSpPr>
                <p:nvPr/>
              </p:nvSpPr>
              <p:spPr bwMode="auto">
                <a:xfrm>
                  <a:off x="1544" y="1552"/>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880" name="Rectangle 171"/>
                <p:cNvSpPr>
                  <a:spLocks noChangeArrowheads="1"/>
                </p:cNvSpPr>
                <p:nvPr/>
              </p:nvSpPr>
              <p:spPr bwMode="auto">
                <a:xfrm>
                  <a:off x="1560" y="1539"/>
                  <a:ext cx="1" cy="32"/>
                </a:xfrm>
                <a:prstGeom prst="rect">
                  <a:avLst/>
                </a:prstGeom>
                <a:solidFill>
                  <a:srgbClr val="000000"/>
                </a:solidFill>
                <a:ln w="12700">
                  <a:solidFill>
                    <a:srgbClr val="000000"/>
                  </a:solidFill>
                  <a:miter lim="800000"/>
                  <a:headEnd/>
                  <a:tailEnd/>
                </a:ln>
              </p:spPr>
              <p:txBody>
                <a:bodyPr/>
                <a:lstStyle/>
                <a:p>
                  <a:endParaRPr lang="es-ES"/>
                </a:p>
              </p:txBody>
            </p:sp>
            <p:sp>
              <p:nvSpPr>
                <p:cNvPr id="881" name="Rectangle 172"/>
                <p:cNvSpPr>
                  <a:spLocks noChangeArrowheads="1"/>
                </p:cNvSpPr>
                <p:nvPr/>
              </p:nvSpPr>
              <p:spPr bwMode="auto">
                <a:xfrm>
                  <a:off x="1537" y="1539"/>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882" name="Rectangle 173"/>
                <p:cNvSpPr>
                  <a:spLocks noChangeArrowheads="1"/>
                </p:cNvSpPr>
                <p:nvPr/>
              </p:nvSpPr>
              <p:spPr bwMode="auto">
                <a:xfrm>
                  <a:off x="1560" y="1520"/>
                  <a:ext cx="1" cy="32"/>
                </a:xfrm>
                <a:prstGeom prst="rect">
                  <a:avLst/>
                </a:prstGeom>
                <a:solidFill>
                  <a:srgbClr val="000000"/>
                </a:solidFill>
                <a:ln w="12700">
                  <a:solidFill>
                    <a:srgbClr val="000000"/>
                  </a:solidFill>
                  <a:miter lim="800000"/>
                  <a:headEnd/>
                  <a:tailEnd/>
                </a:ln>
              </p:spPr>
              <p:txBody>
                <a:bodyPr/>
                <a:lstStyle/>
                <a:p>
                  <a:endParaRPr lang="es-ES"/>
                </a:p>
              </p:txBody>
            </p:sp>
            <p:sp>
              <p:nvSpPr>
                <p:cNvPr id="883" name="Rectangle 174"/>
                <p:cNvSpPr>
                  <a:spLocks noChangeArrowheads="1"/>
                </p:cNvSpPr>
                <p:nvPr/>
              </p:nvSpPr>
              <p:spPr bwMode="auto">
                <a:xfrm>
                  <a:off x="1537" y="1526"/>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884" name="Rectangle 175"/>
                <p:cNvSpPr>
                  <a:spLocks noChangeArrowheads="1"/>
                </p:cNvSpPr>
                <p:nvPr/>
              </p:nvSpPr>
              <p:spPr bwMode="auto">
                <a:xfrm>
                  <a:off x="1552" y="1507"/>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885" name="Rectangle 176"/>
                <p:cNvSpPr>
                  <a:spLocks noChangeArrowheads="1"/>
                </p:cNvSpPr>
                <p:nvPr/>
              </p:nvSpPr>
              <p:spPr bwMode="auto">
                <a:xfrm>
                  <a:off x="1537" y="1507"/>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886" name="Rectangle 177"/>
                <p:cNvSpPr>
                  <a:spLocks noChangeArrowheads="1"/>
                </p:cNvSpPr>
                <p:nvPr/>
              </p:nvSpPr>
              <p:spPr bwMode="auto">
                <a:xfrm>
                  <a:off x="1544" y="1494"/>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887" name="Rectangle 178"/>
                <p:cNvSpPr>
                  <a:spLocks noChangeArrowheads="1"/>
                </p:cNvSpPr>
                <p:nvPr/>
              </p:nvSpPr>
              <p:spPr bwMode="auto">
                <a:xfrm>
                  <a:off x="1521" y="1494"/>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888" name="Rectangle 179"/>
                <p:cNvSpPr>
                  <a:spLocks noChangeArrowheads="1"/>
                </p:cNvSpPr>
                <p:nvPr/>
              </p:nvSpPr>
              <p:spPr bwMode="auto">
                <a:xfrm>
                  <a:off x="1529" y="1481"/>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889" name="Rectangle 180"/>
                <p:cNvSpPr>
                  <a:spLocks noChangeArrowheads="1"/>
                </p:cNvSpPr>
                <p:nvPr/>
              </p:nvSpPr>
              <p:spPr bwMode="auto">
                <a:xfrm>
                  <a:off x="1506" y="1481"/>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890" name="Rectangle 181"/>
                <p:cNvSpPr>
                  <a:spLocks noChangeArrowheads="1"/>
                </p:cNvSpPr>
                <p:nvPr/>
              </p:nvSpPr>
              <p:spPr bwMode="auto">
                <a:xfrm>
                  <a:off x="1529" y="1462"/>
                  <a:ext cx="1" cy="32"/>
                </a:xfrm>
                <a:prstGeom prst="rect">
                  <a:avLst/>
                </a:prstGeom>
                <a:solidFill>
                  <a:srgbClr val="000000"/>
                </a:solidFill>
                <a:ln w="12700">
                  <a:solidFill>
                    <a:srgbClr val="000000"/>
                  </a:solidFill>
                  <a:miter lim="800000"/>
                  <a:headEnd/>
                  <a:tailEnd/>
                </a:ln>
              </p:spPr>
              <p:txBody>
                <a:bodyPr/>
                <a:lstStyle/>
                <a:p>
                  <a:endParaRPr lang="es-ES"/>
                </a:p>
              </p:txBody>
            </p:sp>
            <p:sp>
              <p:nvSpPr>
                <p:cNvPr id="891" name="Rectangle 182"/>
                <p:cNvSpPr>
                  <a:spLocks noChangeArrowheads="1"/>
                </p:cNvSpPr>
                <p:nvPr/>
              </p:nvSpPr>
              <p:spPr bwMode="auto">
                <a:xfrm>
                  <a:off x="1506" y="1468"/>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892" name="Rectangle 183"/>
                <p:cNvSpPr>
                  <a:spLocks noChangeArrowheads="1"/>
                </p:cNvSpPr>
                <p:nvPr/>
              </p:nvSpPr>
              <p:spPr bwMode="auto">
                <a:xfrm>
                  <a:off x="1483" y="1449"/>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93" name="Rectangle 184"/>
                <p:cNvSpPr>
                  <a:spLocks noChangeArrowheads="1"/>
                </p:cNvSpPr>
                <p:nvPr/>
              </p:nvSpPr>
              <p:spPr bwMode="auto">
                <a:xfrm>
                  <a:off x="1459" y="1449"/>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894" name="Rectangle 185"/>
                <p:cNvSpPr>
                  <a:spLocks noChangeArrowheads="1"/>
                </p:cNvSpPr>
                <p:nvPr/>
              </p:nvSpPr>
              <p:spPr bwMode="auto">
                <a:xfrm>
                  <a:off x="1421" y="1436"/>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95" name="Rectangle 186"/>
                <p:cNvSpPr>
                  <a:spLocks noChangeArrowheads="1"/>
                </p:cNvSpPr>
                <p:nvPr/>
              </p:nvSpPr>
              <p:spPr bwMode="auto">
                <a:xfrm>
                  <a:off x="1398" y="1436"/>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896" name="Rectangle 187"/>
                <p:cNvSpPr>
                  <a:spLocks noChangeArrowheads="1"/>
                </p:cNvSpPr>
                <p:nvPr/>
              </p:nvSpPr>
              <p:spPr bwMode="auto">
                <a:xfrm>
                  <a:off x="1398" y="1423"/>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897" name="Rectangle 188"/>
                <p:cNvSpPr>
                  <a:spLocks noChangeArrowheads="1"/>
                </p:cNvSpPr>
                <p:nvPr/>
              </p:nvSpPr>
              <p:spPr bwMode="auto">
                <a:xfrm>
                  <a:off x="1375" y="1423"/>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898" name="Rectangle 189"/>
                <p:cNvSpPr>
                  <a:spLocks noChangeArrowheads="1"/>
                </p:cNvSpPr>
                <p:nvPr/>
              </p:nvSpPr>
              <p:spPr bwMode="auto">
                <a:xfrm>
                  <a:off x="1390" y="1410"/>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899" name="Rectangle 190"/>
                <p:cNvSpPr>
                  <a:spLocks noChangeArrowheads="1"/>
                </p:cNvSpPr>
                <p:nvPr/>
              </p:nvSpPr>
              <p:spPr bwMode="auto">
                <a:xfrm>
                  <a:off x="1367" y="1410"/>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900" name="Rectangle 191"/>
                <p:cNvSpPr>
                  <a:spLocks noChangeArrowheads="1"/>
                </p:cNvSpPr>
                <p:nvPr/>
              </p:nvSpPr>
              <p:spPr bwMode="auto">
                <a:xfrm>
                  <a:off x="1382" y="1391"/>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901" name="Rectangle 192"/>
                <p:cNvSpPr>
                  <a:spLocks noChangeArrowheads="1"/>
                </p:cNvSpPr>
                <p:nvPr/>
              </p:nvSpPr>
              <p:spPr bwMode="auto">
                <a:xfrm>
                  <a:off x="1367" y="1397"/>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902" name="Rectangle 193"/>
                <p:cNvSpPr>
                  <a:spLocks noChangeArrowheads="1"/>
                </p:cNvSpPr>
                <p:nvPr/>
              </p:nvSpPr>
              <p:spPr bwMode="auto">
                <a:xfrm>
                  <a:off x="1367" y="1378"/>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903" name="Rectangle 194"/>
                <p:cNvSpPr>
                  <a:spLocks noChangeArrowheads="1"/>
                </p:cNvSpPr>
                <p:nvPr/>
              </p:nvSpPr>
              <p:spPr bwMode="auto">
                <a:xfrm>
                  <a:off x="1344" y="1385"/>
                  <a:ext cx="38" cy="12"/>
                </a:xfrm>
                <a:prstGeom prst="rect">
                  <a:avLst/>
                </a:prstGeom>
                <a:solidFill>
                  <a:srgbClr val="000000"/>
                </a:solidFill>
                <a:ln w="12700">
                  <a:solidFill>
                    <a:srgbClr val="000000"/>
                  </a:solidFill>
                  <a:miter lim="800000"/>
                  <a:headEnd/>
                  <a:tailEnd/>
                </a:ln>
              </p:spPr>
              <p:txBody>
                <a:bodyPr/>
                <a:lstStyle/>
                <a:p>
                  <a:endParaRPr lang="es-ES"/>
                </a:p>
              </p:txBody>
            </p:sp>
            <p:sp>
              <p:nvSpPr>
                <p:cNvPr id="904" name="Rectangle 195"/>
                <p:cNvSpPr>
                  <a:spLocks noChangeArrowheads="1"/>
                </p:cNvSpPr>
                <p:nvPr/>
              </p:nvSpPr>
              <p:spPr bwMode="auto">
                <a:xfrm>
                  <a:off x="1359" y="1365"/>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905" name="Rectangle 196"/>
                <p:cNvSpPr>
                  <a:spLocks noChangeArrowheads="1"/>
                </p:cNvSpPr>
                <p:nvPr/>
              </p:nvSpPr>
              <p:spPr bwMode="auto">
                <a:xfrm>
                  <a:off x="1336" y="1372"/>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06" name="Rectangle 197"/>
                <p:cNvSpPr>
                  <a:spLocks noChangeArrowheads="1"/>
                </p:cNvSpPr>
                <p:nvPr/>
              </p:nvSpPr>
              <p:spPr bwMode="auto">
                <a:xfrm>
                  <a:off x="1344" y="1352"/>
                  <a:ext cx="15" cy="33"/>
                </a:xfrm>
                <a:prstGeom prst="rect">
                  <a:avLst/>
                </a:prstGeom>
                <a:solidFill>
                  <a:srgbClr val="000000"/>
                </a:solidFill>
                <a:ln w="12700">
                  <a:solidFill>
                    <a:srgbClr val="000000"/>
                  </a:solidFill>
                  <a:miter lim="800000"/>
                  <a:headEnd/>
                  <a:tailEnd/>
                </a:ln>
              </p:spPr>
              <p:txBody>
                <a:bodyPr/>
                <a:lstStyle/>
                <a:p>
                  <a:endParaRPr lang="es-ES"/>
                </a:p>
              </p:txBody>
            </p:sp>
            <p:sp>
              <p:nvSpPr>
                <p:cNvPr id="907" name="Rectangle 198"/>
                <p:cNvSpPr>
                  <a:spLocks noChangeArrowheads="1"/>
                </p:cNvSpPr>
                <p:nvPr/>
              </p:nvSpPr>
              <p:spPr bwMode="auto">
                <a:xfrm>
                  <a:off x="1321" y="1340"/>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908" name="Rectangle 199"/>
                <p:cNvSpPr>
                  <a:spLocks noChangeArrowheads="1"/>
                </p:cNvSpPr>
                <p:nvPr/>
              </p:nvSpPr>
              <p:spPr bwMode="auto">
                <a:xfrm>
                  <a:off x="1336" y="1327"/>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909" name="Rectangle 200"/>
                <p:cNvSpPr>
                  <a:spLocks noChangeArrowheads="1"/>
                </p:cNvSpPr>
                <p:nvPr/>
              </p:nvSpPr>
              <p:spPr bwMode="auto">
                <a:xfrm>
                  <a:off x="1313" y="1327"/>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910" name="Rectangle 201"/>
                <p:cNvSpPr>
                  <a:spLocks noChangeArrowheads="1"/>
                </p:cNvSpPr>
                <p:nvPr/>
              </p:nvSpPr>
              <p:spPr bwMode="auto">
                <a:xfrm>
                  <a:off x="1321" y="1314"/>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911" name="Rectangle 202"/>
                <p:cNvSpPr>
                  <a:spLocks noChangeArrowheads="1"/>
                </p:cNvSpPr>
                <p:nvPr/>
              </p:nvSpPr>
              <p:spPr bwMode="auto">
                <a:xfrm>
                  <a:off x="1297" y="1314"/>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12" name="Rectangle 203"/>
                <p:cNvSpPr>
                  <a:spLocks noChangeArrowheads="1"/>
                </p:cNvSpPr>
                <p:nvPr/>
              </p:nvSpPr>
              <p:spPr bwMode="auto">
                <a:xfrm>
                  <a:off x="1313" y="1301"/>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913" name="Rectangle 204"/>
                <p:cNvSpPr>
                  <a:spLocks noChangeArrowheads="1"/>
                </p:cNvSpPr>
                <p:nvPr/>
              </p:nvSpPr>
              <p:spPr bwMode="auto">
                <a:xfrm>
                  <a:off x="1297" y="1301"/>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14" name="Rectangle 205"/>
                <p:cNvSpPr>
                  <a:spLocks noChangeArrowheads="1"/>
                </p:cNvSpPr>
                <p:nvPr/>
              </p:nvSpPr>
              <p:spPr bwMode="auto">
                <a:xfrm>
                  <a:off x="1267" y="1288"/>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915" name="Rectangle 206"/>
                <p:cNvSpPr>
                  <a:spLocks noChangeArrowheads="1"/>
                </p:cNvSpPr>
                <p:nvPr/>
              </p:nvSpPr>
              <p:spPr bwMode="auto">
                <a:xfrm>
                  <a:off x="1251" y="1288"/>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16" name="Rectangle 207"/>
                <p:cNvSpPr>
                  <a:spLocks noChangeArrowheads="1"/>
                </p:cNvSpPr>
                <p:nvPr/>
              </p:nvSpPr>
              <p:spPr bwMode="auto">
                <a:xfrm>
                  <a:off x="1236" y="1275"/>
                  <a:ext cx="23" cy="33"/>
                </a:xfrm>
                <a:prstGeom prst="rect">
                  <a:avLst/>
                </a:prstGeom>
                <a:solidFill>
                  <a:srgbClr val="000000"/>
                </a:solidFill>
                <a:ln w="12700">
                  <a:solidFill>
                    <a:srgbClr val="000000"/>
                  </a:solidFill>
                  <a:miter lim="800000"/>
                  <a:headEnd/>
                  <a:tailEnd/>
                </a:ln>
              </p:spPr>
              <p:txBody>
                <a:bodyPr/>
                <a:lstStyle/>
                <a:p>
                  <a:endParaRPr lang="es-ES"/>
                </a:p>
              </p:txBody>
            </p:sp>
            <p:sp>
              <p:nvSpPr>
                <p:cNvPr id="917" name="Rectangle 208"/>
                <p:cNvSpPr>
                  <a:spLocks noChangeArrowheads="1"/>
                </p:cNvSpPr>
                <p:nvPr/>
              </p:nvSpPr>
              <p:spPr bwMode="auto">
                <a:xfrm>
                  <a:off x="1220" y="1275"/>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18" name="Rectangle 209"/>
                <p:cNvSpPr>
                  <a:spLocks noChangeArrowheads="1"/>
                </p:cNvSpPr>
                <p:nvPr/>
              </p:nvSpPr>
              <p:spPr bwMode="auto">
                <a:xfrm>
                  <a:off x="1228" y="1263"/>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919" name="Rectangle 210"/>
                <p:cNvSpPr>
                  <a:spLocks noChangeArrowheads="1"/>
                </p:cNvSpPr>
                <p:nvPr/>
              </p:nvSpPr>
              <p:spPr bwMode="auto">
                <a:xfrm>
                  <a:off x="1205" y="1263"/>
                  <a:ext cx="38" cy="12"/>
                </a:xfrm>
                <a:prstGeom prst="rect">
                  <a:avLst/>
                </a:prstGeom>
                <a:solidFill>
                  <a:srgbClr val="000000"/>
                </a:solidFill>
                <a:ln w="12700">
                  <a:solidFill>
                    <a:srgbClr val="000000"/>
                  </a:solidFill>
                  <a:miter lim="800000"/>
                  <a:headEnd/>
                  <a:tailEnd/>
                </a:ln>
              </p:spPr>
              <p:txBody>
                <a:bodyPr/>
                <a:lstStyle/>
                <a:p>
                  <a:endParaRPr lang="es-ES"/>
                </a:p>
              </p:txBody>
            </p:sp>
            <p:sp>
              <p:nvSpPr>
                <p:cNvPr id="920" name="Rectangle 211"/>
                <p:cNvSpPr>
                  <a:spLocks noChangeArrowheads="1"/>
                </p:cNvSpPr>
                <p:nvPr/>
              </p:nvSpPr>
              <p:spPr bwMode="auto">
                <a:xfrm>
                  <a:off x="1213" y="1250"/>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921" name="Rectangle 212"/>
                <p:cNvSpPr>
                  <a:spLocks noChangeArrowheads="1"/>
                </p:cNvSpPr>
                <p:nvPr/>
              </p:nvSpPr>
              <p:spPr bwMode="auto">
                <a:xfrm>
                  <a:off x="1189" y="1250"/>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22" name="Rectangle 213"/>
                <p:cNvSpPr>
                  <a:spLocks noChangeArrowheads="1"/>
                </p:cNvSpPr>
                <p:nvPr/>
              </p:nvSpPr>
              <p:spPr bwMode="auto">
                <a:xfrm>
                  <a:off x="1197" y="1237"/>
                  <a:ext cx="16" cy="32"/>
                </a:xfrm>
                <a:prstGeom prst="rect">
                  <a:avLst/>
                </a:prstGeom>
                <a:solidFill>
                  <a:srgbClr val="000000"/>
                </a:solidFill>
                <a:ln w="12700">
                  <a:solidFill>
                    <a:srgbClr val="000000"/>
                  </a:solidFill>
                  <a:miter lim="800000"/>
                  <a:headEnd/>
                  <a:tailEnd/>
                </a:ln>
              </p:spPr>
              <p:txBody>
                <a:bodyPr/>
                <a:lstStyle/>
                <a:p>
                  <a:endParaRPr lang="es-ES"/>
                </a:p>
              </p:txBody>
            </p:sp>
            <p:sp>
              <p:nvSpPr>
                <p:cNvPr id="923" name="Rectangle 214"/>
                <p:cNvSpPr>
                  <a:spLocks noChangeArrowheads="1"/>
                </p:cNvSpPr>
                <p:nvPr/>
              </p:nvSpPr>
              <p:spPr bwMode="auto">
                <a:xfrm>
                  <a:off x="1174" y="1224"/>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924" name="Rectangle 215"/>
                <p:cNvSpPr>
                  <a:spLocks noChangeArrowheads="1"/>
                </p:cNvSpPr>
                <p:nvPr/>
              </p:nvSpPr>
              <p:spPr bwMode="auto">
                <a:xfrm>
                  <a:off x="1189" y="1211"/>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925" name="Rectangle 216"/>
                <p:cNvSpPr>
                  <a:spLocks noChangeArrowheads="1"/>
                </p:cNvSpPr>
                <p:nvPr/>
              </p:nvSpPr>
              <p:spPr bwMode="auto">
                <a:xfrm>
                  <a:off x="1166" y="1211"/>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26" name="Rectangle 217"/>
                <p:cNvSpPr>
                  <a:spLocks noChangeArrowheads="1"/>
                </p:cNvSpPr>
                <p:nvPr/>
              </p:nvSpPr>
              <p:spPr bwMode="auto">
                <a:xfrm>
                  <a:off x="1182" y="1198"/>
                  <a:ext cx="7" cy="32"/>
                </a:xfrm>
                <a:prstGeom prst="rect">
                  <a:avLst/>
                </a:prstGeom>
                <a:solidFill>
                  <a:srgbClr val="000000"/>
                </a:solidFill>
                <a:ln w="12700">
                  <a:solidFill>
                    <a:srgbClr val="000000"/>
                  </a:solidFill>
                  <a:miter lim="800000"/>
                  <a:headEnd/>
                  <a:tailEnd/>
                </a:ln>
              </p:spPr>
              <p:txBody>
                <a:bodyPr/>
                <a:lstStyle/>
                <a:p>
                  <a:endParaRPr lang="es-ES"/>
                </a:p>
              </p:txBody>
            </p:sp>
            <p:sp>
              <p:nvSpPr>
                <p:cNvPr id="927" name="Rectangle 218"/>
                <p:cNvSpPr>
                  <a:spLocks noChangeArrowheads="1"/>
                </p:cNvSpPr>
                <p:nvPr/>
              </p:nvSpPr>
              <p:spPr bwMode="auto">
                <a:xfrm>
                  <a:off x="1159" y="1198"/>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928" name="Rectangle 219"/>
                <p:cNvSpPr>
                  <a:spLocks noChangeArrowheads="1"/>
                </p:cNvSpPr>
                <p:nvPr/>
              </p:nvSpPr>
              <p:spPr bwMode="auto">
                <a:xfrm>
                  <a:off x="1166" y="1185"/>
                  <a:ext cx="16" cy="33"/>
                </a:xfrm>
                <a:prstGeom prst="rect">
                  <a:avLst/>
                </a:prstGeom>
                <a:solidFill>
                  <a:srgbClr val="000000"/>
                </a:solidFill>
                <a:ln w="12700">
                  <a:solidFill>
                    <a:srgbClr val="000000"/>
                  </a:solidFill>
                  <a:miter lim="800000"/>
                  <a:headEnd/>
                  <a:tailEnd/>
                </a:ln>
              </p:spPr>
              <p:txBody>
                <a:bodyPr/>
                <a:lstStyle/>
                <a:p>
                  <a:endParaRPr lang="es-ES"/>
                </a:p>
              </p:txBody>
            </p:sp>
            <p:sp>
              <p:nvSpPr>
                <p:cNvPr id="929" name="Rectangle 220"/>
                <p:cNvSpPr>
                  <a:spLocks noChangeArrowheads="1"/>
                </p:cNvSpPr>
                <p:nvPr/>
              </p:nvSpPr>
              <p:spPr bwMode="auto">
                <a:xfrm>
                  <a:off x="1151" y="1179"/>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930" name="Rectangle 221"/>
                <p:cNvSpPr>
                  <a:spLocks noChangeArrowheads="1"/>
                </p:cNvSpPr>
                <p:nvPr/>
              </p:nvSpPr>
              <p:spPr bwMode="auto">
                <a:xfrm>
                  <a:off x="1151" y="1160"/>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931" name="Rectangle 222"/>
                <p:cNvSpPr>
                  <a:spLocks noChangeArrowheads="1"/>
                </p:cNvSpPr>
                <p:nvPr/>
              </p:nvSpPr>
              <p:spPr bwMode="auto">
                <a:xfrm>
                  <a:off x="1135" y="1166"/>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32" name="Rectangle 223"/>
                <p:cNvSpPr>
                  <a:spLocks noChangeArrowheads="1"/>
                </p:cNvSpPr>
                <p:nvPr/>
              </p:nvSpPr>
              <p:spPr bwMode="auto">
                <a:xfrm>
                  <a:off x="1135" y="1147"/>
                  <a:ext cx="16" cy="32"/>
                </a:xfrm>
                <a:prstGeom prst="rect">
                  <a:avLst/>
                </a:prstGeom>
                <a:solidFill>
                  <a:srgbClr val="000000"/>
                </a:solidFill>
                <a:ln w="12700">
                  <a:solidFill>
                    <a:srgbClr val="000000"/>
                  </a:solidFill>
                  <a:miter lim="800000"/>
                  <a:headEnd/>
                  <a:tailEnd/>
                </a:ln>
              </p:spPr>
              <p:txBody>
                <a:bodyPr/>
                <a:lstStyle/>
                <a:p>
                  <a:endParaRPr lang="es-ES"/>
                </a:p>
              </p:txBody>
            </p:sp>
            <p:sp>
              <p:nvSpPr>
                <p:cNvPr id="933" name="Rectangle 224"/>
                <p:cNvSpPr>
                  <a:spLocks noChangeArrowheads="1"/>
                </p:cNvSpPr>
                <p:nvPr/>
              </p:nvSpPr>
              <p:spPr bwMode="auto">
                <a:xfrm>
                  <a:off x="1112" y="1153"/>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34" name="Rectangle 225"/>
                <p:cNvSpPr>
                  <a:spLocks noChangeArrowheads="1"/>
                </p:cNvSpPr>
                <p:nvPr/>
              </p:nvSpPr>
              <p:spPr bwMode="auto">
                <a:xfrm>
                  <a:off x="1112" y="1134"/>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935" name="Rectangle 226"/>
                <p:cNvSpPr>
                  <a:spLocks noChangeArrowheads="1"/>
                </p:cNvSpPr>
                <p:nvPr/>
              </p:nvSpPr>
              <p:spPr bwMode="auto">
                <a:xfrm>
                  <a:off x="1097" y="1140"/>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936" name="Rectangle 227"/>
                <p:cNvSpPr>
                  <a:spLocks noChangeArrowheads="1"/>
                </p:cNvSpPr>
                <p:nvPr/>
              </p:nvSpPr>
              <p:spPr bwMode="auto">
                <a:xfrm>
                  <a:off x="1097" y="1121"/>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937" name="Rectangle 228"/>
                <p:cNvSpPr>
                  <a:spLocks noChangeArrowheads="1"/>
                </p:cNvSpPr>
                <p:nvPr/>
              </p:nvSpPr>
              <p:spPr bwMode="auto">
                <a:xfrm>
                  <a:off x="1081" y="1128"/>
                  <a:ext cx="39" cy="12"/>
                </a:xfrm>
                <a:prstGeom prst="rect">
                  <a:avLst/>
                </a:prstGeom>
                <a:solidFill>
                  <a:srgbClr val="000000"/>
                </a:solidFill>
                <a:ln w="12700">
                  <a:solidFill>
                    <a:srgbClr val="000000"/>
                  </a:solidFill>
                  <a:miter lim="800000"/>
                  <a:headEnd/>
                  <a:tailEnd/>
                </a:ln>
              </p:spPr>
              <p:txBody>
                <a:bodyPr/>
                <a:lstStyle/>
                <a:p>
                  <a:endParaRPr lang="es-ES"/>
                </a:p>
              </p:txBody>
            </p:sp>
            <p:sp>
              <p:nvSpPr>
                <p:cNvPr id="938" name="Rectangle 229"/>
                <p:cNvSpPr>
                  <a:spLocks noChangeArrowheads="1"/>
                </p:cNvSpPr>
                <p:nvPr/>
              </p:nvSpPr>
              <p:spPr bwMode="auto">
                <a:xfrm>
                  <a:off x="1089" y="1108"/>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939" name="Rectangle 230"/>
                <p:cNvSpPr>
                  <a:spLocks noChangeArrowheads="1"/>
                </p:cNvSpPr>
                <p:nvPr/>
              </p:nvSpPr>
              <p:spPr bwMode="auto">
                <a:xfrm>
                  <a:off x="1066" y="1115"/>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40" name="Rectangle 231"/>
                <p:cNvSpPr>
                  <a:spLocks noChangeArrowheads="1"/>
                </p:cNvSpPr>
                <p:nvPr/>
              </p:nvSpPr>
              <p:spPr bwMode="auto">
                <a:xfrm>
                  <a:off x="1058" y="1095"/>
                  <a:ext cx="23" cy="33"/>
                </a:xfrm>
                <a:prstGeom prst="rect">
                  <a:avLst/>
                </a:prstGeom>
                <a:solidFill>
                  <a:srgbClr val="000000"/>
                </a:solidFill>
                <a:ln w="12700">
                  <a:solidFill>
                    <a:srgbClr val="000000"/>
                  </a:solidFill>
                  <a:miter lim="800000"/>
                  <a:headEnd/>
                  <a:tailEnd/>
                </a:ln>
              </p:spPr>
              <p:txBody>
                <a:bodyPr/>
                <a:lstStyle/>
                <a:p>
                  <a:endParaRPr lang="es-ES"/>
                </a:p>
              </p:txBody>
            </p:sp>
            <p:sp>
              <p:nvSpPr>
                <p:cNvPr id="941" name="Rectangle 232"/>
                <p:cNvSpPr>
                  <a:spLocks noChangeArrowheads="1"/>
                </p:cNvSpPr>
                <p:nvPr/>
              </p:nvSpPr>
              <p:spPr bwMode="auto">
                <a:xfrm>
                  <a:off x="1043" y="1102"/>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942" name="Rectangle 233"/>
                <p:cNvSpPr>
                  <a:spLocks noChangeArrowheads="1"/>
                </p:cNvSpPr>
                <p:nvPr/>
              </p:nvSpPr>
              <p:spPr bwMode="auto">
                <a:xfrm>
                  <a:off x="1027" y="1083"/>
                  <a:ext cx="24" cy="32"/>
                </a:xfrm>
                <a:prstGeom prst="rect">
                  <a:avLst/>
                </a:prstGeom>
                <a:solidFill>
                  <a:srgbClr val="000000"/>
                </a:solidFill>
                <a:ln w="12700">
                  <a:solidFill>
                    <a:srgbClr val="000000"/>
                  </a:solidFill>
                  <a:miter lim="800000"/>
                  <a:headEnd/>
                  <a:tailEnd/>
                </a:ln>
              </p:spPr>
              <p:txBody>
                <a:bodyPr/>
                <a:lstStyle/>
                <a:p>
                  <a:endParaRPr lang="es-ES"/>
                </a:p>
              </p:txBody>
            </p:sp>
            <p:sp>
              <p:nvSpPr>
                <p:cNvPr id="943" name="Rectangle 234"/>
                <p:cNvSpPr>
                  <a:spLocks noChangeArrowheads="1"/>
                </p:cNvSpPr>
                <p:nvPr/>
              </p:nvSpPr>
              <p:spPr bwMode="auto">
                <a:xfrm>
                  <a:off x="1012" y="1089"/>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44" name="Rectangle 235"/>
                <p:cNvSpPr>
                  <a:spLocks noChangeArrowheads="1"/>
                </p:cNvSpPr>
                <p:nvPr/>
              </p:nvSpPr>
              <p:spPr bwMode="auto">
                <a:xfrm>
                  <a:off x="997" y="1076"/>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945" name="Rectangle 236"/>
                <p:cNvSpPr>
                  <a:spLocks noChangeArrowheads="1"/>
                </p:cNvSpPr>
                <p:nvPr/>
              </p:nvSpPr>
              <p:spPr bwMode="auto">
                <a:xfrm>
                  <a:off x="973" y="1076"/>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46" name="Rectangle 237"/>
                <p:cNvSpPr>
                  <a:spLocks noChangeArrowheads="1"/>
                </p:cNvSpPr>
                <p:nvPr/>
              </p:nvSpPr>
              <p:spPr bwMode="auto">
                <a:xfrm>
                  <a:off x="935" y="1063"/>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947" name="Rectangle 238"/>
                <p:cNvSpPr>
                  <a:spLocks noChangeArrowheads="1"/>
                </p:cNvSpPr>
                <p:nvPr/>
              </p:nvSpPr>
              <p:spPr bwMode="auto">
                <a:xfrm>
                  <a:off x="919" y="1050"/>
                  <a:ext cx="39" cy="20"/>
                </a:xfrm>
                <a:prstGeom prst="rect">
                  <a:avLst/>
                </a:prstGeom>
                <a:solidFill>
                  <a:srgbClr val="000000"/>
                </a:solidFill>
                <a:ln w="12700">
                  <a:solidFill>
                    <a:srgbClr val="000000"/>
                  </a:solidFill>
                  <a:miter lim="800000"/>
                  <a:headEnd/>
                  <a:tailEnd/>
                </a:ln>
              </p:spPr>
              <p:txBody>
                <a:bodyPr/>
                <a:lstStyle/>
                <a:p>
                  <a:endParaRPr lang="es-ES"/>
                </a:p>
              </p:txBody>
            </p:sp>
            <p:sp>
              <p:nvSpPr>
                <p:cNvPr id="948" name="Rectangle 239"/>
                <p:cNvSpPr>
                  <a:spLocks noChangeArrowheads="1"/>
                </p:cNvSpPr>
                <p:nvPr/>
              </p:nvSpPr>
              <p:spPr bwMode="auto">
                <a:xfrm>
                  <a:off x="919" y="1038"/>
                  <a:ext cx="16" cy="32"/>
                </a:xfrm>
                <a:prstGeom prst="rect">
                  <a:avLst/>
                </a:prstGeom>
                <a:solidFill>
                  <a:srgbClr val="000000"/>
                </a:solidFill>
                <a:ln w="12700">
                  <a:solidFill>
                    <a:srgbClr val="000000"/>
                  </a:solidFill>
                  <a:miter lim="800000"/>
                  <a:headEnd/>
                  <a:tailEnd/>
                </a:ln>
              </p:spPr>
              <p:txBody>
                <a:bodyPr/>
                <a:lstStyle/>
                <a:p>
                  <a:endParaRPr lang="es-ES"/>
                </a:p>
              </p:txBody>
            </p:sp>
            <p:sp>
              <p:nvSpPr>
                <p:cNvPr id="949" name="Rectangle 240"/>
                <p:cNvSpPr>
                  <a:spLocks noChangeArrowheads="1"/>
                </p:cNvSpPr>
                <p:nvPr/>
              </p:nvSpPr>
              <p:spPr bwMode="auto">
                <a:xfrm>
                  <a:off x="904" y="1044"/>
                  <a:ext cx="39" cy="6"/>
                </a:xfrm>
                <a:prstGeom prst="rect">
                  <a:avLst/>
                </a:prstGeom>
                <a:solidFill>
                  <a:srgbClr val="000000"/>
                </a:solidFill>
                <a:ln w="12700">
                  <a:solidFill>
                    <a:srgbClr val="000000"/>
                  </a:solidFill>
                  <a:miter lim="800000"/>
                  <a:headEnd/>
                  <a:tailEnd/>
                </a:ln>
              </p:spPr>
              <p:txBody>
                <a:bodyPr/>
                <a:lstStyle/>
                <a:p>
                  <a:endParaRPr lang="es-ES"/>
                </a:p>
              </p:txBody>
            </p:sp>
            <p:sp>
              <p:nvSpPr>
                <p:cNvPr id="950" name="Rectangle 241"/>
                <p:cNvSpPr>
                  <a:spLocks noChangeArrowheads="1"/>
                </p:cNvSpPr>
                <p:nvPr/>
              </p:nvSpPr>
              <p:spPr bwMode="auto">
                <a:xfrm>
                  <a:off x="904" y="1025"/>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951" name="Rectangle 242"/>
                <p:cNvSpPr>
                  <a:spLocks noChangeArrowheads="1"/>
                </p:cNvSpPr>
                <p:nvPr/>
              </p:nvSpPr>
              <p:spPr bwMode="auto">
                <a:xfrm>
                  <a:off x="881" y="1031"/>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952" name="Rectangle 243"/>
                <p:cNvSpPr>
                  <a:spLocks noChangeArrowheads="1"/>
                </p:cNvSpPr>
                <p:nvPr/>
              </p:nvSpPr>
              <p:spPr bwMode="auto">
                <a:xfrm>
                  <a:off x="719" y="1012"/>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953" name="Rectangle 244"/>
                <p:cNvSpPr>
                  <a:spLocks noChangeArrowheads="1"/>
                </p:cNvSpPr>
                <p:nvPr/>
              </p:nvSpPr>
              <p:spPr bwMode="auto">
                <a:xfrm>
                  <a:off x="781" y="1012"/>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954" name="Rectangle 245"/>
                <p:cNvSpPr>
                  <a:spLocks noChangeArrowheads="1"/>
                </p:cNvSpPr>
                <p:nvPr/>
              </p:nvSpPr>
              <p:spPr bwMode="auto">
                <a:xfrm>
                  <a:off x="842" y="1012"/>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955" name="Rectangle 246"/>
                <p:cNvSpPr>
                  <a:spLocks noChangeArrowheads="1"/>
                </p:cNvSpPr>
                <p:nvPr/>
              </p:nvSpPr>
              <p:spPr bwMode="auto">
                <a:xfrm>
                  <a:off x="904" y="1012"/>
                  <a:ext cx="1" cy="32"/>
                </a:xfrm>
                <a:prstGeom prst="rect">
                  <a:avLst/>
                </a:prstGeom>
                <a:solidFill>
                  <a:srgbClr val="000000"/>
                </a:solidFill>
                <a:ln w="12700">
                  <a:solidFill>
                    <a:srgbClr val="000000"/>
                  </a:solidFill>
                  <a:miter lim="800000"/>
                  <a:headEnd/>
                  <a:tailEnd/>
                </a:ln>
              </p:spPr>
              <p:txBody>
                <a:bodyPr/>
                <a:lstStyle/>
                <a:p>
                  <a:endParaRPr lang="es-ES"/>
                </a:p>
              </p:txBody>
            </p:sp>
            <p:sp>
              <p:nvSpPr>
                <p:cNvPr id="956" name="Rectangle 247"/>
                <p:cNvSpPr>
                  <a:spLocks noChangeArrowheads="1"/>
                </p:cNvSpPr>
                <p:nvPr/>
              </p:nvSpPr>
              <p:spPr bwMode="auto">
                <a:xfrm>
                  <a:off x="696" y="1018"/>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957" name="Rectangle 248"/>
                <p:cNvSpPr>
                  <a:spLocks noChangeArrowheads="1"/>
                </p:cNvSpPr>
                <p:nvPr/>
              </p:nvSpPr>
              <p:spPr bwMode="auto">
                <a:xfrm>
                  <a:off x="665" y="1005"/>
                  <a:ext cx="23" cy="33"/>
                </a:xfrm>
                <a:prstGeom prst="rect">
                  <a:avLst/>
                </a:prstGeom>
                <a:solidFill>
                  <a:srgbClr val="000000"/>
                </a:solidFill>
                <a:ln w="12700">
                  <a:solidFill>
                    <a:srgbClr val="000000"/>
                  </a:solidFill>
                  <a:miter lim="800000"/>
                  <a:headEnd/>
                  <a:tailEnd/>
                </a:ln>
              </p:spPr>
              <p:txBody>
                <a:bodyPr/>
                <a:lstStyle/>
                <a:p>
                  <a:endParaRPr lang="es-ES"/>
                </a:p>
              </p:txBody>
            </p:sp>
            <p:sp>
              <p:nvSpPr>
                <p:cNvPr id="958" name="Rectangle 249"/>
                <p:cNvSpPr>
                  <a:spLocks noChangeArrowheads="1"/>
                </p:cNvSpPr>
                <p:nvPr/>
              </p:nvSpPr>
              <p:spPr bwMode="auto">
                <a:xfrm>
                  <a:off x="3805" y="1815"/>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59" name="Rectangle 250"/>
                <p:cNvSpPr>
                  <a:spLocks noChangeArrowheads="1"/>
                </p:cNvSpPr>
                <p:nvPr/>
              </p:nvSpPr>
              <p:spPr bwMode="auto">
                <a:xfrm>
                  <a:off x="3928" y="1815"/>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60" name="Rectangle 251"/>
                <p:cNvSpPr>
                  <a:spLocks noChangeArrowheads="1"/>
                </p:cNvSpPr>
                <p:nvPr/>
              </p:nvSpPr>
              <p:spPr bwMode="auto">
                <a:xfrm>
                  <a:off x="4051" y="1815"/>
                  <a:ext cx="78" cy="32"/>
                </a:xfrm>
                <a:prstGeom prst="rect">
                  <a:avLst/>
                </a:prstGeom>
                <a:solidFill>
                  <a:srgbClr val="000000"/>
                </a:solidFill>
                <a:ln w="12700">
                  <a:solidFill>
                    <a:srgbClr val="000000"/>
                  </a:solidFill>
                  <a:miter lim="800000"/>
                  <a:headEnd/>
                  <a:tailEnd/>
                </a:ln>
              </p:spPr>
              <p:txBody>
                <a:bodyPr/>
                <a:lstStyle/>
                <a:p>
                  <a:endParaRPr lang="es-ES"/>
                </a:p>
              </p:txBody>
            </p:sp>
            <p:sp>
              <p:nvSpPr>
                <p:cNvPr id="961" name="Rectangle 252"/>
                <p:cNvSpPr>
                  <a:spLocks noChangeArrowheads="1"/>
                </p:cNvSpPr>
                <p:nvPr/>
              </p:nvSpPr>
              <p:spPr bwMode="auto">
                <a:xfrm>
                  <a:off x="3781" y="1674"/>
                  <a:ext cx="39" cy="64"/>
                </a:xfrm>
                <a:prstGeom prst="rect">
                  <a:avLst/>
                </a:prstGeom>
                <a:solidFill>
                  <a:srgbClr val="000000"/>
                </a:solidFill>
                <a:ln w="12700">
                  <a:solidFill>
                    <a:srgbClr val="000000"/>
                  </a:solidFill>
                  <a:miter lim="800000"/>
                  <a:headEnd/>
                  <a:tailEnd/>
                </a:ln>
              </p:spPr>
              <p:txBody>
                <a:bodyPr/>
                <a:lstStyle/>
                <a:p>
                  <a:endParaRPr lang="es-ES"/>
                </a:p>
              </p:txBody>
            </p:sp>
            <p:sp>
              <p:nvSpPr>
                <p:cNvPr id="962" name="Rectangle 253"/>
                <p:cNvSpPr>
                  <a:spLocks noChangeArrowheads="1"/>
                </p:cNvSpPr>
                <p:nvPr/>
              </p:nvSpPr>
              <p:spPr bwMode="auto">
                <a:xfrm>
                  <a:off x="3781" y="1777"/>
                  <a:ext cx="39" cy="58"/>
                </a:xfrm>
                <a:prstGeom prst="rect">
                  <a:avLst/>
                </a:prstGeom>
                <a:solidFill>
                  <a:srgbClr val="000000"/>
                </a:solidFill>
                <a:ln w="12700">
                  <a:solidFill>
                    <a:srgbClr val="000000"/>
                  </a:solidFill>
                  <a:miter lim="800000"/>
                  <a:headEnd/>
                  <a:tailEnd/>
                </a:ln>
              </p:spPr>
              <p:txBody>
                <a:bodyPr/>
                <a:lstStyle/>
                <a:p>
                  <a:endParaRPr lang="es-ES"/>
                </a:p>
              </p:txBody>
            </p:sp>
            <p:sp>
              <p:nvSpPr>
                <p:cNvPr id="963" name="Rectangle 254"/>
                <p:cNvSpPr>
                  <a:spLocks noChangeArrowheads="1"/>
                </p:cNvSpPr>
                <p:nvPr/>
              </p:nvSpPr>
              <p:spPr bwMode="auto">
                <a:xfrm>
                  <a:off x="3450" y="1661"/>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64" name="Rectangle 255"/>
                <p:cNvSpPr>
                  <a:spLocks noChangeArrowheads="1"/>
                </p:cNvSpPr>
                <p:nvPr/>
              </p:nvSpPr>
              <p:spPr bwMode="auto">
                <a:xfrm>
                  <a:off x="3573" y="1661"/>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65" name="Rectangle 256"/>
                <p:cNvSpPr>
                  <a:spLocks noChangeArrowheads="1"/>
                </p:cNvSpPr>
                <p:nvPr/>
              </p:nvSpPr>
              <p:spPr bwMode="auto">
                <a:xfrm>
                  <a:off x="3697" y="1661"/>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66" name="Rectangle 257"/>
                <p:cNvSpPr>
                  <a:spLocks noChangeArrowheads="1"/>
                </p:cNvSpPr>
                <p:nvPr/>
              </p:nvSpPr>
              <p:spPr bwMode="auto">
                <a:xfrm>
                  <a:off x="3427" y="1616"/>
                  <a:ext cx="38" cy="58"/>
                </a:xfrm>
                <a:prstGeom prst="rect">
                  <a:avLst/>
                </a:prstGeom>
                <a:solidFill>
                  <a:srgbClr val="000000"/>
                </a:solidFill>
                <a:ln w="12700">
                  <a:solidFill>
                    <a:srgbClr val="000000"/>
                  </a:solidFill>
                  <a:miter lim="800000"/>
                  <a:headEnd/>
                  <a:tailEnd/>
                </a:ln>
              </p:spPr>
              <p:txBody>
                <a:bodyPr/>
                <a:lstStyle/>
                <a:p>
                  <a:endParaRPr lang="es-ES"/>
                </a:p>
              </p:txBody>
            </p:sp>
            <p:sp>
              <p:nvSpPr>
                <p:cNvPr id="967" name="Rectangle 258"/>
                <p:cNvSpPr>
                  <a:spLocks noChangeArrowheads="1"/>
                </p:cNvSpPr>
                <p:nvPr/>
              </p:nvSpPr>
              <p:spPr bwMode="auto">
                <a:xfrm>
                  <a:off x="3303" y="1603"/>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68" name="Rectangle 259"/>
                <p:cNvSpPr>
                  <a:spLocks noChangeArrowheads="1"/>
                </p:cNvSpPr>
                <p:nvPr/>
              </p:nvSpPr>
              <p:spPr bwMode="auto">
                <a:xfrm>
                  <a:off x="3427" y="1603"/>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969" name="Rectangle 260"/>
                <p:cNvSpPr>
                  <a:spLocks noChangeArrowheads="1"/>
                </p:cNvSpPr>
                <p:nvPr/>
              </p:nvSpPr>
              <p:spPr bwMode="auto">
                <a:xfrm>
                  <a:off x="3280" y="1571"/>
                  <a:ext cx="39" cy="45"/>
                </a:xfrm>
                <a:prstGeom prst="rect">
                  <a:avLst/>
                </a:prstGeom>
                <a:solidFill>
                  <a:srgbClr val="000000"/>
                </a:solidFill>
                <a:ln w="12700">
                  <a:solidFill>
                    <a:srgbClr val="000000"/>
                  </a:solidFill>
                  <a:miter lim="800000"/>
                  <a:headEnd/>
                  <a:tailEnd/>
                </a:ln>
              </p:spPr>
              <p:txBody>
                <a:bodyPr/>
                <a:lstStyle/>
                <a:p>
                  <a:endParaRPr lang="es-ES"/>
                </a:p>
              </p:txBody>
            </p:sp>
            <p:sp>
              <p:nvSpPr>
                <p:cNvPr id="970" name="Rectangle 261"/>
                <p:cNvSpPr>
                  <a:spLocks noChangeArrowheads="1"/>
                </p:cNvSpPr>
                <p:nvPr/>
              </p:nvSpPr>
              <p:spPr bwMode="auto">
                <a:xfrm>
                  <a:off x="2887" y="1552"/>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71" name="Rectangle 262"/>
                <p:cNvSpPr>
                  <a:spLocks noChangeArrowheads="1"/>
                </p:cNvSpPr>
                <p:nvPr/>
              </p:nvSpPr>
              <p:spPr bwMode="auto">
                <a:xfrm>
                  <a:off x="3010" y="1552"/>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72" name="Rectangle 263"/>
                <p:cNvSpPr>
                  <a:spLocks noChangeArrowheads="1"/>
                </p:cNvSpPr>
                <p:nvPr/>
              </p:nvSpPr>
              <p:spPr bwMode="auto">
                <a:xfrm>
                  <a:off x="3133" y="1552"/>
                  <a:ext cx="78" cy="32"/>
                </a:xfrm>
                <a:prstGeom prst="rect">
                  <a:avLst/>
                </a:prstGeom>
                <a:solidFill>
                  <a:srgbClr val="000000"/>
                </a:solidFill>
                <a:ln w="12700">
                  <a:solidFill>
                    <a:srgbClr val="000000"/>
                  </a:solidFill>
                  <a:miter lim="800000"/>
                  <a:headEnd/>
                  <a:tailEnd/>
                </a:ln>
              </p:spPr>
              <p:txBody>
                <a:bodyPr/>
                <a:lstStyle/>
                <a:p>
                  <a:endParaRPr lang="es-ES"/>
                </a:p>
              </p:txBody>
            </p:sp>
            <p:sp>
              <p:nvSpPr>
                <p:cNvPr id="973" name="Rectangle 264"/>
                <p:cNvSpPr>
                  <a:spLocks noChangeArrowheads="1"/>
                </p:cNvSpPr>
                <p:nvPr/>
              </p:nvSpPr>
              <p:spPr bwMode="auto">
                <a:xfrm>
                  <a:off x="3257" y="1552"/>
                  <a:ext cx="46" cy="32"/>
                </a:xfrm>
                <a:prstGeom prst="rect">
                  <a:avLst/>
                </a:prstGeom>
                <a:solidFill>
                  <a:srgbClr val="000000"/>
                </a:solidFill>
                <a:ln w="12700">
                  <a:solidFill>
                    <a:srgbClr val="000000"/>
                  </a:solidFill>
                  <a:miter lim="800000"/>
                  <a:headEnd/>
                  <a:tailEnd/>
                </a:ln>
              </p:spPr>
              <p:txBody>
                <a:bodyPr/>
                <a:lstStyle/>
                <a:p>
                  <a:endParaRPr lang="es-ES"/>
                </a:p>
              </p:txBody>
            </p:sp>
            <p:sp>
              <p:nvSpPr>
                <p:cNvPr id="974" name="Rectangle 265"/>
                <p:cNvSpPr>
                  <a:spLocks noChangeArrowheads="1"/>
                </p:cNvSpPr>
                <p:nvPr/>
              </p:nvSpPr>
              <p:spPr bwMode="auto">
                <a:xfrm>
                  <a:off x="2871" y="1545"/>
                  <a:ext cx="39" cy="26"/>
                </a:xfrm>
                <a:prstGeom prst="rect">
                  <a:avLst/>
                </a:prstGeom>
                <a:solidFill>
                  <a:srgbClr val="000000"/>
                </a:solidFill>
                <a:ln w="12700">
                  <a:solidFill>
                    <a:srgbClr val="000000"/>
                  </a:solidFill>
                  <a:miter lim="800000"/>
                  <a:headEnd/>
                  <a:tailEnd/>
                </a:ln>
              </p:spPr>
              <p:txBody>
                <a:bodyPr/>
                <a:lstStyle/>
                <a:p>
                  <a:endParaRPr lang="es-ES"/>
                </a:p>
              </p:txBody>
            </p:sp>
            <p:sp>
              <p:nvSpPr>
                <p:cNvPr id="975" name="Rectangle 266"/>
                <p:cNvSpPr>
                  <a:spLocks noChangeArrowheads="1"/>
                </p:cNvSpPr>
                <p:nvPr/>
              </p:nvSpPr>
              <p:spPr bwMode="auto">
                <a:xfrm>
                  <a:off x="2570" y="1526"/>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76" name="Rectangle 267"/>
                <p:cNvSpPr>
                  <a:spLocks noChangeArrowheads="1"/>
                </p:cNvSpPr>
                <p:nvPr/>
              </p:nvSpPr>
              <p:spPr bwMode="auto">
                <a:xfrm>
                  <a:off x="2694" y="1526"/>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77" name="Rectangle 268"/>
                <p:cNvSpPr>
                  <a:spLocks noChangeArrowheads="1"/>
                </p:cNvSpPr>
                <p:nvPr/>
              </p:nvSpPr>
              <p:spPr bwMode="auto">
                <a:xfrm>
                  <a:off x="2817" y="1526"/>
                  <a:ext cx="70" cy="32"/>
                </a:xfrm>
                <a:prstGeom prst="rect">
                  <a:avLst/>
                </a:prstGeom>
                <a:solidFill>
                  <a:srgbClr val="000000"/>
                </a:solidFill>
                <a:ln w="12700">
                  <a:solidFill>
                    <a:srgbClr val="000000"/>
                  </a:solidFill>
                  <a:miter lim="800000"/>
                  <a:headEnd/>
                  <a:tailEnd/>
                </a:ln>
              </p:spPr>
              <p:txBody>
                <a:bodyPr/>
                <a:lstStyle/>
                <a:p>
                  <a:endParaRPr lang="es-ES"/>
                </a:p>
              </p:txBody>
            </p:sp>
            <p:sp>
              <p:nvSpPr>
                <p:cNvPr id="978" name="Rectangle 269"/>
                <p:cNvSpPr>
                  <a:spLocks noChangeArrowheads="1"/>
                </p:cNvSpPr>
                <p:nvPr/>
              </p:nvSpPr>
              <p:spPr bwMode="auto">
                <a:xfrm>
                  <a:off x="2555" y="1520"/>
                  <a:ext cx="38" cy="25"/>
                </a:xfrm>
                <a:prstGeom prst="rect">
                  <a:avLst/>
                </a:prstGeom>
                <a:solidFill>
                  <a:srgbClr val="000000"/>
                </a:solidFill>
                <a:ln w="12700">
                  <a:solidFill>
                    <a:srgbClr val="000000"/>
                  </a:solidFill>
                  <a:miter lim="800000"/>
                  <a:headEnd/>
                  <a:tailEnd/>
                </a:ln>
              </p:spPr>
              <p:txBody>
                <a:bodyPr/>
                <a:lstStyle/>
                <a:p>
                  <a:endParaRPr lang="es-ES"/>
                </a:p>
              </p:txBody>
            </p:sp>
            <p:sp>
              <p:nvSpPr>
                <p:cNvPr id="979" name="Rectangle 270"/>
                <p:cNvSpPr>
                  <a:spLocks noChangeArrowheads="1"/>
                </p:cNvSpPr>
                <p:nvPr/>
              </p:nvSpPr>
              <p:spPr bwMode="auto">
                <a:xfrm>
                  <a:off x="2362" y="1507"/>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80" name="Rectangle 271"/>
                <p:cNvSpPr>
                  <a:spLocks noChangeArrowheads="1"/>
                </p:cNvSpPr>
                <p:nvPr/>
              </p:nvSpPr>
              <p:spPr bwMode="auto">
                <a:xfrm>
                  <a:off x="2485" y="1507"/>
                  <a:ext cx="78" cy="32"/>
                </a:xfrm>
                <a:prstGeom prst="rect">
                  <a:avLst/>
                </a:prstGeom>
                <a:solidFill>
                  <a:srgbClr val="000000"/>
                </a:solidFill>
                <a:ln w="12700">
                  <a:solidFill>
                    <a:srgbClr val="000000"/>
                  </a:solidFill>
                  <a:miter lim="800000"/>
                  <a:headEnd/>
                  <a:tailEnd/>
                </a:ln>
              </p:spPr>
              <p:txBody>
                <a:bodyPr/>
                <a:lstStyle/>
                <a:p>
                  <a:endParaRPr lang="es-ES"/>
                </a:p>
              </p:txBody>
            </p:sp>
            <p:sp>
              <p:nvSpPr>
                <p:cNvPr id="981" name="Rectangle 272"/>
                <p:cNvSpPr>
                  <a:spLocks noChangeArrowheads="1"/>
                </p:cNvSpPr>
                <p:nvPr/>
              </p:nvSpPr>
              <p:spPr bwMode="auto">
                <a:xfrm>
                  <a:off x="2347" y="1500"/>
                  <a:ext cx="38" cy="20"/>
                </a:xfrm>
                <a:prstGeom prst="rect">
                  <a:avLst/>
                </a:prstGeom>
                <a:solidFill>
                  <a:srgbClr val="000000"/>
                </a:solidFill>
                <a:ln w="12700">
                  <a:solidFill>
                    <a:srgbClr val="000000"/>
                  </a:solidFill>
                  <a:miter lim="800000"/>
                  <a:headEnd/>
                  <a:tailEnd/>
                </a:ln>
              </p:spPr>
              <p:txBody>
                <a:bodyPr/>
                <a:lstStyle/>
                <a:p>
                  <a:endParaRPr lang="es-ES"/>
                </a:p>
              </p:txBody>
            </p:sp>
            <p:sp>
              <p:nvSpPr>
                <p:cNvPr id="982" name="Rectangle 273"/>
                <p:cNvSpPr>
                  <a:spLocks noChangeArrowheads="1"/>
                </p:cNvSpPr>
                <p:nvPr/>
              </p:nvSpPr>
              <p:spPr bwMode="auto">
                <a:xfrm>
                  <a:off x="2354" y="1487"/>
                  <a:ext cx="8" cy="33"/>
                </a:xfrm>
                <a:prstGeom prst="rect">
                  <a:avLst/>
                </a:prstGeom>
                <a:solidFill>
                  <a:srgbClr val="000000"/>
                </a:solidFill>
                <a:ln w="12700">
                  <a:solidFill>
                    <a:srgbClr val="000000"/>
                  </a:solidFill>
                  <a:miter lim="800000"/>
                  <a:headEnd/>
                  <a:tailEnd/>
                </a:ln>
              </p:spPr>
              <p:txBody>
                <a:bodyPr/>
                <a:lstStyle/>
                <a:p>
                  <a:endParaRPr lang="es-ES"/>
                </a:p>
              </p:txBody>
            </p:sp>
            <p:sp>
              <p:nvSpPr>
                <p:cNvPr id="983" name="Rectangle 274"/>
                <p:cNvSpPr>
                  <a:spLocks noChangeArrowheads="1"/>
                </p:cNvSpPr>
                <p:nvPr/>
              </p:nvSpPr>
              <p:spPr bwMode="auto">
                <a:xfrm>
                  <a:off x="2339" y="1481"/>
                  <a:ext cx="38" cy="19"/>
                </a:xfrm>
                <a:prstGeom prst="rect">
                  <a:avLst/>
                </a:prstGeom>
                <a:solidFill>
                  <a:srgbClr val="000000"/>
                </a:solidFill>
                <a:ln w="12700">
                  <a:solidFill>
                    <a:srgbClr val="000000"/>
                  </a:solidFill>
                  <a:miter lim="800000"/>
                  <a:headEnd/>
                  <a:tailEnd/>
                </a:ln>
              </p:spPr>
              <p:txBody>
                <a:bodyPr/>
                <a:lstStyle/>
                <a:p>
                  <a:endParaRPr lang="es-ES"/>
                </a:p>
              </p:txBody>
            </p:sp>
            <p:sp>
              <p:nvSpPr>
                <p:cNvPr id="984" name="Rectangle 275"/>
                <p:cNvSpPr>
                  <a:spLocks noChangeArrowheads="1"/>
                </p:cNvSpPr>
                <p:nvPr/>
              </p:nvSpPr>
              <p:spPr bwMode="auto">
                <a:xfrm>
                  <a:off x="2285" y="1468"/>
                  <a:ext cx="69" cy="32"/>
                </a:xfrm>
                <a:prstGeom prst="rect">
                  <a:avLst/>
                </a:prstGeom>
                <a:solidFill>
                  <a:srgbClr val="000000"/>
                </a:solidFill>
                <a:ln w="12700">
                  <a:solidFill>
                    <a:srgbClr val="000000"/>
                  </a:solidFill>
                  <a:miter lim="800000"/>
                  <a:headEnd/>
                  <a:tailEnd/>
                </a:ln>
              </p:spPr>
              <p:txBody>
                <a:bodyPr/>
                <a:lstStyle/>
                <a:p>
                  <a:endParaRPr lang="es-ES"/>
                </a:p>
              </p:txBody>
            </p:sp>
            <p:sp>
              <p:nvSpPr>
                <p:cNvPr id="985" name="Rectangle 276"/>
                <p:cNvSpPr>
                  <a:spLocks noChangeArrowheads="1"/>
                </p:cNvSpPr>
                <p:nvPr/>
              </p:nvSpPr>
              <p:spPr bwMode="auto">
                <a:xfrm>
                  <a:off x="2269" y="1462"/>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986" name="Rectangle 277"/>
                <p:cNvSpPr>
                  <a:spLocks noChangeArrowheads="1"/>
                </p:cNvSpPr>
                <p:nvPr/>
              </p:nvSpPr>
              <p:spPr bwMode="auto">
                <a:xfrm>
                  <a:off x="2161" y="1449"/>
                  <a:ext cx="78" cy="32"/>
                </a:xfrm>
                <a:prstGeom prst="rect">
                  <a:avLst/>
                </a:prstGeom>
                <a:solidFill>
                  <a:srgbClr val="000000"/>
                </a:solidFill>
                <a:ln w="12700">
                  <a:solidFill>
                    <a:srgbClr val="000000"/>
                  </a:solidFill>
                  <a:miter lim="800000"/>
                  <a:headEnd/>
                  <a:tailEnd/>
                </a:ln>
              </p:spPr>
              <p:txBody>
                <a:bodyPr/>
                <a:lstStyle/>
                <a:p>
                  <a:endParaRPr lang="es-ES"/>
                </a:p>
              </p:txBody>
            </p:sp>
            <p:sp>
              <p:nvSpPr>
                <p:cNvPr id="987" name="Rectangle 278"/>
                <p:cNvSpPr>
                  <a:spLocks noChangeArrowheads="1"/>
                </p:cNvSpPr>
                <p:nvPr/>
              </p:nvSpPr>
              <p:spPr bwMode="auto">
                <a:xfrm>
                  <a:off x="2285" y="1449"/>
                  <a:ext cx="1" cy="32"/>
                </a:xfrm>
                <a:prstGeom prst="rect">
                  <a:avLst/>
                </a:prstGeom>
                <a:solidFill>
                  <a:srgbClr val="000000"/>
                </a:solidFill>
                <a:ln w="12700">
                  <a:solidFill>
                    <a:srgbClr val="000000"/>
                  </a:solidFill>
                  <a:miter lim="800000"/>
                  <a:headEnd/>
                  <a:tailEnd/>
                </a:ln>
              </p:spPr>
              <p:txBody>
                <a:bodyPr/>
                <a:lstStyle/>
                <a:p>
                  <a:endParaRPr lang="es-ES"/>
                </a:p>
              </p:txBody>
            </p:sp>
            <p:sp>
              <p:nvSpPr>
                <p:cNvPr id="988" name="Rectangle 279"/>
                <p:cNvSpPr>
                  <a:spLocks noChangeArrowheads="1"/>
                </p:cNvSpPr>
                <p:nvPr/>
              </p:nvSpPr>
              <p:spPr bwMode="auto">
                <a:xfrm>
                  <a:off x="2138" y="1449"/>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89" name="Rectangle 280"/>
                <p:cNvSpPr>
                  <a:spLocks noChangeArrowheads="1"/>
                </p:cNvSpPr>
                <p:nvPr/>
              </p:nvSpPr>
              <p:spPr bwMode="auto">
                <a:xfrm>
                  <a:off x="2069" y="1430"/>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990" name="Rectangle 281"/>
                <p:cNvSpPr>
                  <a:spLocks noChangeArrowheads="1"/>
                </p:cNvSpPr>
                <p:nvPr/>
              </p:nvSpPr>
              <p:spPr bwMode="auto">
                <a:xfrm>
                  <a:off x="2053" y="1430"/>
                  <a:ext cx="39" cy="19"/>
                </a:xfrm>
                <a:prstGeom prst="rect">
                  <a:avLst/>
                </a:prstGeom>
                <a:solidFill>
                  <a:srgbClr val="000000"/>
                </a:solidFill>
                <a:ln w="12700">
                  <a:solidFill>
                    <a:srgbClr val="000000"/>
                  </a:solidFill>
                  <a:miter lim="800000"/>
                  <a:headEnd/>
                  <a:tailEnd/>
                </a:ln>
              </p:spPr>
              <p:txBody>
                <a:bodyPr/>
                <a:lstStyle/>
                <a:p>
                  <a:endParaRPr lang="es-ES"/>
                </a:p>
              </p:txBody>
            </p:sp>
            <p:sp>
              <p:nvSpPr>
                <p:cNvPr id="991" name="Rectangle 282"/>
                <p:cNvSpPr>
                  <a:spLocks noChangeArrowheads="1"/>
                </p:cNvSpPr>
                <p:nvPr/>
              </p:nvSpPr>
              <p:spPr bwMode="auto">
                <a:xfrm>
                  <a:off x="2038" y="1417"/>
                  <a:ext cx="31" cy="32"/>
                </a:xfrm>
                <a:prstGeom prst="rect">
                  <a:avLst/>
                </a:prstGeom>
                <a:solidFill>
                  <a:srgbClr val="000000"/>
                </a:solidFill>
                <a:ln w="12700">
                  <a:solidFill>
                    <a:srgbClr val="000000"/>
                  </a:solidFill>
                  <a:miter lim="800000"/>
                  <a:headEnd/>
                  <a:tailEnd/>
                </a:ln>
              </p:spPr>
              <p:txBody>
                <a:bodyPr/>
                <a:lstStyle/>
                <a:p>
                  <a:endParaRPr lang="es-ES"/>
                </a:p>
              </p:txBody>
            </p:sp>
            <p:sp>
              <p:nvSpPr>
                <p:cNvPr id="992" name="Rectangle 283"/>
                <p:cNvSpPr>
                  <a:spLocks noChangeArrowheads="1"/>
                </p:cNvSpPr>
                <p:nvPr/>
              </p:nvSpPr>
              <p:spPr bwMode="auto">
                <a:xfrm>
                  <a:off x="2023" y="1417"/>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993" name="Rectangle 284"/>
                <p:cNvSpPr>
                  <a:spLocks noChangeArrowheads="1"/>
                </p:cNvSpPr>
                <p:nvPr/>
              </p:nvSpPr>
              <p:spPr bwMode="auto">
                <a:xfrm>
                  <a:off x="2038" y="1397"/>
                  <a:ext cx="1" cy="33"/>
                </a:xfrm>
                <a:prstGeom prst="rect">
                  <a:avLst/>
                </a:prstGeom>
                <a:solidFill>
                  <a:srgbClr val="000000"/>
                </a:solidFill>
                <a:ln w="12700">
                  <a:solidFill>
                    <a:srgbClr val="000000"/>
                  </a:solidFill>
                  <a:miter lim="800000"/>
                  <a:headEnd/>
                  <a:tailEnd/>
                </a:ln>
              </p:spPr>
              <p:txBody>
                <a:bodyPr/>
                <a:lstStyle/>
                <a:p>
                  <a:endParaRPr lang="es-ES"/>
                </a:p>
              </p:txBody>
            </p:sp>
            <p:sp>
              <p:nvSpPr>
                <p:cNvPr id="994" name="Rectangle 285"/>
                <p:cNvSpPr>
                  <a:spLocks noChangeArrowheads="1"/>
                </p:cNvSpPr>
                <p:nvPr/>
              </p:nvSpPr>
              <p:spPr bwMode="auto">
                <a:xfrm>
                  <a:off x="2015" y="1397"/>
                  <a:ext cx="38" cy="20"/>
                </a:xfrm>
                <a:prstGeom prst="rect">
                  <a:avLst/>
                </a:prstGeom>
                <a:solidFill>
                  <a:srgbClr val="000000"/>
                </a:solidFill>
                <a:ln w="12700">
                  <a:solidFill>
                    <a:srgbClr val="000000"/>
                  </a:solidFill>
                  <a:miter lim="800000"/>
                  <a:headEnd/>
                  <a:tailEnd/>
                </a:ln>
              </p:spPr>
              <p:txBody>
                <a:bodyPr/>
                <a:lstStyle/>
                <a:p>
                  <a:endParaRPr lang="es-ES"/>
                </a:p>
              </p:txBody>
            </p:sp>
            <p:sp>
              <p:nvSpPr>
                <p:cNvPr id="995" name="Rectangle 286"/>
                <p:cNvSpPr>
                  <a:spLocks noChangeArrowheads="1"/>
                </p:cNvSpPr>
                <p:nvPr/>
              </p:nvSpPr>
              <p:spPr bwMode="auto">
                <a:xfrm>
                  <a:off x="2007" y="1385"/>
                  <a:ext cx="31" cy="32"/>
                </a:xfrm>
                <a:prstGeom prst="rect">
                  <a:avLst/>
                </a:prstGeom>
                <a:solidFill>
                  <a:srgbClr val="000000"/>
                </a:solidFill>
                <a:ln w="12700">
                  <a:solidFill>
                    <a:srgbClr val="000000"/>
                  </a:solidFill>
                  <a:miter lim="800000"/>
                  <a:headEnd/>
                  <a:tailEnd/>
                </a:ln>
              </p:spPr>
              <p:txBody>
                <a:bodyPr/>
                <a:lstStyle/>
                <a:p>
                  <a:endParaRPr lang="es-ES"/>
                </a:p>
              </p:txBody>
            </p:sp>
            <p:sp>
              <p:nvSpPr>
                <p:cNvPr id="996" name="Rectangle 287"/>
                <p:cNvSpPr>
                  <a:spLocks noChangeArrowheads="1"/>
                </p:cNvSpPr>
                <p:nvPr/>
              </p:nvSpPr>
              <p:spPr bwMode="auto">
                <a:xfrm>
                  <a:off x="1984" y="1385"/>
                  <a:ext cx="39" cy="12"/>
                </a:xfrm>
                <a:prstGeom prst="rect">
                  <a:avLst/>
                </a:prstGeom>
                <a:solidFill>
                  <a:srgbClr val="000000"/>
                </a:solidFill>
                <a:ln w="12700">
                  <a:solidFill>
                    <a:srgbClr val="000000"/>
                  </a:solidFill>
                  <a:miter lim="800000"/>
                  <a:headEnd/>
                  <a:tailEnd/>
                </a:ln>
              </p:spPr>
              <p:txBody>
                <a:bodyPr/>
                <a:lstStyle/>
                <a:p>
                  <a:endParaRPr lang="es-ES"/>
                </a:p>
              </p:txBody>
            </p:sp>
            <p:sp>
              <p:nvSpPr>
                <p:cNvPr id="997" name="Rectangle 288"/>
                <p:cNvSpPr>
                  <a:spLocks noChangeArrowheads="1"/>
                </p:cNvSpPr>
                <p:nvPr/>
              </p:nvSpPr>
              <p:spPr bwMode="auto">
                <a:xfrm>
                  <a:off x="1969" y="1365"/>
                  <a:ext cx="38" cy="32"/>
                </a:xfrm>
                <a:prstGeom prst="rect">
                  <a:avLst/>
                </a:prstGeom>
                <a:solidFill>
                  <a:srgbClr val="000000"/>
                </a:solidFill>
                <a:ln w="12700">
                  <a:solidFill>
                    <a:srgbClr val="000000"/>
                  </a:solidFill>
                  <a:miter lim="800000"/>
                  <a:headEnd/>
                  <a:tailEnd/>
                </a:ln>
              </p:spPr>
              <p:txBody>
                <a:bodyPr/>
                <a:lstStyle/>
                <a:p>
                  <a:endParaRPr lang="es-ES"/>
                </a:p>
              </p:txBody>
            </p:sp>
            <p:sp>
              <p:nvSpPr>
                <p:cNvPr id="998" name="Rectangle 289"/>
                <p:cNvSpPr>
                  <a:spLocks noChangeArrowheads="1"/>
                </p:cNvSpPr>
                <p:nvPr/>
              </p:nvSpPr>
              <p:spPr bwMode="auto">
                <a:xfrm>
                  <a:off x="1953" y="1372"/>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999" name="Rectangle 290"/>
                <p:cNvSpPr>
                  <a:spLocks noChangeArrowheads="1"/>
                </p:cNvSpPr>
                <p:nvPr/>
              </p:nvSpPr>
              <p:spPr bwMode="auto">
                <a:xfrm>
                  <a:off x="1822" y="1352"/>
                  <a:ext cx="77" cy="33"/>
                </a:xfrm>
                <a:prstGeom prst="rect">
                  <a:avLst/>
                </a:prstGeom>
                <a:solidFill>
                  <a:srgbClr val="000000"/>
                </a:solidFill>
                <a:ln w="12700">
                  <a:solidFill>
                    <a:srgbClr val="000000"/>
                  </a:solidFill>
                  <a:miter lim="800000"/>
                  <a:headEnd/>
                  <a:tailEnd/>
                </a:ln>
              </p:spPr>
              <p:txBody>
                <a:bodyPr/>
                <a:lstStyle/>
                <a:p>
                  <a:endParaRPr lang="es-ES"/>
                </a:p>
              </p:txBody>
            </p:sp>
            <p:sp>
              <p:nvSpPr>
                <p:cNvPr id="1000" name="Rectangle 291"/>
                <p:cNvSpPr>
                  <a:spLocks noChangeArrowheads="1"/>
                </p:cNvSpPr>
                <p:nvPr/>
              </p:nvSpPr>
              <p:spPr bwMode="auto">
                <a:xfrm>
                  <a:off x="1945" y="1352"/>
                  <a:ext cx="24" cy="33"/>
                </a:xfrm>
                <a:prstGeom prst="rect">
                  <a:avLst/>
                </a:prstGeom>
                <a:solidFill>
                  <a:srgbClr val="000000"/>
                </a:solidFill>
                <a:ln w="12700">
                  <a:solidFill>
                    <a:srgbClr val="000000"/>
                  </a:solidFill>
                  <a:miter lim="800000"/>
                  <a:headEnd/>
                  <a:tailEnd/>
                </a:ln>
              </p:spPr>
              <p:txBody>
                <a:bodyPr/>
                <a:lstStyle/>
                <a:p>
                  <a:endParaRPr lang="es-ES"/>
                </a:p>
              </p:txBody>
            </p:sp>
            <p:sp>
              <p:nvSpPr>
                <p:cNvPr id="1001" name="Rectangle 292"/>
                <p:cNvSpPr>
                  <a:spLocks noChangeArrowheads="1"/>
                </p:cNvSpPr>
                <p:nvPr/>
              </p:nvSpPr>
              <p:spPr bwMode="auto">
                <a:xfrm>
                  <a:off x="1807" y="1352"/>
                  <a:ext cx="38" cy="20"/>
                </a:xfrm>
                <a:prstGeom prst="rect">
                  <a:avLst/>
                </a:prstGeom>
                <a:solidFill>
                  <a:srgbClr val="000000"/>
                </a:solidFill>
                <a:ln w="12700">
                  <a:solidFill>
                    <a:srgbClr val="000000"/>
                  </a:solidFill>
                  <a:miter lim="800000"/>
                  <a:headEnd/>
                  <a:tailEnd/>
                </a:ln>
              </p:spPr>
              <p:txBody>
                <a:bodyPr/>
                <a:lstStyle/>
                <a:p>
                  <a:endParaRPr lang="es-ES"/>
                </a:p>
              </p:txBody>
            </p:sp>
            <p:sp>
              <p:nvSpPr>
                <p:cNvPr id="1002" name="Rectangle 293"/>
                <p:cNvSpPr>
                  <a:spLocks noChangeArrowheads="1"/>
                </p:cNvSpPr>
                <p:nvPr/>
              </p:nvSpPr>
              <p:spPr bwMode="auto">
                <a:xfrm>
                  <a:off x="1814" y="1340"/>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1003" name="Rectangle 294"/>
                <p:cNvSpPr>
                  <a:spLocks noChangeArrowheads="1"/>
                </p:cNvSpPr>
                <p:nvPr/>
              </p:nvSpPr>
              <p:spPr bwMode="auto">
                <a:xfrm>
                  <a:off x="1791" y="1340"/>
                  <a:ext cx="39" cy="12"/>
                </a:xfrm>
                <a:prstGeom prst="rect">
                  <a:avLst/>
                </a:prstGeom>
                <a:solidFill>
                  <a:srgbClr val="000000"/>
                </a:solidFill>
                <a:ln w="12700">
                  <a:solidFill>
                    <a:srgbClr val="000000"/>
                  </a:solidFill>
                  <a:miter lim="800000"/>
                  <a:headEnd/>
                  <a:tailEnd/>
                </a:ln>
              </p:spPr>
              <p:txBody>
                <a:bodyPr/>
                <a:lstStyle/>
                <a:p>
                  <a:endParaRPr lang="es-ES"/>
                </a:p>
              </p:txBody>
            </p:sp>
            <p:sp>
              <p:nvSpPr>
                <p:cNvPr id="1004" name="Rectangle 295"/>
                <p:cNvSpPr>
                  <a:spLocks noChangeArrowheads="1"/>
                </p:cNvSpPr>
                <p:nvPr/>
              </p:nvSpPr>
              <p:spPr bwMode="auto">
                <a:xfrm>
                  <a:off x="1745" y="1327"/>
                  <a:ext cx="69" cy="32"/>
                </a:xfrm>
                <a:prstGeom prst="rect">
                  <a:avLst/>
                </a:prstGeom>
                <a:solidFill>
                  <a:srgbClr val="000000"/>
                </a:solidFill>
                <a:ln w="12700">
                  <a:solidFill>
                    <a:srgbClr val="000000"/>
                  </a:solidFill>
                  <a:miter lim="800000"/>
                  <a:headEnd/>
                  <a:tailEnd/>
                </a:ln>
              </p:spPr>
              <p:txBody>
                <a:bodyPr/>
                <a:lstStyle/>
                <a:p>
                  <a:endParaRPr lang="es-ES"/>
                </a:p>
              </p:txBody>
            </p:sp>
            <p:sp>
              <p:nvSpPr>
                <p:cNvPr id="1005" name="Rectangle 296"/>
                <p:cNvSpPr>
                  <a:spLocks noChangeArrowheads="1"/>
                </p:cNvSpPr>
                <p:nvPr/>
              </p:nvSpPr>
              <p:spPr bwMode="auto">
                <a:xfrm>
                  <a:off x="1729" y="1327"/>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06" name="Rectangle 297"/>
                <p:cNvSpPr>
                  <a:spLocks noChangeArrowheads="1"/>
                </p:cNvSpPr>
                <p:nvPr/>
              </p:nvSpPr>
              <p:spPr bwMode="auto">
                <a:xfrm>
                  <a:off x="1714" y="1314"/>
                  <a:ext cx="31" cy="32"/>
                </a:xfrm>
                <a:prstGeom prst="rect">
                  <a:avLst/>
                </a:prstGeom>
                <a:solidFill>
                  <a:srgbClr val="000000"/>
                </a:solidFill>
                <a:ln w="12700">
                  <a:solidFill>
                    <a:srgbClr val="000000"/>
                  </a:solidFill>
                  <a:miter lim="800000"/>
                  <a:headEnd/>
                  <a:tailEnd/>
                </a:ln>
              </p:spPr>
              <p:txBody>
                <a:bodyPr/>
                <a:lstStyle/>
                <a:p>
                  <a:endParaRPr lang="es-ES"/>
                </a:p>
              </p:txBody>
            </p:sp>
            <p:sp>
              <p:nvSpPr>
                <p:cNvPr id="1007" name="Rectangle 298"/>
                <p:cNvSpPr>
                  <a:spLocks noChangeArrowheads="1"/>
                </p:cNvSpPr>
                <p:nvPr/>
              </p:nvSpPr>
              <p:spPr bwMode="auto">
                <a:xfrm>
                  <a:off x="1691" y="1314"/>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1008" name="Rectangle 299"/>
                <p:cNvSpPr>
                  <a:spLocks noChangeArrowheads="1"/>
                </p:cNvSpPr>
                <p:nvPr/>
              </p:nvSpPr>
              <p:spPr bwMode="auto">
                <a:xfrm>
                  <a:off x="1606" y="1301"/>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1009" name="Rectangle 300"/>
                <p:cNvSpPr>
                  <a:spLocks noChangeArrowheads="1"/>
                </p:cNvSpPr>
                <p:nvPr/>
              </p:nvSpPr>
              <p:spPr bwMode="auto">
                <a:xfrm>
                  <a:off x="1591" y="1301"/>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1010" name="Rectangle 301"/>
                <p:cNvSpPr>
                  <a:spLocks noChangeArrowheads="1"/>
                </p:cNvSpPr>
                <p:nvPr/>
              </p:nvSpPr>
              <p:spPr bwMode="auto">
                <a:xfrm>
                  <a:off x="1598" y="1288"/>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1011" name="Rectangle 302"/>
                <p:cNvSpPr>
                  <a:spLocks noChangeArrowheads="1"/>
                </p:cNvSpPr>
                <p:nvPr/>
              </p:nvSpPr>
              <p:spPr bwMode="auto">
                <a:xfrm>
                  <a:off x="1575" y="1288"/>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12" name="Rectangle 303"/>
                <p:cNvSpPr>
                  <a:spLocks noChangeArrowheads="1"/>
                </p:cNvSpPr>
                <p:nvPr/>
              </p:nvSpPr>
              <p:spPr bwMode="auto">
                <a:xfrm>
                  <a:off x="1567" y="1275"/>
                  <a:ext cx="31" cy="33"/>
                </a:xfrm>
                <a:prstGeom prst="rect">
                  <a:avLst/>
                </a:prstGeom>
                <a:solidFill>
                  <a:srgbClr val="000000"/>
                </a:solidFill>
                <a:ln w="12700">
                  <a:solidFill>
                    <a:srgbClr val="000000"/>
                  </a:solidFill>
                  <a:miter lim="800000"/>
                  <a:headEnd/>
                  <a:tailEnd/>
                </a:ln>
              </p:spPr>
              <p:txBody>
                <a:bodyPr/>
                <a:lstStyle/>
                <a:p>
                  <a:endParaRPr lang="es-ES"/>
                </a:p>
              </p:txBody>
            </p:sp>
            <p:sp>
              <p:nvSpPr>
                <p:cNvPr id="1013" name="Rectangle 304"/>
                <p:cNvSpPr>
                  <a:spLocks noChangeArrowheads="1"/>
                </p:cNvSpPr>
                <p:nvPr/>
              </p:nvSpPr>
              <p:spPr bwMode="auto">
                <a:xfrm>
                  <a:off x="1552" y="1275"/>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14" name="Rectangle 305"/>
                <p:cNvSpPr>
                  <a:spLocks noChangeArrowheads="1"/>
                </p:cNvSpPr>
                <p:nvPr/>
              </p:nvSpPr>
              <p:spPr bwMode="auto">
                <a:xfrm>
                  <a:off x="1560" y="1263"/>
                  <a:ext cx="7" cy="32"/>
                </a:xfrm>
                <a:prstGeom prst="rect">
                  <a:avLst/>
                </a:prstGeom>
                <a:solidFill>
                  <a:srgbClr val="000000"/>
                </a:solidFill>
                <a:ln w="12700">
                  <a:solidFill>
                    <a:srgbClr val="000000"/>
                  </a:solidFill>
                  <a:miter lim="800000"/>
                  <a:headEnd/>
                  <a:tailEnd/>
                </a:ln>
              </p:spPr>
              <p:txBody>
                <a:bodyPr/>
                <a:lstStyle/>
                <a:p>
                  <a:endParaRPr lang="es-ES"/>
                </a:p>
              </p:txBody>
            </p:sp>
            <p:sp>
              <p:nvSpPr>
                <p:cNvPr id="1015" name="Rectangle 306"/>
                <p:cNvSpPr>
                  <a:spLocks noChangeArrowheads="1"/>
                </p:cNvSpPr>
                <p:nvPr/>
              </p:nvSpPr>
              <p:spPr bwMode="auto">
                <a:xfrm>
                  <a:off x="1537" y="1263"/>
                  <a:ext cx="38" cy="12"/>
                </a:xfrm>
                <a:prstGeom prst="rect">
                  <a:avLst/>
                </a:prstGeom>
                <a:solidFill>
                  <a:srgbClr val="000000"/>
                </a:solidFill>
                <a:ln w="12700">
                  <a:solidFill>
                    <a:srgbClr val="000000"/>
                  </a:solidFill>
                  <a:miter lim="800000"/>
                  <a:headEnd/>
                  <a:tailEnd/>
                </a:ln>
              </p:spPr>
              <p:txBody>
                <a:bodyPr/>
                <a:lstStyle/>
                <a:p>
                  <a:endParaRPr lang="es-ES"/>
                </a:p>
              </p:txBody>
            </p:sp>
            <p:sp>
              <p:nvSpPr>
                <p:cNvPr id="1016" name="Rectangle 307"/>
                <p:cNvSpPr>
                  <a:spLocks noChangeArrowheads="1"/>
                </p:cNvSpPr>
                <p:nvPr/>
              </p:nvSpPr>
              <p:spPr bwMode="auto">
                <a:xfrm>
                  <a:off x="1544" y="1250"/>
                  <a:ext cx="16" cy="32"/>
                </a:xfrm>
                <a:prstGeom prst="rect">
                  <a:avLst/>
                </a:prstGeom>
                <a:solidFill>
                  <a:srgbClr val="000000"/>
                </a:solidFill>
                <a:ln w="12700">
                  <a:solidFill>
                    <a:srgbClr val="000000"/>
                  </a:solidFill>
                  <a:miter lim="800000"/>
                  <a:headEnd/>
                  <a:tailEnd/>
                </a:ln>
              </p:spPr>
              <p:txBody>
                <a:bodyPr/>
                <a:lstStyle/>
                <a:p>
                  <a:endParaRPr lang="es-ES"/>
                </a:p>
              </p:txBody>
            </p:sp>
            <p:sp>
              <p:nvSpPr>
                <p:cNvPr id="1017" name="Rectangle 308"/>
                <p:cNvSpPr>
                  <a:spLocks noChangeArrowheads="1"/>
                </p:cNvSpPr>
                <p:nvPr/>
              </p:nvSpPr>
              <p:spPr bwMode="auto">
                <a:xfrm>
                  <a:off x="1521" y="1250"/>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18" name="Rectangle 309"/>
                <p:cNvSpPr>
                  <a:spLocks noChangeArrowheads="1"/>
                </p:cNvSpPr>
                <p:nvPr/>
              </p:nvSpPr>
              <p:spPr bwMode="auto">
                <a:xfrm>
                  <a:off x="1537" y="1237"/>
                  <a:ext cx="7" cy="32"/>
                </a:xfrm>
                <a:prstGeom prst="rect">
                  <a:avLst/>
                </a:prstGeom>
                <a:solidFill>
                  <a:srgbClr val="000000"/>
                </a:solidFill>
                <a:ln w="12700">
                  <a:solidFill>
                    <a:srgbClr val="000000"/>
                  </a:solidFill>
                  <a:miter lim="800000"/>
                  <a:headEnd/>
                  <a:tailEnd/>
                </a:ln>
              </p:spPr>
              <p:txBody>
                <a:bodyPr/>
                <a:lstStyle/>
                <a:p>
                  <a:endParaRPr lang="es-ES"/>
                </a:p>
              </p:txBody>
            </p:sp>
            <p:sp>
              <p:nvSpPr>
                <p:cNvPr id="1019" name="Rectangle 310"/>
                <p:cNvSpPr>
                  <a:spLocks noChangeArrowheads="1"/>
                </p:cNvSpPr>
                <p:nvPr/>
              </p:nvSpPr>
              <p:spPr bwMode="auto">
                <a:xfrm>
                  <a:off x="1521" y="1243"/>
                  <a:ext cx="39" cy="7"/>
                </a:xfrm>
                <a:prstGeom prst="rect">
                  <a:avLst/>
                </a:prstGeom>
                <a:solidFill>
                  <a:srgbClr val="000000"/>
                </a:solidFill>
                <a:ln w="12700">
                  <a:solidFill>
                    <a:srgbClr val="000000"/>
                  </a:solidFill>
                  <a:miter lim="800000"/>
                  <a:headEnd/>
                  <a:tailEnd/>
                </a:ln>
              </p:spPr>
              <p:txBody>
                <a:bodyPr/>
                <a:lstStyle/>
                <a:p>
                  <a:endParaRPr lang="es-ES"/>
                </a:p>
              </p:txBody>
            </p:sp>
            <p:sp>
              <p:nvSpPr>
                <p:cNvPr id="1020" name="Rectangle 311"/>
                <p:cNvSpPr>
                  <a:spLocks noChangeArrowheads="1"/>
                </p:cNvSpPr>
                <p:nvPr/>
              </p:nvSpPr>
              <p:spPr bwMode="auto">
                <a:xfrm>
                  <a:off x="1521" y="1224"/>
                  <a:ext cx="16" cy="32"/>
                </a:xfrm>
                <a:prstGeom prst="rect">
                  <a:avLst/>
                </a:prstGeom>
                <a:solidFill>
                  <a:srgbClr val="000000"/>
                </a:solidFill>
                <a:ln w="12700">
                  <a:solidFill>
                    <a:srgbClr val="000000"/>
                  </a:solidFill>
                  <a:miter lim="800000"/>
                  <a:headEnd/>
                  <a:tailEnd/>
                </a:ln>
              </p:spPr>
              <p:txBody>
                <a:bodyPr/>
                <a:lstStyle/>
                <a:p>
                  <a:endParaRPr lang="es-ES"/>
                </a:p>
              </p:txBody>
            </p:sp>
            <p:sp>
              <p:nvSpPr>
                <p:cNvPr id="1021" name="Rectangle 312"/>
                <p:cNvSpPr>
                  <a:spLocks noChangeArrowheads="1"/>
                </p:cNvSpPr>
                <p:nvPr/>
              </p:nvSpPr>
              <p:spPr bwMode="auto">
                <a:xfrm>
                  <a:off x="1498" y="1230"/>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22" name="Rectangle 313"/>
                <p:cNvSpPr>
                  <a:spLocks noChangeArrowheads="1"/>
                </p:cNvSpPr>
                <p:nvPr/>
              </p:nvSpPr>
              <p:spPr bwMode="auto">
                <a:xfrm>
                  <a:off x="1506" y="1211"/>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1023" name="Rectangle 314"/>
                <p:cNvSpPr>
                  <a:spLocks noChangeArrowheads="1"/>
                </p:cNvSpPr>
                <p:nvPr/>
              </p:nvSpPr>
              <p:spPr bwMode="auto">
                <a:xfrm>
                  <a:off x="1490" y="1218"/>
                  <a:ext cx="39" cy="12"/>
                </a:xfrm>
                <a:prstGeom prst="rect">
                  <a:avLst/>
                </a:prstGeom>
                <a:solidFill>
                  <a:srgbClr val="000000"/>
                </a:solidFill>
                <a:ln w="12700">
                  <a:solidFill>
                    <a:srgbClr val="000000"/>
                  </a:solidFill>
                  <a:miter lim="800000"/>
                  <a:headEnd/>
                  <a:tailEnd/>
                </a:ln>
              </p:spPr>
              <p:txBody>
                <a:bodyPr/>
                <a:lstStyle/>
                <a:p>
                  <a:endParaRPr lang="es-ES"/>
                </a:p>
              </p:txBody>
            </p:sp>
            <p:sp>
              <p:nvSpPr>
                <p:cNvPr id="1024" name="Rectangle 315"/>
                <p:cNvSpPr>
                  <a:spLocks noChangeArrowheads="1"/>
                </p:cNvSpPr>
                <p:nvPr/>
              </p:nvSpPr>
              <p:spPr bwMode="auto">
                <a:xfrm>
                  <a:off x="1444" y="1198"/>
                  <a:ext cx="62" cy="32"/>
                </a:xfrm>
                <a:prstGeom prst="rect">
                  <a:avLst/>
                </a:prstGeom>
                <a:solidFill>
                  <a:srgbClr val="000000"/>
                </a:solidFill>
                <a:ln w="12700">
                  <a:solidFill>
                    <a:srgbClr val="000000"/>
                  </a:solidFill>
                  <a:miter lim="800000"/>
                  <a:headEnd/>
                  <a:tailEnd/>
                </a:ln>
              </p:spPr>
              <p:txBody>
                <a:bodyPr/>
                <a:lstStyle/>
                <a:p>
                  <a:endParaRPr lang="es-ES"/>
                </a:p>
              </p:txBody>
            </p:sp>
            <p:sp>
              <p:nvSpPr>
                <p:cNvPr id="1025" name="Rectangle 316"/>
                <p:cNvSpPr>
                  <a:spLocks noChangeArrowheads="1"/>
                </p:cNvSpPr>
                <p:nvPr/>
              </p:nvSpPr>
              <p:spPr bwMode="auto">
                <a:xfrm>
                  <a:off x="1429" y="1205"/>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1026" name="Rectangle 317"/>
                <p:cNvSpPr>
                  <a:spLocks noChangeArrowheads="1"/>
                </p:cNvSpPr>
                <p:nvPr/>
              </p:nvSpPr>
              <p:spPr bwMode="auto">
                <a:xfrm>
                  <a:off x="1429" y="1185"/>
                  <a:ext cx="15" cy="33"/>
                </a:xfrm>
                <a:prstGeom prst="rect">
                  <a:avLst/>
                </a:prstGeom>
                <a:solidFill>
                  <a:srgbClr val="000000"/>
                </a:solidFill>
                <a:ln w="12700">
                  <a:solidFill>
                    <a:srgbClr val="000000"/>
                  </a:solidFill>
                  <a:miter lim="800000"/>
                  <a:headEnd/>
                  <a:tailEnd/>
                </a:ln>
              </p:spPr>
              <p:txBody>
                <a:bodyPr/>
                <a:lstStyle/>
                <a:p>
                  <a:endParaRPr lang="es-ES"/>
                </a:p>
              </p:txBody>
            </p:sp>
            <p:sp>
              <p:nvSpPr>
                <p:cNvPr id="1027" name="Rectangle 318"/>
                <p:cNvSpPr>
                  <a:spLocks noChangeArrowheads="1"/>
                </p:cNvSpPr>
                <p:nvPr/>
              </p:nvSpPr>
              <p:spPr bwMode="auto">
                <a:xfrm>
                  <a:off x="1413" y="1192"/>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28" name="Rectangle 319"/>
                <p:cNvSpPr>
                  <a:spLocks noChangeArrowheads="1"/>
                </p:cNvSpPr>
                <p:nvPr/>
              </p:nvSpPr>
              <p:spPr bwMode="auto">
                <a:xfrm>
                  <a:off x="1421" y="1179"/>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1029" name="Rectangle 320"/>
                <p:cNvSpPr>
                  <a:spLocks noChangeArrowheads="1"/>
                </p:cNvSpPr>
                <p:nvPr/>
              </p:nvSpPr>
              <p:spPr bwMode="auto">
                <a:xfrm>
                  <a:off x="1405" y="1179"/>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30" name="Rectangle 321"/>
                <p:cNvSpPr>
                  <a:spLocks noChangeArrowheads="1"/>
                </p:cNvSpPr>
                <p:nvPr/>
              </p:nvSpPr>
              <p:spPr bwMode="auto">
                <a:xfrm>
                  <a:off x="1405" y="1166"/>
                  <a:ext cx="16" cy="32"/>
                </a:xfrm>
                <a:prstGeom prst="rect">
                  <a:avLst/>
                </a:prstGeom>
                <a:solidFill>
                  <a:srgbClr val="000000"/>
                </a:solidFill>
                <a:ln w="12700">
                  <a:solidFill>
                    <a:srgbClr val="000000"/>
                  </a:solidFill>
                  <a:miter lim="800000"/>
                  <a:headEnd/>
                  <a:tailEnd/>
                </a:ln>
              </p:spPr>
              <p:txBody>
                <a:bodyPr/>
                <a:lstStyle/>
                <a:p>
                  <a:endParaRPr lang="es-ES"/>
                </a:p>
              </p:txBody>
            </p:sp>
            <p:sp>
              <p:nvSpPr>
                <p:cNvPr id="1031" name="Rectangle 322"/>
                <p:cNvSpPr>
                  <a:spLocks noChangeArrowheads="1"/>
                </p:cNvSpPr>
                <p:nvPr/>
              </p:nvSpPr>
              <p:spPr bwMode="auto">
                <a:xfrm>
                  <a:off x="1390" y="1166"/>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32" name="Rectangle 323"/>
                <p:cNvSpPr>
                  <a:spLocks noChangeArrowheads="1"/>
                </p:cNvSpPr>
                <p:nvPr/>
              </p:nvSpPr>
              <p:spPr bwMode="auto">
                <a:xfrm>
                  <a:off x="1390" y="1153"/>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1033" name="Rectangle 324"/>
                <p:cNvSpPr>
                  <a:spLocks noChangeArrowheads="1"/>
                </p:cNvSpPr>
                <p:nvPr/>
              </p:nvSpPr>
              <p:spPr bwMode="auto">
                <a:xfrm>
                  <a:off x="1367" y="1160"/>
                  <a:ext cx="38" cy="6"/>
                </a:xfrm>
                <a:prstGeom prst="rect">
                  <a:avLst/>
                </a:prstGeom>
                <a:solidFill>
                  <a:srgbClr val="000000"/>
                </a:solidFill>
                <a:ln w="12700">
                  <a:solidFill>
                    <a:srgbClr val="000000"/>
                  </a:solidFill>
                  <a:miter lim="800000"/>
                  <a:headEnd/>
                  <a:tailEnd/>
                </a:ln>
              </p:spPr>
              <p:txBody>
                <a:bodyPr/>
                <a:lstStyle/>
                <a:p>
                  <a:endParaRPr lang="es-ES"/>
                </a:p>
              </p:txBody>
            </p:sp>
            <p:sp>
              <p:nvSpPr>
                <p:cNvPr id="1034" name="Rectangle 325"/>
                <p:cNvSpPr>
                  <a:spLocks noChangeArrowheads="1"/>
                </p:cNvSpPr>
                <p:nvPr/>
              </p:nvSpPr>
              <p:spPr bwMode="auto">
                <a:xfrm>
                  <a:off x="1236" y="1140"/>
                  <a:ext cx="77" cy="33"/>
                </a:xfrm>
                <a:prstGeom prst="rect">
                  <a:avLst/>
                </a:prstGeom>
                <a:solidFill>
                  <a:srgbClr val="000000"/>
                </a:solidFill>
                <a:ln w="12700">
                  <a:solidFill>
                    <a:srgbClr val="000000"/>
                  </a:solidFill>
                  <a:miter lim="800000"/>
                  <a:headEnd/>
                  <a:tailEnd/>
                </a:ln>
              </p:spPr>
              <p:txBody>
                <a:bodyPr/>
                <a:lstStyle/>
                <a:p>
                  <a:endParaRPr lang="es-ES"/>
                </a:p>
              </p:txBody>
            </p:sp>
            <p:sp>
              <p:nvSpPr>
                <p:cNvPr id="1035" name="Rectangle 326"/>
                <p:cNvSpPr>
                  <a:spLocks noChangeArrowheads="1"/>
                </p:cNvSpPr>
                <p:nvPr/>
              </p:nvSpPr>
              <p:spPr bwMode="auto">
                <a:xfrm>
                  <a:off x="1359" y="1140"/>
                  <a:ext cx="31" cy="33"/>
                </a:xfrm>
                <a:prstGeom prst="rect">
                  <a:avLst/>
                </a:prstGeom>
                <a:solidFill>
                  <a:srgbClr val="000000"/>
                </a:solidFill>
                <a:ln w="12700">
                  <a:solidFill>
                    <a:srgbClr val="000000"/>
                  </a:solidFill>
                  <a:miter lim="800000"/>
                  <a:headEnd/>
                  <a:tailEnd/>
                </a:ln>
              </p:spPr>
              <p:txBody>
                <a:bodyPr/>
                <a:lstStyle/>
                <a:p>
                  <a:endParaRPr lang="es-ES"/>
                </a:p>
              </p:txBody>
            </p:sp>
            <p:sp>
              <p:nvSpPr>
                <p:cNvPr id="1036" name="Rectangle 327"/>
                <p:cNvSpPr>
                  <a:spLocks noChangeArrowheads="1"/>
                </p:cNvSpPr>
                <p:nvPr/>
              </p:nvSpPr>
              <p:spPr bwMode="auto">
                <a:xfrm>
                  <a:off x="1220" y="1147"/>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37" name="Rectangle 328"/>
                <p:cNvSpPr>
                  <a:spLocks noChangeArrowheads="1"/>
                </p:cNvSpPr>
                <p:nvPr/>
              </p:nvSpPr>
              <p:spPr bwMode="auto">
                <a:xfrm>
                  <a:off x="1189" y="1128"/>
                  <a:ext cx="47" cy="32"/>
                </a:xfrm>
                <a:prstGeom prst="rect">
                  <a:avLst/>
                </a:prstGeom>
                <a:solidFill>
                  <a:srgbClr val="000000"/>
                </a:solidFill>
                <a:ln w="12700">
                  <a:solidFill>
                    <a:srgbClr val="000000"/>
                  </a:solidFill>
                  <a:miter lim="800000"/>
                  <a:headEnd/>
                  <a:tailEnd/>
                </a:ln>
              </p:spPr>
              <p:txBody>
                <a:bodyPr/>
                <a:lstStyle/>
                <a:p>
                  <a:endParaRPr lang="es-ES"/>
                </a:p>
              </p:txBody>
            </p:sp>
            <p:sp>
              <p:nvSpPr>
                <p:cNvPr id="1038" name="Rectangle 329"/>
                <p:cNvSpPr>
                  <a:spLocks noChangeArrowheads="1"/>
                </p:cNvSpPr>
                <p:nvPr/>
              </p:nvSpPr>
              <p:spPr bwMode="auto">
                <a:xfrm>
                  <a:off x="1174" y="1134"/>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39" name="Rectangle 330"/>
                <p:cNvSpPr>
                  <a:spLocks noChangeArrowheads="1"/>
                </p:cNvSpPr>
                <p:nvPr/>
              </p:nvSpPr>
              <p:spPr bwMode="auto">
                <a:xfrm>
                  <a:off x="1166" y="1121"/>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1040" name="Rectangle 331"/>
                <p:cNvSpPr>
                  <a:spLocks noChangeArrowheads="1"/>
                </p:cNvSpPr>
                <p:nvPr/>
              </p:nvSpPr>
              <p:spPr bwMode="auto">
                <a:xfrm>
                  <a:off x="1143" y="1121"/>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41" name="Rectangle 332"/>
                <p:cNvSpPr>
                  <a:spLocks noChangeArrowheads="1"/>
                </p:cNvSpPr>
                <p:nvPr/>
              </p:nvSpPr>
              <p:spPr bwMode="auto">
                <a:xfrm>
                  <a:off x="1151" y="1108"/>
                  <a:ext cx="15" cy="32"/>
                </a:xfrm>
                <a:prstGeom prst="rect">
                  <a:avLst/>
                </a:prstGeom>
                <a:solidFill>
                  <a:srgbClr val="000000"/>
                </a:solidFill>
                <a:ln w="12700">
                  <a:solidFill>
                    <a:srgbClr val="000000"/>
                  </a:solidFill>
                  <a:miter lim="800000"/>
                  <a:headEnd/>
                  <a:tailEnd/>
                </a:ln>
              </p:spPr>
              <p:txBody>
                <a:bodyPr/>
                <a:lstStyle/>
                <a:p>
                  <a:endParaRPr lang="es-ES"/>
                </a:p>
              </p:txBody>
            </p:sp>
            <p:sp>
              <p:nvSpPr>
                <p:cNvPr id="1042" name="Rectangle 333"/>
                <p:cNvSpPr>
                  <a:spLocks noChangeArrowheads="1"/>
                </p:cNvSpPr>
                <p:nvPr/>
              </p:nvSpPr>
              <p:spPr bwMode="auto">
                <a:xfrm>
                  <a:off x="1128" y="1115"/>
                  <a:ext cx="38" cy="6"/>
                </a:xfrm>
                <a:prstGeom prst="rect">
                  <a:avLst/>
                </a:prstGeom>
                <a:solidFill>
                  <a:srgbClr val="000000"/>
                </a:solidFill>
                <a:ln w="12700">
                  <a:solidFill>
                    <a:srgbClr val="000000"/>
                  </a:solidFill>
                  <a:miter lim="800000"/>
                  <a:headEnd/>
                  <a:tailEnd/>
                </a:ln>
              </p:spPr>
              <p:txBody>
                <a:bodyPr/>
                <a:lstStyle/>
                <a:p>
                  <a:endParaRPr lang="es-ES"/>
                </a:p>
              </p:txBody>
            </p:sp>
            <p:sp>
              <p:nvSpPr>
                <p:cNvPr id="1043" name="Rectangle 334"/>
                <p:cNvSpPr>
                  <a:spLocks noChangeArrowheads="1"/>
                </p:cNvSpPr>
                <p:nvPr/>
              </p:nvSpPr>
              <p:spPr bwMode="auto">
                <a:xfrm>
                  <a:off x="1135" y="1095"/>
                  <a:ext cx="16" cy="33"/>
                </a:xfrm>
                <a:prstGeom prst="rect">
                  <a:avLst/>
                </a:prstGeom>
                <a:solidFill>
                  <a:srgbClr val="000000"/>
                </a:solidFill>
                <a:ln w="12700">
                  <a:solidFill>
                    <a:srgbClr val="000000"/>
                  </a:solidFill>
                  <a:miter lim="800000"/>
                  <a:headEnd/>
                  <a:tailEnd/>
                </a:ln>
              </p:spPr>
              <p:txBody>
                <a:bodyPr/>
                <a:lstStyle/>
                <a:p>
                  <a:endParaRPr lang="es-ES"/>
                </a:p>
              </p:txBody>
            </p:sp>
            <p:sp>
              <p:nvSpPr>
                <p:cNvPr id="1044" name="Rectangle 335"/>
                <p:cNvSpPr>
                  <a:spLocks noChangeArrowheads="1"/>
                </p:cNvSpPr>
                <p:nvPr/>
              </p:nvSpPr>
              <p:spPr bwMode="auto">
                <a:xfrm>
                  <a:off x="1112" y="1102"/>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45" name="Rectangle 336"/>
                <p:cNvSpPr>
                  <a:spLocks noChangeArrowheads="1"/>
                </p:cNvSpPr>
                <p:nvPr/>
              </p:nvSpPr>
              <p:spPr bwMode="auto">
                <a:xfrm>
                  <a:off x="1112" y="1089"/>
                  <a:ext cx="23" cy="32"/>
                </a:xfrm>
                <a:prstGeom prst="rect">
                  <a:avLst/>
                </a:prstGeom>
                <a:solidFill>
                  <a:srgbClr val="000000"/>
                </a:solidFill>
                <a:ln w="12700">
                  <a:solidFill>
                    <a:srgbClr val="000000"/>
                  </a:solidFill>
                  <a:miter lim="800000"/>
                  <a:headEnd/>
                  <a:tailEnd/>
                </a:ln>
              </p:spPr>
              <p:txBody>
                <a:bodyPr/>
                <a:lstStyle/>
                <a:p>
                  <a:endParaRPr lang="es-ES"/>
                </a:p>
              </p:txBody>
            </p:sp>
            <p:sp>
              <p:nvSpPr>
                <p:cNvPr id="1046" name="Rectangle 337"/>
                <p:cNvSpPr>
                  <a:spLocks noChangeArrowheads="1"/>
                </p:cNvSpPr>
                <p:nvPr/>
              </p:nvSpPr>
              <p:spPr bwMode="auto">
                <a:xfrm>
                  <a:off x="1089" y="1089"/>
                  <a:ext cx="39" cy="13"/>
                </a:xfrm>
                <a:prstGeom prst="rect">
                  <a:avLst/>
                </a:prstGeom>
                <a:solidFill>
                  <a:srgbClr val="000000"/>
                </a:solidFill>
                <a:ln w="12700">
                  <a:solidFill>
                    <a:srgbClr val="000000"/>
                  </a:solidFill>
                  <a:miter lim="800000"/>
                  <a:headEnd/>
                  <a:tailEnd/>
                </a:ln>
              </p:spPr>
              <p:txBody>
                <a:bodyPr/>
                <a:lstStyle/>
                <a:p>
                  <a:endParaRPr lang="es-ES"/>
                </a:p>
              </p:txBody>
            </p:sp>
            <p:sp>
              <p:nvSpPr>
                <p:cNvPr id="1047" name="Rectangle 338"/>
                <p:cNvSpPr>
                  <a:spLocks noChangeArrowheads="1"/>
                </p:cNvSpPr>
                <p:nvPr/>
              </p:nvSpPr>
              <p:spPr bwMode="auto">
                <a:xfrm>
                  <a:off x="1020" y="1076"/>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1048" name="Rectangle 339"/>
                <p:cNvSpPr>
                  <a:spLocks noChangeArrowheads="1"/>
                </p:cNvSpPr>
                <p:nvPr/>
              </p:nvSpPr>
              <p:spPr bwMode="auto">
                <a:xfrm>
                  <a:off x="1004" y="1083"/>
                  <a:ext cx="39" cy="6"/>
                </a:xfrm>
                <a:prstGeom prst="rect">
                  <a:avLst/>
                </a:prstGeom>
                <a:solidFill>
                  <a:srgbClr val="000000"/>
                </a:solidFill>
                <a:ln w="12700">
                  <a:solidFill>
                    <a:srgbClr val="000000"/>
                  </a:solidFill>
                  <a:miter lim="800000"/>
                  <a:headEnd/>
                  <a:tailEnd/>
                </a:ln>
              </p:spPr>
              <p:txBody>
                <a:bodyPr/>
                <a:lstStyle/>
                <a:p>
                  <a:endParaRPr lang="es-ES"/>
                </a:p>
              </p:txBody>
            </p:sp>
            <p:sp>
              <p:nvSpPr>
                <p:cNvPr id="1049" name="Rectangle 340"/>
                <p:cNvSpPr>
                  <a:spLocks noChangeArrowheads="1"/>
                </p:cNvSpPr>
                <p:nvPr/>
              </p:nvSpPr>
              <p:spPr bwMode="auto">
                <a:xfrm>
                  <a:off x="1020" y="1063"/>
                  <a:ext cx="1" cy="32"/>
                </a:xfrm>
                <a:prstGeom prst="rect">
                  <a:avLst/>
                </a:prstGeom>
                <a:solidFill>
                  <a:srgbClr val="000000"/>
                </a:solidFill>
                <a:ln w="12700">
                  <a:solidFill>
                    <a:srgbClr val="000000"/>
                  </a:solidFill>
                  <a:miter lim="800000"/>
                  <a:headEnd/>
                  <a:tailEnd/>
                </a:ln>
              </p:spPr>
              <p:txBody>
                <a:bodyPr/>
                <a:lstStyle/>
                <a:p>
                  <a:endParaRPr lang="es-ES"/>
                </a:p>
              </p:txBody>
            </p:sp>
            <p:sp>
              <p:nvSpPr>
                <p:cNvPr id="1050" name="Rectangle 341"/>
                <p:cNvSpPr>
                  <a:spLocks noChangeArrowheads="1"/>
                </p:cNvSpPr>
                <p:nvPr/>
              </p:nvSpPr>
              <p:spPr bwMode="auto">
                <a:xfrm>
                  <a:off x="997" y="1070"/>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1051" name="Rectangle 342"/>
                <p:cNvSpPr>
                  <a:spLocks noChangeArrowheads="1"/>
                </p:cNvSpPr>
                <p:nvPr/>
              </p:nvSpPr>
              <p:spPr bwMode="auto">
                <a:xfrm>
                  <a:off x="1004" y="1057"/>
                  <a:ext cx="16" cy="32"/>
                </a:xfrm>
                <a:prstGeom prst="rect">
                  <a:avLst/>
                </a:prstGeom>
                <a:solidFill>
                  <a:srgbClr val="000000"/>
                </a:solidFill>
                <a:ln w="12700">
                  <a:solidFill>
                    <a:srgbClr val="000000"/>
                  </a:solidFill>
                  <a:miter lim="800000"/>
                  <a:headEnd/>
                  <a:tailEnd/>
                </a:ln>
              </p:spPr>
              <p:txBody>
                <a:bodyPr/>
                <a:lstStyle/>
                <a:p>
                  <a:endParaRPr lang="es-ES"/>
                </a:p>
              </p:txBody>
            </p:sp>
            <p:sp>
              <p:nvSpPr>
                <p:cNvPr id="1052" name="Rectangle 343"/>
                <p:cNvSpPr>
                  <a:spLocks noChangeArrowheads="1"/>
                </p:cNvSpPr>
                <p:nvPr/>
              </p:nvSpPr>
              <p:spPr bwMode="auto">
                <a:xfrm>
                  <a:off x="989" y="1057"/>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1053" name="Rectangle 344"/>
                <p:cNvSpPr>
                  <a:spLocks noChangeArrowheads="1"/>
                </p:cNvSpPr>
                <p:nvPr/>
              </p:nvSpPr>
              <p:spPr bwMode="auto">
                <a:xfrm>
                  <a:off x="1004" y="1044"/>
                  <a:ext cx="1" cy="32"/>
                </a:xfrm>
                <a:prstGeom prst="rect">
                  <a:avLst/>
                </a:prstGeom>
                <a:solidFill>
                  <a:srgbClr val="000000"/>
                </a:solidFill>
                <a:ln w="12700">
                  <a:solidFill>
                    <a:srgbClr val="000000"/>
                  </a:solidFill>
                  <a:miter lim="800000"/>
                  <a:headEnd/>
                  <a:tailEnd/>
                </a:ln>
              </p:spPr>
              <p:txBody>
                <a:bodyPr/>
                <a:lstStyle/>
                <a:p>
                  <a:endParaRPr lang="es-ES"/>
                </a:p>
              </p:txBody>
            </p:sp>
            <p:sp>
              <p:nvSpPr>
                <p:cNvPr id="1054" name="Rectangle 345"/>
                <p:cNvSpPr>
                  <a:spLocks noChangeArrowheads="1"/>
                </p:cNvSpPr>
                <p:nvPr/>
              </p:nvSpPr>
              <p:spPr bwMode="auto">
                <a:xfrm>
                  <a:off x="981" y="1050"/>
                  <a:ext cx="39" cy="7"/>
                </a:xfrm>
                <a:prstGeom prst="rect">
                  <a:avLst/>
                </a:prstGeom>
                <a:solidFill>
                  <a:srgbClr val="000000"/>
                </a:solidFill>
                <a:ln w="12700">
                  <a:solidFill>
                    <a:srgbClr val="000000"/>
                  </a:solidFill>
                  <a:miter lim="800000"/>
                  <a:headEnd/>
                  <a:tailEnd/>
                </a:ln>
              </p:spPr>
              <p:txBody>
                <a:bodyPr/>
                <a:lstStyle/>
                <a:p>
                  <a:endParaRPr lang="es-ES"/>
                </a:p>
              </p:txBody>
            </p:sp>
            <p:sp>
              <p:nvSpPr>
                <p:cNvPr id="1055" name="Rectangle 346"/>
                <p:cNvSpPr>
                  <a:spLocks noChangeArrowheads="1"/>
                </p:cNvSpPr>
                <p:nvPr/>
              </p:nvSpPr>
              <p:spPr bwMode="auto">
                <a:xfrm>
                  <a:off x="966" y="1031"/>
                  <a:ext cx="38" cy="32"/>
                </a:xfrm>
                <a:prstGeom prst="rect">
                  <a:avLst/>
                </a:prstGeom>
                <a:solidFill>
                  <a:srgbClr val="000000"/>
                </a:solidFill>
                <a:ln w="12700">
                  <a:solidFill>
                    <a:srgbClr val="000000"/>
                  </a:solidFill>
                  <a:miter lim="800000"/>
                  <a:headEnd/>
                  <a:tailEnd/>
                </a:ln>
              </p:spPr>
              <p:txBody>
                <a:bodyPr/>
                <a:lstStyle/>
                <a:p>
                  <a:endParaRPr lang="es-ES"/>
                </a:p>
              </p:txBody>
            </p:sp>
            <p:sp>
              <p:nvSpPr>
                <p:cNvPr id="1056" name="Rectangle 347"/>
                <p:cNvSpPr>
                  <a:spLocks noChangeArrowheads="1"/>
                </p:cNvSpPr>
                <p:nvPr/>
              </p:nvSpPr>
              <p:spPr bwMode="auto">
                <a:xfrm>
                  <a:off x="950" y="1038"/>
                  <a:ext cx="39" cy="12"/>
                </a:xfrm>
                <a:prstGeom prst="rect">
                  <a:avLst/>
                </a:prstGeom>
                <a:solidFill>
                  <a:srgbClr val="000000"/>
                </a:solidFill>
                <a:ln w="12700">
                  <a:solidFill>
                    <a:srgbClr val="000000"/>
                  </a:solidFill>
                  <a:miter lim="800000"/>
                  <a:headEnd/>
                  <a:tailEnd/>
                </a:ln>
              </p:spPr>
              <p:txBody>
                <a:bodyPr/>
                <a:lstStyle/>
                <a:p>
                  <a:endParaRPr lang="es-ES"/>
                </a:p>
              </p:txBody>
            </p:sp>
            <p:sp>
              <p:nvSpPr>
                <p:cNvPr id="1057" name="Rectangle 348"/>
                <p:cNvSpPr>
                  <a:spLocks noChangeArrowheads="1"/>
                </p:cNvSpPr>
                <p:nvPr/>
              </p:nvSpPr>
              <p:spPr bwMode="auto">
                <a:xfrm>
                  <a:off x="958" y="1025"/>
                  <a:ext cx="8" cy="32"/>
                </a:xfrm>
                <a:prstGeom prst="rect">
                  <a:avLst/>
                </a:prstGeom>
                <a:solidFill>
                  <a:srgbClr val="000000"/>
                </a:solidFill>
                <a:ln w="12700">
                  <a:solidFill>
                    <a:srgbClr val="000000"/>
                  </a:solidFill>
                  <a:miter lim="800000"/>
                  <a:headEnd/>
                  <a:tailEnd/>
                </a:ln>
              </p:spPr>
              <p:txBody>
                <a:bodyPr/>
                <a:lstStyle/>
                <a:p>
                  <a:endParaRPr lang="es-ES"/>
                </a:p>
              </p:txBody>
            </p:sp>
            <p:sp>
              <p:nvSpPr>
                <p:cNvPr id="1058" name="Rectangle 349"/>
                <p:cNvSpPr>
                  <a:spLocks noChangeArrowheads="1"/>
                </p:cNvSpPr>
                <p:nvPr/>
              </p:nvSpPr>
              <p:spPr bwMode="auto">
                <a:xfrm>
                  <a:off x="935" y="1031"/>
                  <a:ext cx="38" cy="7"/>
                </a:xfrm>
                <a:prstGeom prst="rect">
                  <a:avLst/>
                </a:prstGeom>
                <a:solidFill>
                  <a:srgbClr val="000000"/>
                </a:solidFill>
                <a:ln w="12700">
                  <a:solidFill>
                    <a:srgbClr val="000000"/>
                  </a:solidFill>
                  <a:miter lim="800000"/>
                  <a:headEnd/>
                  <a:tailEnd/>
                </a:ln>
              </p:spPr>
              <p:txBody>
                <a:bodyPr/>
                <a:lstStyle/>
                <a:p>
                  <a:endParaRPr lang="es-ES"/>
                </a:p>
              </p:txBody>
            </p:sp>
            <p:sp>
              <p:nvSpPr>
                <p:cNvPr id="1059" name="Rectangle 350"/>
                <p:cNvSpPr>
                  <a:spLocks noChangeArrowheads="1"/>
                </p:cNvSpPr>
                <p:nvPr/>
              </p:nvSpPr>
              <p:spPr bwMode="auto">
                <a:xfrm>
                  <a:off x="773" y="1012"/>
                  <a:ext cx="77" cy="32"/>
                </a:xfrm>
                <a:prstGeom prst="rect">
                  <a:avLst/>
                </a:prstGeom>
                <a:solidFill>
                  <a:srgbClr val="000000"/>
                </a:solidFill>
                <a:ln w="12700">
                  <a:solidFill>
                    <a:srgbClr val="000000"/>
                  </a:solidFill>
                  <a:miter lim="800000"/>
                  <a:headEnd/>
                  <a:tailEnd/>
                </a:ln>
              </p:spPr>
              <p:txBody>
                <a:bodyPr/>
                <a:lstStyle/>
                <a:p>
                  <a:endParaRPr lang="es-ES"/>
                </a:p>
              </p:txBody>
            </p:sp>
            <p:sp>
              <p:nvSpPr>
                <p:cNvPr id="1060" name="Rectangle 351"/>
                <p:cNvSpPr>
                  <a:spLocks noChangeArrowheads="1"/>
                </p:cNvSpPr>
                <p:nvPr/>
              </p:nvSpPr>
              <p:spPr bwMode="auto">
                <a:xfrm>
                  <a:off x="896" y="1012"/>
                  <a:ext cx="62" cy="32"/>
                </a:xfrm>
                <a:prstGeom prst="rect">
                  <a:avLst/>
                </a:prstGeom>
                <a:solidFill>
                  <a:srgbClr val="000000"/>
                </a:solidFill>
                <a:ln w="12700">
                  <a:solidFill>
                    <a:srgbClr val="000000"/>
                  </a:solidFill>
                  <a:miter lim="800000"/>
                  <a:headEnd/>
                  <a:tailEnd/>
                </a:ln>
              </p:spPr>
              <p:txBody>
                <a:bodyPr/>
                <a:lstStyle/>
                <a:p>
                  <a:endParaRPr lang="es-ES"/>
                </a:p>
              </p:txBody>
            </p:sp>
            <p:sp>
              <p:nvSpPr>
                <p:cNvPr id="1061" name="Rectangle 352"/>
                <p:cNvSpPr>
                  <a:spLocks noChangeArrowheads="1"/>
                </p:cNvSpPr>
                <p:nvPr/>
              </p:nvSpPr>
              <p:spPr bwMode="auto">
                <a:xfrm>
                  <a:off x="750" y="1018"/>
                  <a:ext cx="38" cy="13"/>
                </a:xfrm>
                <a:prstGeom prst="rect">
                  <a:avLst/>
                </a:prstGeom>
                <a:solidFill>
                  <a:srgbClr val="000000"/>
                </a:solidFill>
                <a:ln w="12700">
                  <a:solidFill>
                    <a:srgbClr val="000000"/>
                  </a:solidFill>
                  <a:miter lim="800000"/>
                  <a:headEnd/>
                  <a:tailEnd/>
                </a:ln>
              </p:spPr>
              <p:txBody>
                <a:bodyPr/>
                <a:lstStyle/>
                <a:p>
                  <a:endParaRPr lang="es-ES"/>
                </a:p>
              </p:txBody>
            </p:sp>
            <p:sp>
              <p:nvSpPr>
                <p:cNvPr id="1062" name="Rectangle 353"/>
                <p:cNvSpPr>
                  <a:spLocks noChangeArrowheads="1"/>
                </p:cNvSpPr>
                <p:nvPr/>
              </p:nvSpPr>
              <p:spPr bwMode="auto">
                <a:xfrm>
                  <a:off x="665" y="1005"/>
                  <a:ext cx="77" cy="33"/>
                </a:xfrm>
                <a:prstGeom prst="rect">
                  <a:avLst/>
                </a:prstGeom>
                <a:solidFill>
                  <a:srgbClr val="000000"/>
                </a:solidFill>
                <a:ln w="12700">
                  <a:solidFill>
                    <a:srgbClr val="000000"/>
                  </a:solidFill>
                  <a:miter lim="800000"/>
                  <a:headEnd/>
                  <a:tailEnd/>
                </a:ln>
              </p:spPr>
              <p:txBody>
                <a:bodyPr/>
                <a:lstStyle/>
                <a:p>
                  <a:endParaRPr lang="es-ES"/>
                </a:p>
              </p:txBody>
            </p:sp>
            <p:sp>
              <p:nvSpPr>
                <p:cNvPr id="1063" name="Freeform 354"/>
                <p:cNvSpPr>
                  <a:spLocks/>
                </p:cNvSpPr>
                <p:nvPr/>
              </p:nvSpPr>
              <p:spPr bwMode="auto">
                <a:xfrm>
                  <a:off x="4244" y="283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64" name="Freeform 355"/>
                <p:cNvSpPr>
                  <a:spLocks/>
                </p:cNvSpPr>
                <p:nvPr/>
              </p:nvSpPr>
              <p:spPr bwMode="auto">
                <a:xfrm>
                  <a:off x="4152" y="283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65" name="Freeform 356"/>
                <p:cNvSpPr>
                  <a:spLocks/>
                </p:cNvSpPr>
                <p:nvPr/>
              </p:nvSpPr>
              <p:spPr bwMode="auto">
                <a:xfrm>
                  <a:off x="4082" y="283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66" name="Freeform 357"/>
                <p:cNvSpPr>
                  <a:spLocks/>
                </p:cNvSpPr>
                <p:nvPr/>
              </p:nvSpPr>
              <p:spPr bwMode="auto">
                <a:xfrm>
                  <a:off x="4036" y="283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67" name="Freeform 358"/>
                <p:cNvSpPr>
                  <a:spLocks/>
                </p:cNvSpPr>
                <p:nvPr/>
              </p:nvSpPr>
              <p:spPr bwMode="auto">
                <a:xfrm>
                  <a:off x="3851" y="283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68" name="Freeform 359"/>
                <p:cNvSpPr>
                  <a:spLocks/>
                </p:cNvSpPr>
                <p:nvPr/>
              </p:nvSpPr>
              <p:spPr bwMode="auto">
                <a:xfrm>
                  <a:off x="3712" y="249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69" name="Freeform 360"/>
                <p:cNvSpPr>
                  <a:spLocks/>
                </p:cNvSpPr>
                <p:nvPr/>
              </p:nvSpPr>
              <p:spPr bwMode="auto">
                <a:xfrm>
                  <a:off x="3673" y="249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70" name="Freeform 361"/>
                <p:cNvSpPr>
                  <a:spLocks/>
                </p:cNvSpPr>
                <p:nvPr/>
              </p:nvSpPr>
              <p:spPr bwMode="auto">
                <a:xfrm>
                  <a:off x="3627" y="249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71" name="Freeform 362"/>
                <p:cNvSpPr>
                  <a:spLocks/>
                </p:cNvSpPr>
                <p:nvPr/>
              </p:nvSpPr>
              <p:spPr bwMode="auto">
                <a:xfrm>
                  <a:off x="3604" y="249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72" name="Freeform 363"/>
                <p:cNvSpPr>
                  <a:spLocks/>
                </p:cNvSpPr>
                <p:nvPr/>
              </p:nvSpPr>
              <p:spPr bwMode="auto">
                <a:xfrm>
                  <a:off x="3581" y="249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73" name="Freeform 364"/>
                <p:cNvSpPr>
                  <a:spLocks/>
                </p:cNvSpPr>
                <p:nvPr/>
              </p:nvSpPr>
              <p:spPr bwMode="auto">
                <a:xfrm>
                  <a:off x="3565" y="249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74" name="Freeform 365"/>
                <p:cNvSpPr>
                  <a:spLocks/>
                </p:cNvSpPr>
                <p:nvPr/>
              </p:nvSpPr>
              <p:spPr bwMode="auto">
                <a:xfrm>
                  <a:off x="3527" y="249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75" name="Freeform 366"/>
                <p:cNvSpPr>
                  <a:spLocks/>
                </p:cNvSpPr>
                <p:nvPr/>
              </p:nvSpPr>
              <p:spPr bwMode="auto">
                <a:xfrm>
                  <a:off x="3519" y="249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76" name="Freeform 367"/>
                <p:cNvSpPr>
                  <a:spLocks/>
                </p:cNvSpPr>
                <p:nvPr/>
              </p:nvSpPr>
              <p:spPr bwMode="auto">
                <a:xfrm>
                  <a:off x="3481" y="241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77" name="Freeform 368"/>
                <p:cNvSpPr>
                  <a:spLocks/>
                </p:cNvSpPr>
                <p:nvPr/>
              </p:nvSpPr>
              <p:spPr bwMode="auto">
                <a:xfrm>
                  <a:off x="3465" y="241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78" name="Freeform 369"/>
                <p:cNvSpPr>
                  <a:spLocks/>
                </p:cNvSpPr>
                <p:nvPr/>
              </p:nvSpPr>
              <p:spPr bwMode="auto">
                <a:xfrm>
                  <a:off x="3419" y="241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79" name="Freeform 370"/>
                <p:cNvSpPr>
                  <a:spLocks/>
                </p:cNvSpPr>
                <p:nvPr/>
              </p:nvSpPr>
              <p:spPr bwMode="auto">
                <a:xfrm>
                  <a:off x="3396" y="241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80" name="Freeform 371"/>
                <p:cNvSpPr>
                  <a:spLocks/>
                </p:cNvSpPr>
                <p:nvPr/>
              </p:nvSpPr>
              <p:spPr bwMode="auto">
                <a:xfrm>
                  <a:off x="3380" y="234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81" name="Freeform 372"/>
                <p:cNvSpPr>
                  <a:spLocks/>
                </p:cNvSpPr>
                <p:nvPr/>
              </p:nvSpPr>
              <p:spPr bwMode="auto">
                <a:xfrm>
                  <a:off x="3311" y="228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82" name="Freeform 373"/>
                <p:cNvSpPr>
                  <a:spLocks/>
                </p:cNvSpPr>
                <p:nvPr/>
              </p:nvSpPr>
              <p:spPr bwMode="auto">
                <a:xfrm>
                  <a:off x="3295" y="228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83" name="Freeform 374"/>
                <p:cNvSpPr>
                  <a:spLocks/>
                </p:cNvSpPr>
                <p:nvPr/>
              </p:nvSpPr>
              <p:spPr bwMode="auto">
                <a:xfrm>
                  <a:off x="3288" y="228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84" name="Freeform 375"/>
                <p:cNvSpPr>
                  <a:spLocks/>
                </p:cNvSpPr>
                <p:nvPr/>
              </p:nvSpPr>
              <p:spPr bwMode="auto">
                <a:xfrm>
                  <a:off x="3280" y="228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85" name="Freeform 376"/>
                <p:cNvSpPr>
                  <a:spLocks/>
                </p:cNvSpPr>
                <p:nvPr/>
              </p:nvSpPr>
              <p:spPr bwMode="auto">
                <a:xfrm>
                  <a:off x="3280" y="228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86" name="Freeform 377"/>
                <p:cNvSpPr>
                  <a:spLocks/>
                </p:cNvSpPr>
                <p:nvPr/>
              </p:nvSpPr>
              <p:spPr bwMode="auto">
                <a:xfrm>
                  <a:off x="3257" y="228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87" name="Freeform 378"/>
                <p:cNvSpPr>
                  <a:spLocks/>
                </p:cNvSpPr>
                <p:nvPr/>
              </p:nvSpPr>
              <p:spPr bwMode="auto">
                <a:xfrm>
                  <a:off x="3249" y="228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88" name="Freeform 379"/>
                <p:cNvSpPr>
                  <a:spLocks/>
                </p:cNvSpPr>
                <p:nvPr/>
              </p:nvSpPr>
              <p:spPr bwMode="auto">
                <a:xfrm>
                  <a:off x="3234" y="228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89" name="Freeform 380"/>
                <p:cNvSpPr>
                  <a:spLocks/>
                </p:cNvSpPr>
                <p:nvPr/>
              </p:nvSpPr>
              <p:spPr bwMode="auto">
                <a:xfrm>
                  <a:off x="3218" y="228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90" name="Freeform 381"/>
                <p:cNvSpPr>
                  <a:spLocks/>
                </p:cNvSpPr>
                <p:nvPr/>
              </p:nvSpPr>
              <p:spPr bwMode="auto">
                <a:xfrm>
                  <a:off x="3218" y="228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91" name="Freeform 382"/>
                <p:cNvSpPr>
                  <a:spLocks/>
                </p:cNvSpPr>
                <p:nvPr/>
              </p:nvSpPr>
              <p:spPr bwMode="auto">
                <a:xfrm>
                  <a:off x="3133" y="228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92" name="Freeform 383"/>
                <p:cNvSpPr>
                  <a:spLocks/>
                </p:cNvSpPr>
                <p:nvPr/>
              </p:nvSpPr>
              <p:spPr bwMode="auto">
                <a:xfrm>
                  <a:off x="3095"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93" name="Freeform 384"/>
                <p:cNvSpPr>
                  <a:spLocks/>
                </p:cNvSpPr>
                <p:nvPr/>
              </p:nvSpPr>
              <p:spPr bwMode="auto">
                <a:xfrm>
                  <a:off x="3064"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94" name="Freeform 385"/>
                <p:cNvSpPr>
                  <a:spLocks/>
                </p:cNvSpPr>
                <p:nvPr/>
              </p:nvSpPr>
              <p:spPr bwMode="auto">
                <a:xfrm>
                  <a:off x="3041"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95" name="Freeform 386"/>
                <p:cNvSpPr>
                  <a:spLocks/>
                </p:cNvSpPr>
                <p:nvPr/>
              </p:nvSpPr>
              <p:spPr bwMode="auto">
                <a:xfrm>
                  <a:off x="3033"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96" name="Freeform 387"/>
                <p:cNvSpPr>
                  <a:spLocks/>
                </p:cNvSpPr>
                <p:nvPr/>
              </p:nvSpPr>
              <p:spPr bwMode="auto">
                <a:xfrm>
                  <a:off x="3002" y="224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97" name="Freeform 388"/>
                <p:cNvSpPr>
                  <a:spLocks/>
                </p:cNvSpPr>
                <p:nvPr/>
              </p:nvSpPr>
              <p:spPr bwMode="auto">
                <a:xfrm>
                  <a:off x="3002" y="224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098" name="Freeform 389"/>
                <p:cNvSpPr>
                  <a:spLocks/>
                </p:cNvSpPr>
                <p:nvPr/>
              </p:nvSpPr>
              <p:spPr bwMode="auto">
                <a:xfrm>
                  <a:off x="2964"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099" name="Freeform 390"/>
                <p:cNvSpPr>
                  <a:spLocks/>
                </p:cNvSpPr>
                <p:nvPr/>
              </p:nvSpPr>
              <p:spPr bwMode="auto">
                <a:xfrm>
                  <a:off x="2964"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0" name="Freeform 391"/>
                <p:cNvSpPr>
                  <a:spLocks/>
                </p:cNvSpPr>
                <p:nvPr/>
              </p:nvSpPr>
              <p:spPr bwMode="auto">
                <a:xfrm>
                  <a:off x="2956"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1" name="Freeform 392"/>
                <p:cNvSpPr>
                  <a:spLocks/>
                </p:cNvSpPr>
                <p:nvPr/>
              </p:nvSpPr>
              <p:spPr bwMode="auto">
                <a:xfrm>
                  <a:off x="2956"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2" name="Freeform 393"/>
                <p:cNvSpPr>
                  <a:spLocks/>
                </p:cNvSpPr>
                <p:nvPr/>
              </p:nvSpPr>
              <p:spPr bwMode="auto">
                <a:xfrm>
                  <a:off x="2941"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3" name="Freeform 394"/>
                <p:cNvSpPr>
                  <a:spLocks/>
                </p:cNvSpPr>
                <p:nvPr/>
              </p:nvSpPr>
              <p:spPr bwMode="auto">
                <a:xfrm>
                  <a:off x="2941"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4" name="Freeform 395"/>
                <p:cNvSpPr>
                  <a:spLocks/>
                </p:cNvSpPr>
                <p:nvPr/>
              </p:nvSpPr>
              <p:spPr bwMode="auto">
                <a:xfrm>
                  <a:off x="2856"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5" name="Freeform 396"/>
                <p:cNvSpPr>
                  <a:spLocks/>
                </p:cNvSpPr>
                <p:nvPr/>
              </p:nvSpPr>
              <p:spPr bwMode="auto">
                <a:xfrm>
                  <a:off x="2856" y="224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6" name="Freeform 397"/>
                <p:cNvSpPr>
                  <a:spLocks/>
                </p:cNvSpPr>
                <p:nvPr/>
              </p:nvSpPr>
              <p:spPr bwMode="auto">
                <a:xfrm>
                  <a:off x="2802" y="21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7" name="Freeform 398"/>
                <p:cNvSpPr>
                  <a:spLocks/>
                </p:cNvSpPr>
                <p:nvPr/>
              </p:nvSpPr>
              <p:spPr bwMode="auto">
                <a:xfrm>
                  <a:off x="2779" y="21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8" name="Freeform 399"/>
                <p:cNvSpPr>
                  <a:spLocks/>
                </p:cNvSpPr>
                <p:nvPr/>
              </p:nvSpPr>
              <p:spPr bwMode="auto">
                <a:xfrm>
                  <a:off x="2771" y="21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09" name="Freeform 400"/>
                <p:cNvSpPr>
                  <a:spLocks/>
                </p:cNvSpPr>
                <p:nvPr/>
              </p:nvSpPr>
              <p:spPr bwMode="auto">
                <a:xfrm>
                  <a:off x="2740" y="21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10" name="Freeform 401"/>
                <p:cNvSpPr>
                  <a:spLocks/>
                </p:cNvSpPr>
                <p:nvPr/>
              </p:nvSpPr>
              <p:spPr bwMode="auto">
                <a:xfrm>
                  <a:off x="2732" y="213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11" name="Freeform 402"/>
                <p:cNvSpPr>
                  <a:spLocks/>
                </p:cNvSpPr>
                <p:nvPr/>
              </p:nvSpPr>
              <p:spPr bwMode="auto">
                <a:xfrm>
                  <a:off x="2717" y="209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12" name="Freeform 403"/>
                <p:cNvSpPr>
                  <a:spLocks/>
                </p:cNvSpPr>
                <p:nvPr/>
              </p:nvSpPr>
              <p:spPr bwMode="auto">
                <a:xfrm>
                  <a:off x="2686" y="209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13" name="Freeform 404"/>
                <p:cNvSpPr>
                  <a:spLocks/>
                </p:cNvSpPr>
                <p:nvPr/>
              </p:nvSpPr>
              <p:spPr bwMode="auto">
                <a:xfrm>
                  <a:off x="2678" y="2098"/>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14" name="Freeform 405"/>
                <p:cNvSpPr>
                  <a:spLocks/>
                </p:cNvSpPr>
                <p:nvPr/>
              </p:nvSpPr>
              <p:spPr bwMode="auto">
                <a:xfrm>
                  <a:off x="2655" y="207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115" name="Freeform 406"/>
                <p:cNvSpPr>
                  <a:spLocks/>
                </p:cNvSpPr>
                <p:nvPr/>
              </p:nvSpPr>
              <p:spPr bwMode="auto">
                <a:xfrm>
                  <a:off x="2632" y="207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116" name="Freeform 407"/>
                <p:cNvSpPr>
                  <a:spLocks/>
                </p:cNvSpPr>
                <p:nvPr/>
              </p:nvSpPr>
              <p:spPr bwMode="auto">
                <a:xfrm>
                  <a:off x="2593" y="204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17" name="Freeform 408"/>
                <p:cNvSpPr>
                  <a:spLocks/>
                </p:cNvSpPr>
                <p:nvPr/>
              </p:nvSpPr>
              <p:spPr bwMode="auto">
                <a:xfrm>
                  <a:off x="2547" y="200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18" name="Freeform 409"/>
                <p:cNvSpPr>
                  <a:spLocks/>
                </p:cNvSpPr>
                <p:nvPr/>
              </p:nvSpPr>
              <p:spPr bwMode="auto">
                <a:xfrm>
                  <a:off x="2509" y="193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19" name="Freeform 410"/>
                <p:cNvSpPr>
                  <a:spLocks/>
                </p:cNvSpPr>
                <p:nvPr/>
              </p:nvSpPr>
              <p:spPr bwMode="auto">
                <a:xfrm>
                  <a:off x="2509" y="193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20" name="Freeform 411"/>
                <p:cNvSpPr>
                  <a:spLocks/>
                </p:cNvSpPr>
                <p:nvPr/>
              </p:nvSpPr>
              <p:spPr bwMode="auto">
                <a:xfrm>
                  <a:off x="2462" y="190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21" name="Freeform 412"/>
                <p:cNvSpPr>
                  <a:spLocks/>
                </p:cNvSpPr>
                <p:nvPr/>
              </p:nvSpPr>
              <p:spPr bwMode="auto">
                <a:xfrm>
                  <a:off x="2462" y="190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22" name="Freeform 413"/>
                <p:cNvSpPr>
                  <a:spLocks/>
                </p:cNvSpPr>
                <p:nvPr/>
              </p:nvSpPr>
              <p:spPr bwMode="auto">
                <a:xfrm>
                  <a:off x="2439" y="190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23" name="Freeform 414"/>
                <p:cNvSpPr>
                  <a:spLocks/>
                </p:cNvSpPr>
                <p:nvPr/>
              </p:nvSpPr>
              <p:spPr bwMode="auto">
                <a:xfrm>
                  <a:off x="2424" y="190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24" name="Freeform 415"/>
                <p:cNvSpPr>
                  <a:spLocks/>
                </p:cNvSpPr>
                <p:nvPr/>
              </p:nvSpPr>
              <p:spPr bwMode="auto">
                <a:xfrm>
                  <a:off x="2416" y="190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25" name="Freeform 416"/>
                <p:cNvSpPr>
                  <a:spLocks/>
                </p:cNvSpPr>
                <p:nvPr/>
              </p:nvSpPr>
              <p:spPr bwMode="auto">
                <a:xfrm>
                  <a:off x="2377" y="190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26" name="Freeform 417"/>
                <p:cNvSpPr>
                  <a:spLocks/>
                </p:cNvSpPr>
                <p:nvPr/>
              </p:nvSpPr>
              <p:spPr bwMode="auto">
                <a:xfrm>
                  <a:off x="2347" y="190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27" name="Freeform 418"/>
                <p:cNvSpPr>
                  <a:spLocks/>
                </p:cNvSpPr>
                <p:nvPr/>
              </p:nvSpPr>
              <p:spPr bwMode="auto">
                <a:xfrm>
                  <a:off x="2308" y="190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28" name="Freeform 419"/>
                <p:cNvSpPr>
                  <a:spLocks/>
                </p:cNvSpPr>
                <p:nvPr/>
              </p:nvSpPr>
              <p:spPr bwMode="auto">
                <a:xfrm>
                  <a:off x="2285" y="188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29" name="Freeform 420"/>
                <p:cNvSpPr>
                  <a:spLocks/>
                </p:cNvSpPr>
                <p:nvPr/>
              </p:nvSpPr>
              <p:spPr bwMode="auto">
                <a:xfrm>
                  <a:off x="2254" y="186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30" name="Freeform 421"/>
                <p:cNvSpPr>
                  <a:spLocks/>
                </p:cNvSpPr>
                <p:nvPr/>
              </p:nvSpPr>
              <p:spPr bwMode="auto">
                <a:xfrm>
                  <a:off x="2215" y="1841"/>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31" name="Freeform 422"/>
                <p:cNvSpPr>
                  <a:spLocks/>
                </p:cNvSpPr>
                <p:nvPr/>
              </p:nvSpPr>
              <p:spPr bwMode="auto">
                <a:xfrm>
                  <a:off x="2215" y="1841"/>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32" name="Freeform 423"/>
                <p:cNvSpPr>
                  <a:spLocks/>
                </p:cNvSpPr>
                <p:nvPr/>
              </p:nvSpPr>
              <p:spPr bwMode="auto">
                <a:xfrm>
                  <a:off x="2208" y="184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33" name="Freeform 424"/>
                <p:cNvSpPr>
                  <a:spLocks/>
                </p:cNvSpPr>
                <p:nvPr/>
              </p:nvSpPr>
              <p:spPr bwMode="auto">
                <a:xfrm>
                  <a:off x="2192" y="1841"/>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34" name="Freeform 425"/>
                <p:cNvSpPr>
                  <a:spLocks/>
                </p:cNvSpPr>
                <p:nvPr/>
              </p:nvSpPr>
              <p:spPr bwMode="auto">
                <a:xfrm>
                  <a:off x="2161" y="1841"/>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135" name="Freeform 426"/>
                <p:cNvSpPr>
                  <a:spLocks/>
                </p:cNvSpPr>
                <p:nvPr/>
              </p:nvSpPr>
              <p:spPr bwMode="auto">
                <a:xfrm>
                  <a:off x="2146" y="182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136" name="Freeform 427"/>
                <p:cNvSpPr>
                  <a:spLocks/>
                </p:cNvSpPr>
                <p:nvPr/>
              </p:nvSpPr>
              <p:spPr bwMode="auto">
                <a:xfrm>
                  <a:off x="2123" y="182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grpSp>
              <p:nvGrpSpPr>
                <p:cNvPr id="1137" name="Group 428"/>
                <p:cNvGrpSpPr>
                  <a:grpSpLocks/>
                </p:cNvGrpSpPr>
                <p:nvPr/>
              </p:nvGrpSpPr>
              <p:grpSpPr bwMode="auto">
                <a:xfrm>
                  <a:off x="673" y="999"/>
                  <a:ext cx="3502" cy="855"/>
                  <a:chOff x="673" y="999"/>
                  <a:chExt cx="3502" cy="855"/>
                </a:xfrm>
              </p:grpSpPr>
              <p:sp>
                <p:nvSpPr>
                  <p:cNvPr id="1258" name="Freeform 429"/>
                  <p:cNvSpPr>
                    <a:spLocks/>
                  </p:cNvSpPr>
                  <p:nvPr/>
                </p:nvSpPr>
                <p:spPr bwMode="auto">
                  <a:xfrm>
                    <a:off x="2123" y="182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59" name="Freeform 430"/>
                  <p:cNvSpPr>
                    <a:spLocks/>
                  </p:cNvSpPr>
                  <p:nvPr/>
                </p:nvSpPr>
                <p:spPr bwMode="auto">
                  <a:xfrm>
                    <a:off x="2123" y="182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60" name="Freeform 431"/>
                  <p:cNvSpPr>
                    <a:spLocks/>
                  </p:cNvSpPr>
                  <p:nvPr/>
                </p:nvSpPr>
                <p:spPr bwMode="auto">
                  <a:xfrm>
                    <a:off x="2092" y="180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261" name="Freeform 432"/>
                  <p:cNvSpPr>
                    <a:spLocks/>
                  </p:cNvSpPr>
                  <p:nvPr/>
                </p:nvSpPr>
                <p:spPr bwMode="auto">
                  <a:xfrm>
                    <a:off x="2092" y="180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262" name="Freeform 433"/>
                  <p:cNvSpPr>
                    <a:spLocks/>
                  </p:cNvSpPr>
                  <p:nvPr/>
                </p:nvSpPr>
                <p:spPr bwMode="auto">
                  <a:xfrm>
                    <a:off x="2061" y="180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263" name="Freeform 434"/>
                  <p:cNvSpPr>
                    <a:spLocks/>
                  </p:cNvSpPr>
                  <p:nvPr/>
                </p:nvSpPr>
                <p:spPr bwMode="auto">
                  <a:xfrm>
                    <a:off x="2038" y="180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264" name="Freeform 435"/>
                  <p:cNvSpPr>
                    <a:spLocks/>
                  </p:cNvSpPr>
                  <p:nvPr/>
                </p:nvSpPr>
                <p:spPr bwMode="auto">
                  <a:xfrm>
                    <a:off x="2023" y="180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265" name="Freeform 436"/>
                  <p:cNvSpPr>
                    <a:spLocks/>
                  </p:cNvSpPr>
                  <p:nvPr/>
                </p:nvSpPr>
                <p:spPr bwMode="auto">
                  <a:xfrm>
                    <a:off x="1984" y="178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66" name="Freeform 437"/>
                  <p:cNvSpPr>
                    <a:spLocks/>
                  </p:cNvSpPr>
                  <p:nvPr/>
                </p:nvSpPr>
                <p:spPr bwMode="auto">
                  <a:xfrm>
                    <a:off x="1969" y="178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67" name="Freeform 438"/>
                  <p:cNvSpPr>
                    <a:spLocks/>
                  </p:cNvSpPr>
                  <p:nvPr/>
                </p:nvSpPr>
                <p:spPr bwMode="auto">
                  <a:xfrm>
                    <a:off x="1961" y="178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68" name="Freeform 439"/>
                  <p:cNvSpPr>
                    <a:spLocks/>
                  </p:cNvSpPr>
                  <p:nvPr/>
                </p:nvSpPr>
                <p:spPr bwMode="auto">
                  <a:xfrm>
                    <a:off x="1961" y="178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69" name="Freeform 440"/>
                  <p:cNvSpPr>
                    <a:spLocks/>
                  </p:cNvSpPr>
                  <p:nvPr/>
                </p:nvSpPr>
                <p:spPr bwMode="auto">
                  <a:xfrm>
                    <a:off x="1938" y="175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70" name="Freeform 441"/>
                  <p:cNvSpPr>
                    <a:spLocks/>
                  </p:cNvSpPr>
                  <p:nvPr/>
                </p:nvSpPr>
                <p:spPr bwMode="auto">
                  <a:xfrm>
                    <a:off x="1930" y="175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71" name="Freeform 442"/>
                  <p:cNvSpPr>
                    <a:spLocks/>
                  </p:cNvSpPr>
                  <p:nvPr/>
                </p:nvSpPr>
                <p:spPr bwMode="auto">
                  <a:xfrm>
                    <a:off x="1930" y="175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72" name="Freeform 443"/>
                  <p:cNvSpPr>
                    <a:spLocks/>
                  </p:cNvSpPr>
                  <p:nvPr/>
                </p:nvSpPr>
                <p:spPr bwMode="auto">
                  <a:xfrm>
                    <a:off x="1868" y="17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273" name="Freeform 444"/>
                  <p:cNvSpPr>
                    <a:spLocks/>
                  </p:cNvSpPr>
                  <p:nvPr/>
                </p:nvSpPr>
                <p:spPr bwMode="auto">
                  <a:xfrm>
                    <a:off x="1861" y="1719"/>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74" name="Freeform 445"/>
                  <p:cNvSpPr>
                    <a:spLocks/>
                  </p:cNvSpPr>
                  <p:nvPr/>
                </p:nvSpPr>
                <p:spPr bwMode="auto">
                  <a:xfrm>
                    <a:off x="1853" y="17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75" name="Freeform 446"/>
                  <p:cNvSpPr>
                    <a:spLocks/>
                  </p:cNvSpPr>
                  <p:nvPr/>
                </p:nvSpPr>
                <p:spPr bwMode="auto">
                  <a:xfrm>
                    <a:off x="1853" y="17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76" name="Freeform 447"/>
                  <p:cNvSpPr>
                    <a:spLocks/>
                  </p:cNvSpPr>
                  <p:nvPr/>
                </p:nvSpPr>
                <p:spPr bwMode="auto">
                  <a:xfrm>
                    <a:off x="1845" y="17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77" name="Freeform 448"/>
                  <p:cNvSpPr>
                    <a:spLocks/>
                  </p:cNvSpPr>
                  <p:nvPr/>
                </p:nvSpPr>
                <p:spPr bwMode="auto">
                  <a:xfrm>
                    <a:off x="1822" y="17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78" name="Freeform 449"/>
                  <p:cNvSpPr>
                    <a:spLocks/>
                  </p:cNvSpPr>
                  <p:nvPr/>
                </p:nvSpPr>
                <p:spPr bwMode="auto">
                  <a:xfrm>
                    <a:off x="1807" y="1667"/>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279" name="Freeform 450"/>
                  <p:cNvSpPr>
                    <a:spLocks/>
                  </p:cNvSpPr>
                  <p:nvPr/>
                </p:nvSpPr>
                <p:spPr bwMode="auto">
                  <a:xfrm>
                    <a:off x="1799" y="1667"/>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280" name="Freeform 451"/>
                  <p:cNvSpPr>
                    <a:spLocks/>
                  </p:cNvSpPr>
                  <p:nvPr/>
                </p:nvSpPr>
                <p:spPr bwMode="auto">
                  <a:xfrm>
                    <a:off x="1799" y="1667"/>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281" name="Freeform 452"/>
                  <p:cNvSpPr>
                    <a:spLocks/>
                  </p:cNvSpPr>
                  <p:nvPr/>
                </p:nvSpPr>
                <p:spPr bwMode="auto">
                  <a:xfrm>
                    <a:off x="1745"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82" name="Freeform 453"/>
                  <p:cNvSpPr>
                    <a:spLocks/>
                  </p:cNvSpPr>
                  <p:nvPr/>
                </p:nvSpPr>
                <p:spPr bwMode="auto">
                  <a:xfrm>
                    <a:off x="1737"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83" name="Freeform 454"/>
                  <p:cNvSpPr>
                    <a:spLocks/>
                  </p:cNvSpPr>
                  <p:nvPr/>
                </p:nvSpPr>
                <p:spPr bwMode="auto">
                  <a:xfrm>
                    <a:off x="1722"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84" name="Freeform 455"/>
                  <p:cNvSpPr>
                    <a:spLocks/>
                  </p:cNvSpPr>
                  <p:nvPr/>
                </p:nvSpPr>
                <p:spPr bwMode="auto">
                  <a:xfrm>
                    <a:off x="1722"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85" name="Freeform 456"/>
                  <p:cNvSpPr>
                    <a:spLocks/>
                  </p:cNvSpPr>
                  <p:nvPr/>
                </p:nvSpPr>
                <p:spPr bwMode="auto">
                  <a:xfrm>
                    <a:off x="1683" y="163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86" name="Freeform 457"/>
                  <p:cNvSpPr>
                    <a:spLocks/>
                  </p:cNvSpPr>
                  <p:nvPr/>
                </p:nvSpPr>
                <p:spPr bwMode="auto">
                  <a:xfrm>
                    <a:off x="1660" y="163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87" name="Freeform 458"/>
                  <p:cNvSpPr>
                    <a:spLocks/>
                  </p:cNvSpPr>
                  <p:nvPr/>
                </p:nvSpPr>
                <p:spPr bwMode="auto">
                  <a:xfrm>
                    <a:off x="1583" y="156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88" name="Freeform 459"/>
                  <p:cNvSpPr>
                    <a:spLocks/>
                  </p:cNvSpPr>
                  <p:nvPr/>
                </p:nvSpPr>
                <p:spPr bwMode="auto">
                  <a:xfrm>
                    <a:off x="1583" y="156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89" name="Freeform 460"/>
                  <p:cNvSpPr>
                    <a:spLocks/>
                  </p:cNvSpPr>
                  <p:nvPr/>
                </p:nvSpPr>
                <p:spPr bwMode="auto">
                  <a:xfrm>
                    <a:off x="1575" y="156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90" name="Freeform 461"/>
                  <p:cNvSpPr>
                    <a:spLocks/>
                  </p:cNvSpPr>
                  <p:nvPr/>
                </p:nvSpPr>
                <p:spPr bwMode="auto">
                  <a:xfrm>
                    <a:off x="1575" y="156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91" name="Freeform 462"/>
                  <p:cNvSpPr>
                    <a:spLocks/>
                  </p:cNvSpPr>
                  <p:nvPr/>
                </p:nvSpPr>
                <p:spPr bwMode="auto">
                  <a:xfrm>
                    <a:off x="1537" y="153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292" name="Freeform 463"/>
                  <p:cNvSpPr>
                    <a:spLocks/>
                  </p:cNvSpPr>
                  <p:nvPr/>
                </p:nvSpPr>
                <p:spPr bwMode="auto">
                  <a:xfrm>
                    <a:off x="1506" y="147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93" name="Freeform 464"/>
                  <p:cNvSpPr>
                    <a:spLocks/>
                  </p:cNvSpPr>
                  <p:nvPr/>
                </p:nvSpPr>
                <p:spPr bwMode="auto">
                  <a:xfrm>
                    <a:off x="1506" y="146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94" name="Freeform 465"/>
                  <p:cNvSpPr>
                    <a:spLocks/>
                  </p:cNvSpPr>
                  <p:nvPr/>
                </p:nvSpPr>
                <p:spPr bwMode="auto">
                  <a:xfrm>
                    <a:off x="1467" y="1449"/>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95" name="Freeform 466"/>
                  <p:cNvSpPr>
                    <a:spLocks/>
                  </p:cNvSpPr>
                  <p:nvPr/>
                </p:nvSpPr>
                <p:spPr bwMode="auto">
                  <a:xfrm>
                    <a:off x="1452" y="14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96" name="Freeform 467"/>
                  <p:cNvSpPr>
                    <a:spLocks/>
                  </p:cNvSpPr>
                  <p:nvPr/>
                </p:nvSpPr>
                <p:spPr bwMode="auto">
                  <a:xfrm>
                    <a:off x="1436" y="143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297" name="Freeform 468"/>
                  <p:cNvSpPr>
                    <a:spLocks/>
                  </p:cNvSpPr>
                  <p:nvPr/>
                </p:nvSpPr>
                <p:spPr bwMode="auto">
                  <a:xfrm>
                    <a:off x="1413" y="14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98" name="Freeform 469"/>
                  <p:cNvSpPr>
                    <a:spLocks/>
                  </p:cNvSpPr>
                  <p:nvPr/>
                </p:nvSpPr>
                <p:spPr bwMode="auto">
                  <a:xfrm>
                    <a:off x="1398" y="14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299" name="Freeform 470"/>
                  <p:cNvSpPr>
                    <a:spLocks/>
                  </p:cNvSpPr>
                  <p:nvPr/>
                </p:nvSpPr>
                <p:spPr bwMode="auto">
                  <a:xfrm>
                    <a:off x="1382" y="141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00" name="Freeform 471"/>
                  <p:cNvSpPr>
                    <a:spLocks/>
                  </p:cNvSpPr>
                  <p:nvPr/>
                </p:nvSpPr>
                <p:spPr bwMode="auto">
                  <a:xfrm>
                    <a:off x="1344" y="137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01" name="Freeform 472"/>
                  <p:cNvSpPr>
                    <a:spLocks/>
                  </p:cNvSpPr>
                  <p:nvPr/>
                </p:nvSpPr>
                <p:spPr bwMode="auto">
                  <a:xfrm>
                    <a:off x="1344" y="137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02" name="Freeform 473"/>
                  <p:cNvSpPr>
                    <a:spLocks/>
                  </p:cNvSpPr>
                  <p:nvPr/>
                </p:nvSpPr>
                <p:spPr bwMode="auto">
                  <a:xfrm>
                    <a:off x="1336" y="136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03" name="Freeform 474"/>
                  <p:cNvSpPr>
                    <a:spLocks/>
                  </p:cNvSpPr>
                  <p:nvPr/>
                </p:nvSpPr>
                <p:spPr bwMode="auto">
                  <a:xfrm>
                    <a:off x="1328" y="1352"/>
                    <a:ext cx="47" cy="33"/>
                  </a:xfrm>
                  <a:custGeom>
                    <a:avLst/>
                    <a:gdLst>
                      <a:gd name="T0" fmla="*/ 47 w 47"/>
                      <a:gd name="T1" fmla="*/ 33 h 33"/>
                      <a:gd name="T2" fmla="*/ 0 w 47"/>
                      <a:gd name="T3" fmla="*/ 33 h 33"/>
                      <a:gd name="T4" fmla="*/ 23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3" y="0"/>
                        </a:lnTo>
                        <a:lnTo>
                          <a:pt x="47" y="33"/>
                        </a:lnTo>
                        <a:close/>
                      </a:path>
                    </a:pathLst>
                  </a:custGeom>
                  <a:solidFill>
                    <a:srgbClr val="FF0000"/>
                  </a:solidFill>
                  <a:ln w="12700">
                    <a:solidFill>
                      <a:srgbClr val="FF0000"/>
                    </a:solidFill>
                    <a:round/>
                    <a:headEnd/>
                    <a:tailEnd/>
                  </a:ln>
                </p:spPr>
                <p:txBody>
                  <a:bodyPr/>
                  <a:lstStyle/>
                  <a:p>
                    <a:endParaRPr lang="es-ES"/>
                  </a:p>
                </p:txBody>
              </p:sp>
              <p:sp>
                <p:nvSpPr>
                  <p:cNvPr id="1304" name="Freeform 475"/>
                  <p:cNvSpPr>
                    <a:spLocks/>
                  </p:cNvSpPr>
                  <p:nvPr/>
                </p:nvSpPr>
                <p:spPr bwMode="auto">
                  <a:xfrm>
                    <a:off x="1328" y="1352"/>
                    <a:ext cx="47" cy="33"/>
                  </a:xfrm>
                  <a:custGeom>
                    <a:avLst/>
                    <a:gdLst>
                      <a:gd name="T0" fmla="*/ 47 w 47"/>
                      <a:gd name="T1" fmla="*/ 33 h 33"/>
                      <a:gd name="T2" fmla="*/ 0 w 47"/>
                      <a:gd name="T3" fmla="*/ 33 h 33"/>
                      <a:gd name="T4" fmla="*/ 23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3" y="0"/>
                        </a:lnTo>
                        <a:lnTo>
                          <a:pt x="47" y="33"/>
                        </a:lnTo>
                        <a:close/>
                      </a:path>
                    </a:pathLst>
                  </a:custGeom>
                  <a:solidFill>
                    <a:srgbClr val="FF0000"/>
                  </a:solidFill>
                  <a:ln w="12700">
                    <a:solidFill>
                      <a:srgbClr val="FF0000"/>
                    </a:solidFill>
                    <a:round/>
                    <a:headEnd/>
                    <a:tailEnd/>
                  </a:ln>
                </p:spPr>
                <p:txBody>
                  <a:bodyPr/>
                  <a:lstStyle/>
                  <a:p>
                    <a:endParaRPr lang="es-ES"/>
                  </a:p>
                </p:txBody>
              </p:sp>
              <p:sp>
                <p:nvSpPr>
                  <p:cNvPr id="1305" name="Freeform 476"/>
                  <p:cNvSpPr>
                    <a:spLocks/>
                  </p:cNvSpPr>
                  <p:nvPr/>
                </p:nvSpPr>
                <p:spPr bwMode="auto">
                  <a:xfrm>
                    <a:off x="1328" y="1352"/>
                    <a:ext cx="47" cy="33"/>
                  </a:xfrm>
                  <a:custGeom>
                    <a:avLst/>
                    <a:gdLst>
                      <a:gd name="T0" fmla="*/ 47 w 47"/>
                      <a:gd name="T1" fmla="*/ 33 h 33"/>
                      <a:gd name="T2" fmla="*/ 0 w 47"/>
                      <a:gd name="T3" fmla="*/ 33 h 33"/>
                      <a:gd name="T4" fmla="*/ 23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3" y="0"/>
                        </a:lnTo>
                        <a:lnTo>
                          <a:pt x="47" y="33"/>
                        </a:lnTo>
                        <a:close/>
                      </a:path>
                    </a:pathLst>
                  </a:custGeom>
                  <a:solidFill>
                    <a:srgbClr val="FF0000"/>
                  </a:solidFill>
                  <a:ln w="12700">
                    <a:solidFill>
                      <a:srgbClr val="FF0000"/>
                    </a:solidFill>
                    <a:round/>
                    <a:headEnd/>
                    <a:tailEnd/>
                  </a:ln>
                </p:spPr>
                <p:txBody>
                  <a:bodyPr/>
                  <a:lstStyle/>
                  <a:p>
                    <a:endParaRPr lang="es-ES"/>
                  </a:p>
                </p:txBody>
              </p:sp>
              <p:sp>
                <p:nvSpPr>
                  <p:cNvPr id="1306" name="Freeform 477"/>
                  <p:cNvSpPr>
                    <a:spLocks/>
                  </p:cNvSpPr>
                  <p:nvPr/>
                </p:nvSpPr>
                <p:spPr bwMode="auto">
                  <a:xfrm>
                    <a:off x="1321"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FF0000"/>
                  </a:solidFill>
                  <a:ln w="12700">
                    <a:solidFill>
                      <a:srgbClr val="FF0000"/>
                    </a:solidFill>
                    <a:round/>
                    <a:headEnd/>
                    <a:tailEnd/>
                  </a:ln>
                </p:spPr>
                <p:txBody>
                  <a:bodyPr/>
                  <a:lstStyle/>
                  <a:p>
                    <a:endParaRPr lang="es-ES"/>
                  </a:p>
                </p:txBody>
              </p:sp>
              <p:sp>
                <p:nvSpPr>
                  <p:cNvPr id="1307" name="Freeform 478"/>
                  <p:cNvSpPr>
                    <a:spLocks/>
                  </p:cNvSpPr>
                  <p:nvPr/>
                </p:nvSpPr>
                <p:spPr bwMode="auto">
                  <a:xfrm>
                    <a:off x="1313" y="132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08" name="Freeform 479"/>
                  <p:cNvSpPr>
                    <a:spLocks/>
                  </p:cNvSpPr>
                  <p:nvPr/>
                </p:nvSpPr>
                <p:spPr bwMode="auto">
                  <a:xfrm>
                    <a:off x="1313" y="132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09" name="Freeform 480"/>
                  <p:cNvSpPr>
                    <a:spLocks/>
                  </p:cNvSpPr>
                  <p:nvPr/>
                </p:nvSpPr>
                <p:spPr bwMode="auto">
                  <a:xfrm>
                    <a:off x="1282" y="128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10" name="Freeform 481"/>
                  <p:cNvSpPr>
                    <a:spLocks/>
                  </p:cNvSpPr>
                  <p:nvPr/>
                </p:nvSpPr>
                <p:spPr bwMode="auto">
                  <a:xfrm>
                    <a:off x="1274" y="128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11" name="Freeform 482"/>
                  <p:cNvSpPr>
                    <a:spLocks/>
                  </p:cNvSpPr>
                  <p:nvPr/>
                </p:nvSpPr>
                <p:spPr bwMode="auto">
                  <a:xfrm>
                    <a:off x="1251" y="128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12" name="Freeform 483"/>
                  <p:cNvSpPr>
                    <a:spLocks/>
                  </p:cNvSpPr>
                  <p:nvPr/>
                </p:nvSpPr>
                <p:spPr bwMode="auto">
                  <a:xfrm>
                    <a:off x="1251" y="128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13" name="Freeform 484"/>
                  <p:cNvSpPr>
                    <a:spLocks/>
                  </p:cNvSpPr>
                  <p:nvPr/>
                </p:nvSpPr>
                <p:spPr bwMode="auto">
                  <a:xfrm>
                    <a:off x="1197" y="124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14" name="Freeform 485"/>
                  <p:cNvSpPr>
                    <a:spLocks/>
                  </p:cNvSpPr>
                  <p:nvPr/>
                </p:nvSpPr>
                <p:spPr bwMode="auto">
                  <a:xfrm>
                    <a:off x="1189" y="1243"/>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15" name="Freeform 486"/>
                  <p:cNvSpPr>
                    <a:spLocks/>
                  </p:cNvSpPr>
                  <p:nvPr/>
                </p:nvSpPr>
                <p:spPr bwMode="auto">
                  <a:xfrm>
                    <a:off x="1128" y="116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16" name="Freeform 487"/>
                  <p:cNvSpPr>
                    <a:spLocks/>
                  </p:cNvSpPr>
                  <p:nvPr/>
                </p:nvSpPr>
                <p:spPr bwMode="auto">
                  <a:xfrm>
                    <a:off x="1128" y="116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17" name="Freeform 488"/>
                  <p:cNvSpPr>
                    <a:spLocks/>
                  </p:cNvSpPr>
                  <p:nvPr/>
                </p:nvSpPr>
                <p:spPr bwMode="auto">
                  <a:xfrm>
                    <a:off x="1105" y="1134"/>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18" name="Freeform 489"/>
                  <p:cNvSpPr>
                    <a:spLocks/>
                  </p:cNvSpPr>
                  <p:nvPr/>
                </p:nvSpPr>
                <p:spPr bwMode="auto">
                  <a:xfrm>
                    <a:off x="1097" y="1134"/>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19" name="Freeform 490"/>
                  <p:cNvSpPr>
                    <a:spLocks/>
                  </p:cNvSpPr>
                  <p:nvPr/>
                </p:nvSpPr>
                <p:spPr bwMode="auto">
                  <a:xfrm>
                    <a:off x="1097" y="1134"/>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20" name="Freeform 491"/>
                  <p:cNvSpPr>
                    <a:spLocks/>
                  </p:cNvSpPr>
                  <p:nvPr/>
                </p:nvSpPr>
                <p:spPr bwMode="auto">
                  <a:xfrm>
                    <a:off x="1089" y="1134"/>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21" name="Freeform 492"/>
                  <p:cNvSpPr>
                    <a:spLocks/>
                  </p:cNvSpPr>
                  <p:nvPr/>
                </p:nvSpPr>
                <p:spPr bwMode="auto">
                  <a:xfrm>
                    <a:off x="1020" y="108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22" name="Freeform 493"/>
                  <p:cNvSpPr>
                    <a:spLocks/>
                  </p:cNvSpPr>
                  <p:nvPr/>
                </p:nvSpPr>
                <p:spPr bwMode="auto">
                  <a:xfrm>
                    <a:off x="1004" y="107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23" name="Freeform 494"/>
                  <p:cNvSpPr>
                    <a:spLocks/>
                  </p:cNvSpPr>
                  <p:nvPr/>
                </p:nvSpPr>
                <p:spPr bwMode="auto">
                  <a:xfrm>
                    <a:off x="989" y="107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24" name="Freeform 495"/>
                  <p:cNvSpPr>
                    <a:spLocks/>
                  </p:cNvSpPr>
                  <p:nvPr/>
                </p:nvSpPr>
                <p:spPr bwMode="auto">
                  <a:xfrm>
                    <a:off x="981" y="107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25" name="Freeform 496"/>
                  <p:cNvSpPr>
                    <a:spLocks/>
                  </p:cNvSpPr>
                  <p:nvPr/>
                </p:nvSpPr>
                <p:spPr bwMode="auto">
                  <a:xfrm>
                    <a:off x="966" y="105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26" name="Freeform 497"/>
                  <p:cNvSpPr>
                    <a:spLocks/>
                  </p:cNvSpPr>
                  <p:nvPr/>
                </p:nvSpPr>
                <p:spPr bwMode="auto">
                  <a:xfrm>
                    <a:off x="912" y="105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27" name="Freeform 498"/>
                  <p:cNvSpPr>
                    <a:spLocks/>
                  </p:cNvSpPr>
                  <p:nvPr/>
                </p:nvSpPr>
                <p:spPr bwMode="auto">
                  <a:xfrm>
                    <a:off x="881" y="102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28" name="Freeform 499"/>
                  <p:cNvSpPr>
                    <a:spLocks/>
                  </p:cNvSpPr>
                  <p:nvPr/>
                </p:nvSpPr>
                <p:spPr bwMode="auto">
                  <a:xfrm>
                    <a:off x="850"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29" name="Freeform 500"/>
                  <p:cNvSpPr>
                    <a:spLocks/>
                  </p:cNvSpPr>
                  <p:nvPr/>
                </p:nvSpPr>
                <p:spPr bwMode="auto">
                  <a:xfrm>
                    <a:off x="842" y="101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30" name="Freeform 501"/>
                  <p:cNvSpPr>
                    <a:spLocks/>
                  </p:cNvSpPr>
                  <p:nvPr/>
                </p:nvSpPr>
                <p:spPr bwMode="auto">
                  <a:xfrm>
                    <a:off x="835"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31" name="Freeform 502"/>
                  <p:cNvSpPr>
                    <a:spLocks/>
                  </p:cNvSpPr>
                  <p:nvPr/>
                </p:nvSpPr>
                <p:spPr bwMode="auto">
                  <a:xfrm>
                    <a:off x="819"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32" name="Freeform 503"/>
                  <p:cNvSpPr>
                    <a:spLocks/>
                  </p:cNvSpPr>
                  <p:nvPr/>
                </p:nvSpPr>
                <p:spPr bwMode="auto">
                  <a:xfrm>
                    <a:off x="811" y="101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33" name="Freeform 504"/>
                  <p:cNvSpPr>
                    <a:spLocks/>
                  </p:cNvSpPr>
                  <p:nvPr/>
                </p:nvSpPr>
                <p:spPr bwMode="auto">
                  <a:xfrm>
                    <a:off x="811" y="101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34" name="Freeform 505"/>
                  <p:cNvSpPr>
                    <a:spLocks/>
                  </p:cNvSpPr>
                  <p:nvPr/>
                </p:nvSpPr>
                <p:spPr bwMode="auto">
                  <a:xfrm>
                    <a:off x="804"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35" name="Freeform 506"/>
                  <p:cNvSpPr>
                    <a:spLocks/>
                  </p:cNvSpPr>
                  <p:nvPr/>
                </p:nvSpPr>
                <p:spPr bwMode="auto">
                  <a:xfrm>
                    <a:off x="796"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36" name="Freeform 507"/>
                  <p:cNvSpPr>
                    <a:spLocks/>
                  </p:cNvSpPr>
                  <p:nvPr/>
                </p:nvSpPr>
                <p:spPr bwMode="auto">
                  <a:xfrm>
                    <a:off x="788" y="101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37" name="Freeform 508"/>
                  <p:cNvSpPr>
                    <a:spLocks/>
                  </p:cNvSpPr>
                  <p:nvPr/>
                </p:nvSpPr>
                <p:spPr bwMode="auto">
                  <a:xfrm>
                    <a:off x="788" y="101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38" name="Freeform 509"/>
                  <p:cNvSpPr>
                    <a:spLocks/>
                  </p:cNvSpPr>
                  <p:nvPr/>
                </p:nvSpPr>
                <p:spPr bwMode="auto">
                  <a:xfrm>
                    <a:off x="788" y="101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39" name="Freeform 510"/>
                  <p:cNvSpPr>
                    <a:spLocks/>
                  </p:cNvSpPr>
                  <p:nvPr/>
                </p:nvSpPr>
                <p:spPr bwMode="auto">
                  <a:xfrm>
                    <a:off x="788" y="101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40" name="Freeform 511"/>
                  <p:cNvSpPr>
                    <a:spLocks/>
                  </p:cNvSpPr>
                  <p:nvPr/>
                </p:nvSpPr>
                <p:spPr bwMode="auto">
                  <a:xfrm>
                    <a:off x="750"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41" name="Freeform 512"/>
                  <p:cNvSpPr>
                    <a:spLocks/>
                  </p:cNvSpPr>
                  <p:nvPr/>
                </p:nvSpPr>
                <p:spPr bwMode="auto">
                  <a:xfrm>
                    <a:off x="734" y="101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42" name="Freeform 513"/>
                  <p:cNvSpPr>
                    <a:spLocks/>
                  </p:cNvSpPr>
                  <p:nvPr/>
                </p:nvSpPr>
                <p:spPr bwMode="auto">
                  <a:xfrm>
                    <a:off x="727"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43" name="Freeform 514"/>
                  <p:cNvSpPr>
                    <a:spLocks/>
                  </p:cNvSpPr>
                  <p:nvPr/>
                </p:nvSpPr>
                <p:spPr bwMode="auto">
                  <a:xfrm>
                    <a:off x="711"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44" name="Freeform 515"/>
                  <p:cNvSpPr>
                    <a:spLocks/>
                  </p:cNvSpPr>
                  <p:nvPr/>
                </p:nvSpPr>
                <p:spPr bwMode="auto">
                  <a:xfrm>
                    <a:off x="711"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45" name="Freeform 516"/>
                  <p:cNvSpPr>
                    <a:spLocks/>
                  </p:cNvSpPr>
                  <p:nvPr/>
                </p:nvSpPr>
                <p:spPr bwMode="auto">
                  <a:xfrm>
                    <a:off x="703" y="101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46" name="Freeform 517"/>
                  <p:cNvSpPr>
                    <a:spLocks/>
                  </p:cNvSpPr>
                  <p:nvPr/>
                </p:nvSpPr>
                <p:spPr bwMode="auto">
                  <a:xfrm>
                    <a:off x="680" y="99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solidFill>
                      <a:srgbClr val="FF0000"/>
                    </a:solidFill>
                    <a:round/>
                    <a:headEnd/>
                    <a:tailEnd/>
                  </a:ln>
                </p:spPr>
                <p:txBody>
                  <a:bodyPr/>
                  <a:lstStyle/>
                  <a:p>
                    <a:endParaRPr lang="es-ES"/>
                  </a:p>
                </p:txBody>
              </p:sp>
              <p:sp>
                <p:nvSpPr>
                  <p:cNvPr id="1347" name="Freeform 518"/>
                  <p:cNvSpPr>
                    <a:spLocks/>
                  </p:cNvSpPr>
                  <p:nvPr/>
                </p:nvSpPr>
                <p:spPr bwMode="auto">
                  <a:xfrm>
                    <a:off x="673" y="999"/>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FF0000"/>
                  </a:solidFill>
                  <a:ln w="12700">
                    <a:solidFill>
                      <a:srgbClr val="FF0000"/>
                    </a:solidFill>
                    <a:round/>
                    <a:headEnd/>
                    <a:tailEnd/>
                  </a:ln>
                </p:spPr>
                <p:txBody>
                  <a:bodyPr/>
                  <a:lstStyle/>
                  <a:p>
                    <a:endParaRPr lang="es-ES"/>
                  </a:p>
                </p:txBody>
              </p:sp>
              <p:sp>
                <p:nvSpPr>
                  <p:cNvPr id="1348" name="Freeform 519"/>
                  <p:cNvSpPr>
                    <a:spLocks/>
                  </p:cNvSpPr>
                  <p:nvPr/>
                </p:nvSpPr>
                <p:spPr bwMode="auto">
                  <a:xfrm>
                    <a:off x="4129" y="18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49" name="Freeform 520"/>
                  <p:cNvSpPr>
                    <a:spLocks/>
                  </p:cNvSpPr>
                  <p:nvPr/>
                </p:nvSpPr>
                <p:spPr bwMode="auto">
                  <a:xfrm>
                    <a:off x="4082" y="181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50" name="Freeform 521"/>
                  <p:cNvSpPr>
                    <a:spLocks/>
                  </p:cNvSpPr>
                  <p:nvPr/>
                </p:nvSpPr>
                <p:spPr bwMode="auto">
                  <a:xfrm>
                    <a:off x="4044" y="18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51" name="Freeform 522"/>
                  <p:cNvSpPr>
                    <a:spLocks/>
                  </p:cNvSpPr>
                  <p:nvPr/>
                </p:nvSpPr>
                <p:spPr bwMode="auto">
                  <a:xfrm>
                    <a:off x="4028" y="181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52" name="Freeform 523"/>
                  <p:cNvSpPr>
                    <a:spLocks/>
                  </p:cNvSpPr>
                  <p:nvPr/>
                </p:nvSpPr>
                <p:spPr bwMode="auto">
                  <a:xfrm>
                    <a:off x="3967" y="18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53" name="Freeform 524"/>
                  <p:cNvSpPr>
                    <a:spLocks/>
                  </p:cNvSpPr>
                  <p:nvPr/>
                </p:nvSpPr>
                <p:spPr bwMode="auto">
                  <a:xfrm>
                    <a:off x="3943" y="181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54" name="Freeform 525"/>
                  <p:cNvSpPr>
                    <a:spLocks/>
                  </p:cNvSpPr>
                  <p:nvPr/>
                </p:nvSpPr>
                <p:spPr bwMode="auto">
                  <a:xfrm>
                    <a:off x="3866" y="181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55" name="Freeform 526"/>
                  <p:cNvSpPr>
                    <a:spLocks/>
                  </p:cNvSpPr>
                  <p:nvPr/>
                </p:nvSpPr>
                <p:spPr bwMode="auto">
                  <a:xfrm>
                    <a:off x="3851" y="18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56" name="Freeform 527"/>
                  <p:cNvSpPr>
                    <a:spLocks/>
                  </p:cNvSpPr>
                  <p:nvPr/>
                </p:nvSpPr>
                <p:spPr bwMode="auto">
                  <a:xfrm>
                    <a:off x="3843" y="18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57" name="Freeform 528"/>
                  <p:cNvSpPr>
                    <a:spLocks/>
                  </p:cNvSpPr>
                  <p:nvPr/>
                </p:nvSpPr>
                <p:spPr bwMode="auto">
                  <a:xfrm>
                    <a:off x="3812" y="181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58" name="Freeform 529"/>
                  <p:cNvSpPr>
                    <a:spLocks/>
                  </p:cNvSpPr>
                  <p:nvPr/>
                </p:nvSpPr>
                <p:spPr bwMode="auto">
                  <a:xfrm>
                    <a:off x="3789" y="18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59" name="Freeform 530"/>
                  <p:cNvSpPr>
                    <a:spLocks/>
                  </p:cNvSpPr>
                  <p:nvPr/>
                </p:nvSpPr>
                <p:spPr bwMode="auto">
                  <a:xfrm>
                    <a:off x="3789" y="18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60" name="Freeform 531"/>
                  <p:cNvSpPr>
                    <a:spLocks/>
                  </p:cNvSpPr>
                  <p:nvPr/>
                </p:nvSpPr>
                <p:spPr bwMode="auto">
                  <a:xfrm>
                    <a:off x="3758" y="165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61" name="Freeform 532"/>
                  <p:cNvSpPr>
                    <a:spLocks/>
                  </p:cNvSpPr>
                  <p:nvPr/>
                </p:nvSpPr>
                <p:spPr bwMode="auto">
                  <a:xfrm>
                    <a:off x="3727" y="165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62" name="Freeform 533"/>
                  <p:cNvSpPr>
                    <a:spLocks/>
                  </p:cNvSpPr>
                  <p:nvPr/>
                </p:nvSpPr>
                <p:spPr bwMode="auto">
                  <a:xfrm>
                    <a:off x="3727" y="165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63" name="Freeform 534"/>
                  <p:cNvSpPr>
                    <a:spLocks/>
                  </p:cNvSpPr>
                  <p:nvPr/>
                </p:nvSpPr>
                <p:spPr bwMode="auto">
                  <a:xfrm>
                    <a:off x="3673" y="165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64" name="Freeform 535"/>
                  <p:cNvSpPr>
                    <a:spLocks/>
                  </p:cNvSpPr>
                  <p:nvPr/>
                </p:nvSpPr>
                <p:spPr bwMode="auto">
                  <a:xfrm>
                    <a:off x="3673" y="165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65" name="Freeform 536"/>
                  <p:cNvSpPr>
                    <a:spLocks/>
                  </p:cNvSpPr>
                  <p:nvPr/>
                </p:nvSpPr>
                <p:spPr bwMode="auto">
                  <a:xfrm>
                    <a:off x="3643"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66" name="Freeform 537"/>
                  <p:cNvSpPr>
                    <a:spLocks/>
                  </p:cNvSpPr>
                  <p:nvPr/>
                </p:nvSpPr>
                <p:spPr bwMode="auto">
                  <a:xfrm>
                    <a:off x="3635"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67" name="Freeform 538"/>
                  <p:cNvSpPr>
                    <a:spLocks/>
                  </p:cNvSpPr>
                  <p:nvPr/>
                </p:nvSpPr>
                <p:spPr bwMode="auto">
                  <a:xfrm>
                    <a:off x="3612"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68" name="Freeform 539"/>
                  <p:cNvSpPr>
                    <a:spLocks/>
                  </p:cNvSpPr>
                  <p:nvPr/>
                </p:nvSpPr>
                <p:spPr bwMode="auto">
                  <a:xfrm>
                    <a:off x="3604"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69" name="Freeform 540"/>
                  <p:cNvSpPr>
                    <a:spLocks/>
                  </p:cNvSpPr>
                  <p:nvPr/>
                </p:nvSpPr>
                <p:spPr bwMode="auto">
                  <a:xfrm>
                    <a:off x="3604"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70" name="Freeform 541"/>
                  <p:cNvSpPr>
                    <a:spLocks/>
                  </p:cNvSpPr>
                  <p:nvPr/>
                </p:nvSpPr>
                <p:spPr bwMode="auto">
                  <a:xfrm>
                    <a:off x="3596" y="165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71" name="Freeform 542"/>
                  <p:cNvSpPr>
                    <a:spLocks/>
                  </p:cNvSpPr>
                  <p:nvPr/>
                </p:nvSpPr>
                <p:spPr bwMode="auto">
                  <a:xfrm>
                    <a:off x="3596" y="165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72" name="Freeform 543"/>
                  <p:cNvSpPr>
                    <a:spLocks/>
                  </p:cNvSpPr>
                  <p:nvPr/>
                </p:nvSpPr>
                <p:spPr bwMode="auto">
                  <a:xfrm>
                    <a:off x="3550"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73" name="Freeform 544"/>
                  <p:cNvSpPr>
                    <a:spLocks/>
                  </p:cNvSpPr>
                  <p:nvPr/>
                </p:nvSpPr>
                <p:spPr bwMode="auto">
                  <a:xfrm>
                    <a:off x="3550"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74" name="Freeform 545"/>
                  <p:cNvSpPr>
                    <a:spLocks/>
                  </p:cNvSpPr>
                  <p:nvPr/>
                </p:nvSpPr>
                <p:spPr bwMode="auto">
                  <a:xfrm>
                    <a:off x="3535"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75" name="Freeform 546"/>
                  <p:cNvSpPr>
                    <a:spLocks/>
                  </p:cNvSpPr>
                  <p:nvPr/>
                </p:nvSpPr>
                <p:spPr bwMode="auto">
                  <a:xfrm>
                    <a:off x="3535"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76" name="Freeform 547"/>
                  <p:cNvSpPr>
                    <a:spLocks/>
                  </p:cNvSpPr>
                  <p:nvPr/>
                </p:nvSpPr>
                <p:spPr bwMode="auto">
                  <a:xfrm>
                    <a:off x="3535"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77" name="Freeform 548"/>
                  <p:cNvSpPr>
                    <a:spLocks/>
                  </p:cNvSpPr>
                  <p:nvPr/>
                </p:nvSpPr>
                <p:spPr bwMode="auto">
                  <a:xfrm>
                    <a:off x="3488" y="165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78" name="Freeform 549"/>
                  <p:cNvSpPr>
                    <a:spLocks/>
                  </p:cNvSpPr>
                  <p:nvPr/>
                </p:nvSpPr>
                <p:spPr bwMode="auto">
                  <a:xfrm>
                    <a:off x="3481"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79" name="Freeform 550"/>
                  <p:cNvSpPr>
                    <a:spLocks/>
                  </p:cNvSpPr>
                  <p:nvPr/>
                </p:nvSpPr>
                <p:spPr bwMode="auto">
                  <a:xfrm>
                    <a:off x="3457" y="165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80" name="Freeform 551"/>
                  <p:cNvSpPr>
                    <a:spLocks/>
                  </p:cNvSpPr>
                  <p:nvPr/>
                </p:nvSpPr>
                <p:spPr bwMode="auto">
                  <a:xfrm>
                    <a:off x="3427"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81" name="Freeform 552"/>
                  <p:cNvSpPr>
                    <a:spLocks/>
                  </p:cNvSpPr>
                  <p:nvPr/>
                </p:nvSpPr>
                <p:spPr bwMode="auto">
                  <a:xfrm>
                    <a:off x="3427" y="165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82" name="Freeform 553"/>
                  <p:cNvSpPr>
                    <a:spLocks/>
                  </p:cNvSpPr>
                  <p:nvPr/>
                </p:nvSpPr>
                <p:spPr bwMode="auto">
                  <a:xfrm>
                    <a:off x="3388" y="159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83" name="Freeform 554"/>
                  <p:cNvSpPr>
                    <a:spLocks/>
                  </p:cNvSpPr>
                  <p:nvPr/>
                </p:nvSpPr>
                <p:spPr bwMode="auto">
                  <a:xfrm>
                    <a:off x="3388" y="159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84" name="Freeform 555"/>
                  <p:cNvSpPr>
                    <a:spLocks/>
                  </p:cNvSpPr>
                  <p:nvPr/>
                </p:nvSpPr>
                <p:spPr bwMode="auto">
                  <a:xfrm>
                    <a:off x="3373" y="159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85" name="Freeform 556"/>
                  <p:cNvSpPr>
                    <a:spLocks/>
                  </p:cNvSpPr>
                  <p:nvPr/>
                </p:nvSpPr>
                <p:spPr bwMode="auto">
                  <a:xfrm>
                    <a:off x="3365" y="159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86" name="Freeform 557"/>
                  <p:cNvSpPr>
                    <a:spLocks/>
                  </p:cNvSpPr>
                  <p:nvPr/>
                </p:nvSpPr>
                <p:spPr bwMode="auto">
                  <a:xfrm>
                    <a:off x="3349" y="159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87" name="Freeform 558"/>
                  <p:cNvSpPr>
                    <a:spLocks/>
                  </p:cNvSpPr>
                  <p:nvPr/>
                </p:nvSpPr>
                <p:spPr bwMode="auto">
                  <a:xfrm>
                    <a:off x="3326" y="159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88" name="Freeform 559"/>
                  <p:cNvSpPr>
                    <a:spLocks/>
                  </p:cNvSpPr>
                  <p:nvPr/>
                </p:nvSpPr>
                <p:spPr bwMode="auto">
                  <a:xfrm>
                    <a:off x="3303" y="159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89" name="Freeform 560"/>
                  <p:cNvSpPr>
                    <a:spLocks/>
                  </p:cNvSpPr>
                  <p:nvPr/>
                </p:nvSpPr>
                <p:spPr bwMode="auto">
                  <a:xfrm>
                    <a:off x="3288" y="159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90" name="Freeform 561"/>
                  <p:cNvSpPr>
                    <a:spLocks/>
                  </p:cNvSpPr>
                  <p:nvPr/>
                </p:nvSpPr>
                <p:spPr bwMode="auto">
                  <a:xfrm>
                    <a:off x="3265"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91" name="Freeform 562"/>
                  <p:cNvSpPr>
                    <a:spLocks/>
                  </p:cNvSpPr>
                  <p:nvPr/>
                </p:nvSpPr>
                <p:spPr bwMode="auto">
                  <a:xfrm>
                    <a:off x="3265"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92" name="Freeform 563"/>
                  <p:cNvSpPr>
                    <a:spLocks/>
                  </p:cNvSpPr>
                  <p:nvPr/>
                </p:nvSpPr>
                <p:spPr bwMode="auto">
                  <a:xfrm>
                    <a:off x="3226"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93" name="Freeform 564"/>
                  <p:cNvSpPr>
                    <a:spLocks/>
                  </p:cNvSpPr>
                  <p:nvPr/>
                </p:nvSpPr>
                <p:spPr bwMode="auto">
                  <a:xfrm>
                    <a:off x="3203"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94" name="Freeform 565"/>
                  <p:cNvSpPr>
                    <a:spLocks/>
                  </p:cNvSpPr>
                  <p:nvPr/>
                </p:nvSpPr>
                <p:spPr bwMode="auto">
                  <a:xfrm>
                    <a:off x="3172"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95" name="Freeform 566"/>
                  <p:cNvSpPr>
                    <a:spLocks/>
                  </p:cNvSpPr>
                  <p:nvPr/>
                </p:nvSpPr>
                <p:spPr bwMode="auto">
                  <a:xfrm>
                    <a:off x="3157"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96" name="Freeform 567"/>
                  <p:cNvSpPr>
                    <a:spLocks/>
                  </p:cNvSpPr>
                  <p:nvPr/>
                </p:nvSpPr>
                <p:spPr bwMode="auto">
                  <a:xfrm>
                    <a:off x="3133" y="155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397" name="Freeform 568"/>
                  <p:cNvSpPr>
                    <a:spLocks/>
                  </p:cNvSpPr>
                  <p:nvPr/>
                </p:nvSpPr>
                <p:spPr bwMode="auto">
                  <a:xfrm>
                    <a:off x="3126"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398" name="Freeform 569"/>
                  <p:cNvSpPr>
                    <a:spLocks/>
                  </p:cNvSpPr>
                  <p:nvPr/>
                </p:nvSpPr>
                <p:spPr bwMode="auto">
                  <a:xfrm>
                    <a:off x="3118" y="1552"/>
                    <a:ext cx="46" cy="32"/>
                  </a:xfrm>
                  <a:custGeom>
                    <a:avLst/>
                    <a:gdLst>
                      <a:gd name="T0" fmla="*/ 23 w 46"/>
                      <a:gd name="T1" fmla="*/ 0 h 32"/>
                      <a:gd name="T2" fmla="*/ 0 w 46"/>
                      <a:gd name="T3" fmla="*/ 32 h 32"/>
                      <a:gd name="T4" fmla="*/ 46 w 46"/>
                      <a:gd name="T5" fmla="*/ 32 h 32"/>
                      <a:gd name="T6" fmla="*/ 23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23" y="0"/>
                        </a:moveTo>
                        <a:lnTo>
                          <a:pt x="0" y="32"/>
                        </a:lnTo>
                        <a:lnTo>
                          <a:pt x="46" y="32"/>
                        </a:lnTo>
                        <a:lnTo>
                          <a:pt x="23" y="0"/>
                        </a:lnTo>
                        <a:close/>
                      </a:path>
                    </a:pathLst>
                  </a:custGeom>
                  <a:solidFill>
                    <a:srgbClr val="00FF00"/>
                  </a:solidFill>
                  <a:ln w="12700">
                    <a:solidFill>
                      <a:srgbClr val="00FF00"/>
                    </a:solidFill>
                    <a:round/>
                    <a:headEnd/>
                    <a:tailEnd/>
                  </a:ln>
                </p:spPr>
                <p:txBody>
                  <a:bodyPr/>
                  <a:lstStyle/>
                  <a:p>
                    <a:endParaRPr lang="es-ES"/>
                  </a:p>
                </p:txBody>
              </p:sp>
              <p:sp>
                <p:nvSpPr>
                  <p:cNvPr id="1399" name="Freeform 570"/>
                  <p:cNvSpPr>
                    <a:spLocks/>
                  </p:cNvSpPr>
                  <p:nvPr/>
                </p:nvSpPr>
                <p:spPr bwMode="auto">
                  <a:xfrm>
                    <a:off x="3118" y="1552"/>
                    <a:ext cx="46" cy="32"/>
                  </a:xfrm>
                  <a:custGeom>
                    <a:avLst/>
                    <a:gdLst>
                      <a:gd name="T0" fmla="*/ 23 w 46"/>
                      <a:gd name="T1" fmla="*/ 0 h 32"/>
                      <a:gd name="T2" fmla="*/ 0 w 46"/>
                      <a:gd name="T3" fmla="*/ 32 h 32"/>
                      <a:gd name="T4" fmla="*/ 46 w 46"/>
                      <a:gd name="T5" fmla="*/ 32 h 32"/>
                      <a:gd name="T6" fmla="*/ 23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23" y="0"/>
                        </a:moveTo>
                        <a:lnTo>
                          <a:pt x="0" y="32"/>
                        </a:lnTo>
                        <a:lnTo>
                          <a:pt x="46" y="32"/>
                        </a:lnTo>
                        <a:lnTo>
                          <a:pt x="23" y="0"/>
                        </a:lnTo>
                        <a:close/>
                      </a:path>
                    </a:pathLst>
                  </a:custGeom>
                  <a:solidFill>
                    <a:srgbClr val="00FF00"/>
                  </a:solidFill>
                  <a:ln w="12700">
                    <a:solidFill>
                      <a:srgbClr val="00FF00"/>
                    </a:solidFill>
                    <a:round/>
                    <a:headEnd/>
                    <a:tailEnd/>
                  </a:ln>
                </p:spPr>
                <p:txBody>
                  <a:bodyPr/>
                  <a:lstStyle/>
                  <a:p>
                    <a:endParaRPr lang="es-ES"/>
                  </a:p>
                </p:txBody>
              </p:sp>
              <p:sp>
                <p:nvSpPr>
                  <p:cNvPr id="1400" name="Freeform 571"/>
                  <p:cNvSpPr>
                    <a:spLocks/>
                  </p:cNvSpPr>
                  <p:nvPr/>
                </p:nvSpPr>
                <p:spPr bwMode="auto">
                  <a:xfrm>
                    <a:off x="3103"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01" name="Freeform 572"/>
                  <p:cNvSpPr>
                    <a:spLocks/>
                  </p:cNvSpPr>
                  <p:nvPr/>
                </p:nvSpPr>
                <p:spPr bwMode="auto">
                  <a:xfrm>
                    <a:off x="3103"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02" name="Freeform 573"/>
                  <p:cNvSpPr>
                    <a:spLocks/>
                  </p:cNvSpPr>
                  <p:nvPr/>
                </p:nvSpPr>
                <p:spPr bwMode="auto">
                  <a:xfrm>
                    <a:off x="3087"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03" name="Freeform 574"/>
                  <p:cNvSpPr>
                    <a:spLocks/>
                  </p:cNvSpPr>
                  <p:nvPr/>
                </p:nvSpPr>
                <p:spPr bwMode="auto">
                  <a:xfrm>
                    <a:off x="3079" y="155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04" name="Freeform 575"/>
                  <p:cNvSpPr>
                    <a:spLocks/>
                  </p:cNvSpPr>
                  <p:nvPr/>
                </p:nvSpPr>
                <p:spPr bwMode="auto">
                  <a:xfrm>
                    <a:off x="3049"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05" name="Freeform 576"/>
                  <p:cNvSpPr>
                    <a:spLocks/>
                  </p:cNvSpPr>
                  <p:nvPr/>
                </p:nvSpPr>
                <p:spPr bwMode="auto">
                  <a:xfrm>
                    <a:off x="3033"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06" name="Freeform 577"/>
                  <p:cNvSpPr>
                    <a:spLocks/>
                  </p:cNvSpPr>
                  <p:nvPr/>
                </p:nvSpPr>
                <p:spPr bwMode="auto">
                  <a:xfrm>
                    <a:off x="3018"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07" name="Freeform 578"/>
                  <p:cNvSpPr>
                    <a:spLocks/>
                  </p:cNvSpPr>
                  <p:nvPr/>
                </p:nvSpPr>
                <p:spPr bwMode="auto">
                  <a:xfrm>
                    <a:off x="3018"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08" name="Freeform 579"/>
                  <p:cNvSpPr>
                    <a:spLocks/>
                  </p:cNvSpPr>
                  <p:nvPr/>
                </p:nvSpPr>
                <p:spPr bwMode="auto">
                  <a:xfrm>
                    <a:off x="3010"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09" name="Freeform 580"/>
                  <p:cNvSpPr>
                    <a:spLocks/>
                  </p:cNvSpPr>
                  <p:nvPr/>
                </p:nvSpPr>
                <p:spPr bwMode="auto">
                  <a:xfrm>
                    <a:off x="3010"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0" name="Freeform 581"/>
                  <p:cNvSpPr>
                    <a:spLocks/>
                  </p:cNvSpPr>
                  <p:nvPr/>
                </p:nvSpPr>
                <p:spPr bwMode="auto">
                  <a:xfrm>
                    <a:off x="2987"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1" name="Freeform 582"/>
                  <p:cNvSpPr>
                    <a:spLocks/>
                  </p:cNvSpPr>
                  <p:nvPr/>
                </p:nvSpPr>
                <p:spPr bwMode="auto">
                  <a:xfrm>
                    <a:off x="2979"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2" name="Freeform 583"/>
                  <p:cNvSpPr>
                    <a:spLocks/>
                  </p:cNvSpPr>
                  <p:nvPr/>
                </p:nvSpPr>
                <p:spPr bwMode="auto">
                  <a:xfrm>
                    <a:off x="2979"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3" name="Freeform 584"/>
                  <p:cNvSpPr>
                    <a:spLocks/>
                  </p:cNvSpPr>
                  <p:nvPr/>
                </p:nvSpPr>
                <p:spPr bwMode="auto">
                  <a:xfrm>
                    <a:off x="2964"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4" name="Freeform 585"/>
                  <p:cNvSpPr>
                    <a:spLocks/>
                  </p:cNvSpPr>
                  <p:nvPr/>
                </p:nvSpPr>
                <p:spPr bwMode="auto">
                  <a:xfrm>
                    <a:off x="2964"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5" name="Freeform 586"/>
                  <p:cNvSpPr>
                    <a:spLocks/>
                  </p:cNvSpPr>
                  <p:nvPr/>
                </p:nvSpPr>
                <p:spPr bwMode="auto">
                  <a:xfrm>
                    <a:off x="2941"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6" name="Freeform 587"/>
                  <p:cNvSpPr>
                    <a:spLocks/>
                  </p:cNvSpPr>
                  <p:nvPr/>
                </p:nvSpPr>
                <p:spPr bwMode="auto">
                  <a:xfrm>
                    <a:off x="2933"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7" name="Freeform 588"/>
                  <p:cNvSpPr>
                    <a:spLocks/>
                  </p:cNvSpPr>
                  <p:nvPr/>
                </p:nvSpPr>
                <p:spPr bwMode="auto">
                  <a:xfrm>
                    <a:off x="2925"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8" name="Freeform 589"/>
                  <p:cNvSpPr>
                    <a:spLocks/>
                  </p:cNvSpPr>
                  <p:nvPr/>
                </p:nvSpPr>
                <p:spPr bwMode="auto">
                  <a:xfrm>
                    <a:off x="2887"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19" name="Freeform 590"/>
                  <p:cNvSpPr>
                    <a:spLocks/>
                  </p:cNvSpPr>
                  <p:nvPr/>
                </p:nvSpPr>
                <p:spPr bwMode="auto">
                  <a:xfrm>
                    <a:off x="2871" y="155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20" name="Freeform 591"/>
                  <p:cNvSpPr>
                    <a:spLocks/>
                  </p:cNvSpPr>
                  <p:nvPr/>
                </p:nvSpPr>
                <p:spPr bwMode="auto">
                  <a:xfrm>
                    <a:off x="2840" y="152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21" name="Freeform 592"/>
                  <p:cNvSpPr>
                    <a:spLocks/>
                  </p:cNvSpPr>
                  <p:nvPr/>
                </p:nvSpPr>
                <p:spPr bwMode="auto">
                  <a:xfrm>
                    <a:off x="2817"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22" name="Freeform 593"/>
                  <p:cNvSpPr>
                    <a:spLocks/>
                  </p:cNvSpPr>
                  <p:nvPr/>
                </p:nvSpPr>
                <p:spPr bwMode="auto">
                  <a:xfrm>
                    <a:off x="2786" y="152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23" name="Freeform 594"/>
                  <p:cNvSpPr>
                    <a:spLocks/>
                  </p:cNvSpPr>
                  <p:nvPr/>
                </p:nvSpPr>
                <p:spPr bwMode="auto">
                  <a:xfrm>
                    <a:off x="2779"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24" name="Freeform 595"/>
                  <p:cNvSpPr>
                    <a:spLocks/>
                  </p:cNvSpPr>
                  <p:nvPr/>
                </p:nvSpPr>
                <p:spPr bwMode="auto">
                  <a:xfrm>
                    <a:off x="2779"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25" name="Freeform 596"/>
                  <p:cNvSpPr>
                    <a:spLocks/>
                  </p:cNvSpPr>
                  <p:nvPr/>
                </p:nvSpPr>
                <p:spPr bwMode="auto">
                  <a:xfrm>
                    <a:off x="2771"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26" name="Freeform 597"/>
                  <p:cNvSpPr>
                    <a:spLocks/>
                  </p:cNvSpPr>
                  <p:nvPr/>
                </p:nvSpPr>
                <p:spPr bwMode="auto">
                  <a:xfrm>
                    <a:off x="2755" y="152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27" name="Freeform 598"/>
                  <p:cNvSpPr>
                    <a:spLocks/>
                  </p:cNvSpPr>
                  <p:nvPr/>
                </p:nvSpPr>
                <p:spPr bwMode="auto">
                  <a:xfrm>
                    <a:off x="2725"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28" name="Freeform 599"/>
                  <p:cNvSpPr>
                    <a:spLocks/>
                  </p:cNvSpPr>
                  <p:nvPr/>
                </p:nvSpPr>
                <p:spPr bwMode="auto">
                  <a:xfrm>
                    <a:off x="2709"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29" name="Freeform 600"/>
                  <p:cNvSpPr>
                    <a:spLocks/>
                  </p:cNvSpPr>
                  <p:nvPr/>
                </p:nvSpPr>
                <p:spPr bwMode="auto">
                  <a:xfrm>
                    <a:off x="2686"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30" name="Freeform 601"/>
                  <p:cNvSpPr>
                    <a:spLocks/>
                  </p:cNvSpPr>
                  <p:nvPr/>
                </p:nvSpPr>
                <p:spPr bwMode="auto">
                  <a:xfrm>
                    <a:off x="2678" y="152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31" name="Freeform 602"/>
                  <p:cNvSpPr>
                    <a:spLocks/>
                  </p:cNvSpPr>
                  <p:nvPr/>
                </p:nvSpPr>
                <p:spPr bwMode="auto">
                  <a:xfrm>
                    <a:off x="2671"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32" name="Freeform 603"/>
                  <p:cNvSpPr>
                    <a:spLocks/>
                  </p:cNvSpPr>
                  <p:nvPr/>
                </p:nvSpPr>
                <p:spPr bwMode="auto">
                  <a:xfrm>
                    <a:off x="2663"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33" name="Freeform 604"/>
                  <p:cNvSpPr>
                    <a:spLocks/>
                  </p:cNvSpPr>
                  <p:nvPr/>
                </p:nvSpPr>
                <p:spPr bwMode="auto">
                  <a:xfrm>
                    <a:off x="2640"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34" name="Freeform 605"/>
                  <p:cNvSpPr>
                    <a:spLocks/>
                  </p:cNvSpPr>
                  <p:nvPr/>
                </p:nvSpPr>
                <p:spPr bwMode="auto">
                  <a:xfrm>
                    <a:off x="2624" y="152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35" name="Freeform 606"/>
                  <p:cNvSpPr>
                    <a:spLocks/>
                  </p:cNvSpPr>
                  <p:nvPr/>
                </p:nvSpPr>
                <p:spPr bwMode="auto">
                  <a:xfrm>
                    <a:off x="2601"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36" name="Freeform 607"/>
                  <p:cNvSpPr>
                    <a:spLocks/>
                  </p:cNvSpPr>
                  <p:nvPr/>
                </p:nvSpPr>
                <p:spPr bwMode="auto">
                  <a:xfrm>
                    <a:off x="2593" y="152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37" name="Freeform 608"/>
                  <p:cNvSpPr>
                    <a:spLocks/>
                  </p:cNvSpPr>
                  <p:nvPr/>
                </p:nvSpPr>
                <p:spPr bwMode="auto">
                  <a:xfrm>
                    <a:off x="2578"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38" name="Freeform 609"/>
                  <p:cNvSpPr>
                    <a:spLocks/>
                  </p:cNvSpPr>
                  <p:nvPr/>
                </p:nvSpPr>
                <p:spPr bwMode="auto">
                  <a:xfrm>
                    <a:off x="2578"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39" name="Freeform 610"/>
                  <p:cNvSpPr>
                    <a:spLocks/>
                  </p:cNvSpPr>
                  <p:nvPr/>
                </p:nvSpPr>
                <p:spPr bwMode="auto">
                  <a:xfrm>
                    <a:off x="2570" y="152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40" name="Freeform 611"/>
                  <p:cNvSpPr>
                    <a:spLocks/>
                  </p:cNvSpPr>
                  <p:nvPr/>
                </p:nvSpPr>
                <p:spPr bwMode="auto">
                  <a:xfrm>
                    <a:off x="2547"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41" name="Freeform 612"/>
                  <p:cNvSpPr>
                    <a:spLocks/>
                  </p:cNvSpPr>
                  <p:nvPr/>
                </p:nvSpPr>
                <p:spPr bwMode="auto">
                  <a:xfrm>
                    <a:off x="2547" y="1526"/>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42" name="Freeform 613"/>
                  <p:cNvSpPr>
                    <a:spLocks/>
                  </p:cNvSpPr>
                  <p:nvPr/>
                </p:nvSpPr>
                <p:spPr bwMode="auto">
                  <a:xfrm>
                    <a:off x="2524"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43" name="Freeform 614"/>
                  <p:cNvSpPr>
                    <a:spLocks/>
                  </p:cNvSpPr>
                  <p:nvPr/>
                </p:nvSpPr>
                <p:spPr bwMode="auto">
                  <a:xfrm>
                    <a:off x="2516" y="150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44" name="Freeform 615"/>
                  <p:cNvSpPr>
                    <a:spLocks/>
                  </p:cNvSpPr>
                  <p:nvPr/>
                </p:nvSpPr>
                <p:spPr bwMode="auto">
                  <a:xfrm>
                    <a:off x="2501"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45" name="Freeform 616"/>
                  <p:cNvSpPr>
                    <a:spLocks/>
                  </p:cNvSpPr>
                  <p:nvPr/>
                </p:nvSpPr>
                <p:spPr bwMode="auto">
                  <a:xfrm>
                    <a:off x="2493"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46" name="Freeform 617"/>
                  <p:cNvSpPr>
                    <a:spLocks/>
                  </p:cNvSpPr>
                  <p:nvPr/>
                </p:nvSpPr>
                <p:spPr bwMode="auto">
                  <a:xfrm>
                    <a:off x="2485" y="150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47" name="Freeform 618"/>
                  <p:cNvSpPr>
                    <a:spLocks/>
                  </p:cNvSpPr>
                  <p:nvPr/>
                </p:nvSpPr>
                <p:spPr bwMode="auto">
                  <a:xfrm>
                    <a:off x="2470"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48" name="Freeform 619"/>
                  <p:cNvSpPr>
                    <a:spLocks/>
                  </p:cNvSpPr>
                  <p:nvPr/>
                </p:nvSpPr>
                <p:spPr bwMode="auto">
                  <a:xfrm>
                    <a:off x="2470"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49" name="Freeform 620"/>
                  <p:cNvSpPr>
                    <a:spLocks/>
                  </p:cNvSpPr>
                  <p:nvPr/>
                </p:nvSpPr>
                <p:spPr bwMode="auto">
                  <a:xfrm>
                    <a:off x="2462" y="150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450" name="Freeform 621"/>
                  <p:cNvSpPr>
                    <a:spLocks/>
                  </p:cNvSpPr>
                  <p:nvPr/>
                </p:nvSpPr>
                <p:spPr bwMode="auto">
                  <a:xfrm>
                    <a:off x="2447"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51" name="Freeform 622"/>
                  <p:cNvSpPr>
                    <a:spLocks/>
                  </p:cNvSpPr>
                  <p:nvPr/>
                </p:nvSpPr>
                <p:spPr bwMode="auto">
                  <a:xfrm>
                    <a:off x="2439"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52" name="Freeform 623"/>
                  <p:cNvSpPr>
                    <a:spLocks/>
                  </p:cNvSpPr>
                  <p:nvPr/>
                </p:nvSpPr>
                <p:spPr bwMode="auto">
                  <a:xfrm>
                    <a:off x="2424"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53" name="Freeform 624"/>
                  <p:cNvSpPr>
                    <a:spLocks/>
                  </p:cNvSpPr>
                  <p:nvPr/>
                </p:nvSpPr>
                <p:spPr bwMode="auto">
                  <a:xfrm>
                    <a:off x="2424"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54" name="Freeform 625"/>
                  <p:cNvSpPr>
                    <a:spLocks/>
                  </p:cNvSpPr>
                  <p:nvPr/>
                </p:nvSpPr>
                <p:spPr bwMode="auto">
                  <a:xfrm>
                    <a:off x="2424"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55" name="Freeform 626"/>
                  <p:cNvSpPr>
                    <a:spLocks/>
                  </p:cNvSpPr>
                  <p:nvPr/>
                </p:nvSpPr>
                <p:spPr bwMode="auto">
                  <a:xfrm>
                    <a:off x="2424"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56" name="Freeform 627"/>
                  <p:cNvSpPr>
                    <a:spLocks/>
                  </p:cNvSpPr>
                  <p:nvPr/>
                </p:nvSpPr>
                <p:spPr bwMode="auto">
                  <a:xfrm>
                    <a:off x="2416"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457" name="Freeform 628"/>
                  <p:cNvSpPr>
                    <a:spLocks/>
                  </p:cNvSpPr>
                  <p:nvPr/>
                </p:nvSpPr>
                <p:spPr bwMode="auto">
                  <a:xfrm>
                    <a:off x="2416" y="150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grpSp>
            <p:sp>
              <p:nvSpPr>
                <p:cNvPr id="1138" name="Freeform 629"/>
                <p:cNvSpPr>
                  <a:spLocks/>
                </p:cNvSpPr>
                <p:nvPr/>
              </p:nvSpPr>
              <p:spPr bwMode="auto">
                <a:xfrm>
                  <a:off x="2408" y="150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39" name="Freeform 630"/>
                <p:cNvSpPr>
                  <a:spLocks/>
                </p:cNvSpPr>
                <p:nvPr/>
              </p:nvSpPr>
              <p:spPr bwMode="auto">
                <a:xfrm>
                  <a:off x="2354" y="150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40" name="Freeform 631"/>
                <p:cNvSpPr>
                  <a:spLocks/>
                </p:cNvSpPr>
                <p:nvPr/>
              </p:nvSpPr>
              <p:spPr bwMode="auto">
                <a:xfrm>
                  <a:off x="2354" y="150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41" name="Freeform 632"/>
                <p:cNvSpPr>
                  <a:spLocks/>
                </p:cNvSpPr>
                <p:nvPr/>
              </p:nvSpPr>
              <p:spPr bwMode="auto">
                <a:xfrm>
                  <a:off x="2316" y="146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42" name="Freeform 633"/>
                <p:cNvSpPr>
                  <a:spLocks/>
                </p:cNvSpPr>
                <p:nvPr/>
              </p:nvSpPr>
              <p:spPr bwMode="auto">
                <a:xfrm>
                  <a:off x="2316" y="146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43" name="Freeform 634"/>
                <p:cNvSpPr>
                  <a:spLocks/>
                </p:cNvSpPr>
                <p:nvPr/>
              </p:nvSpPr>
              <p:spPr bwMode="auto">
                <a:xfrm>
                  <a:off x="2285" y="146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44" name="Freeform 635"/>
                <p:cNvSpPr>
                  <a:spLocks/>
                </p:cNvSpPr>
                <p:nvPr/>
              </p:nvSpPr>
              <p:spPr bwMode="auto">
                <a:xfrm>
                  <a:off x="2285" y="146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45" name="Freeform 636"/>
                <p:cNvSpPr>
                  <a:spLocks/>
                </p:cNvSpPr>
                <p:nvPr/>
              </p:nvSpPr>
              <p:spPr bwMode="auto">
                <a:xfrm>
                  <a:off x="2254" y="144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46" name="Freeform 637"/>
                <p:cNvSpPr>
                  <a:spLocks/>
                </p:cNvSpPr>
                <p:nvPr/>
              </p:nvSpPr>
              <p:spPr bwMode="auto">
                <a:xfrm>
                  <a:off x="2223" y="144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47" name="Freeform 638"/>
                <p:cNvSpPr>
                  <a:spLocks/>
                </p:cNvSpPr>
                <p:nvPr/>
              </p:nvSpPr>
              <p:spPr bwMode="auto">
                <a:xfrm>
                  <a:off x="2215" y="1442"/>
                  <a:ext cx="47" cy="33"/>
                </a:xfrm>
                <a:custGeom>
                  <a:avLst/>
                  <a:gdLst>
                    <a:gd name="T0" fmla="*/ 47 w 47"/>
                    <a:gd name="T1" fmla="*/ 33 h 33"/>
                    <a:gd name="T2" fmla="*/ 0 w 47"/>
                    <a:gd name="T3" fmla="*/ 33 h 33"/>
                    <a:gd name="T4" fmla="*/ 24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4"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148" name="Freeform 639"/>
                <p:cNvSpPr>
                  <a:spLocks/>
                </p:cNvSpPr>
                <p:nvPr/>
              </p:nvSpPr>
              <p:spPr bwMode="auto">
                <a:xfrm>
                  <a:off x="2208" y="144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49" name="Freeform 640"/>
                <p:cNvSpPr>
                  <a:spLocks/>
                </p:cNvSpPr>
                <p:nvPr/>
              </p:nvSpPr>
              <p:spPr bwMode="auto">
                <a:xfrm>
                  <a:off x="2192" y="1442"/>
                  <a:ext cx="47" cy="33"/>
                </a:xfrm>
                <a:custGeom>
                  <a:avLst/>
                  <a:gdLst>
                    <a:gd name="T0" fmla="*/ 47 w 47"/>
                    <a:gd name="T1" fmla="*/ 33 h 33"/>
                    <a:gd name="T2" fmla="*/ 0 w 47"/>
                    <a:gd name="T3" fmla="*/ 33 h 33"/>
                    <a:gd name="T4" fmla="*/ 23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3"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150" name="Freeform 641"/>
                <p:cNvSpPr>
                  <a:spLocks/>
                </p:cNvSpPr>
                <p:nvPr/>
              </p:nvSpPr>
              <p:spPr bwMode="auto">
                <a:xfrm>
                  <a:off x="2192" y="1442"/>
                  <a:ext cx="47" cy="33"/>
                </a:xfrm>
                <a:custGeom>
                  <a:avLst/>
                  <a:gdLst>
                    <a:gd name="T0" fmla="*/ 47 w 47"/>
                    <a:gd name="T1" fmla="*/ 33 h 33"/>
                    <a:gd name="T2" fmla="*/ 0 w 47"/>
                    <a:gd name="T3" fmla="*/ 33 h 33"/>
                    <a:gd name="T4" fmla="*/ 23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3"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151" name="Freeform 642"/>
                <p:cNvSpPr>
                  <a:spLocks/>
                </p:cNvSpPr>
                <p:nvPr/>
              </p:nvSpPr>
              <p:spPr bwMode="auto">
                <a:xfrm>
                  <a:off x="2161" y="1442"/>
                  <a:ext cx="47" cy="33"/>
                </a:xfrm>
                <a:custGeom>
                  <a:avLst/>
                  <a:gdLst>
                    <a:gd name="T0" fmla="*/ 47 w 47"/>
                    <a:gd name="T1" fmla="*/ 33 h 33"/>
                    <a:gd name="T2" fmla="*/ 0 w 47"/>
                    <a:gd name="T3" fmla="*/ 33 h 33"/>
                    <a:gd name="T4" fmla="*/ 24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4"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152" name="Freeform 643"/>
                <p:cNvSpPr>
                  <a:spLocks/>
                </p:cNvSpPr>
                <p:nvPr/>
              </p:nvSpPr>
              <p:spPr bwMode="auto">
                <a:xfrm>
                  <a:off x="2161" y="1442"/>
                  <a:ext cx="47" cy="33"/>
                </a:xfrm>
                <a:custGeom>
                  <a:avLst/>
                  <a:gdLst>
                    <a:gd name="T0" fmla="*/ 47 w 47"/>
                    <a:gd name="T1" fmla="*/ 33 h 33"/>
                    <a:gd name="T2" fmla="*/ 0 w 47"/>
                    <a:gd name="T3" fmla="*/ 33 h 33"/>
                    <a:gd name="T4" fmla="*/ 24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4"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153" name="Freeform 644"/>
                <p:cNvSpPr>
                  <a:spLocks/>
                </p:cNvSpPr>
                <p:nvPr/>
              </p:nvSpPr>
              <p:spPr bwMode="auto">
                <a:xfrm>
                  <a:off x="2131" y="14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54" name="Freeform 645"/>
                <p:cNvSpPr>
                  <a:spLocks/>
                </p:cNvSpPr>
                <p:nvPr/>
              </p:nvSpPr>
              <p:spPr bwMode="auto">
                <a:xfrm>
                  <a:off x="2107" y="143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55" name="Freeform 646"/>
                <p:cNvSpPr>
                  <a:spLocks/>
                </p:cNvSpPr>
                <p:nvPr/>
              </p:nvSpPr>
              <p:spPr bwMode="auto">
                <a:xfrm>
                  <a:off x="2107" y="143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56" name="Freeform 647"/>
                <p:cNvSpPr>
                  <a:spLocks/>
                </p:cNvSpPr>
                <p:nvPr/>
              </p:nvSpPr>
              <p:spPr bwMode="auto">
                <a:xfrm>
                  <a:off x="2069" y="14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57" name="Freeform 648"/>
                <p:cNvSpPr>
                  <a:spLocks/>
                </p:cNvSpPr>
                <p:nvPr/>
              </p:nvSpPr>
              <p:spPr bwMode="auto">
                <a:xfrm>
                  <a:off x="2069" y="14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58" name="Freeform 649"/>
                <p:cNvSpPr>
                  <a:spLocks/>
                </p:cNvSpPr>
                <p:nvPr/>
              </p:nvSpPr>
              <p:spPr bwMode="auto">
                <a:xfrm>
                  <a:off x="2061" y="143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59" name="Freeform 650"/>
                <p:cNvSpPr>
                  <a:spLocks/>
                </p:cNvSpPr>
                <p:nvPr/>
              </p:nvSpPr>
              <p:spPr bwMode="auto">
                <a:xfrm>
                  <a:off x="2038" y="141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60" name="Freeform 651"/>
                <p:cNvSpPr>
                  <a:spLocks/>
                </p:cNvSpPr>
                <p:nvPr/>
              </p:nvSpPr>
              <p:spPr bwMode="auto">
                <a:xfrm>
                  <a:off x="2023" y="141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61" name="Freeform 652"/>
                <p:cNvSpPr>
                  <a:spLocks/>
                </p:cNvSpPr>
                <p:nvPr/>
              </p:nvSpPr>
              <p:spPr bwMode="auto">
                <a:xfrm>
                  <a:off x="2007" y="137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62" name="Freeform 653"/>
                <p:cNvSpPr>
                  <a:spLocks/>
                </p:cNvSpPr>
                <p:nvPr/>
              </p:nvSpPr>
              <p:spPr bwMode="auto">
                <a:xfrm>
                  <a:off x="1999" y="1378"/>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63" name="Freeform 654"/>
                <p:cNvSpPr>
                  <a:spLocks/>
                </p:cNvSpPr>
                <p:nvPr/>
              </p:nvSpPr>
              <p:spPr bwMode="auto">
                <a:xfrm>
                  <a:off x="1984" y="137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64" name="Freeform 655"/>
                <p:cNvSpPr>
                  <a:spLocks/>
                </p:cNvSpPr>
                <p:nvPr/>
              </p:nvSpPr>
              <p:spPr bwMode="auto">
                <a:xfrm>
                  <a:off x="1969" y="136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65" name="Freeform 656"/>
                <p:cNvSpPr>
                  <a:spLocks/>
                </p:cNvSpPr>
                <p:nvPr/>
              </p:nvSpPr>
              <p:spPr bwMode="auto">
                <a:xfrm>
                  <a:off x="1969" y="136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66" name="Freeform 657"/>
                <p:cNvSpPr>
                  <a:spLocks/>
                </p:cNvSpPr>
                <p:nvPr/>
              </p:nvSpPr>
              <p:spPr bwMode="auto">
                <a:xfrm>
                  <a:off x="1961" y="136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67" name="Freeform 658"/>
                <p:cNvSpPr>
                  <a:spLocks/>
                </p:cNvSpPr>
                <p:nvPr/>
              </p:nvSpPr>
              <p:spPr bwMode="auto">
                <a:xfrm>
                  <a:off x="1938"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68" name="Freeform 659"/>
                <p:cNvSpPr>
                  <a:spLocks/>
                </p:cNvSpPr>
                <p:nvPr/>
              </p:nvSpPr>
              <p:spPr bwMode="auto">
                <a:xfrm>
                  <a:off x="1930"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69" name="Freeform 660"/>
                <p:cNvSpPr>
                  <a:spLocks/>
                </p:cNvSpPr>
                <p:nvPr/>
              </p:nvSpPr>
              <p:spPr bwMode="auto">
                <a:xfrm>
                  <a:off x="1930"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70" name="Freeform 661"/>
                <p:cNvSpPr>
                  <a:spLocks/>
                </p:cNvSpPr>
                <p:nvPr/>
              </p:nvSpPr>
              <p:spPr bwMode="auto">
                <a:xfrm>
                  <a:off x="1922" y="1352"/>
                  <a:ext cx="47" cy="33"/>
                </a:xfrm>
                <a:custGeom>
                  <a:avLst/>
                  <a:gdLst>
                    <a:gd name="T0" fmla="*/ 47 w 47"/>
                    <a:gd name="T1" fmla="*/ 33 h 33"/>
                    <a:gd name="T2" fmla="*/ 0 w 47"/>
                    <a:gd name="T3" fmla="*/ 33 h 33"/>
                    <a:gd name="T4" fmla="*/ 23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3"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171" name="Freeform 662"/>
                <p:cNvSpPr>
                  <a:spLocks/>
                </p:cNvSpPr>
                <p:nvPr/>
              </p:nvSpPr>
              <p:spPr bwMode="auto">
                <a:xfrm>
                  <a:off x="1922" y="1352"/>
                  <a:ext cx="47" cy="33"/>
                </a:xfrm>
                <a:custGeom>
                  <a:avLst/>
                  <a:gdLst>
                    <a:gd name="T0" fmla="*/ 47 w 47"/>
                    <a:gd name="T1" fmla="*/ 33 h 33"/>
                    <a:gd name="T2" fmla="*/ 0 w 47"/>
                    <a:gd name="T3" fmla="*/ 33 h 33"/>
                    <a:gd name="T4" fmla="*/ 23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3"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172" name="Freeform 663"/>
                <p:cNvSpPr>
                  <a:spLocks/>
                </p:cNvSpPr>
                <p:nvPr/>
              </p:nvSpPr>
              <p:spPr bwMode="auto">
                <a:xfrm>
                  <a:off x="1907"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73" name="Freeform 664"/>
                <p:cNvSpPr>
                  <a:spLocks/>
                </p:cNvSpPr>
                <p:nvPr/>
              </p:nvSpPr>
              <p:spPr bwMode="auto">
                <a:xfrm>
                  <a:off x="1891" y="1352"/>
                  <a:ext cx="47" cy="33"/>
                </a:xfrm>
                <a:custGeom>
                  <a:avLst/>
                  <a:gdLst>
                    <a:gd name="T0" fmla="*/ 47 w 47"/>
                    <a:gd name="T1" fmla="*/ 33 h 33"/>
                    <a:gd name="T2" fmla="*/ 0 w 47"/>
                    <a:gd name="T3" fmla="*/ 33 h 33"/>
                    <a:gd name="T4" fmla="*/ 24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4"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174" name="Freeform 665"/>
                <p:cNvSpPr>
                  <a:spLocks/>
                </p:cNvSpPr>
                <p:nvPr/>
              </p:nvSpPr>
              <p:spPr bwMode="auto">
                <a:xfrm>
                  <a:off x="1876"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75" name="Freeform 666"/>
                <p:cNvSpPr>
                  <a:spLocks/>
                </p:cNvSpPr>
                <p:nvPr/>
              </p:nvSpPr>
              <p:spPr bwMode="auto">
                <a:xfrm>
                  <a:off x="1861"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76" name="Freeform 667"/>
                <p:cNvSpPr>
                  <a:spLocks/>
                </p:cNvSpPr>
                <p:nvPr/>
              </p:nvSpPr>
              <p:spPr bwMode="auto">
                <a:xfrm>
                  <a:off x="1853"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77" name="Freeform 668"/>
                <p:cNvSpPr>
                  <a:spLocks/>
                </p:cNvSpPr>
                <p:nvPr/>
              </p:nvSpPr>
              <p:spPr bwMode="auto">
                <a:xfrm>
                  <a:off x="1830"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78" name="Freeform 669"/>
                <p:cNvSpPr>
                  <a:spLocks/>
                </p:cNvSpPr>
                <p:nvPr/>
              </p:nvSpPr>
              <p:spPr bwMode="auto">
                <a:xfrm>
                  <a:off x="1807" y="1352"/>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179" name="Freeform 670"/>
                <p:cNvSpPr>
                  <a:spLocks/>
                </p:cNvSpPr>
                <p:nvPr/>
              </p:nvSpPr>
              <p:spPr bwMode="auto">
                <a:xfrm>
                  <a:off x="1799" y="133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80" name="Freeform 671"/>
                <p:cNvSpPr>
                  <a:spLocks/>
                </p:cNvSpPr>
                <p:nvPr/>
              </p:nvSpPr>
              <p:spPr bwMode="auto">
                <a:xfrm>
                  <a:off x="1799" y="133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81" name="Freeform 672"/>
                <p:cNvSpPr>
                  <a:spLocks/>
                </p:cNvSpPr>
                <p:nvPr/>
              </p:nvSpPr>
              <p:spPr bwMode="auto">
                <a:xfrm>
                  <a:off x="1791" y="133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82" name="Freeform 673"/>
                <p:cNvSpPr>
                  <a:spLocks/>
                </p:cNvSpPr>
                <p:nvPr/>
              </p:nvSpPr>
              <p:spPr bwMode="auto">
                <a:xfrm>
                  <a:off x="1783" y="132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83" name="Freeform 674"/>
                <p:cNvSpPr>
                  <a:spLocks/>
                </p:cNvSpPr>
                <p:nvPr/>
              </p:nvSpPr>
              <p:spPr bwMode="auto">
                <a:xfrm>
                  <a:off x="1776" y="132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84" name="Freeform 675"/>
                <p:cNvSpPr>
                  <a:spLocks/>
                </p:cNvSpPr>
                <p:nvPr/>
              </p:nvSpPr>
              <p:spPr bwMode="auto">
                <a:xfrm>
                  <a:off x="1776" y="132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85" name="Freeform 676"/>
                <p:cNvSpPr>
                  <a:spLocks/>
                </p:cNvSpPr>
                <p:nvPr/>
              </p:nvSpPr>
              <p:spPr bwMode="auto">
                <a:xfrm>
                  <a:off x="1760" y="132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86" name="Freeform 677"/>
                <p:cNvSpPr>
                  <a:spLocks/>
                </p:cNvSpPr>
                <p:nvPr/>
              </p:nvSpPr>
              <p:spPr bwMode="auto">
                <a:xfrm>
                  <a:off x="1737" y="132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87" name="Freeform 678"/>
                <p:cNvSpPr>
                  <a:spLocks/>
                </p:cNvSpPr>
                <p:nvPr/>
              </p:nvSpPr>
              <p:spPr bwMode="auto">
                <a:xfrm>
                  <a:off x="1729" y="132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88" name="Freeform 679"/>
                <p:cNvSpPr>
                  <a:spLocks/>
                </p:cNvSpPr>
                <p:nvPr/>
              </p:nvSpPr>
              <p:spPr bwMode="auto">
                <a:xfrm>
                  <a:off x="1722" y="130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89" name="Freeform 680"/>
                <p:cNvSpPr>
                  <a:spLocks/>
                </p:cNvSpPr>
                <p:nvPr/>
              </p:nvSpPr>
              <p:spPr bwMode="auto">
                <a:xfrm>
                  <a:off x="1714" y="130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90" name="Freeform 681"/>
                <p:cNvSpPr>
                  <a:spLocks/>
                </p:cNvSpPr>
                <p:nvPr/>
              </p:nvSpPr>
              <p:spPr bwMode="auto">
                <a:xfrm>
                  <a:off x="1706" y="1308"/>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91" name="Freeform 682"/>
                <p:cNvSpPr>
                  <a:spLocks/>
                </p:cNvSpPr>
                <p:nvPr/>
              </p:nvSpPr>
              <p:spPr bwMode="auto">
                <a:xfrm>
                  <a:off x="1691" y="130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92" name="Freeform 683"/>
                <p:cNvSpPr>
                  <a:spLocks/>
                </p:cNvSpPr>
                <p:nvPr/>
              </p:nvSpPr>
              <p:spPr bwMode="auto">
                <a:xfrm>
                  <a:off x="1660" y="129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93" name="Freeform 684"/>
                <p:cNvSpPr>
                  <a:spLocks/>
                </p:cNvSpPr>
                <p:nvPr/>
              </p:nvSpPr>
              <p:spPr bwMode="auto">
                <a:xfrm>
                  <a:off x="1652" y="129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94" name="Freeform 685"/>
                <p:cNvSpPr>
                  <a:spLocks/>
                </p:cNvSpPr>
                <p:nvPr/>
              </p:nvSpPr>
              <p:spPr bwMode="auto">
                <a:xfrm>
                  <a:off x="1652" y="129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195" name="Freeform 686"/>
                <p:cNvSpPr>
                  <a:spLocks/>
                </p:cNvSpPr>
                <p:nvPr/>
              </p:nvSpPr>
              <p:spPr bwMode="auto">
                <a:xfrm>
                  <a:off x="1637" y="129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96" name="Freeform 687"/>
                <p:cNvSpPr>
                  <a:spLocks/>
                </p:cNvSpPr>
                <p:nvPr/>
              </p:nvSpPr>
              <p:spPr bwMode="auto">
                <a:xfrm>
                  <a:off x="1614" y="129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97" name="Freeform 688"/>
                <p:cNvSpPr>
                  <a:spLocks/>
                </p:cNvSpPr>
                <p:nvPr/>
              </p:nvSpPr>
              <p:spPr bwMode="auto">
                <a:xfrm>
                  <a:off x="1606" y="129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98" name="Freeform 689"/>
                <p:cNvSpPr>
                  <a:spLocks/>
                </p:cNvSpPr>
                <p:nvPr/>
              </p:nvSpPr>
              <p:spPr bwMode="auto">
                <a:xfrm>
                  <a:off x="1606" y="129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199" name="Freeform 690"/>
                <p:cNvSpPr>
                  <a:spLocks/>
                </p:cNvSpPr>
                <p:nvPr/>
              </p:nvSpPr>
              <p:spPr bwMode="auto">
                <a:xfrm>
                  <a:off x="1606" y="129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00" name="Freeform 691"/>
                <p:cNvSpPr>
                  <a:spLocks/>
                </p:cNvSpPr>
                <p:nvPr/>
              </p:nvSpPr>
              <p:spPr bwMode="auto">
                <a:xfrm>
                  <a:off x="1591" y="129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01" name="Freeform 692"/>
                <p:cNvSpPr>
                  <a:spLocks/>
                </p:cNvSpPr>
                <p:nvPr/>
              </p:nvSpPr>
              <p:spPr bwMode="auto">
                <a:xfrm>
                  <a:off x="1583" y="129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02" name="Freeform 693"/>
                <p:cNvSpPr>
                  <a:spLocks/>
                </p:cNvSpPr>
                <p:nvPr/>
              </p:nvSpPr>
              <p:spPr bwMode="auto">
                <a:xfrm>
                  <a:off x="1552" y="1269"/>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03" name="Freeform 694"/>
                <p:cNvSpPr>
                  <a:spLocks/>
                </p:cNvSpPr>
                <p:nvPr/>
              </p:nvSpPr>
              <p:spPr bwMode="auto">
                <a:xfrm>
                  <a:off x="1552" y="1269"/>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04" name="Freeform 695"/>
                <p:cNvSpPr>
                  <a:spLocks/>
                </p:cNvSpPr>
                <p:nvPr/>
              </p:nvSpPr>
              <p:spPr bwMode="auto">
                <a:xfrm>
                  <a:off x="1544" y="126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05" name="Freeform 696"/>
                <p:cNvSpPr>
                  <a:spLocks/>
                </p:cNvSpPr>
                <p:nvPr/>
              </p:nvSpPr>
              <p:spPr bwMode="auto">
                <a:xfrm>
                  <a:off x="1498" y="121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06" name="Freeform 697"/>
                <p:cNvSpPr>
                  <a:spLocks/>
                </p:cNvSpPr>
                <p:nvPr/>
              </p:nvSpPr>
              <p:spPr bwMode="auto">
                <a:xfrm>
                  <a:off x="1483" y="121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07" name="Freeform 698"/>
                <p:cNvSpPr>
                  <a:spLocks/>
                </p:cNvSpPr>
                <p:nvPr/>
              </p:nvSpPr>
              <p:spPr bwMode="auto">
                <a:xfrm>
                  <a:off x="1452" y="119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08" name="Freeform 699"/>
                <p:cNvSpPr>
                  <a:spLocks/>
                </p:cNvSpPr>
                <p:nvPr/>
              </p:nvSpPr>
              <p:spPr bwMode="auto">
                <a:xfrm>
                  <a:off x="1444" y="119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09" name="Freeform 700"/>
                <p:cNvSpPr>
                  <a:spLocks/>
                </p:cNvSpPr>
                <p:nvPr/>
              </p:nvSpPr>
              <p:spPr bwMode="auto">
                <a:xfrm>
                  <a:off x="1444" y="119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10" name="Freeform 701"/>
                <p:cNvSpPr>
                  <a:spLocks/>
                </p:cNvSpPr>
                <p:nvPr/>
              </p:nvSpPr>
              <p:spPr bwMode="auto">
                <a:xfrm>
                  <a:off x="1436" y="1198"/>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11" name="Freeform 702"/>
                <p:cNvSpPr>
                  <a:spLocks/>
                </p:cNvSpPr>
                <p:nvPr/>
              </p:nvSpPr>
              <p:spPr bwMode="auto">
                <a:xfrm>
                  <a:off x="1429" y="119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12" name="Freeform 703"/>
                <p:cNvSpPr>
                  <a:spLocks/>
                </p:cNvSpPr>
                <p:nvPr/>
              </p:nvSpPr>
              <p:spPr bwMode="auto">
                <a:xfrm>
                  <a:off x="1413" y="1185"/>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213" name="Freeform 704"/>
                <p:cNvSpPr>
                  <a:spLocks/>
                </p:cNvSpPr>
                <p:nvPr/>
              </p:nvSpPr>
              <p:spPr bwMode="auto">
                <a:xfrm>
                  <a:off x="1405" y="1173"/>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14" name="Freeform 705"/>
                <p:cNvSpPr>
                  <a:spLocks/>
                </p:cNvSpPr>
                <p:nvPr/>
              </p:nvSpPr>
              <p:spPr bwMode="auto">
                <a:xfrm>
                  <a:off x="1367" y="1147"/>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15" name="Freeform 706"/>
                <p:cNvSpPr>
                  <a:spLocks/>
                </p:cNvSpPr>
                <p:nvPr/>
              </p:nvSpPr>
              <p:spPr bwMode="auto">
                <a:xfrm>
                  <a:off x="1321" y="1140"/>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216" name="Freeform 707"/>
                <p:cNvSpPr>
                  <a:spLocks/>
                </p:cNvSpPr>
                <p:nvPr/>
              </p:nvSpPr>
              <p:spPr bwMode="auto">
                <a:xfrm>
                  <a:off x="1321" y="1140"/>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217" name="Freeform 708"/>
                <p:cNvSpPr>
                  <a:spLocks/>
                </p:cNvSpPr>
                <p:nvPr/>
              </p:nvSpPr>
              <p:spPr bwMode="auto">
                <a:xfrm>
                  <a:off x="1305" y="1140"/>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218" name="Freeform 709"/>
                <p:cNvSpPr>
                  <a:spLocks/>
                </p:cNvSpPr>
                <p:nvPr/>
              </p:nvSpPr>
              <p:spPr bwMode="auto">
                <a:xfrm>
                  <a:off x="1274" y="1140"/>
                  <a:ext cx="47" cy="33"/>
                </a:xfrm>
                <a:custGeom>
                  <a:avLst/>
                  <a:gdLst>
                    <a:gd name="T0" fmla="*/ 47 w 47"/>
                    <a:gd name="T1" fmla="*/ 33 h 33"/>
                    <a:gd name="T2" fmla="*/ 0 w 47"/>
                    <a:gd name="T3" fmla="*/ 33 h 33"/>
                    <a:gd name="T4" fmla="*/ 23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3"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219" name="Freeform 710"/>
                <p:cNvSpPr>
                  <a:spLocks/>
                </p:cNvSpPr>
                <p:nvPr/>
              </p:nvSpPr>
              <p:spPr bwMode="auto">
                <a:xfrm>
                  <a:off x="1274" y="1140"/>
                  <a:ext cx="47" cy="33"/>
                </a:xfrm>
                <a:custGeom>
                  <a:avLst/>
                  <a:gdLst>
                    <a:gd name="T0" fmla="*/ 47 w 47"/>
                    <a:gd name="T1" fmla="*/ 33 h 33"/>
                    <a:gd name="T2" fmla="*/ 0 w 47"/>
                    <a:gd name="T3" fmla="*/ 33 h 33"/>
                    <a:gd name="T4" fmla="*/ 23 w 47"/>
                    <a:gd name="T5" fmla="*/ 0 h 33"/>
                    <a:gd name="T6" fmla="*/ 47 w 47"/>
                    <a:gd name="T7" fmla="*/ 33 h 33"/>
                    <a:gd name="T8" fmla="*/ 0 60000 65536"/>
                    <a:gd name="T9" fmla="*/ 0 60000 65536"/>
                    <a:gd name="T10" fmla="*/ 0 60000 65536"/>
                    <a:gd name="T11" fmla="*/ 0 60000 65536"/>
                    <a:gd name="T12" fmla="*/ 0 w 47"/>
                    <a:gd name="T13" fmla="*/ 0 h 33"/>
                    <a:gd name="T14" fmla="*/ 47 w 47"/>
                    <a:gd name="T15" fmla="*/ 33 h 33"/>
                  </a:gdLst>
                  <a:ahLst/>
                  <a:cxnLst>
                    <a:cxn ang="T8">
                      <a:pos x="T0" y="T1"/>
                    </a:cxn>
                    <a:cxn ang="T9">
                      <a:pos x="T2" y="T3"/>
                    </a:cxn>
                    <a:cxn ang="T10">
                      <a:pos x="T4" y="T5"/>
                    </a:cxn>
                    <a:cxn ang="T11">
                      <a:pos x="T6" y="T7"/>
                    </a:cxn>
                  </a:cxnLst>
                  <a:rect l="T12" t="T13" r="T14" b="T15"/>
                  <a:pathLst>
                    <a:path w="47" h="33">
                      <a:moveTo>
                        <a:pt x="47" y="33"/>
                      </a:moveTo>
                      <a:lnTo>
                        <a:pt x="0" y="33"/>
                      </a:lnTo>
                      <a:lnTo>
                        <a:pt x="23" y="0"/>
                      </a:lnTo>
                      <a:lnTo>
                        <a:pt x="47" y="33"/>
                      </a:lnTo>
                      <a:close/>
                    </a:path>
                  </a:pathLst>
                </a:custGeom>
                <a:solidFill>
                  <a:srgbClr val="00FF00"/>
                </a:solidFill>
                <a:ln w="12700">
                  <a:solidFill>
                    <a:srgbClr val="00FF00"/>
                  </a:solidFill>
                  <a:round/>
                  <a:headEnd/>
                  <a:tailEnd/>
                </a:ln>
              </p:spPr>
              <p:txBody>
                <a:bodyPr/>
                <a:lstStyle/>
                <a:p>
                  <a:endParaRPr lang="es-ES"/>
                </a:p>
              </p:txBody>
            </p:sp>
            <p:sp>
              <p:nvSpPr>
                <p:cNvPr id="1220" name="Freeform 711"/>
                <p:cNvSpPr>
                  <a:spLocks/>
                </p:cNvSpPr>
                <p:nvPr/>
              </p:nvSpPr>
              <p:spPr bwMode="auto">
                <a:xfrm>
                  <a:off x="1267" y="1140"/>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221" name="Freeform 712"/>
                <p:cNvSpPr>
                  <a:spLocks/>
                </p:cNvSpPr>
                <p:nvPr/>
              </p:nvSpPr>
              <p:spPr bwMode="auto">
                <a:xfrm>
                  <a:off x="1267" y="1140"/>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222" name="Freeform 713"/>
                <p:cNvSpPr>
                  <a:spLocks/>
                </p:cNvSpPr>
                <p:nvPr/>
              </p:nvSpPr>
              <p:spPr bwMode="auto">
                <a:xfrm>
                  <a:off x="1251" y="1140"/>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223" name="Freeform 714"/>
                <p:cNvSpPr>
                  <a:spLocks/>
                </p:cNvSpPr>
                <p:nvPr/>
              </p:nvSpPr>
              <p:spPr bwMode="auto">
                <a:xfrm>
                  <a:off x="1236" y="1140"/>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224" name="Freeform 715"/>
                <p:cNvSpPr>
                  <a:spLocks/>
                </p:cNvSpPr>
                <p:nvPr/>
              </p:nvSpPr>
              <p:spPr bwMode="auto">
                <a:xfrm>
                  <a:off x="1228" y="1140"/>
                  <a:ext cx="46" cy="33"/>
                </a:xfrm>
                <a:custGeom>
                  <a:avLst/>
                  <a:gdLst>
                    <a:gd name="T0" fmla="*/ 46 w 46"/>
                    <a:gd name="T1" fmla="*/ 33 h 33"/>
                    <a:gd name="T2" fmla="*/ 0 w 46"/>
                    <a:gd name="T3" fmla="*/ 33 h 33"/>
                    <a:gd name="T4" fmla="*/ 23 w 46"/>
                    <a:gd name="T5" fmla="*/ 0 h 33"/>
                    <a:gd name="T6" fmla="*/ 46 w 46"/>
                    <a:gd name="T7" fmla="*/ 33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46" y="33"/>
                      </a:moveTo>
                      <a:lnTo>
                        <a:pt x="0" y="33"/>
                      </a:lnTo>
                      <a:lnTo>
                        <a:pt x="23" y="0"/>
                      </a:lnTo>
                      <a:lnTo>
                        <a:pt x="46" y="33"/>
                      </a:lnTo>
                      <a:close/>
                    </a:path>
                  </a:pathLst>
                </a:custGeom>
                <a:solidFill>
                  <a:srgbClr val="00FF00"/>
                </a:solidFill>
                <a:ln w="12700">
                  <a:solidFill>
                    <a:srgbClr val="00FF00"/>
                  </a:solidFill>
                  <a:round/>
                  <a:headEnd/>
                  <a:tailEnd/>
                </a:ln>
              </p:spPr>
              <p:txBody>
                <a:bodyPr/>
                <a:lstStyle/>
                <a:p>
                  <a:endParaRPr lang="es-ES"/>
                </a:p>
              </p:txBody>
            </p:sp>
            <p:sp>
              <p:nvSpPr>
                <p:cNvPr id="1225" name="Freeform 716"/>
                <p:cNvSpPr>
                  <a:spLocks/>
                </p:cNvSpPr>
                <p:nvPr/>
              </p:nvSpPr>
              <p:spPr bwMode="auto">
                <a:xfrm>
                  <a:off x="1205" y="112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26" name="Freeform 717"/>
                <p:cNvSpPr>
                  <a:spLocks/>
                </p:cNvSpPr>
                <p:nvPr/>
              </p:nvSpPr>
              <p:spPr bwMode="auto">
                <a:xfrm>
                  <a:off x="1197" y="112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27" name="Freeform 718"/>
                <p:cNvSpPr>
                  <a:spLocks/>
                </p:cNvSpPr>
                <p:nvPr/>
              </p:nvSpPr>
              <p:spPr bwMode="auto">
                <a:xfrm>
                  <a:off x="1182" y="112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28" name="Freeform 719"/>
                <p:cNvSpPr>
                  <a:spLocks/>
                </p:cNvSpPr>
                <p:nvPr/>
              </p:nvSpPr>
              <p:spPr bwMode="auto">
                <a:xfrm>
                  <a:off x="1174" y="112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29" name="Freeform 720"/>
                <p:cNvSpPr>
                  <a:spLocks/>
                </p:cNvSpPr>
                <p:nvPr/>
              </p:nvSpPr>
              <p:spPr bwMode="auto">
                <a:xfrm>
                  <a:off x="1174" y="112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30" name="Freeform 721"/>
                <p:cNvSpPr>
                  <a:spLocks/>
                </p:cNvSpPr>
                <p:nvPr/>
              </p:nvSpPr>
              <p:spPr bwMode="auto">
                <a:xfrm>
                  <a:off x="1159" y="11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31" name="Freeform 722"/>
                <p:cNvSpPr>
                  <a:spLocks/>
                </p:cNvSpPr>
                <p:nvPr/>
              </p:nvSpPr>
              <p:spPr bwMode="auto">
                <a:xfrm>
                  <a:off x="1159" y="11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32" name="Freeform 723"/>
                <p:cNvSpPr>
                  <a:spLocks/>
                </p:cNvSpPr>
                <p:nvPr/>
              </p:nvSpPr>
              <p:spPr bwMode="auto">
                <a:xfrm>
                  <a:off x="1151" y="1115"/>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33" name="Freeform 724"/>
                <p:cNvSpPr>
                  <a:spLocks/>
                </p:cNvSpPr>
                <p:nvPr/>
              </p:nvSpPr>
              <p:spPr bwMode="auto">
                <a:xfrm>
                  <a:off x="1105" y="108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34" name="Freeform 725"/>
                <p:cNvSpPr>
                  <a:spLocks/>
                </p:cNvSpPr>
                <p:nvPr/>
              </p:nvSpPr>
              <p:spPr bwMode="auto">
                <a:xfrm>
                  <a:off x="1097" y="108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35" name="Freeform 726"/>
                <p:cNvSpPr>
                  <a:spLocks/>
                </p:cNvSpPr>
                <p:nvPr/>
              </p:nvSpPr>
              <p:spPr bwMode="auto">
                <a:xfrm>
                  <a:off x="1089" y="1083"/>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36" name="Freeform 727"/>
                <p:cNvSpPr>
                  <a:spLocks/>
                </p:cNvSpPr>
                <p:nvPr/>
              </p:nvSpPr>
              <p:spPr bwMode="auto">
                <a:xfrm>
                  <a:off x="1074" y="107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37" name="Freeform 728"/>
                <p:cNvSpPr>
                  <a:spLocks/>
                </p:cNvSpPr>
                <p:nvPr/>
              </p:nvSpPr>
              <p:spPr bwMode="auto">
                <a:xfrm>
                  <a:off x="1027" y="107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38" name="Freeform 729"/>
                <p:cNvSpPr>
                  <a:spLocks/>
                </p:cNvSpPr>
                <p:nvPr/>
              </p:nvSpPr>
              <p:spPr bwMode="auto">
                <a:xfrm>
                  <a:off x="997" y="1070"/>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39" name="Freeform 730"/>
                <p:cNvSpPr>
                  <a:spLocks/>
                </p:cNvSpPr>
                <p:nvPr/>
              </p:nvSpPr>
              <p:spPr bwMode="auto">
                <a:xfrm>
                  <a:off x="981" y="1038"/>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40" name="Freeform 731"/>
                <p:cNvSpPr>
                  <a:spLocks/>
                </p:cNvSpPr>
                <p:nvPr/>
              </p:nvSpPr>
              <p:spPr bwMode="auto">
                <a:xfrm>
                  <a:off x="973" y="1031"/>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41" name="Freeform 732"/>
                <p:cNvSpPr>
                  <a:spLocks/>
                </p:cNvSpPr>
                <p:nvPr/>
              </p:nvSpPr>
              <p:spPr bwMode="auto">
                <a:xfrm>
                  <a:off x="966" y="103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42" name="Freeform 733"/>
                <p:cNvSpPr>
                  <a:spLocks/>
                </p:cNvSpPr>
                <p:nvPr/>
              </p:nvSpPr>
              <p:spPr bwMode="auto">
                <a:xfrm>
                  <a:off x="966" y="1031"/>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43" name="Freeform 734"/>
                <p:cNvSpPr>
                  <a:spLocks/>
                </p:cNvSpPr>
                <p:nvPr/>
              </p:nvSpPr>
              <p:spPr bwMode="auto">
                <a:xfrm>
                  <a:off x="919" y="101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44" name="Freeform 735"/>
                <p:cNvSpPr>
                  <a:spLocks/>
                </p:cNvSpPr>
                <p:nvPr/>
              </p:nvSpPr>
              <p:spPr bwMode="auto">
                <a:xfrm>
                  <a:off x="896" y="101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45" name="Freeform 736"/>
                <p:cNvSpPr>
                  <a:spLocks/>
                </p:cNvSpPr>
                <p:nvPr/>
              </p:nvSpPr>
              <p:spPr bwMode="auto">
                <a:xfrm>
                  <a:off x="889"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46" name="Freeform 737"/>
                <p:cNvSpPr>
                  <a:spLocks/>
                </p:cNvSpPr>
                <p:nvPr/>
              </p:nvSpPr>
              <p:spPr bwMode="auto">
                <a:xfrm>
                  <a:off x="881"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47" name="Freeform 738"/>
                <p:cNvSpPr>
                  <a:spLocks/>
                </p:cNvSpPr>
                <p:nvPr/>
              </p:nvSpPr>
              <p:spPr bwMode="auto">
                <a:xfrm>
                  <a:off x="858"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48" name="Freeform 739"/>
                <p:cNvSpPr>
                  <a:spLocks/>
                </p:cNvSpPr>
                <p:nvPr/>
              </p:nvSpPr>
              <p:spPr bwMode="auto">
                <a:xfrm>
                  <a:off x="804"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49" name="Freeform 740"/>
                <p:cNvSpPr>
                  <a:spLocks/>
                </p:cNvSpPr>
                <p:nvPr/>
              </p:nvSpPr>
              <p:spPr bwMode="auto">
                <a:xfrm>
                  <a:off x="788" y="101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50" name="Freeform 741"/>
                <p:cNvSpPr>
                  <a:spLocks/>
                </p:cNvSpPr>
                <p:nvPr/>
              </p:nvSpPr>
              <p:spPr bwMode="auto">
                <a:xfrm>
                  <a:off x="765"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51" name="Freeform 742"/>
                <p:cNvSpPr>
                  <a:spLocks/>
                </p:cNvSpPr>
                <p:nvPr/>
              </p:nvSpPr>
              <p:spPr bwMode="auto">
                <a:xfrm>
                  <a:off x="750" y="1012"/>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52" name="Freeform 743"/>
                <p:cNvSpPr>
                  <a:spLocks/>
                </p:cNvSpPr>
                <p:nvPr/>
              </p:nvSpPr>
              <p:spPr bwMode="auto">
                <a:xfrm>
                  <a:off x="688" y="999"/>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53" name="Freeform 744"/>
                <p:cNvSpPr>
                  <a:spLocks/>
                </p:cNvSpPr>
                <p:nvPr/>
              </p:nvSpPr>
              <p:spPr bwMode="auto">
                <a:xfrm>
                  <a:off x="680" y="99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54" name="Freeform 745"/>
                <p:cNvSpPr>
                  <a:spLocks/>
                </p:cNvSpPr>
                <p:nvPr/>
              </p:nvSpPr>
              <p:spPr bwMode="auto">
                <a:xfrm>
                  <a:off x="665" y="999"/>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55" name="Freeform 746"/>
                <p:cNvSpPr>
                  <a:spLocks/>
                </p:cNvSpPr>
                <p:nvPr/>
              </p:nvSpPr>
              <p:spPr bwMode="auto">
                <a:xfrm>
                  <a:off x="665" y="999"/>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sp>
              <p:nvSpPr>
                <p:cNvPr id="1256" name="Freeform 747"/>
                <p:cNvSpPr>
                  <a:spLocks/>
                </p:cNvSpPr>
                <p:nvPr/>
              </p:nvSpPr>
              <p:spPr bwMode="auto">
                <a:xfrm>
                  <a:off x="649" y="99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solidFill>
                    <a:srgbClr val="00FF00"/>
                  </a:solidFill>
                  <a:round/>
                  <a:headEnd/>
                  <a:tailEnd/>
                </a:ln>
              </p:spPr>
              <p:txBody>
                <a:bodyPr/>
                <a:lstStyle/>
                <a:p>
                  <a:endParaRPr lang="es-ES"/>
                </a:p>
              </p:txBody>
            </p:sp>
            <p:sp>
              <p:nvSpPr>
                <p:cNvPr id="1257" name="Freeform 748"/>
                <p:cNvSpPr>
                  <a:spLocks/>
                </p:cNvSpPr>
                <p:nvPr/>
              </p:nvSpPr>
              <p:spPr bwMode="auto">
                <a:xfrm>
                  <a:off x="642" y="999"/>
                  <a:ext cx="46" cy="32"/>
                </a:xfrm>
                <a:custGeom>
                  <a:avLst/>
                  <a:gdLst>
                    <a:gd name="T0" fmla="*/ 46 w 46"/>
                    <a:gd name="T1" fmla="*/ 32 h 32"/>
                    <a:gd name="T2" fmla="*/ 0 w 46"/>
                    <a:gd name="T3" fmla="*/ 32 h 32"/>
                    <a:gd name="T4" fmla="*/ 23 w 46"/>
                    <a:gd name="T5" fmla="*/ 0 h 32"/>
                    <a:gd name="T6" fmla="*/ 46 w 46"/>
                    <a:gd name="T7" fmla="*/ 32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46" y="32"/>
                      </a:moveTo>
                      <a:lnTo>
                        <a:pt x="0" y="32"/>
                      </a:lnTo>
                      <a:lnTo>
                        <a:pt x="23" y="0"/>
                      </a:lnTo>
                      <a:lnTo>
                        <a:pt x="46" y="32"/>
                      </a:lnTo>
                      <a:close/>
                    </a:path>
                  </a:pathLst>
                </a:custGeom>
                <a:solidFill>
                  <a:srgbClr val="00FF00"/>
                </a:solidFill>
                <a:ln w="12700">
                  <a:solidFill>
                    <a:srgbClr val="00FF00"/>
                  </a:solidFill>
                  <a:round/>
                  <a:headEnd/>
                  <a:tailEnd/>
                </a:ln>
              </p:spPr>
              <p:txBody>
                <a:bodyPr/>
                <a:lstStyle/>
                <a:p>
                  <a:endParaRPr lang="es-ES"/>
                </a:p>
              </p:txBody>
            </p:sp>
          </p:grpSp>
          <p:sp>
            <p:nvSpPr>
              <p:cNvPr id="758" name="Text Box 5"/>
              <p:cNvSpPr txBox="1">
                <a:spLocks noChangeArrowheads="1"/>
              </p:cNvSpPr>
              <p:nvPr/>
            </p:nvSpPr>
            <p:spPr bwMode="auto">
              <a:xfrm>
                <a:off x="7624763" y="1547813"/>
                <a:ext cx="1333500" cy="274637"/>
              </a:xfrm>
              <a:prstGeom prst="rect">
                <a:avLst/>
              </a:prstGeom>
              <a:noFill/>
              <a:ln w="9525">
                <a:noFill/>
                <a:miter lim="800000"/>
                <a:headEnd/>
                <a:tailEnd/>
              </a:ln>
            </p:spPr>
            <p:txBody>
              <a:bodyPr>
                <a:spAutoFit/>
              </a:bodyPr>
              <a:lstStyle/>
              <a:p>
                <a:pPr algn="ctr" eaLnBrk="0" hangingPunct="0"/>
                <a:r>
                  <a:rPr lang="de-DE">
                    <a:solidFill>
                      <a:schemeClr val="bg1"/>
                    </a:solidFill>
                  </a:rPr>
                  <a:t> </a:t>
                </a:r>
                <a:r>
                  <a:rPr lang="de-DE" b="1">
                    <a:solidFill>
                      <a:schemeClr val="bg1"/>
                    </a:solidFill>
                  </a:rPr>
                  <a:t>R-CHOP</a:t>
                </a:r>
                <a:endParaRPr lang="de-DE">
                  <a:solidFill>
                    <a:schemeClr val="bg1"/>
                  </a:solidFill>
                </a:endParaRPr>
              </a:p>
            </p:txBody>
          </p:sp>
          <p:sp>
            <p:nvSpPr>
              <p:cNvPr id="759" name="Text Box 6"/>
              <p:cNvSpPr txBox="1">
                <a:spLocks noChangeArrowheads="1"/>
              </p:cNvSpPr>
              <p:nvPr/>
            </p:nvSpPr>
            <p:spPr bwMode="auto">
              <a:xfrm>
                <a:off x="7624763" y="2530475"/>
                <a:ext cx="1231900" cy="274638"/>
              </a:xfrm>
              <a:prstGeom prst="rect">
                <a:avLst/>
              </a:prstGeom>
              <a:noFill/>
              <a:ln w="9525">
                <a:noFill/>
                <a:miter lim="800000"/>
                <a:headEnd/>
                <a:tailEnd/>
              </a:ln>
            </p:spPr>
            <p:txBody>
              <a:bodyPr>
                <a:spAutoFit/>
              </a:bodyPr>
              <a:lstStyle/>
              <a:p>
                <a:pPr algn="ctr" eaLnBrk="0" hangingPunct="0"/>
                <a:r>
                  <a:rPr lang="de-DE" b="1">
                    <a:solidFill>
                      <a:schemeClr val="bg1"/>
                    </a:solidFill>
                  </a:rPr>
                  <a:t>CHOP</a:t>
                </a:r>
                <a:endParaRPr lang="de-DE">
                  <a:solidFill>
                    <a:schemeClr val="bg1"/>
                  </a:solidFill>
                </a:endParaRPr>
              </a:p>
            </p:txBody>
          </p:sp>
          <p:sp>
            <p:nvSpPr>
              <p:cNvPr id="760" name="Text Box 8"/>
              <p:cNvSpPr txBox="1">
                <a:spLocks noChangeArrowheads="1"/>
              </p:cNvSpPr>
              <p:nvPr/>
            </p:nvSpPr>
            <p:spPr bwMode="auto">
              <a:xfrm>
                <a:off x="5240338" y="3522663"/>
                <a:ext cx="1039812" cy="273050"/>
              </a:xfrm>
              <a:prstGeom prst="rect">
                <a:avLst/>
              </a:prstGeom>
              <a:noFill/>
              <a:ln w="9525">
                <a:noFill/>
                <a:miter lim="800000"/>
                <a:headEnd/>
                <a:tailEnd/>
              </a:ln>
            </p:spPr>
            <p:txBody>
              <a:bodyPr>
                <a:spAutoFit/>
              </a:bodyPr>
              <a:lstStyle/>
              <a:p>
                <a:pPr eaLnBrk="0" hangingPunct="0"/>
                <a:r>
                  <a:rPr lang="de-DE" b="1">
                    <a:solidFill>
                      <a:schemeClr val="bg1"/>
                    </a:solidFill>
                  </a:rPr>
                  <a:t>p&lt;0,0001</a:t>
                </a:r>
                <a:endParaRPr lang="de-DE">
                  <a:solidFill>
                    <a:schemeClr val="bg1"/>
                  </a:solidFill>
                </a:endParaRPr>
              </a:p>
            </p:txBody>
          </p:sp>
        </p:grpSp>
      </p:grpSp>
      <p:grpSp>
        <p:nvGrpSpPr>
          <p:cNvPr id="1458" name="Group 889"/>
          <p:cNvGrpSpPr>
            <a:grpSpLocks/>
          </p:cNvGrpSpPr>
          <p:nvPr/>
        </p:nvGrpSpPr>
        <p:grpSpPr bwMode="auto">
          <a:xfrm>
            <a:off x="428596" y="4006851"/>
            <a:ext cx="4376767" cy="2422545"/>
            <a:chOff x="22" y="2475"/>
            <a:chExt cx="2949" cy="1815"/>
          </a:xfrm>
        </p:grpSpPr>
        <p:sp>
          <p:nvSpPr>
            <p:cNvPr id="1459" name="Rectangle 15"/>
            <p:cNvSpPr>
              <a:spLocks noChangeArrowheads="1"/>
            </p:cNvSpPr>
            <p:nvPr/>
          </p:nvSpPr>
          <p:spPr bwMode="auto">
            <a:xfrm>
              <a:off x="195" y="2481"/>
              <a:ext cx="2727" cy="1541"/>
            </a:xfrm>
            <a:prstGeom prst="rect">
              <a:avLst/>
            </a:prstGeom>
            <a:noFill/>
            <a:ln w="9525">
              <a:noFill/>
              <a:miter lim="800000"/>
              <a:headEnd/>
              <a:tailEnd/>
            </a:ln>
          </p:spPr>
          <p:txBody>
            <a:bodyPr/>
            <a:lstStyle/>
            <a:p>
              <a:endParaRPr lang="es-ES" sz="1800">
                <a:latin typeface="Arial" charset="0"/>
              </a:endParaRPr>
            </a:p>
          </p:txBody>
        </p:sp>
        <p:sp>
          <p:nvSpPr>
            <p:cNvPr id="1460" name="Rectangle 16"/>
            <p:cNvSpPr>
              <a:spLocks noChangeArrowheads="1"/>
            </p:cNvSpPr>
            <p:nvPr/>
          </p:nvSpPr>
          <p:spPr bwMode="auto">
            <a:xfrm>
              <a:off x="195" y="2475"/>
              <a:ext cx="2715" cy="1540"/>
            </a:xfrm>
            <a:prstGeom prst="rect">
              <a:avLst/>
            </a:prstGeom>
            <a:noFill/>
            <a:ln w="8001">
              <a:noFill/>
              <a:miter lim="800000"/>
              <a:headEnd/>
              <a:tailEnd/>
            </a:ln>
          </p:spPr>
          <p:txBody>
            <a:bodyPr/>
            <a:lstStyle/>
            <a:p>
              <a:endParaRPr lang="es-ES" sz="1800">
                <a:latin typeface="Arial" charset="0"/>
              </a:endParaRPr>
            </a:p>
          </p:txBody>
        </p:sp>
        <p:sp>
          <p:nvSpPr>
            <p:cNvPr id="1461" name="Text Box 54"/>
            <p:cNvSpPr txBox="1">
              <a:spLocks noChangeArrowheads="1"/>
            </p:cNvSpPr>
            <p:nvPr/>
          </p:nvSpPr>
          <p:spPr bwMode="auto">
            <a:xfrm>
              <a:off x="2195" y="2743"/>
              <a:ext cx="632" cy="159"/>
            </a:xfrm>
            <a:prstGeom prst="rect">
              <a:avLst/>
            </a:prstGeom>
            <a:noFill/>
            <a:ln w="9525">
              <a:noFill/>
              <a:miter lim="800000"/>
              <a:headEnd/>
              <a:tailEnd/>
            </a:ln>
          </p:spPr>
          <p:txBody>
            <a:bodyPr>
              <a:spAutoFit/>
            </a:bodyPr>
            <a:lstStyle/>
            <a:p>
              <a:pPr algn="ctr"/>
              <a:r>
                <a:rPr lang="fr-FR" sz="1000" b="1">
                  <a:solidFill>
                    <a:schemeClr val="bg1"/>
                  </a:solidFill>
                  <a:latin typeface="Arial Unicode MS" pitchFamily="34" charset="-128"/>
                </a:rPr>
                <a:t>R-CHVP+IF</a:t>
              </a:r>
            </a:p>
          </p:txBody>
        </p:sp>
        <p:sp>
          <p:nvSpPr>
            <p:cNvPr id="1462" name="Text Box 55"/>
            <p:cNvSpPr txBox="1">
              <a:spLocks noChangeArrowheads="1"/>
            </p:cNvSpPr>
            <p:nvPr/>
          </p:nvSpPr>
          <p:spPr bwMode="auto">
            <a:xfrm>
              <a:off x="2230" y="3196"/>
              <a:ext cx="514" cy="159"/>
            </a:xfrm>
            <a:prstGeom prst="rect">
              <a:avLst/>
            </a:prstGeom>
            <a:noFill/>
            <a:ln w="9525">
              <a:noFill/>
              <a:miter lim="800000"/>
              <a:headEnd/>
              <a:tailEnd/>
            </a:ln>
          </p:spPr>
          <p:txBody>
            <a:bodyPr>
              <a:spAutoFit/>
            </a:bodyPr>
            <a:lstStyle/>
            <a:p>
              <a:pPr algn="ctr"/>
              <a:r>
                <a:rPr lang="fr-FR" sz="1000" b="1">
                  <a:solidFill>
                    <a:schemeClr val="bg1"/>
                  </a:solidFill>
                  <a:latin typeface="Arial Unicode MS" pitchFamily="34" charset="-128"/>
                </a:rPr>
                <a:t>CHVP+IF</a:t>
              </a:r>
            </a:p>
          </p:txBody>
        </p:sp>
        <p:sp>
          <p:nvSpPr>
            <p:cNvPr id="1463" name="Line 756"/>
            <p:cNvSpPr>
              <a:spLocks noChangeShapeType="1"/>
            </p:cNvSpPr>
            <p:nvPr/>
          </p:nvSpPr>
          <p:spPr bwMode="auto">
            <a:xfrm>
              <a:off x="204" y="4018"/>
              <a:ext cx="2721" cy="0"/>
            </a:xfrm>
            <a:prstGeom prst="line">
              <a:avLst/>
            </a:prstGeom>
            <a:noFill/>
            <a:ln w="28575">
              <a:solidFill>
                <a:schemeClr val="bg1"/>
              </a:solidFill>
              <a:round/>
              <a:headEnd/>
              <a:tailEnd/>
            </a:ln>
          </p:spPr>
          <p:txBody>
            <a:bodyPr/>
            <a:lstStyle/>
            <a:p>
              <a:endParaRPr lang="es-ES"/>
            </a:p>
          </p:txBody>
        </p:sp>
        <p:sp>
          <p:nvSpPr>
            <p:cNvPr id="1464" name="Rectangle 758"/>
            <p:cNvSpPr>
              <a:spLocks noChangeArrowheads="1"/>
            </p:cNvSpPr>
            <p:nvPr/>
          </p:nvSpPr>
          <p:spPr bwMode="auto">
            <a:xfrm>
              <a:off x="22" y="2521"/>
              <a:ext cx="2949" cy="1769"/>
            </a:xfrm>
            <a:prstGeom prst="rect">
              <a:avLst/>
            </a:prstGeom>
            <a:solidFill>
              <a:srgbClr val="000099"/>
            </a:solidFill>
            <a:ln w="9525">
              <a:noFill/>
              <a:miter lim="800000"/>
              <a:headEnd/>
              <a:tailEnd/>
            </a:ln>
          </p:spPr>
          <p:txBody>
            <a:bodyPr wrap="none" anchor="ctr"/>
            <a:lstStyle/>
            <a:p>
              <a:pPr algn="ctr"/>
              <a:endParaRPr lang="es-ES">
                <a:solidFill>
                  <a:schemeClr val="bg1"/>
                </a:solidFill>
              </a:endParaRPr>
            </a:p>
          </p:txBody>
        </p:sp>
        <p:sp>
          <p:nvSpPr>
            <p:cNvPr id="1465" name="Rectangle 15"/>
            <p:cNvSpPr>
              <a:spLocks noChangeArrowheads="1"/>
            </p:cNvSpPr>
            <p:nvPr/>
          </p:nvSpPr>
          <p:spPr bwMode="auto">
            <a:xfrm>
              <a:off x="168" y="2572"/>
              <a:ext cx="2300" cy="1561"/>
            </a:xfrm>
            <a:prstGeom prst="rect">
              <a:avLst/>
            </a:prstGeom>
            <a:noFill/>
            <a:ln w="9525">
              <a:noFill/>
              <a:miter lim="800000"/>
              <a:headEnd/>
              <a:tailEnd/>
            </a:ln>
          </p:spPr>
          <p:txBody>
            <a:bodyPr/>
            <a:lstStyle/>
            <a:p>
              <a:endParaRPr lang="es-ES" sz="1800">
                <a:latin typeface="Arial" charset="0"/>
              </a:endParaRPr>
            </a:p>
          </p:txBody>
        </p:sp>
        <p:sp>
          <p:nvSpPr>
            <p:cNvPr id="1466" name="Rectangle 16"/>
            <p:cNvSpPr>
              <a:spLocks noChangeArrowheads="1"/>
            </p:cNvSpPr>
            <p:nvPr/>
          </p:nvSpPr>
          <p:spPr bwMode="auto">
            <a:xfrm>
              <a:off x="168" y="2566"/>
              <a:ext cx="2289" cy="1560"/>
            </a:xfrm>
            <a:prstGeom prst="rect">
              <a:avLst/>
            </a:prstGeom>
            <a:noFill/>
            <a:ln w="8001">
              <a:noFill/>
              <a:miter lim="800000"/>
              <a:headEnd/>
              <a:tailEnd/>
            </a:ln>
          </p:spPr>
          <p:txBody>
            <a:bodyPr/>
            <a:lstStyle/>
            <a:p>
              <a:endParaRPr lang="es-ES" sz="1800">
                <a:latin typeface="Arial" charset="0"/>
              </a:endParaRPr>
            </a:p>
          </p:txBody>
        </p:sp>
        <p:sp>
          <p:nvSpPr>
            <p:cNvPr id="1467" name="Line 17"/>
            <p:cNvSpPr>
              <a:spLocks noChangeShapeType="1"/>
            </p:cNvSpPr>
            <p:nvPr/>
          </p:nvSpPr>
          <p:spPr bwMode="auto">
            <a:xfrm>
              <a:off x="174" y="2572"/>
              <a:ext cx="1" cy="1561"/>
            </a:xfrm>
            <a:prstGeom prst="line">
              <a:avLst/>
            </a:prstGeom>
            <a:noFill/>
            <a:ln w="23876">
              <a:solidFill>
                <a:schemeClr val="bg1"/>
              </a:solidFill>
              <a:round/>
              <a:headEnd/>
              <a:tailEnd/>
            </a:ln>
          </p:spPr>
          <p:txBody>
            <a:bodyPr/>
            <a:lstStyle/>
            <a:p>
              <a:endParaRPr lang="es-ES"/>
            </a:p>
          </p:txBody>
        </p:sp>
        <p:sp>
          <p:nvSpPr>
            <p:cNvPr id="1468" name="Line 19"/>
            <p:cNvSpPr>
              <a:spLocks noChangeShapeType="1"/>
            </p:cNvSpPr>
            <p:nvPr/>
          </p:nvSpPr>
          <p:spPr bwMode="auto">
            <a:xfrm>
              <a:off x="152" y="3760"/>
              <a:ext cx="16" cy="0"/>
            </a:xfrm>
            <a:prstGeom prst="line">
              <a:avLst/>
            </a:prstGeom>
            <a:noFill/>
            <a:ln w="23876">
              <a:solidFill>
                <a:schemeClr val="bg1"/>
              </a:solidFill>
              <a:round/>
              <a:headEnd/>
              <a:tailEnd/>
            </a:ln>
          </p:spPr>
          <p:txBody>
            <a:bodyPr/>
            <a:lstStyle/>
            <a:p>
              <a:endParaRPr lang="es-ES"/>
            </a:p>
          </p:txBody>
        </p:sp>
        <p:sp>
          <p:nvSpPr>
            <p:cNvPr id="1469" name="Line 20"/>
            <p:cNvSpPr>
              <a:spLocks noChangeShapeType="1"/>
            </p:cNvSpPr>
            <p:nvPr/>
          </p:nvSpPr>
          <p:spPr bwMode="auto">
            <a:xfrm>
              <a:off x="152" y="3392"/>
              <a:ext cx="16" cy="1"/>
            </a:xfrm>
            <a:prstGeom prst="line">
              <a:avLst/>
            </a:prstGeom>
            <a:noFill/>
            <a:ln w="23876">
              <a:solidFill>
                <a:schemeClr val="bg1"/>
              </a:solidFill>
              <a:round/>
              <a:headEnd/>
              <a:tailEnd/>
            </a:ln>
          </p:spPr>
          <p:txBody>
            <a:bodyPr/>
            <a:lstStyle/>
            <a:p>
              <a:endParaRPr lang="es-ES"/>
            </a:p>
          </p:txBody>
        </p:sp>
        <p:sp>
          <p:nvSpPr>
            <p:cNvPr id="1470" name="Line 21"/>
            <p:cNvSpPr>
              <a:spLocks noChangeShapeType="1"/>
            </p:cNvSpPr>
            <p:nvPr/>
          </p:nvSpPr>
          <p:spPr bwMode="auto">
            <a:xfrm>
              <a:off x="152" y="3018"/>
              <a:ext cx="16" cy="0"/>
            </a:xfrm>
            <a:prstGeom prst="line">
              <a:avLst/>
            </a:prstGeom>
            <a:noFill/>
            <a:ln w="23876">
              <a:solidFill>
                <a:schemeClr val="bg1"/>
              </a:solidFill>
              <a:round/>
              <a:headEnd/>
              <a:tailEnd/>
            </a:ln>
          </p:spPr>
          <p:txBody>
            <a:bodyPr/>
            <a:lstStyle/>
            <a:p>
              <a:endParaRPr lang="es-ES"/>
            </a:p>
          </p:txBody>
        </p:sp>
        <p:sp>
          <p:nvSpPr>
            <p:cNvPr id="1471" name="Line 22"/>
            <p:cNvSpPr>
              <a:spLocks noChangeShapeType="1"/>
            </p:cNvSpPr>
            <p:nvPr/>
          </p:nvSpPr>
          <p:spPr bwMode="auto">
            <a:xfrm>
              <a:off x="152" y="2644"/>
              <a:ext cx="16" cy="2"/>
            </a:xfrm>
            <a:prstGeom prst="line">
              <a:avLst/>
            </a:prstGeom>
            <a:noFill/>
            <a:ln w="23813">
              <a:solidFill>
                <a:srgbClr val="000000"/>
              </a:solidFill>
              <a:round/>
              <a:headEnd/>
              <a:tailEnd/>
            </a:ln>
          </p:spPr>
          <p:txBody>
            <a:bodyPr/>
            <a:lstStyle/>
            <a:p>
              <a:endParaRPr lang="es-ES"/>
            </a:p>
          </p:txBody>
        </p:sp>
        <p:sp>
          <p:nvSpPr>
            <p:cNvPr id="1472" name="Freeform 31"/>
            <p:cNvSpPr>
              <a:spLocks/>
            </p:cNvSpPr>
            <p:nvPr/>
          </p:nvSpPr>
          <p:spPr bwMode="auto">
            <a:xfrm>
              <a:off x="168" y="2644"/>
              <a:ext cx="1898" cy="647"/>
            </a:xfrm>
            <a:custGeom>
              <a:avLst/>
              <a:gdLst>
                <a:gd name="T0" fmla="*/ 3397 w 633"/>
                <a:gd name="T1" fmla="*/ 2325 h 123"/>
                <a:gd name="T2" fmla="*/ 5583 w 633"/>
                <a:gd name="T3" fmla="*/ 6112 h 123"/>
                <a:gd name="T4" fmla="*/ 6555 w 633"/>
                <a:gd name="T5" fmla="*/ 9905 h 123"/>
                <a:gd name="T6" fmla="*/ 7121 w 633"/>
                <a:gd name="T7" fmla="*/ 12951 h 123"/>
                <a:gd name="T8" fmla="*/ 9700 w 633"/>
                <a:gd name="T9" fmla="*/ 16880 h 123"/>
                <a:gd name="T10" fmla="*/ 11076 w 633"/>
                <a:gd name="T11" fmla="*/ 19952 h 123"/>
                <a:gd name="T12" fmla="*/ 12129 w 633"/>
                <a:gd name="T13" fmla="*/ 23713 h 123"/>
                <a:gd name="T14" fmla="*/ 12614 w 633"/>
                <a:gd name="T15" fmla="*/ 27505 h 123"/>
                <a:gd name="T16" fmla="*/ 17064 w 633"/>
                <a:gd name="T17" fmla="*/ 30572 h 123"/>
                <a:gd name="T18" fmla="*/ 18035 w 633"/>
                <a:gd name="T19" fmla="*/ 34501 h 123"/>
                <a:gd name="T20" fmla="*/ 18845 w 633"/>
                <a:gd name="T21" fmla="*/ 38268 h 123"/>
                <a:gd name="T22" fmla="*/ 19736 w 633"/>
                <a:gd name="T23" fmla="*/ 41340 h 123"/>
                <a:gd name="T24" fmla="*/ 20704 w 633"/>
                <a:gd name="T25" fmla="*/ 45127 h 123"/>
                <a:gd name="T26" fmla="*/ 21352 w 633"/>
                <a:gd name="T27" fmla="*/ 49777 h 123"/>
                <a:gd name="T28" fmla="*/ 21837 w 633"/>
                <a:gd name="T29" fmla="*/ 52102 h 123"/>
                <a:gd name="T30" fmla="*/ 22728 w 633"/>
                <a:gd name="T31" fmla="*/ 55894 h 123"/>
                <a:gd name="T32" fmla="*/ 24347 w 633"/>
                <a:gd name="T33" fmla="*/ 56610 h 123"/>
                <a:gd name="T34" fmla="*/ 24509 w 633"/>
                <a:gd name="T35" fmla="*/ 59682 h 123"/>
                <a:gd name="T36" fmla="*/ 24671 w 633"/>
                <a:gd name="T37" fmla="*/ 59682 h 123"/>
                <a:gd name="T38" fmla="*/ 25076 w 633"/>
                <a:gd name="T39" fmla="*/ 59682 h 123"/>
                <a:gd name="T40" fmla="*/ 25400 w 633"/>
                <a:gd name="T41" fmla="*/ 62007 h 123"/>
                <a:gd name="T42" fmla="*/ 25765 w 633"/>
                <a:gd name="T43" fmla="*/ 63611 h 123"/>
                <a:gd name="T44" fmla="*/ 26008 w 633"/>
                <a:gd name="T45" fmla="*/ 64332 h 123"/>
                <a:gd name="T46" fmla="*/ 26251 w 633"/>
                <a:gd name="T47" fmla="*/ 67372 h 123"/>
                <a:gd name="T48" fmla="*/ 26494 w 633"/>
                <a:gd name="T49" fmla="*/ 67372 h 123"/>
                <a:gd name="T50" fmla="*/ 26899 w 633"/>
                <a:gd name="T51" fmla="*/ 68840 h 123"/>
                <a:gd name="T52" fmla="*/ 27223 w 633"/>
                <a:gd name="T53" fmla="*/ 68840 h 123"/>
                <a:gd name="T54" fmla="*/ 27708 w 633"/>
                <a:gd name="T55" fmla="*/ 68840 h 123"/>
                <a:gd name="T56" fmla="*/ 27708 w 633"/>
                <a:gd name="T57" fmla="*/ 68840 h 123"/>
                <a:gd name="T58" fmla="*/ 28194 w 633"/>
                <a:gd name="T59" fmla="*/ 68840 h 123"/>
                <a:gd name="T60" fmla="*/ 28437 w 633"/>
                <a:gd name="T61" fmla="*/ 70444 h 123"/>
                <a:gd name="T62" fmla="*/ 29085 w 633"/>
                <a:gd name="T63" fmla="*/ 70444 h 123"/>
                <a:gd name="T64" fmla="*/ 29328 w 633"/>
                <a:gd name="T65" fmla="*/ 70444 h 123"/>
                <a:gd name="T66" fmla="*/ 29570 w 633"/>
                <a:gd name="T67" fmla="*/ 73490 h 123"/>
                <a:gd name="T68" fmla="*/ 29651 w 633"/>
                <a:gd name="T69" fmla="*/ 75841 h 123"/>
                <a:gd name="T70" fmla="*/ 30056 w 633"/>
                <a:gd name="T71" fmla="*/ 75841 h 123"/>
                <a:gd name="T72" fmla="*/ 30380 w 633"/>
                <a:gd name="T73" fmla="*/ 75841 h 123"/>
                <a:gd name="T74" fmla="*/ 30623 w 633"/>
                <a:gd name="T75" fmla="*/ 75841 h 123"/>
                <a:gd name="T76" fmla="*/ 30866 w 633"/>
                <a:gd name="T77" fmla="*/ 77282 h 123"/>
                <a:gd name="T78" fmla="*/ 31028 w 633"/>
                <a:gd name="T79" fmla="*/ 77282 h 123"/>
                <a:gd name="T80" fmla="*/ 31190 w 633"/>
                <a:gd name="T81" fmla="*/ 79602 h 123"/>
                <a:gd name="T82" fmla="*/ 31429 w 633"/>
                <a:gd name="T83" fmla="*/ 79602 h 123"/>
                <a:gd name="T84" fmla="*/ 31591 w 633"/>
                <a:gd name="T85" fmla="*/ 79602 h 123"/>
                <a:gd name="T86" fmla="*/ 31915 w 633"/>
                <a:gd name="T87" fmla="*/ 79602 h 123"/>
                <a:gd name="T88" fmla="*/ 32320 w 633"/>
                <a:gd name="T89" fmla="*/ 79602 h 123"/>
                <a:gd name="T90" fmla="*/ 32482 w 633"/>
                <a:gd name="T91" fmla="*/ 79602 h 123"/>
                <a:gd name="T92" fmla="*/ 33777 w 633"/>
                <a:gd name="T93" fmla="*/ 79602 h 123"/>
                <a:gd name="T94" fmla="*/ 34263 w 633"/>
                <a:gd name="T95" fmla="*/ 83395 h 123"/>
                <a:gd name="T96" fmla="*/ 34587 w 633"/>
                <a:gd name="T97" fmla="*/ 83395 h 123"/>
                <a:gd name="T98" fmla="*/ 35639 w 633"/>
                <a:gd name="T99" fmla="*/ 83395 h 123"/>
                <a:gd name="T100" fmla="*/ 36449 w 633"/>
                <a:gd name="T101" fmla="*/ 83395 h 123"/>
                <a:gd name="T102" fmla="*/ 37012 w 633"/>
                <a:gd name="T103" fmla="*/ 83395 h 123"/>
                <a:gd name="T104" fmla="*/ 38470 w 633"/>
                <a:gd name="T105" fmla="*/ 88045 h 123"/>
                <a:gd name="T106" fmla="*/ 40737 w 633"/>
                <a:gd name="T107" fmla="*/ 94157 h 123"/>
                <a:gd name="T108" fmla="*/ 40898 w 633"/>
                <a:gd name="T109" fmla="*/ 94157 h 123"/>
                <a:gd name="T110" fmla="*/ 43477 w 633"/>
                <a:gd name="T111" fmla="*/ 94157 h 123"/>
                <a:gd name="T112" fmla="*/ 43801 w 633"/>
                <a:gd name="T113" fmla="*/ 94157 h 123"/>
                <a:gd name="T114" fmla="*/ 44044 w 633"/>
                <a:gd name="T115" fmla="*/ 94157 h 123"/>
                <a:gd name="T116" fmla="*/ 45582 w 633"/>
                <a:gd name="T117" fmla="*/ 94157 h 123"/>
                <a:gd name="T118" fmla="*/ 49789 w 633"/>
                <a:gd name="T119" fmla="*/ 94157 h 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3"/>
                <a:gd name="T181" fmla="*/ 0 h 123"/>
                <a:gd name="T182" fmla="*/ 633 w 633"/>
                <a:gd name="T183" fmla="*/ 123 h 1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3" h="123">
                  <a:moveTo>
                    <a:pt x="0" y="0"/>
                  </a:moveTo>
                  <a:lnTo>
                    <a:pt x="19" y="0"/>
                  </a:lnTo>
                  <a:lnTo>
                    <a:pt x="19" y="2"/>
                  </a:lnTo>
                  <a:lnTo>
                    <a:pt x="40" y="2"/>
                  </a:lnTo>
                  <a:lnTo>
                    <a:pt x="40" y="3"/>
                  </a:lnTo>
                  <a:lnTo>
                    <a:pt x="42" y="3"/>
                  </a:lnTo>
                  <a:lnTo>
                    <a:pt x="42" y="5"/>
                  </a:lnTo>
                  <a:lnTo>
                    <a:pt x="69" y="5"/>
                  </a:lnTo>
                  <a:lnTo>
                    <a:pt x="69" y="6"/>
                  </a:lnTo>
                  <a:lnTo>
                    <a:pt x="69" y="8"/>
                  </a:lnTo>
                  <a:lnTo>
                    <a:pt x="69" y="9"/>
                  </a:lnTo>
                  <a:lnTo>
                    <a:pt x="76" y="9"/>
                  </a:lnTo>
                  <a:lnTo>
                    <a:pt x="76" y="11"/>
                  </a:lnTo>
                  <a:lnTo>
                    <a:pt x="79" y="11"/>
                  </a:lnTo>
                  <a:lnTo>
                    <a:pt x="79" y="13"/>
                  </a:lnTo>
                  <a:lnTo>
                    <a:pt x="81" y="13"/>
                  </a:lnTo>
                  <a:lnTo>
                    <a:pt x="81" y="14"/>
                  </a:lnTo>
                  <a:lnTo>
                    <a:pt x="84" y="14"/>
                  </a:lnTo>
                  <a:lnTo>
                    <a:pt x="84" y="16"/>
                  </a:lnTo>
                  <a:lnTo>
                    <a:pt x="86" y="16"/>
                  </a:lnTo>
                  <a:lnTo>
                    <a:pt x="86" y="17"/>
                  </a:lnTo>
                  <a:lnTo>
                    <a:pt x="88" y="17"/>
                  </a:lnTo>
                  <a:lnTo>
                    <a:pt x="88" y="19"/>
                  </a:lnTo>
                  <a:lnTo>
                    <a:pt x="92" y="19"/>
                  </a:lnTo>
                  <a:lnTo>
                    <a:pt x="92" y="20"/>
                  </a:lnTo>
                  <a:lnTo>
                    <a:pt x="93" y="20"/>
                  </a:lnTo>
                  <a:lnTo>
                    <a:pt x="93" y="22"/>
                  </a:lnTo>
                  <a:lnTo>
                    <a:pt x="120" y="22"/>
                  </a:lnTo>
                  <a:lnTo>
                    <a:pt x="120" y="23"/>
                  </a:lnTo>
                  <a:lnTo>
                    <a:pt x="120" y="25"/>
                  </a:lnTo>
                  <a:lnTo>
                    <a:pt x="130" y="25"/>
                  </a:lnTo>
                  <a:lnTo>
                    <a:pt x="130" y="26"/>
                  </a:lnTo>
                  <a:lnTo>
                    <a:pt x="137" y="26"/>
                  </a:lnTo>
                  <a:lnTo>
                    <a:pt x="137" y="28"/>
                  </a:lnTo>
                  <a:lnTo>
                    <a:pt x="138" y="28"/>
                  </a:lnTo>
                  <a:lnTo>
                    <a:pt x="138" y="30"/>
                  </a:lnTo>
                  <a:lnTo>
                    <a:pt x="149" y="30"/>
                  </a:lnTo>
                  <a:lnTo>
                    <a:pt x="149" y="31"/>
                  </a:lnTo>
                  <a:lnTo>
                    <a:pt x="150" y="31"/>
                  </a:lnTo>
                  <a:lnTo>
                    <a:pt x="150" y="33"/>
                  </a:lnTo>
                  <a:lnTo>
                    <a:pt x="155" y="33"/>
                  </a:lnTo>
                  <a:lnTo>
                    <a:pt x="155" y="34"/>
                  </a:lnTo>
                  <a:lnTo>
                    <a:pt x="155" y="36"/>
                  </a:lnTo>
                  <a:lnTo>
                    <a:pt x="156" y="36"/>
                  </a:lnTo>
                  <a:lnTo>
                    <a:pt x="156" y="37"/>
                  </a:lnTo>
                  <a:lnTo>
                    <a:pt x="167" y="37"/>
                  </a:lnTo>
                  <a:lnTo>
                    <a:pt x="167" y="39"/>
                  </a:lnTo>
                  <a:lnTo>
                    <a:pt x="176" y="39"/>
                  </a:lnTo>
                  <a:lnTo>
                    <a:pt x="176" y="40"/>
                  </a:lnTo>
                  <a:lnTo>
                    <a:pt x="211" y="40"/>
                  </a:lnTo>
                  <a:lnTo>
                    <a:pt x="211" y="42"/>
                  </a:lnTo>
                  <a:lnTo>
                    <a:pt x="213" y="42"/>
                  </a:lnTo>
                  <a:lnTo>
                    <a:pt x="213" y="43"/>
                  </a:lnTo>
                  <a:lnTo>
                    <a:pt x="220" y="43"/>
                  </a:lnTo>
                  <a:lnTo>
                    <a:pt x="220" y="45"/>
                  </a:lnTo>
                  <a:lnTo>
                    <a:pt x="223" y="45"/>
                  </a:lnTo>
                  <a:lnTo>
                    <a:pt x="223" y="47"/>
                  </a:lnTo>
                  <a:lnTo>
                    <a:pt x="230" y="47"/>
                  </a:lnTo>
                  <a:lnTo>
                    <a:pt x="230" y="48"/>
                  </a:lnTo>
                  <a:lnTo>
                    <a:pt x="232" y="48"/>
                  </a:lnTo>
                  <a:lnTo>
                    <a:pt x="232" y="50"/>
                  </a:lnTo>
                  <a:lnTo>
                    <a:pt x="233" y="50"/>
                  </a:lnTo>
                  <a:lnTo>
                    <a:pt x="233" y="51"/>
                  </a:lnTo>
                  <a:lnTo>
                    <a:pt x="239" y="51"/>
                  </a:lnTo>
                  <a:lnTo>
                    <a:pt x="239" y="53"/>
                  </a:lnTo>
                  <a:lnTo>
                    <a:pt x="242" y="53"/>
                  </a:lnTo>
                  <a:lnTo>
                    <a:pt x="242" y="54"/>
                  </a:lnTo>
                  <a:lnTo>
                    <a:pt x="244" y="54"/>
                  </a:lnTo>
                  <a:lnTo>
                    <a:pt x="244" y="56"/>
                  </a:lnTo>
                  <a:lnTo>
                    <a:pt x="247" y="56"/>
                  </a:lnTo>
                  <a:lnTo>
                    <a:pt x="247" y="57"/>
                  </a:lnTo>
                  <a:lnTo>
                    <a:pt x="253" y="57"/>
                  </a:lnTo>
                  <a:lnTo>
                    <a:pt x="253" y="59"/>
                  </a:lnTo>
                  <a:lnTo>
                    <a:pt x="256" y="59"/>
                  </a:lnTo>
                  <a:lnTo>
                    <a:pt x="256" y="60"/>
                  </a:lnTo>
                  <a:lnTo>
                    <a:pt x="260" y="60"/>
                  </a:lnTo>
                  <a:lnTo>
                    <a:pt x="260" y="62"/>
                  </a:lnTo>
                  <a:lnTo>
                    <a:pt x="262" y="62"/>
                  </a:lnTo>
                  <a:lnTo>
                    <a:pt x="262" y="65"/>
                  </a:lnTo>
                  <a:lnTo>
                    <a:pt x="264" y="65"/>
                  </a:lnTo>
                  <a:lnTo>
                    <a:pt x="264" y="67"/>
                  </a:lnTo>
                  <a:lnTo>
                    <a:pt x="264" y="68"/>
                  </a:lnTo>
                  <a:lnTo>
                    <a:pt x="270" y="68"/>
                  </a:lnTo>
                  <a:lnTo>
                    <a:pt x="270" y="70"/>
                  </a:lnTo>
                  <a:lnTo>
                    <a:pt x="275" y="70"/>
                  </a:lnTo>
                  <a:lnTo>
                    <a:pt x="275" y="71"/>
                  </a:lnTo>
                  <a:lnTo>
                    <a:pt x="277" y="71"/>
                  </a:lnTo>
                  <a:lnTo>
                    <a:pt x="277" y="73"/>
                  </a:lnTo>
                  <a:lnTo>
                    <a:pt x="281" y="73"/>
                  </a:lnTo>
                  <a:lnTo>
                    <a:pt x="285" y="73"/>
                  </a:lnTo>
                  <a:lnTo>
                    <a:pt x="285" y="74"/>
                  </a:lnTo>
                  <a:lnTo>
                    <a:pt x="298" y="74"/>
                  </a:lnTo>
                  <a:lnTo>
                    <a:pt x="301" y="74"/>
                  </a:lnTo>
                  <a:lnTo>
                    <a:pt x="301" y="76"/>
                  </a:lnTo>
                  <a:lnTo>
                    <a:pt x="302" y="76"/>
                  </a:lnTo>
                  <a:lnTo>
                    <a:pt x="302" y="78"/>
                  </a:lnTo>
                  <a:lnTo>
                    <a:pt x="303" y="78"/>
                  </a:lnTo>
                  <a:lnTo>
                    <a:pt x="304" y="78"/>
                  </a:lnTo>
                  <a:lnTo>
                    <a:pt x="305" y="78"/>
                  </a:lnTo>
                  <a:lnTo>
                    <a:pt x="306" y="78"/>
                  </a:lnTo>
                  <a:lnTo>
                    <a:pt x="307" y="78"/>
                  </a:lnTo>
                  <a:lnTo>
                    <a:pt x="310" y="78"/>
                  </a:lnTo>
                  <a:lnTo>
                    <a:pt x="310" y="79"/>
                  </a:lnTo>
                  <a:lnTo>
                    <a:pt x="311" y="79"/>
                  </a:lnTo>
                  <a:lnTo>
                    <a:pt x="311" y="81"/>
                  </a:lnTo>
                  <a:lnTo>
                    <a:pt x="314" y="81"/>
                  </a:lnTo>
                  <a:lnTo>
                    <a:pt x="315" y="81"/>
                  </a:lnTo>
                  <a:lnTo>
                    <a:pt x="315" y="83"/>
                  </a:lnTo>
                  <a:lnTo>
                    <a:pt x="319" y="83"/>
                  </a:lnTo>
                  <a:lnTo>
                    <a:pt x="321" y="83"/>
                  </a:lnTo>
                  <a:lnTo>
                    <a:pt x="321" y="84"/>
                  </a:lnTo>
                  <a:lnTo>
                    <a:pt x="322" y="84"/>
                  </a:lnTo>
                  <a:lnTo>
                    <a:pt x="322" y="86"/>
                  </a:lnTo>
                  <a:lnTo>
                    <a:pt x="323" y="86"/>
                  </a:lnTo>
                  <a:lnTo>
                    <a:pt x="323" y="88"/>
                  </a:lnTo>
                  <a:lnTo>
                    <a:pt x="325" y="88"/>
                  </a:lnTo>
                  <a:lnTo>
                    <a:pt x="326" y="88"/>
                  </a:lnTo>
                  <a:lnTo>
                    <a:pt x="328" y="88"/>
                  </a:lnTo>
                  <a:lnTo>
                    <a:pt x="329" y="88"/>
                  </a:lnTo>
                  <a:lnTo>
                    <a:pt x="329" y="90"/>
                  </a:lnTo>
                  <a:lnTo>
                    <a:pt x="331" y="90"/>
                  </a:lnTo>
                  <a:lnTo>
                    <a:pt x="333" y="90"/>
                  </a:lnTo>
                  <a:lnTo>
                    <a:pt x="334" y="90"/>
                  </a:lnTo>
                  <a:lnTo>
                    <a:pt x="337" y="90"/>
                  </a:lnTo>
                  <a:lnTo>
                    <a:pt x="338" y="90"/>
                  </a:lnTo>
                  <a:lnTo>
                    <a:pt x="340" y="90"/>
                  </a:lnTo>
                  <a:lnTo>
                    <a:pt x="343" y="90"/>
                  </a:lnTo>
                  <a:lnTo>
                    <a:pt x="344" y="90"/>
                  </a:lnTo>
                  <a:lnTo>
                    <a:pt x="349" y="90"/>
                  </a:lnTo>
                  <a:lnTo>
                    <a:pt x="349" y="92"/>
                  </a:lnTo>
                  <a:lnTo>
                    <a:pt x="352" y="92"/>
                  </a:lnTo>
                  <a:lnTo>
                    <a:pt x="355" y="92"/>
                  </a:lnTo>
                  <a:lnTo>
                    <a:pt x="356" y="92"/>
                  </a:lnTo>
                  <a:lnTo>
                    <a:pt x="360" y="92"/>
                  </a:lnTo>
                  <a:lnTo>
                    <a:pt x="362" y="92"/>
                  </a:lnTo>
                  <a:lnTo>
                    <a:pt x="363" y="92"/>
                  </a:lnTo>
                  <a:lnTo>
                    <a:pt x="363" y="94"/>
                  </a:lnTo>
                  <a:lnTo>
                    <a:pt x="363" y="96"/>
                  </a:lnTo>
                  <a:lnTo>
                    <a:pt x="366" y="96"/>
                  </a:lnTo>
                  <a:lnTo>
                    <a:pt x="367" y="96"/>
                  </a:lnTo>
                  <a:lnTo>
                    <a:pt x="367" y="99"/>
                  </a:lnTo>
                  <a:lnTo>
                    <a:pt x="368" y="99"/>
                  </a:lnTo>
                  <a:lnTo>
                    <a:pt x="372" y="99"/>
                  </a:lnTo>
                  <a:lnTo>
                    <a:pt x="374" y="99"/>
                  </a:lnTo>
                  <a:lnTo>
                    <a:pt x="376" y="99"/>
                  </a:lnTo>
                  <a:lnTo>
                    <a:pt x="377" y="99"/>
                  </a:lnTo>
                  <a:lnTo>
                    <a:pt x="379" y="99"/>
                  </a:lnTo>
                  <a:lnTo>
                    <a:pt x="379" y="101"/>
                  </a:lnTo>
                  <a:lnTo>
                    <a:pt x="381" y="101"/>
                  </a:lnTo>
                  <a:lnTo>
                    <a:pt x="382" y="101"/>
                  </a:lnTo>
                  <a:lnTo>
                    <a:pt x="384" y="101"/>
                  </a:lnTo>
                  <a:lnTo>
                    <a:pt x="386" y="101"/>
                  </a:lnTo>
                  <a:lnTo>
                    <a:pt x="386" y="104"/>
                  </a:lnTo>
                  <a:lnTo>
                    <a:pt x="388" y="104"/>
                  </a:lnTo>
                  <a:lnTo>
                    <a:pt x="389" y="104"/>
                  </a:lnTo>
                  <a:lnTo>
                    <a:pt x="390" y="104"/>
                  </a:lnTo>
                  <a:lnTo>
                    <a:pt x="391" y="104"/>
                  </a:lnTo>
                  <a:lnTo>
                    <a:pt x="395" y="104"/>
                  </a:lnTo>
                  <a:lnTo>
                    <a:pt x="397" y="104"/>
                  </a:lnTo>
                  <a:lnTo>
                    <a:pt x="400" y="104"/>
                  </a:lnTo>
                  <a:lnTo>
                    <a:pt x="402" y="104"/>
                  </a:lnTo>
                  <a:lnTo>
                    <a:pt x="404" y="104"/>
                  </a:lnTo>
                  <a:lnTo>
                    <a:pt x="409" y="104"/>
                  </a:lnTo>
                  <a:lnTo>
                    <a:pt x="418" y="104"/>
                  </a:lnTo>
                  <a:lnTo>
                    <a:pt x="421" y="104"/>
                  </a:lnTo>
                  <a:lnTo>
                    <a:pt x="423" y="104"/>
                  </a:lnTo>
                  <a:lnTo>
                    <a:pt x="423" y="109"/>
                  </a:lnTo>
                  <a:lnTo>
                    <a:pt x="424" y="109"/>
                  </a:lnTo>
                  <a:lnTo>
                    <a:pt x="425" y="109"/>
                  </a:lnTo>
                  <a:lnTo>
                    <a:pt x="427" y="109"/>
                  </a:lnTo>
                  <a:lnTo>
                    <a:pt x="428" y="109"/>
                  </a:lnTo>
                  <a:lnTo>
                    <a:pt x="432" y="109"/>
                  </a:lnTo>
                  <a:lnTo>
                    <a:pt x="441" y="109"/>
                  </a:lnTo>
                  <a:lnTo>
                    <a:pt x="442" y="109"/>
                  </a:lnTo>
                  <a:lnTo>
                    <a:pt x="443" y="109"/>
                  </a:lnTo>
                  <a:lnTo>
                    <a:pt x="451" y="109"/>
                  </a:lnTo>
                  <a:lnTo>
                    <a:pt x="455" y="109"/>
                  </a:lnTo>
                  <a:lnTo>
                    <a:pt x="458" y="109"/>
                  </a:lnTo>
                  <a:lnTo>
                    <a:pt x="458" y="115"/>
                  </a:lnTo>
                  <a:lnTo>
                    <a:pt x="460" y="115"/>
                  </a:lnTo>
                  <a:lnTo>
                    <a:pt x="468" y="115"/>
                  </a:lnTo>
                  <a:lnTo>
                    <a:pt x="476" y="115"/>
                  </a:lnTo>
                  <a:lnTo>
                    <a:pt x="479" y="115"/>
                  </a:lnTo>
                  <a:lnTo>
                    <a:pt x="479" y="123"/>
                  </a:lnTo>
                  <a:lnTo>
                    <a:pt x="497" y="123"/>
                  </a:lnTo>
                  <a:lnTo>
                    <a:pt x="504" y="123"/>
                  </a:lnTo>
                  <a:lnTo>
                    <a:pt x="505" y="123"/>
                  </a:lnTo>
                  <a:lnTo>
                    <a:pt x="506" y="123"/>
                  </a:lnTo>
                  <a:lnTo>
                    <a:pt x="519" y="123"/>
                  </a:lnTo>
                  <a:lnTo>
                    <a:pt x="525" y="123"/>
                  </a:lnTo>
                  <a:lnTo>
                    <a:pt x="538" y="123"/>
                  </a:lnTo>
                  <a:lnTo>
                    <a:pt x="541" y="123"/>
                  </a:lnTo>
                  <a:lnTo>
                    <a:pt x="542" y="123"/>
                  </a:lnTo>
                  <a:lnTo>
                    <a:pt x="543" y="123"/>
                  </a:lnTo>
                  <a:lnTo>
                    <a:pt x="545" y="123"/>
                  </a:lnTo>
                  <a:lnTo>
                    <a:pt x="549" y="123"/>
                  </a:lnTo>
                  <a:lnTo>
                    <a:pt x="557" y="123"/>
                  </a:lnTo>
                  <a:lnTo>
                    <a:pt x="564" y="123"/>
                  </a:lnTo>
                  <a:lnTo>
                    <a:pt x="567" y="123"/>
                  </a:lnTo>
                  <a:lnTo>
                    <a:pt x="585" y="123"/>
                  </a:lnTo>
                  <a:lnTo>
                    <a:pt x="616" y="123"/>
                  </a:lnTo>
                  <a:lnTo>
                    <a:pt x="632" y="123"/>
                  </a:lnTo>
                  <a:lnTo>
                    <a:pt x="633" y="123"/>
                  </a:lnTo>
                </a:path>
              </a:pathLst>
            </a:custGeom>
            <a:noFill/>
            <a:ln w="39751">
              <a:solidFill>
                <a:srgbClr val="00CCFF"/>
              </a:solidFill>
              <a:round/>
              <a:headEnd/>
              <a:tailEnd/>
            </a:ln>
          </p:spPr>
          <p:txBody>
            <a:bodyPr/>
            <a:lstStyle/>
            <a:p>
              <a:endParaRPr lang="es-ES"/>
            </a:p>
          </p:txBody>
        </p:sp>
        <p:sp>
          <p:nvSpPr>
            <p:cNvPr id="1473" name="Freeform 32"/>
            <p:cNvSpPr>
              <a:spLocks/>
            </p:cNvSpPr>
            <p:nvPr/>
          </p:nvSpPr>
          <p:spPr bwMode="auto">
            <a:xfrm>
              <a:off x="168" y="2644"/>
              <a:ext cx="1862" cy="395"/>
            </a:xfrm>
            <a:custGeom>
              <a:avLst/>
              <a:gdLst>
                <a:gd name="T0" fmla="*/ 2267 w 621"/>
                <a:gd name="T1" fmla="*/ 2328 h 75"/>
                <a:gd name="T2" fmla="*/ 3154 w 621"/>
                <a:gd name="T3" fmla="*/ 6130 h 75"/>
                <a:gd name="T4" fmla="*/ 8093 w 621"/>
                <a:gd name="T5" fmla="*/ 9928 h 75"/>
                <a:gd name="T6" fmla="*/ 10752 w 621"/>
                <a:gd name="T7" fmla="*/ 13867 h 75"/>
                <a:gd name="T8" fmla="*/ 13019 w 621"/>
                <a:gd name="T9" fmla="*/ 17670 h 75"/>
                <a:gd name="T10" fmla="*/ 14878 w 621"/>
                <a:gd name="T11" fmla="*/ 21467 h 75"/>
                <a:gd name="T12" fmla="*/ 16578 w 621"/>
                <a:gd name="T13" fmla="*/ 24685 h 75"/>
                <a:gd name="T14" fmla="*/ 20137 w 621"/>
                <a:gd name="T15" fmla="*/ 28487 h 75"/>
                <a:gd name="T16" fmla="*/ 21190 w 621"/>
                <a:gd name="T17" fmla="*/ 31563 h 75"/>
                <a:gd name="T18" fmla="*/ 22971 w 621"/>
                <a:gd name="T19" fmla="*/ 32285 h 75"/>
                <a:gd name="T20" fmla="*/ 23618 w 621"/>
                <a:gd name="T21" fmla="*/ 34618 h 75"/>
                <a:gd name="T22" fmla="*/ 23942 w 621"/>
                <a:gd name="T23" fmla="*/ 36224 h 75"/>
                <a:gd name="T24" fmla="*/ 24266 w 621"/>
                <a:gd name="T25" fmla="*/ 36224 h 75"/>
                <a:gd name="T26" fmla="*/ 24833 w 621"/>
                <a:gd name="T27" fmla="*/ 36224 h 75"/>
                <a:gd name="T28" fmla="*/ 24914 w 621"/>
                <a:gd name="T29" fmla="*/ 36224 h 75"/>
                <a:gd name="T30" fmla="*/ 25121 w 621"/>
                <a:gd name="T31" fmla="*/ 36224 h 75"/>
                <a:gd name="T32" fmla="*/ 25441 w 621"/>
                <a:gd name="T33" fmla="*/ 36224 h 75"/>
                <a:gd name="T34" fmla="*/ 26089 w 621"/>
                <a:gd name="T35" fmla="*/ 37694 h 75"/>
                <a:gd name="T36" fmla="*/ 26251 w 621"/>
                <a:gd name="T37" fmla="*/ 37694 h 75"/>
                <a:gd name="T38" fmla="*/ 26737 w 621"/>
                <a:gd name="T39" fmla="*/ 39305 h 75"/>
                <a:gd name="T40" fmla="*/ 26818 w 621"/>
                <a:gd name="T41" fmla="*/ 39305 h 75"/>
                <a:gd name="T42" fmla="*/ 27222 w 621"/>
                <a:gd name="T43" fmla="*/ 40748 h 75"/>
                <a:gd name="T44" fmla="*/ 27951 w 621"/>
                <a:gd name="T45" fmla="*/ 42355 h 75"/>
                <a:gd name="T46" fmla="*/ 28194 w 621"/>
                <a:gd name="T47" fmla="*/ 43824 h 75"/>
                <a:gd name="T48" fmla="*/ 28680 w 621"/>
                <a:gd name="T49" fmla="*/ 43824 h 75"/>
                <a:gd name="T50" fmla="*/ 28922 w 621"/>
                <a:gd name="T51" fmla="*/ 43824 h 75"/>
                <a:gd name="T52" fmla="*/ 29084 w 621"/>
                <a:gd name="T53" fmla="*/ 43824 h 75"/>
                <a:gd name="T54" fmla="*/ 30056 w 621"/>
                <a:gd name="T55" fmla="*/ 43824 h 75"/>
                <a:gd name="T56" fmla="*/ 30299 w 621"/>
                <a:gd name="T57" fmla="*/ 46157 h 75"/>
                <a:gd name="T58" fmla="*/ 30623 w 621"/>
                <a:gd name="T59" fmla="*/ 46157 h 75"/>
                <a:gd name="T60" fmla="*/ 30862 w 621"/>
                <a:gd name="T61" fmla="*/ 46157 h 75"/>
                <a:gd name="T62" fmla="*/ 31024 w 621"/>
                <a:gd name="T63" fmla="*/ 46157 h 75"/>
                <a:gd name="T64" fmla="*/ 31024 w 621"/>
                <a:gd name="T65" fmla="*/ 46157 h 75"/>
                <a:gd name="T66" fmla="*/ 31267 w 621"/>
                <a:gd name="T67" fmla="*/ 48511 h 75"/>
                <a:gd name="T68" fmla="*/ 31429 w 621"/>
                <a:gd name="T69" fmla="*/ 48511 h 75"/>
                <a:gd name="T70" fmla="*/ 31753 w 621"/>
                <a:gd name="T71" fmla="*/ 48511 h 75"/>
                <a:gd name="T72" fmla="*/ 32158 w 621"/>
                <a:gd name="T73" fmla="*/ 48511 h 75"/>
                <a:gd name="T74" fmla="*/ 32320 w 621"/>
                <a:gd name="T75" fmla="*/ 48511 h 75"/>
                <a:gd name="T76" fmla="*/ 32643 w 621"/>
                <a:gd name="T77" fmla="*/ 48511 h 75"/>
                <a:gd name="T78" fmla="*/ 32967 w 621"/>
                <a:gd name="T79" fmla="*/ 48511 h 75"/>
                <a:gd name="T80" fmla="*/ 33210 w 621"/>
                <a:gd name="T81" fmla="*/ 48511 h 75"/>
                <a:gd name="T82" fmla="*/ 34101 w 621"/>
                <a:gd name="T83" fmla="*/ 48511 h 75"/>
                <a:gd name="T84" fmla="*/ 34910 w 621"/>
                <a:gd name="T85" fmla="*/ 48511 h 75"/>
                <a:gd name="T86" fmla="*/ 35558 w 621"/>
                <a:gd name="T87" fmla="*/ 48511 h 75"/>
                <a:gd name="T88" fmla="*/ 35720 w 621"/>
                <a:gd name="T89" fmla="*/ 48511 h 75"/>
                <a:gd name="T90" fmla="*/ 36284 w 621"/>
                <a:gd name="T91" fmla="*/ 48511 h 75"/>
                <a:gd name="T92" fmla="*/ 36931 w 621"/>
                <a:gd name="T93" fmla="*/ 53035 h 75"/>
                <a:gd name="T94" fmla="*/ 37093 w 621"/>
                <a:gd name="T95" fmla="*/ 53035 h 75"/>
                <a:gd name="T96" fmla="*/ 37417 w 621"/>
                <a:gd name="T97" fmla="*/ 57696 h 75"/>
                <a:gd name="T98" fmla="*/ 38712 w 621"/>
                <a:gd name="T99" fmla="*/ 57696 h 75"/>
                <a:gd name="T100" fmla="*/ 39279 w 621"/>
                <a:gd name="T101" fmla="*/ 57696 h 75"/>
                <a:gd name="T102" fmla="*/ 40331 w 621"/>
                <a:gd name="T103" fmla="*/ 57696 h 75"/>
                <a:gd name="T104" fmla="*/ 41938 w 621"/>
                <a:gd name="T105" fmla="*/ 57696 h 75"/>
                <a:gd name="T106" fmla="*/ 42829 w 621"/>
                <a:gd name="T107" fmla="*/ 57696 h 75"/>
                <a:gd name="T108" fmla="*/ 43639 w 621"/>
                <a:gd name="T109" fmla="*/ 57696 h 75"/>
                <a:gd name="T110" fmla="*/ 45339 w 621"/>
                <a:gd name="T111" fmla="*/ 57696 h 75"/>
                <a:gd name="T112" fmla="*/ 48331 w 621"/>
                <a:gd name="T113" fmla="*/ 57696 h 75"/>
                <a:gd name="T114" fmla="*/ 50112 w 621"/>
                <a:gd name="T115" fmla="*/ 5769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1"/>
                <a:gd name="T175" fmla="*/ 0 h 75"/>
                <a:gd name="T176" fmla="*/ 621 w 621"/>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1" h="75">
                  <a:moveTo>
                    <a:pt x="0" y="0"/>
                  </a:moveTo>
                  <a:lnTo>
                    <a:pt x="21" y="0"/>
                  </a:lnTo>
                  <a:lnTo>
                    <a:pt x="21" y="2"/>
                  </a:lnTo>
                  <a:lnTo>
                    <a:pt x="27" y="2"/>
                  </a:lnTo>
                  <a:lnTo>
                    <a:pt x="27" y="3"/>
                  </a:lnTo>
                  <a:lnTo>
                    <a:pt x="28" y="3"/>
                  </a:lnTo>
                  <a:lnTo>
                    <a:pt x="28" y="5"/>
                  </a:lnTo>
                  <a:lnTo>
                    <a:pt x="35" y="5"/>
                  </a:lnTo>
                  <a:lnTo>
                    <a:pt x="35" y="7"/>
                  </a:lnTo>
                  <a:lnTo>
                    <a:pt x="36" y="7"/>
                  </a:lnTo>
                  <a:lnTo>
                    <a:pt x="36" y="8"/>
                  </a:lnTo>
                  <a:lnTo>
                    <a:pt x="39" y="8"/>
                  </a:lnTo>
                  <a:lnTo>
                    <a:pt x="39" y="10"/>
                  </a:lnTo>
                  <a:lnTo>
                    <a:pt x="61" y="10"/>
                  </a:lnTo>
                  <a:lnTo>
                    <a:pt x="61" y="11"/>
                  </a:lnTo>
                  <a:lnTo>
                    <a:pt x="75" y="11"/>
                  </a:lnTo>
                  <a:lnTo>
                    <a:pt x="75" y="13"/>
                  </a:lnTo>
                  <a:lnTo>
                    <a:pt x="100" y="13"/>
                  </a:lnTo>
                  <a:lnTo>
                    <a:pt x="100" y="15"/>
                  </a:lnTo>
                  <a:lnTo>
                    <a:pt x="118" y="15"/>
                  </a:lnTo>
                  <a:lnTo>
                    <a:pt x="118" y="16"/>
                  </a:lnTo>
                  <a:lnTo>
                    <a:pt x="124" y="16"/>
                  </a:lnTo>
                  <a:lnTo>
                    <a:pt x="124" y="18"/>
                  </a:lnTo>
                  <a:lnTo>
                    <a:pt x="133" y="18"/>
                  </a:lnTo>
                  <a:lnTo>
                    <a:pt x="133" y="20"/>
                  </a:lnTo>
                  <a:lnTo>
                    <a:pt x="152" y="20"/>
                  </a:lnTo>
                  <a:lnTo>
                    <a:pt x="152" y="21"/>
                  </a:lnTo>
                  <a:lnTo>
                    <a:pt x="158" y="21"/>
                  </a:lnTo>
                  <a:lnTo>
                    <a:pt x="158" y="23"/>
                  </a:lnTo>
                  <a:lnTo>
                    <a:pt x="161" y="23"/>
                  </a:lnTo>
                  <a:lnTo>
                    <a:pt x="161" y="24"/>
                  </a:lnTo>
                  <a:lnTo>
                    <a:pt x="167" y="24"/>
                  </a:lnTo>
                  <a:lnTo>
                    <a:pt x="167" y="26"/>
                  </a:lnTo>
                  <a:lnTo>
                    <a:pt x="175" y="26"/>
                  </a:lnTo>
                  <a:lnTo>
                    <a:pt x="175" y="28"/>
                  </a:lnTo>
                  <a:lnTo>
                    <a:pt x="184" y="28"/>
                  </a:lnTo>
                  <a:lnTo>
                    <a:pt x="184" y="29"/>
                  </a:lnTo>
                  <a:lnTo>
                    <a:pt x="188" y="29"/>
                  </a:lnTo>
                  <a:lnTo>
                    <a:pt x="188" y="31"/>
                  </a:lnTo>
                  <a:lnTo>
                    <a:pt x="189" y="31"/>
                  </a:lnTo>
                  <a:lnTo>
                    <a:pt x="189" y="32"/>
                  </a:lnTo>
                  <a:lnTo>
                    <a:pt x="205" y="32"/>
                  </a:lnTo>
                  <a:lnTo>
                    <a:pt x="205" y="34"/>
                  </a:lnTo>
                  <a:lnTo>
                    <a:pt x="211" y="34"/>
                  </a:lnTo>
                  <a:lnTo>
                    <a:pt x="211" y="36"/>
                  </a:lnTo>
                  <a:lnTo>
                    <a:pt x="221" y="36"/>
                  </a:lnTo>
                  <a:lnTo>
                    <a:pt x="221" y="37"/>
                  </a:lnTo>
                  <a:lnTo>
                    <a:pt x="249" y="37"/>
                  </a:lnTo>
                  <a:lnTo>
                    <a:pt x="249" y="39"/>
                  </a:lnTo>
                  <a:lnTo>
                    <a:pt x="256" y="39"/>
                  </a:lnTo>
                  <a:lnTo>
                    <a:pt x="256" y="41"/>
                  </a:lnTo>
                  <a:lnTo>
                    <a:pt x="262" y="41"/>
                  </a:lnTo>
                  <a:lnTo>
                    <a:pt x="262" y="42"/>
                  </a:lnTo>
                  <a:lnTo>
                    <a:pt x="271" y="42"/>
                  </a:lnTo>
                  <a:lnTo>
                    <a:pt x="283" y="42"/>
                  </a:lnTo>
                  <a:lnTo>
                    <a:pt x="284" y="42"/>
                  </a:lnTo>
                  <a:lnTo>
                    <a:pt x="285" y="42"/>
                  </a:lnTo>
                  <a:lnTo>
                    <a:pt x="285" y="44"/>
                  </a:lnTo>
                  <a:lnTo>
                    <a:pt x="288" y="44"/>
                  </a:lnTo>
                  <a:lnTo>
                    <a:pt x="288" y="45"/>
                  </a:lnTo>
                  <a:lnTo>
                    <a:pt x="292" y="45"/>
                  </a:lnTo>
                  <a:lnTo>
                    <a:pt x="292" y="47"/>
                  </a:lnTo>
                  <a:lnTo>
                    <a:pt x="293" y="47"/>
                  </a:lnTo>
                  <a:lnTo>
                    <a:pt x="295" y="47"/>
                  </a:lnTo>
                  <a:lnTo>
                    <a:pt x="296" y="47"/>
                  </a:lnTo>
                  <a:lnTo>
                    <a:pt x="299" y="47"/>
                  </a:lnTo>
                  <a:lnTo>
                    <a:pt x="300" y="47"/>
                  </a:lnTo>
                  <a:lnTo>
                    <a:pt x="303" y="47"/>
                  </a:lnTo>
                  <a:lnTo>
                    <a:pt x="304" y="47"/>
                  </a:lnTo>
                  <a:lnTo>
                    <a:pt x="307" y="47"/>
                  </a:lnTo>
                  <a:lnTo>
                    <a:pt x="308" y="47"/>
                  </a:lnTo>
                  <a:lnTo>
                    <a:pt x="309" y="47"/>
                  </a:lnTo>
                  <a:lnTo>
                    <a:pt x="311" y="47"/>
                  </a:lnTo>
                  <a:lnTo>
                    <a:pt x="313" y="47"/>
                  </a:lnTo>
                  <a:lnTo>
                    <a:pt x="315" y="47"/>
                  </a:lnTo>
                  <a:lnTo>
                    <a:pt x="317" y="47"/>
                  </a:lnTo>
                  <a:lnTo>
                    <a:pt x="317" y="49"/>
                  </a:lnTo>
                  <a:lnTo>
                    <a:pt x="322" y="49"/>
                  </a:lnTo>
                  <a:lnTo>
                    <a:pt x="323" y="49"/>
                  </a:lnTo>
                  <a:lnTo>
                    <a:pt x="324" y="49"/>
                  </a:lnTo>
                  <a:lnTo>
                    <a:pt x="325" y="49"/>
                  </a:lnTo>
                  <a:lnTo>
                    <a:pt x="325" y="51"/>
                  </a:lnTo>
                  <a:lnTo>
                    <a:pt x="328" y="51"/>
                  </a:lnTo>
                  <a:lnTo>
                    <a:pt x="329" y="51"/>
                  </a:lnTo>
                  <a:lnTo>
                    <a:pt x="331" y="51"/>
                  </a:lnTo>
                  <a:lnTo>
                    <a:pt x="332" y="51"/>
                  </a:lnTo>
                  <a:lnTo>
                    <a:pt x="337" y="51"/>
                  </a:lnTo>
                  <a:lnTo>
                    <a:pt x="337" y="53"/>
                  </a:lnTo>
                  <a:lnTo>
                    <a:pt x="343" y="53"/>
                  </a:lnTo>
                  <a:lnTo>
                    <a:pt x="344" y="53"/>
                  </a:lnTo>
                  <a:lnTo>
                    <a:pt x="344" y="55"/>
                  </a:lnTo>
                  <a:lnTo>
                    <a:pt x="346" y="55"/>
                  </a:lnTo>
                  <a:lnTo>
                    <a:pt x="346" y="57"/>
                  </a:lnTo>
                  <a:lnTo>
                    <a:pt x="349" y="57"/>
                  </a:lnTo>
                  <a:lnTo>
                    <a:pt x="350" y="57"/>
                  </a:lnTo>
                  <a:lnTo>
                    <a:pt x="352" y="57"/>
                  </a:lnTo>
                  <a:lnTo>
                    <a:pt x="355" y="57"/>
                  </a:lnTo>
                  <a:lnTo>
                    <a:pt x="357" y="57"/>
                  </a:lnTo>
                  <a:lnTo>
                    <a:pt x="358" y="57"/>
                  </a:lnTo>
                  <a:lnTo>
                    <a:pt x="359" y="57"/>
                  </a:lnTo>
                  <a:lnTo>
                    <a:pt x="360" y="57"/>
                  </a:lnTo>
                  <a:lnTo>
                    <a:pt x="363" y="57"/>
                  </a:lnTo>
                  <a:lnTo>
                    <a:pt x="365" y="57"/>
                  </a:lnTo>
                  <a:lnTo>
                    <a:pt x="372" y="57"/>
                  </a:lnTo>
                  <a:lnTo>
                    <a:pt x="373" y="57"/>
                  </a:lnTo>
                  <a:lnTo>
                    <a:pt x="373" y="60"/>
                  </a:lnTo>
                  <a:lnTo>
                    <a:pt x="375" y="60"/>
                  </a:lnTo>
                  <a:lnTo>
                    <a:pt x="376" y="60"/>
                  </a:lnTo>
                  <a:lnTo>
                    <a:pt x="378" y="60"/>
                  </a:lnTo>
                  <a:lnTo>
                    <a:pt x="379" y="60"/>
                  </a:lnTo>
                  <a:lnTo>
                    <a:pt x="380" y="60"/>
                  </a:lnTo>
                  <a:lnTo>
                    <a:pt x="381" y="60"/>
                  </a:lnTo>
                  <a:lnTo>
                    <a:pt x="382" y="60"/>
                  </a:lnTo>
                  <a:lnTo>
                    <a:pt x="383" y="60"/>
                  </a:lnTo>
                  <a:lnTo>
                    <a:pt x="384" y="60"/>
                  </a:lnTo>
                  <a:lnTo>
                    <a:pt x="385" y="60"/>
                  </a:lnTo>
                  <a:lnTo>
                    <a:pt x="386" y="60"/>
                  </a:lnTo>
                  <a:lnTo>
                    <a:pt x="386" y="63"/>
                  </a:lnTo>
                  <a:lnTo>
                    <a:pt x="387" y="63"/>
                  </a:lnTo>
                  <a:lnTo>
                    <a:pt x="388" y="63"/>
                  </a:lnTo>
                  <a:lnTo>
                    <a:pt x="389" y="63"/>
                  </a:lnTo>
                  <a:lnTo>
                    <a:pt x="391" y="63"/>
                  </a:lnTo>
                  <a:lnTo>
                    <a:pt x="393" y="63"/>
                  </a:lnTo>
                  <a:lnTo>
                    <a:pt x="394" y="63"/>
                  </a:lnTo>
                  <a:lnTo>
                    <a:pt x="397" y="63"/>
                  </a:lnTo>
                  <a:lnTo>
                    <a:pt x="398" y="63"/>
                  </a:lnTo>
                  <a:lnTo>
                    <a:pt x="399" y="63"/>
                  </a:lnTo>
                  <a:lnTo>
                    <a:pt x="400" y="63"/>
                  </a:lnTo>
                  <a:lnTo>
                    <a:pt x="402" y="63"/>
                  </a:lnTo>
                  <a:lnTo>
                    <a:pt x="403" y="63"/>
                  </a:lnTo>
                  <a:lnTo>
                    <a:pt x="404" y="63"/>
                  </a:lnTo>
                  <a:lnTo>
                    <a:pt x="407" y="63"/>
                  </a:lnTo>
                  <a:lnTo>
                    <a:pt x="408" y="63"/>
                  </a:lnTo>
                  <a:lnTo>
                    <a:pt x="410" y="63"/>
                  </a:lnTo>
                  <a:lnTo>
                    <a:pt x="411" y="63"/>
                  </a:lnTo>
                  <a:lnTo>
                    <a:pt x="420" y="63"/>
                  </a:lnTo>
                  <a:lnTo>
                    <a:pt x="421" y="63"/>
                  </a:lnTo>
                  <a:lnTo>
                    <a:pt x="422" y="63"/>
                  </a:lnTo>
                  <a:lnTo>
                    <a:pt x="427" y="63"/>
                  </a:lnTo>
                  <a:lnTo>
                    <a:pt x="430" y="63"/>
                  </a:lnTo>
                  <a:lnTo>
                    <a:pt x="432" y="63"/>
                  </a:lnTo>
                  <a:lnTo>
                    <a:pt x="433" y="63"/>
                  </a:lnTo>
                  <a:lnTo>
                    <a:pt x="435" y="63"/>
                  </a:lnTo>
                  <a:lnTo>
                    <a:pt x="440" y="63"/>
                  </a:lnTo>
                  <a:lnTo>
                    <a:pt x="441" y="63"/>
                  </a:lnTo>
                  <a:lnTo>
                    <a:pt x="442" y="63"/>
                  </a:lnTo>
                  <a:lnTo>
                    <a:pt x="443" y="63"/>
                  </a:lnTo>
                  <a:lnTo>
                    <a:pt x="447" y="63"/>
                  </a:lnTo>
                  <a:lnTo>
                    <a:pt x="449" y="63"/>
                  </a:lnTo>
                  <a:lnTo>
                    <a:pt x="453" y="63"/>
                  </a:lnTo>
                  <a:lnTo>
                    <a:pt x="453" y="69"/>
                  </a:lnTo>
                  <a:lnTo>
                    <a:pt x="457" y="69"/>
                  </a:lnTo>
                  <a:lnTo>
                    <a:pt x="458" y="69"/>
                  </a:lnTo>
                  <a:lnTo>
                    <a:pt x="459" y="69"/>
                  </a:lnTo>
                  <a:lnTo>
                    <a:pt x="459" y="75"/>
                  </a:lnTo>
                  <a:lnTo>
                    <a:pt x="462" y="75"/>
                  </a:lnTo>
                  <a:lnTo>
                    <a:pt x="463" y="75"/>
                  </a:lnTo>
                  <a:lnTo>
                    <a:pt x="476" y="75"/>
                  </a:lnTo>
                  <a:lnTo>
                    <a:pt x="477" y="75"/>
                  </a:lnTo>
                  <a:lnTo>
                    <a:pt x="479" y="75"/>
                  </a:lnTo>
                  <a:lnTo>
                    <a:pt x="482" y="75"/>
                  </a:lnTo>
                  <a:lnTo>
                    <a:pt x="486" y="75"/>
                  </a:lnTo>
                  <a:lnTo>
                    <a:pt x="489" y="75"/>
                  </a:lnTo>
                  <a:lnTo>
                    <a:pt x="498" y="75"/>
                  </a:lnTo>
                  <a:lnTo>
                    <a:pt x="499" y="75"/>
                  </a:lnTo>
                  <a:lnTo>
                    <a:pt x="500" y="75"/>
                  </a:lnTo>
                  <a:lnTo>
                    <a:pt x="504" y="75"/>
                  </a:lnTo>
                  <a:lnTo>
                    <a:pt x="519" y="75"/>
                  </a:lnTo>
                  <a:lnTo>
                    <a:pt x="525" y="75"/>
                  </a:lnTo>
                  <a:lnTo>
                    <a:pt x="528" y="75"/>
                  </a:lnTo>
                  <a:lnTo>
                    <a:pt x="530" y="75"/>
                  </a:lnTo>
                  <a:lnTo>
                    <a:pt x="539" y="75"/>
                  </a:lnTo>
                  <a:lnTo>
                    <a:pt x="540" y="75"/>
                  </a:lnTo>
                  <a:lnTo>
                    <a:pt x="551" y="75"/>
                  </a:lnTo>
                  <a:lnTo>
                    <a:pt x="552" y="75"/>
                  </a:lnTo>
                  <a:lnTo>
                    <a:pt x="561" y="75"/>
                  </a:lnTo>
                  <a:lnTo>
                    <a:pt x="589" y="75"/>
                  </a:lnTo>
                  <a:lnTo>
                    <a:pt x="596" y="75"/>
                  </a:lnTo>
                  <a:lnTo>
                    <a:pt x="598" y="75"/>
                  </a:lnTo>
                  <a:lnTo>
                    <a:pt x="600" y="75"/>
                  </a:lnTo>
                  <a:lnTo>
                    <a:pt x="614" y="75"/>
                  </a:lnTo>
                  <a:lnTo>
                    <a:pt x="620" y="75"/>
                  </a:lnTo>
                  <a:lnTo>
                    <a:pt x="621" y="75"/>
                  </a:lnTo>
                </a:path>
              </a:pathLst>
            </a:custGeom>
            <a:noFill/>
            <a:ln w="39751">
              <a:solidFill>
                <a:srgbClr val="FF9900"/>
              </a:solidFill>
              <a:round/>
              <a:headEnd/>
              <a:tailEnd/>
            </a:ln>
          </p:spPr>
          <p:txBody>
            <a:bodyPr/>
            <a:lstStyle/>
            <a:p>
              <a:endParaRPr lang="es-ES"/>
            </a:p>
          </p:txBody>
        </p:sp>
        <p:sp>
          <p:nvSpPr>
            <p:cNvPr id="1474" name="Rectangle 33"/>
            <p:cNvSpPr>
              <a:spLocks noChangeArrowheads="1"/>
            </p:cNvSpPr>
            <p:nvPr/>
          </p:nvSpPr>
          <p:spPr bwMode="auto">
            <a:xfrm>
              <a:off x="108" y="4087"/>
              <a:ext cx="38" cy="79"/>
            </a:xfrm>
            <a:prstGeom prst="rect">
              <a:avLst/>
            </a:prstGeom>
            <a:noFill/>
            <a:ln w="9525">
              <a:noFill/>
              <a:miter lim="800000"/>
              <a:headEnd/>
              <a:tailEnd/>
            </a:ln>
          </p:spPr>
          <p:txBody>
            <a:bodyPr wrap="none" lIns="0" tIns="0" rIns="0" bIns="0">
              <a:spAutoFit/>
            </a:bodyPr>
            <a:lstStyle/>
            <a:p>
              <a:r>
                <a:rPr lang="fr-FR" sz="800" b="1">
                  <a:solidFill>
                    <a:schemeClr val="bg1"/>
                  </a:solidFill>
                </a:rPr>
                <a:t>0</a:t>
              </a:r>
              <a:endParaRPr lang="fr-FR" sz="800">
                <a:solidFill>
                  <a:schemeClr val="bg1"/>
                </a:solidFill>
              </a:endParaRPr>
            </a:p>
          </p:txBody>
        </p:sp>
        <p:sp>
          <p:nvSpPr>
            <p:cNvPr id="1475" name="Rectangle 34"/>
            <p:cNvSpPr>
              <a:spLocks noChangeArrowheads="1"/>
            </p:cNvSpPr>
            <p:nvPr/>
          </p:nvSpPr>
          <p:spPr bwMode="auto">
            <a:xfrm>
              <a:off x="34" y="3712"/>
              <a:ext cx="137" cy="80"/>
            </a:xfrm>
            <a:prstGeom prst="rect">
              <a:avLst/>
            </a:prstGeom>
            <a:noFill/>
            <a:ln w="9525">
              <a:noFill/>
              <a:miter lim="800000"/>
              <a:headEnd/>
              <a:tailEnd/>
            </a:ln>
          </p:spPr>
          <p:txBody>
            <a:bodyPr wrap="none" lIns="0" tIns="0" rIns="0" bIns="0">
              <a:spAutoFit/>
            </a:bodyPr>
            <a:lstStyle/>
            <a:p>
              <a:r>
                <a:rPr lang="fr-FR" sz="800" b="1">
                  <a:solidFill>
                    <a:schemeClr val="bg1"/>
                  </a:solidFill>
                </a:rPr>
                <a:t>0,25</a:t>
              </a:r>
              <a:endParaRPr lang="fr-FR" sz="800">
                <a:solidFill>
                  <a:schemeClr val="bg1"/>
                </a:solidFill>
              </a:endParaRPr>
            </a:p>
          </p:txBody>
        </p:sp>
        <p:sp>
          <p:nvSpPr>
            <p:cNvPr id="1476" name="Rectangle 35"/>
            <p:cNvSpPr>
              <a:spLocks noChangeArrowheads="1"/>
            </p:cNvSpPr>
            <p:nvPr/>
          </p:nvSpPr>
          <p:spPr bwMode="auto">
            <a:xfrm>
              <a:off x="34" y="3344"/>
              <a:ext cx="137" cy="79"/>
            </a:xfrm>
            <a:prstGeom prst="rect">
              <a:avLst/>
            </a:prstGeom>
            <a:noFill/>
            <a:ln w="9525">
              <a:noFill/>
              <a:miter lim="800000"/>
              <a:headEnd/>
              <a:tailEnd/>
            </a:ln>
          </p:spPr>
          <p:txBody>
            <a:bodyPr wrap="none" lIns="0" tIns="0" rIns="0" bIns="0">
              <a:spAutoFit/>
            </a:bodyPr>
            <a:lstStyle/>
            <a:p>
              <a:r>
                <a:rPr lang="fr-FR" sz="800" b="1">
                  <a:solidFill>
                    <a:schemeClr val="bg1"/>
                  </a:solidFill>
                </a:rPr>
                <a:t>0,50</a:t>
              </a:r>
              <a:endParaRPr lang="fr-FR" sz="800">
                <a:solidFill>
                  <a:schemeClr val="bg1"/>
                </a:solidFill>
              </a:endParaRPr>
            </a:p>
          </p:txBody>
        </p:sp>
        <p:sp>
          <p:nvSpPr>
            <p:cNvPr id="1477" name="Rectangle 36"/>
            <p:cNvSpPr>
              <a:spLocks noChangeArrowheads="1"/>
            </p:cNvSpPr>
            <p:nvPr/>
          </p:nvSpPr>
          <p:spPr bwMode="auto">
            <a:xfrm>
              <a:off x="34" y="2974"/>
              <a:ext cx="137" cy="80"/>
            </a:xfrm>
            <a:prstGeom prst="rect">
              <a:avLst/>
            </a:prstGeom>
            <a:noFill/>
            <a:ln w="9525">
              <a:noFill/>
              <a:miter lim="800000"/>
              <a:headEnd/>
              <a:tailEnd/>
            </a:ln>
          </p:spPr>
          <p:txBody>
            <a:bodyPr wrap="none" lIns="0" tIns="0" rIns="0" bIns="0">
              <a:spAutoFit/>
            </a:bodyPr>
            <a:lstStyle/>
            <a:p>
              <a:r>
                <a:rPr lang="fr-FR" sz="800" b="1">
                  <a:solidFill>
                    <a:schemeClr val="bg1"/>
                  </a:solidFill>
                </a:rPr>
                <a:t>0,75</a:t>
              </a:r>
              <a:endParaRPr lang="fr-FR" sz="800">
                <a:solidFill>
                  <a:schemeClr val="bg1"/>
                </a:solidFill>
              </a:endParaRPr>
            </a:p>
          </p:txBody>
        </p:sp>
        <p:sp>
          <p:nvSpPr>
            <p:cNvPr id="1478" name="Rectangle 37"/>
            <p:cNvSpPr>
              <a:spLocks noChangeArrowheads="1"/>
            </p:cNvSpPr>
            <p:nvPr/>
          </p:nvSpPr>
          <p:spPr bwMode="auto">
            <a:xfrm>
              <a:off x="80" y="2598"/>
              <a:ext cx="38" cy="79"/>
            </a:xfrm>
            <a:prstGeom prst="rect">
              <a:avLst/>
            </a:prstGeom>
            <a:noFill/>
            <a:ln w="9525">
              <a:noFill/>
              <a:miter lim="800000"/>
              <a:headEnd/>
              <a:tailEnd/>
            </a:ln>
          </p:spPr>
          <p:txBody>
            <a:bodyPr wrap="none" lIns="0" tIns="0" rIns="0" bIns="0">
              <a:spAutoFit/>
            </a:bodyPr>
            <a:lstStyle/>
            <a:p>
              <a:r>
                <a:rPr lang="fr-FR" sz="800" b="1">
                  <a:solidFill>
                    <a:schemeClr val="bg1"/>
                  </a:solidFill>
                </a:rPr>
                <a:t>1</a:t>
              </a:r>
              <a:endParaRPr lang="fr-FR" sz="800">
                <a:solidFill>
                  <a:schemeClr val="bg1"/>
                </a:solidFill>
              </a:endParaRPr>
            </a:p>
          </p:txBody>
        </p:sp>
        <p:sp>
          <p:nvSpPr>
            <p:cNvPr id="1479" name="Rectangle 38"/>
            <p:cNvSpPr>
              <a:spLocks noChangeArrowheads="1"/>
            </p:cNvSpPr>
            <p:nvPr/>
          </p:nvSpPr>
          <p:spPr bwMode="auto">
            <a:xfrm>
              <a:off x="156" y="4210"/>
              <a:ext cx="37" cy="78"/>
            </a:xfrm>
            <a:prstGeom prst="rect">
              <a:avLst/>
            </a:prstGeom>
            <a:noFill/>
            <a:ln w="9525">
              <a:noFill/>
              <a:miter lim="800000"/>
              <a:headEnd/>
              <a:tailEnd/>
            </a:ln>
          </p:spPr>
          <p:txBody>
            <a:bodyPr wrap="none" lIns="0" tIns="0" rIns="0" bIns="0">
              <a:spAutoFit/>
            </a:bodyPr>
            <a:lstStyle/>
            <a:p>
              <a:r>
                <a:rPr lang="fr-FR" sz="800" b="1">
                  <a:solidFill>
                    <a:schemeClr val="bg1"/>
                  </a:solidFill>
                </a:rPr>
                <a:t>0</a:t>
              </a:r>
              <a:endParaRPr lang="fr-FR" sz="800">
                <a:solidFill>
                  <a:schemeClr val="bg1"/>
                </a:solidFill>
              </a:endParaRPr>
            </a:p>
          </p:txBody>
        </p:sp>
        <p:sp>
          <p:nvSpPr>
            <p:cNvPr id="1480" name="Rectangle 39"/>
            <p:cNvSpPr>
              <a:spLocks noChangeArrowheads="1"/>
            </p:cNvSpPr>
            <p:nvPr/>
          </p:nvSpPr>
          <p:spPr bwMode="auto">
            <a:xfrm>
              <a:off x="528" y="4210"/>
              <a:ext cx="76" cy="79"/>
            </a:xfrm>
            <a:prstGeom prst="rect">
              <a:avLst/>
            </a:prstGeom>
            <a:noFill/>
            <a:ln w="9525">
              <a:noFill/>
              <a:miter lim="800000"/>
              <a:headEnd/>
              <a:tailEnd/>
            </a:ln>
          </p:spPr>
          <p:txBody>
            <a:bodyPr wrap="none" lIns="0" tIns="0" rIns="0" bIns="0">
              <a:spAutoFit/>
            </a:bodyPr>
            <a:lstStyle/>
            <a:p>
              <a:r>
                <a:rPr lang="fr-FR" sz="800" b="1">
                  <a:solidFill>
                    <a:schemeClr val="bg1"/>
                  </a:solidFill>
                </a:rPr>
                <a:t>10</a:t>
              </a:r>
              <a:endParaRPr lang="fr-FR" sz="800">
                <a:solidFill>
                  <a:schemeClr val="bg1"/>
                </a:solidFill>
              </a:endParaRPr>
            </a:p>
          </p:txBody>
        </p:sp>
        <p:sp>
          <p:nvSpPr>
            <p:cNvPr id="1481" name="Rectangle 40"/>
            <p:cNvSpPr>
              <a:spLocks noChangeArrowheads="1"/>
            </p:cNvSpPr>
            <p:nvPr/>
          </p:nvSpPr>
          <p:spPr bwMode="auto">
            <a:xfrm>
              <a:off x="911" y="4210"/>
              <a:ext cx="75" cy="78"/>
            </a:xfrm>
            <a:prstGeom prst="rect">
              <a:avLst/>
            </a:prstGeom>
            <a:noFill/>
            <a:ln w="9525">
              <a:noFill/>
              <a:miter lim="800000"/>
              <a:headEnd/>
              <a:tailEnd/>
            </a:ln>
          </p:spPr>
          <p:txBody>
            <a:bodyPr wrap="none" lIns="0" tIns="0" rIns="0" bIns="0">
              <a:spAutoFit/>
            </a:bodyPr>
            <a:lstStyle/>
            <a:p>
              <a:r>
                <a:rPr lang="fr-FR" sz="800" b="1">
                  <a:solidFill>
                    <a:schemeClr val="bg1"/>
                  </a:solidFill>
                </a:rPr>
                <a:t>20</a:t>
              </a:r>
              <a:endParaRPr lang="fr-FR" sz="800">
                <a:solidFill>
                  <a:schemeClr val="bg1"/>
                </a:solidFill>
              </a:endParaRPr>
            </a:p>
          </p:txBody>
        </p:sp>
        <p:sp>
          <p:nvSpPr>
            <p:cNvPr id="1482" name="Rectangle 41"/>
            <p:cNvSpPr>
              <a:spLocks noChangeArrowheads="1"/>
            </p:cNvSpPr>
            <p:nvPr/>
          </p:nvSpPr>
          <p:spPr bwMode="auto">
            <a:xfrm>
              <a:off x="1295" y="4210"/>
              <a:ext cx="76" cy="79"/>
            </a:xfrm>
            <a:prstGeom prst="rect">
              <a:avLst/>
            </a:prstGeom>
            <a:noFill/>
            <a:ln w="9525">
              <a:noFill/>
              <a:miter lim="800000"/>
              <a:headEnd/>
              <a:tailEnd/>
            </a:ln>
          </p:spPr>
          <p:txBody>
            <a:bodyPr wrap="none" lIns="0" tIns="0" rIns="0" bIns="0">
              <a:spAutoFit/>
            </a:bodyPr>
            <a:lstStyle/>
            <a:p>
              <a:r>
                <a:rPr lang="fr-FR" sz="800" b="1">
                  <a:solidFill>
                    <a:schemeClr val="bg1"/>
                  </a:solidFill>
                </a:rPr>
                <a:t>30</a:t>
              </a:r>
              <a:endParaRPr lang="fr-FR" sz="800">
                <a:solidFill>
                  <a:schemeClr val="bg1"/>
                </a:solidFill>
              </a:endParaRPr>
            </a:p>
          </p:txBody>
        </p:sp>
        <p:sp>
          <p:nvSpPr>
            <p:cNvPr id="1483" name="Rectangle 42"/>
            <p:cNvSpPr>
              <a:spLocks noChangeArrowheads="1"/>
            </p:cNvSpPr>
            <p:nvPr/>
          </p:nvSpPr>
          <p:spPr bwMode="auto">
            <a:xfrm>
              <a:off x="1676" y="4210"/>
              <a:ext cx="76" cy="79"/>
            </a:xfrm>
            <a:prstGeom prst="rect">
              <a:avLst/>
            </a:prstGeom>
            <a:noFill/>
            <a:ln w="9525">
              <a:noFill/>
              <a:miter lim="800000"/>
              <a:headEnd/>
              <a:tailEnd/>
            </a:ln>
          </p:spPr>
          <p:txBody>
            <a:bodyPr wrap="none" lIns="0" tIns="0" rIns="0" bIns="0">
              <a:spAutoFit/>
            </a:bodyPr>
            <a:lstStyle/>
            <a:p>
              <a:r>
                <a:rPr lang="fr-FR" sz="800" b="1">
                  <a:solidFill>
                    <a:schemeClr val="bg1"/>
                  </a:solidFill>
                </a:rPr>
                <a:t>40</a:t>
              </a:r>
              <a:endParaRPr lang="fr-FR" sz="800">
                <a:solidFill>
                  <a:schemeClr val="bg1"/>
                </a:solidFill>
              </a:endParaRPr>
            </a:p>
          </p:txBody>
        </p:sp>
        <p:sp>
          <p:nvSpPr>
            <p:cNvPr id="1484" name="Rectangle 43"/>
            <p:cNvSpPr>
              <a:spLocks noChangeArrowheads="1"/>
            </p:cNvSpPr>
            <p:nvPr/>
          </p:nvSpPr>
          <p:spPr bwMode="auto">
            <a:xfrm>
              <a:off x="2060" y="4210"/>
              <a:ext cx="76" cy="79"/>
            </a:xfrm>
            <a:prstGeom prst="rect">
              <a:avLst/>
            </a:prstGeom>
            <a:noFill/>
            <a:ln w="9525">
              <a:noFill/>
              <a:miter lim="800000"/>
              <a:headEnd/>
              <a:tailEnd/>
            </a:ln>
          </p:spPr>
          <p:txBody>
            <a:bodyPr wrap="none" lIns="0" tIns="0" rIns="0" bIns="0">
              <a:spAutoFit/>
            </a:bodyPr>
            <a:lstStyle/>
            <a:p>
              <a:r>
                <a:rPr lang="fr-FR" sz="800" b="1">
                  <a:solidFill>
                    <a:schemeClr val="bg1"/>
                  </a:solidFill>
                </a:rPr>
                <a:t>50</a:t>
              </a:r>
              <a:endParaRPr lang="fr-FR" sz="800">
                <a:solidFill>
                  <a:schemeClr val="bg1"/>
                </a:solidFill>
              </a:endParaRPr>
            </a:p>
          </p:txBody>
        </p:sp>
        <p:sp>
          <p:nvSpPr>
            <p:cNvPr id="1485" name="Rectangle 44"/>
            <p:cNvSpPr>
              <a:spLocks noChangeArrowheads="1"/>
            </p:cNvSpPr>
            <p:nvPr/>
          </p:nvSpPr>
          <p:spPr bwMode="auto">
            <a:xfrm>
              <a:off x="2432" y="4210"/>
              <a:ext cx="76" cy="79"/>
            </a:xfrm>
            <a:prstGeom prst="rect">
              <a:avLst/>
            </a:prstGeom>
            <a:noFill/>
            <a:ln w="9525">
              <a:noFill/>
              <a:miter lim="800000"/>
              <a:headEnd/>
              <a:tailEnd/>
            </a:ln>
          </p:spPr>
          <p:txBody>
            <a:bodyPr wrap="none" lIns="0" tIns="0" rIns="0" bIns="0">
              <a:spAutoFit/>
            </a:bodyPr>
            <a:lstStyle/>
            <a:p>
              <a:r>
                <a:rPr lang="fr-FR" sz="800" b="1">
                  <a:solidFill>
                    <a:schemeClr val="bg1"/>
                  </a:solidFill>
                </a:rPr>
                <a:t>60</a:t>
              </a:r>
              <a:endParaRPr lang="fr-FR" sz="800">
                <a:solidFill>
                  <a:schemeClr val="bg1"/>
                </a:solidFill>
              </a:endParaRPr>
            </a:p>
          </p:txBody>
        </p:sp>
        <p:sp>
          <p:nvSpPr>
            <p:cNvPr id="1486" name="Text Box 54"/>
            <p:cNvSpPr txBox="1">
              <a:spLocks noChangeArrowheads="1"/>
            </p:cNvSpPr>
            <p:nvPr/>
          </p:nvSpPr>
          <p:spPr bwMode="auto">
            <a:xfrm>
              <a:off x="1842" y="2838"/>
              <a:ext cx="674" cy="158"/>
            </a:xfrm>
            <a:prstGeom prst="rect">
              <a:avLst/>
            </a:prstGeom>
            <a:noFill/>
            <a:ln w="9525">
              <a:noFill/>
              <a:miter lim="800000"/>
              <a:headEnd/>
              <a:tailEnd/>
            </a:ln>
          </p:spPr>
          <p:txBody>
            <a:bodyPr>
              <a:spAutoFit/>
            </a:bodyPr>
            <a:lstStyle/>
            <a:p>
              <a:pPr algn="ctr"/>
              <a:r>
                <a:rPr lang="fr-FR" sz="1000" b="1">
                  <a:solidFill>
                    <a:schemeClr val="bg1"/>
                  </a:solidFill>
                  <a:latin typeface="Arial Unicode MS" pitchFamily="34" charset="-128"/>
                </a:rPr>
                <a:t>R-CHVP+IF</a:t>
              </a:r>
            </a:p>
          </p:txBody>
        </p:sp>
        <p:sp>
          <p:nvSpPr>
            <p:cNvPr id="1487" name="Text Box 55"/>
            <p:cNvSpPr txBox="1">
              <a:spLocks noChangeArrowheads="1"/>
            </p:cNvSpPr>
            <p:nvPr/>
          </p:nvSpPr>
          <p:spPr bwMode="auto">
            <a:xfrm>
              <a:off x="1836" y="3126"/>
              <a:ext cx="553" cy="157"/>
            </a:xfrm>
            <a:prstGeom prst="rect">
              <a:avLst/>
            </a:prstGeom>
            <a:noFill/>
            <a:ln w="9525">
              <a:noFill/>
              <a:miter lim="800000"/>
              <a:headEnd/>
              <a:tailEnd/>
            </a:ln>
          </p:spPr>
          <p:txBody>
            <a:bodyPr>
              <a:spAutoFit/>
            </a:bodyPr>
            <a:lstStyle/>
            <a:p>
              <a:pPr algn="ctr"/>
              <a:r>
                <a:rPr lang="fr-FR" sz="1000" b="1">
                  <a:solidFill>
                    <a:schemeClr val="bg1"/>
                  </a:solidFill>
                  <a:latin typeface="Arial Unicode MS" pitchFamily="34" charset="-128"/>
                </a:rPr>
                <a:t>CHVP+IF</a:t>
              </a:r>
            </a:p>
          </p:txBody>
        </p:sp>
        <p:sp>
          <p:nvSpPr>
            <p:cNvPr id="1488" name="Rectangle 782"/>
            <p:cNvSpPr>
              <a:spLocks noChangeArrowheads="1"/>
            </p:cNvSpPr>
            <p:nvPr/>
          </p:nvSpPr>
          <p:spPr bwMode="auto">
            <a:xfrm>
              <a:off x="199" y="3936"/>
              <a:ext cx="515" cy="178"/>
            </a:xfrm>
            <a:prstGeom prst="rect">
              <a:avLst/>
            </a:prstGeom>
            <a:noFill/>
            <a:ln w="9525">
              <a:noFill/>
              <a:miter lim="800000"/>
              <a:headEnd/>
              <a:tailEnd/>
            </a:ln>
          </p:spPr>
          <p:txBody>
            <a:bodyPr wrap="none">
              <a:spAutoFit/>
            </a:bodyPr>
            <a:lstStyle/>
            <a:p>
              <a:r>
                <a:rPr lang="nl-NL" b="1" i="1">
                  <a:solidFill>
                    <a:schemeClr val="bg1"/>
                  </a:solidFill>
                </a:rPr>
                <a:t>p</a:t>
              </a:r>
              <a:r>
                <a:rPr lang="nl-NL" b="1">
                  <a:solidFill>
                    <a:schemeClr val="bg1"/>
                  </a:solidFill>
                </a:rPr>
                <a:t>= 0,003</a:t>
              </a:r>
              <a:endParaRPr lang="es-ES" b="1">
                <a:solidFill>
                  <a:schemeClr val="bg1"/>
                </a:solidFill>
              </a:endParaRPr>
            </a:p>
          </p:txBody>
        </p:sp>
        <p:sp>
          <p:nvSpPr>
            <p:cNvPr id="1489" name="Line 783"/>
            <p:cNvSpPr>
              <a:spLocks noChangeShapeType="1"/>
            </p:cNvSpPr>
            <p:nvPr/>
          </p:nvSpPr>
          <p:spPr bwMode="auto">
            <a:xfrm>
              <a:off x="175" y="4129"/>
              <a:ext cx="2295" cy="0"/>
            </a:xfrm>
            <a:prstGeom prst="line">
              <a:avLst/>
            </a:prstGeom>
            <a:noFill/>
            <a:ln w="28575">
              <a:solidFill>
                <a:schemeClr val="bg1"/>
              </a:solidFill>
              <a:round/>
              <a:headEnd/>
              <a:tailEnd/>
            </a:ln>
          </p:spPr>
          <p:txBody>
            <a:bodyPr/>
            <a:lstStyle/>
            <a:p>
              <a:endParaRPr lang="es-ES"/>
            </a:p>
          </p:txBody>
        </p:sp>
      </p:grpSp>
      <p:grpSp>
        <p:nvGrpSpPr>
          <p:cNvPr id="1490" name="Group 784"/>
          <p:cNvGrpSpPr>
            <a:grpSpLocks/>
          </p:cNvGrpSpPr>
          <p:nvPr/>
        </p:nvGrpSpPr>
        <p:grpSpPr bwMode="auto">
          <a:xfrm>
            <a:off x="4806951" y="4016375"/>
            <a:ext cx="3765578" cy="2413021"/>
            <a:chOff x="3061" y="1621"/>
            <a:chExt cx="2677" cy="1813"/>
          </a:xfrm>
        </p:grpSpPr>
        <p:grpSp>
          <p:nvGrpSpPr>
            <p:cNvPr id="1491" name="Group 785"/>
            <p:cNvGrpSpPr>
              <a:grpSpLocks/>
            </p:cNvGrpSpPr>
            <p:nvPr/>
          </p:nvGrpSpPr>
          <p:grpSpPr bwMode="auto">
            <a:xfrm>
              <a:off x="3061" y="1624"/>
              <a:ext cx="2677" cy="1820"/>
              <a:chOff x="3061" y="1624"/>
              <a:chExt cx="2677" cy="1820"/>
            </a:xfrm>
          </p:grpSpPr>
          <p:sp>
            <p:nvSpPr>
              <p:cNvPr id="1493" name="Rectangle 786"/>
              <p:cNvSpPr>
                <a:spLocks noChangeArrowheads="1"/>
              </p:cNvSpPr>
              <p:nvPr/>
            </p:nvSpPr>
            <p:spPr bwMode="auto">
              <a:xfrm>
                <a:off x="3061" y="1661"/>
                <a:ext cx="2631" cy="1769"/>
              </a:xfrm>
              <a:prstGeom prst="rect">
                <a:avLst/>
              </a:prstGeom>
              <a:solidFill>
                <a:srgbClr val="000099"/>
              </a:solidFill>
              <a:ln w="9525">
                <a:noFill/>
                <a:miter lim="800000"/>
                <a:headEnd/>
                <a:tailEnd/>
              </a:ln>
            </p:spPr>
            <p:txBody>
              <a:bodyPr wrap="none" anchor="ctr"/>
              <a:lstStyle/>
              <a:p>
                <a:endParaRPr lang="es-ES"/>
              </a:p>
            </p:txBody>
          </p:sp>
          <p:grpSp>
            <p:nvGrpSpPr>
              <p:cNvPr id="1494" name="Group 787"/>
              <p:cNvGrpSpPr>
                <a:grpSpLocks/>
              </p:cNvGrpSpPr>
              <p:nvPr/>
            </p:nvGrpSpPr>
            <p:grpSpPr bwMode="auto">
              <a:xfrm>
                <a:off x="3101" y="1624"/>
                <a:ext cx="2637" cy="1820"/>
                <a:chOff x="476" y="1321"/>
                <a:chExt cx="2637" cy="1858"/>
              </a:xfrm>
            </p:grpSpPr>
            <p:sp>
              <p:nvSpPr>
                <p:cNvPr id="1497" name="Rectangle 5"/>
                <p:cNvSpPr>
                  <a:spLocks noChangeArrowheads="1"/>
                </p:cNvSpPr>
                <p:nvPr/>
              </p:nvSpPr>
              <p:spPr bwMode="auto">
                <a:xfrm>
                  <a:off x="3093" y="3079"/>
                  <a:ext cx="20" cy="100"/>
                </a:xfrm>
                <a:prstGeom prst="rect">
                  <a:avLst/>
                </a:prstGeom>
                <a:noFill/>
                <a:ln w="9525">
                  <a:noFill/>
                  <a:miter lim="800000"/>
                  <a:headEnd/>
                  <a:tailEnd/>
                </a:ln>
              </p:spPr>
              <p:txBody>
                <a:bodyPr wrap="none" lIns="0" tIns="0" rIns="0" bIns="0">
                  <a:spAutoFit/>
                </a:bodyPr>
                <a:lstStyle/>
                <a:p>
                  <a:r>
                    <a:rPr lang="en-GB" sz="1000">
                      <a:latin typeface="Times New Roman" pitchFamily="18" charset="0"/>
                    </a:rPr>
                    <a:t> </a:t>
                  </a:r>
                  <a:endParaRPr lang="en-GB" sz="1800" b="1">
                    <a:latin typeface="Arial" charset="0"/>
                  </a:endParaRPr>
                </a:p>
              </p:txBody>
            </p:sp>
            <p:sp>
              <p:nvSpPr>
                <p:cNvPr id="1498" name="Rectangle 6"/>
                <p:cNvSpPr>
                  <a:spLocks noChangeArrowheads="1"/>
                </p:cNvSpPr>
                <p:nvPr/>
              </p:nvSpPr>
              <p:spPr bwMode="auto">
                <a:xfrm>
                  <a:off x="537" y="2981"/>
                  <a:ext cx="20" cy="101"/>
                </a:xfrm>
                <a:prstGeom prst="rect">
                  <a:avLst/>
                </a:prstGeom>
                <a:noFill/>
                <a:ln w="9525">
                  <a:noFill/>
                  <a:miter lim="800000"/>
                  <a:headEnd/>
                  <a:tailEnd/>
                </a:ln>
              </p:spPr>
              <p:txBody>
                <a:bodyPr wrap="none" lIns="0" tIns="0" rIns="0" bIns="0">
                  <a:spAutoFit/>
                </a:bodyPr>
                <a:lstStyle/>
                <a:p>
                  <a:r>
                    <a:rPr lang="en-GB" sz="1000">
                      <a:latin typeface="Times New Roman" pitchFamily="18" charset="0"/>
                    </a:rPr>
                    <a:t> </a:t>
                  </a:r>
                  <a:endParaRPr lang="en-GB" sz="1800" b="1">
                    <a:latin typeface="Arial" charset="0"/>
                  </a:endParaRPr>
                </a:p>
              </p:txBody>
            </p:sp>
            <p:sp>
              <p:nvSpPr>
                <p:cNvPr id="1499" name="Rectangle 7"/>
                <p:cNvSpPr>
                  <a:spLocks noChangeArrowheads="1"/>
                </p:cNvSpPr>
                <p:nvPr/>
              </p:nvSpPr>
              <p:spPr bwMode="auto">
                <a:xfrm>
                  <a:off x="1398" y="2981"/>
                  <a:ext cx="19" cy="101"/>
                </a:xfrm>
                <a:prstGeom prst="rect">
                  <a:avLst/>
                </a:prstGeom>
                <a:noFill/>
                <a:ln w="9525">
                  <a:noFill/>
                  <a:miter lim="800000"/>
                  <a:headEnd/>
                  <a:tailEnd/>
                </a:ln>
              </p:spPr>
              <p:txBody>
                <a:bodyPr wrap="none" lIns="0" tIns="0" rIns="0" bIns="0">
                  <a:spAutoFit/>
                </a:bodyPr>
                <a:lstStyle/>
                <a:p>
                  <a:r>
                    <a:rPr lang="en-GB" sz="1000">
                      <a:latin typeface="Times New Roman" pitchFamily="18" charset="0"/>
                    </a:rPr>
                    <a:t> </a:t>
                  </a:r>
                  <a:endParaRPr lang="en-GB" sz="1800" b="1">
                    <a:latin typeface="Arial" charset="0"/>
                  </a:endParaRPr>
                </a:p>
              </p:txBody>
            </p:sp>
            <p:sp>
              <p:nvSpPr>
                <p:cNvPr id="1500" name="Rectangle 9"/>
                <p:cNvSpPr>
                  <a:spLocks noChangeArrowheads="1"/>
                </p:cNvSpPr>
                <p:nvPr/>
              </p:nvSpPr>
              <p:spPr bwMode="auto">
                <a:xfrm>
                  <a:off x="476" y="1321"/>
                  <a:ext cx="138" cy="1792"/>
                </a:xfrm>
                <a:prstGeom prst="rect">
                  <a:avLst/>
                </a:prstGeom>
                <a:noFill/>
                <a:ln w="9525">
                  <a:noFill/>
                  <a:miter lim="800000"/>
                  <a:headEnd/>
                  <a:tailEnd/>
                </a:ln>
              </p:spPr>
              <p:txBody>
                <a:bodyPr lIns="0" tIns="0" rIns="0" bIns="0">
                  <a:spAutoFit/>
                </a:bodyPr>
                <a:lstStyle/>
                <a:p>
                  <a:pPr algn="r">
                    <a:lnSpc>
                      <a:spcPct val="245000"/>
                    </a:lnSpc>
                  </a:pPr>
                  <a:r>
                    <a:rPr lang="en-GB" sz="800" b="1">
                      <a:solidFill>
                        <a:schemeClr val="bg1"/>
                      </a:solidFill>
                    </a:rPr>
                    <a:t>1</a:t>
                  </a:r>
                </a:p>
                <a:p>
                  <a:pPr algn="r">
                    <a:lnSpc>
                      <a:spcPct val="245000"/>
                    </a:lnSpc>
                  </a:pPr>
                  <a:endParaRPr lang="en-GB" sz="800" b="1">
                    <a:solidFill>
                      <a:schemeClr val="bg1"/>
                    </a:solidFill>
                  </a:endParaRPr>
                </a:p>
                <a:p>
                  <a:pPr algn="r">
                    <a:lnSpc>
                      <a:spcPct val="245000"/>
                    </a:lnSpc>
                  </a:pPr>
                  <a:r>
                    <a:rPr lang="en-GB" sz="800" b="1">
                      <a:solidFill>
                        <a:schemeClr val="bg1"/>
                      </a:solidFill>
                    </a:rPr>
                    <a:t>0,75</a:t>
                  </a:r>
                </a:p>
                <a:p>
                  <a:pPr algn="r">
                    <a:lnSpc>
                      <a:spcPct val="245000"/>
                    </a:lnSpc>
                  </a:pPr>
                  <a:endParaRPr lang="en-GB" sz="800" b="1">
                    <a:solidFill>
                      <a:schemeClr val="bg1"/>
                    </a:solidFill>
                  </a:endParaRPr>
                </a:p>
                <a:p>
                  <a:pPr algn="r">
                    <a:lnSpc>
                      <a:spcPct val="245000"/>
                    </a:lnSpc>
                  </a:pPr>
                  <a:r>
                    <a:rPr lang="en-GB" sz="800" b="1">
                      <a:solidFill>
                        <a:schemeClr val="bg1"/>
                      </a:solidFill>
                    </a:rPr>
                    <a:t>0,50</a:t>
                  </a:r>
                </a:p>
                <a:p>
                  <a:pPr algn="r">
                    <a:lnSpc>
                      <a:spcPct val="245000"/>
                    </a:lnSpc>
                  </a:pPr>
                  <a:endParaRPr lang="en-GB" sz="800" b="1">
                    <a:solidFill>
                      <a:schemeClr val="bg1"/>
                    </a:solidFill>
                  </a:endParaRPr>
                </a:p>
                <a:p>
                  <a:pPr algn="r">
                    <a:lnSpc>
                      <a:spcPct val="245000"/>
                    </a:lnSpc>
                  </a:pPr>
                  <a:r>
                    <a:rPr lang="en-GB" sz="800" b="1">
                      <a:solidFill>
                        <a:schemeClr val="bg1"/>
                      </a:solidFill>
                    </a:rPr>
                    <a:t>0,25</a:t>
                  </a:r>
                </a:p>
                <a:p>
                  <a:pPr algn="r">
                    <a:lnSpc>
                      <a:spcPct val="245000"/>
                    </a:lnSpc>
                  </a:pPr>
                  <a:endParaRPr lang="en-GB" sz="800" b="1">
                    <a:solidFill>
                      <a:schemeClr val="bg1"/>
                    </a:solidFill>
                  </a:endParaRPr>
                </a:p>
                <a:p>
                  <a:pPr algn="r">
                    <a:lnSpc>
                      <a:spcPct val="245000"/>
                    </a:lnSpc>
                  </a:pPr>
                  <a:r>
                    <a:rPr lang="en-GB" sz="800" b="1">
                      <a:solidFill>
                        <a:schemeClr val="bg1"/>
                      </a:solidFill>
                    </a:rPr>
                    <a:t>0</a:t>
                  </a:r>
                </a:p>
              </p:txBody>
            </p:sp>
            <p:sp>
              <p:nvSpPr>
                <p:cNvPr id="1501" name="Rectangle 12"/>
                <p:cNvSpPr>
                  <a:spLocks noChangeArrowheads="1"/>
                </p:cNvSpPr>
                <p:nvPr/>
              </p:nvSpPr>
              <p:spPr bwMode="auto">
                <a:xfrm>
                  <a:off x="703" y="3067"/>
                  <a:ext cx="2358" cy="85"/>
                </a:xfrm>
                <a:prstGeom prst="rect">
                  <a:avLst/>
                </a:prstGeom>
                <a:noFill/>
                <a:ln w="9525">
                  <a:noFill/>
                  <a:miter lim="800000"/>
                  <a:headEnd/>
                  <a:tailEnd/>
                </a:ln>
              </p:spPr>
              <p:txBody>
                <a:bodyPr lIns="0" tIns="0" rIns="0" bIns="0">
                  <a:spAutoFit/>
                </a:bodyPr>
                <a:lstStyle/>
                <a:p>
                  <a:pPr>
                    <a:lnSpc>
                      <a:spcPts val="1000"/>
                    </a:lnSpc>
                    <a:tabLst>
                      <a:tab pos="180975" algn="ctr"/>
                      <a:tab pos="1335088" algn="ctr"/>
                      <a:tab pos="2487613" algn="ctr"/>
                      <a:tab pos="3641725" algn="ctr"/>
                      <a:tab pos="4794250" algn="ctr"/>
                      <a:tab pos="5948363" algn="ctr"/>
                      <a:tab pos="7100888" algn="ctr"/>
                    </a:tabLst>
                  </a:pPr>
                  <a:r>
                    <a:rPr lang="en-GB" sz="800" b="1"/>
                    <a:t>	</a:t>
                  </a:r>
                  <a:r>
                    <a:rPr lang="en-GB" sz="800" b="1">
                      <a:solidFill>
                        <a:schemeClr val="bg1"/>
                      </a:solidFill>
                    </a:rPr>
                    <a:t>0                10                 20               30               40                50                60</a:t>
                  </a:r>
                </a:p>
              </p:txBody>
            </p:sp>
            <p:sp>
              <p:nvSpPr>
                <p:cNvPr id="1502" name="Freeform 22"/>
                <p:cNvSpPr>
                  <a:spLocks noEditPoints="1"/>
                </p:cNvSpPr>
                <p:nvPr/>
              </p:nvSpPr>
              <p:spPr bwMode="auto">
                <a:xfrm>
                  <a:off x="839" y="1519"/>
                  <a:ext cx="35" cy="47"/>
                </a:xfrm>
                <a:custGeom>
                  <a:avLst/>
                  <a:gdLst>
                    <a:gd name="T0" fmla="*/ 3 w 66"/>
                    <a:gd name="T1" fmla="*/ 13 h 67"/>
                    <a:gd name="T2" fmla="*/ 3 w 66"/>
                    <a:gd name="T3" fmla="*/ 16 h 67"/>
                    <a:gd name="T4" fmla="*/ 3 w 66"/>
                    <a:gd name="T5" fmla="*/ 13 h 67"/>
                    <a:gd name="T6" fmla="*/ 4 w 66"/>
                    <a:gd name="T7" fmla="*/ 11 h 67"/>
                    <a:gd name="T8" fmla="*/ 4 w 66"/>
                    <a:gd name="T9" fmla="*/ 15 h 67"/>
                    <a:gd name="T10" fmla="*/ 3 w 66"/>
                    <a:gd name="T11" fmla="*/ 15 h 67"/>
                    <a:gd name="T12" fmla="*/ 3 w 66"/>
                    <a:gd name="T13" fmla="*/ 13 h 67"/>
                    <a:gd name="T14" fmla="*/ 4 w 66"/>
                    <a:gd name="T15" fmla="*/ 10 h 67"/>
                    <a:gd name="T16" fmla="*/ 5 w 66"/>
                    <a:gd name="T17" fmla="*/ 9 h 67"/>
                    <a:gd name="T18" fmla="*/ 5 w 66"/>
                    <a:gd name="T19" fmla="*/ 11 h 67"/>
                    <a:gd name="T20" fmla="*/ 4 w 66"/>
                    <a:gd name="T21" fmla="*/ 14 h 67"/>
                    <a:gd name="T22" fmla="*/ 4 w 66"/>
                    <a:gd name="T23" fmla="*/ 9 h 67"/>
                    <a:gd name="T24" fmla="*/ 5 w 66"/>
                    <a:gd name="T25" fmla="*/ 9 h 67"/>
                    <a:gd name="T26" fmla="*/ 4 w 66"/>
                    <a:gd name="T27" fmla="*/ 9 h 67"/>
                    <a:gd name="T28" fmla="*/ 4 w 66"/>
                    <a:gd name="T29" fmla="*/ 9 h 67"/>
                    <a:gd name="T30" fmla="*/ 5 w 66"/>
                    <a:gd name="T31" fmla="*/ 9 h 67"/>
                    <a:gd name="T32" fmla="*/ 4 w 66"/>
                    <a:gd name="T33" fmla="*/ 9 h 67"/>
                    <a:gd name="T34" fmla="*/ 4 w 66"/>
                    <a:gd name="T35" fmla="*/ 6 h 67"/>
                    <a:gd name="T36" fmla="*/ 5 w 66"/>
                    <a:gd name="T37" fmla="*/ 4 h 67"/>
                    <a:gd name="T38" fmla="*/ 5 w 66"/>
                    <a:gd name="T39" fmla="*/ 6 h 67"/>
                    <a:gd name="T40" fmla="*/ 4 w 66"/>
                    <a:gd name="T41" fmla="*/ 9 h 67"/>
                    <a:gd name="T42" fmla="*/ 3 w 66"/>
                    <a:gd name="T43" fmla="*/ 4 h 67"/>
                    <a:gd name="T44" fmla="*/ 3 w 66"/>
                    <a:gd name="T45" fmla="*/ 0 h 67"/>
                    <a:gd name="T46" fmla="*/ 4 w 66"/>
                    <a:gd name="T47" fmla="*/ 1 h 67"/>
                    <a:gd name="T48" fmla="*/ 4 w 66"/>
                    <a:gd name="T49" fmla="*/ 3 h 67"/>
                    <a:gd name="T50" fmla="*/ 3 w 66"/>
                    <a:gd name="T51" fmla="*/ 4 h 67"/>
                    <a:gd name="T52" fmla="*/ 3 w 66"/>
                    <a:gd name="T53" fmla="*/ 0 h 67"/>
                    <a:gd name="T54" fmla="*/ 3 w 66"/>
                    <a:gd name="T55" fmla="*/ 4 h 67"/>
                    <a:gd name="T56" fmla="*/ 3 w 66"/>
                    <a:gd name="T57" fmla="*/ 4 h 67"/>
                    <a:gd name="T58" fmla="*/ 3 w 66"/>
                    <a:gd name="T59" fmla="*/ 0 h 67"/>
                    <a:gd name="T60" fmla="*/ 3 w 66"/>
                    <a:gd name="T61" fmla="*/ 4 h 67"/>
                    <a:gd name="T62" fmla="*/ 2 w 66"/>
                    <a:gd name="T63" fmla="*/ 6 h 67"/>
                    <a:gd name="T64" fmla="*/ 1 w 66"/>
                    <a:gd name="T65" fmla="*/ 1 h 67"/>
                    <a:gd name="T66" fmla="*/ 2 w 66"/>
                    <a:gd name="T67" fmla="*/ 1 h 67"/>
                    <a:gd name="T68" fmla="*/ 3 w 66"/>
                    <a:gd name="T69" fmla="*/ 4 h 67"/>
                    <a:gd name="T70" fmla="*/ 2 w 66"/>
                    <a:gd name="T71" fmla="*/ 6 h 67"/>
                    <a:gd name="T72" fmla="*/ 2 w 66"/>
                    <a:gd name="T73" fmla="*/ 6 h 67"/>
                    <a:gd name="T74" fmla="*/ 2 w 66"/>
                    <a:gd name="T75" fmla="*/ 6 h 67"/>
                    <a:gd name="T76" fmla="*/ 0 w 66"/>
                    <a:gd name="T77" fmla="*/ 9 h 67"/>
                    <a:gd name="T78" fmla="*/ 1 w 66"/>
                    <a:gd name="T79" fmla="*/ 6 h 67"/>
                    <a:gd name="T80" fmla="*/ 1 w 66"/>
                    <a:gd name="T81" fmla="*/ 3 h 67"/>
                    <a:gd name="T82" fmla="*/ 1 w 66"/>
                    <a:gd name="T83" fmla="*/ 9 h 67"/>
                    <a:gd name="T84" fmla="*/ 0 w 66"/>
                    <a:gd name="T85" fmla="*/ 9 h 67"/>
                    <a:gd name="T86" fmla="*/ 1 w 66"/>
                    <a:gd name="T87" fmla="*/ 9 h 67"/>
                    <a:gd name="T88" fmla="*/ 1 w 66"/>
                    <a:gd name="T89" fmla="*/ 9 h 67"/>
                    <a:gd name="T90" fmla="*/ 0 w 66"/>
                    <a:gd name="T91" fmla="*/ 9 h 67"/>
                    <a:gd name="T92" fmla="*/ 1 w 66"/>
                    <a:gd name="T93" fmla="*/ 9 h 67"/>
                    <a:gd name="T94" fmla="*/ 2 w 66"/>
                    <a:gd name="T95" fmla="*/ 11 h 67"/>
                    <a:gd name="T96" fmla="*/ 1 w 66"/>
                    <a:gd name="T97" fmla="*/ 13 h 67"/>
                    <a:gd name="T98" fmla="*/ 0 w 66"/>
                    <a:gd name="T99" fmla="*/ 10 h 67"/>
                    <a:gd name="T100" fmla="*/ 1 w 66"/>
                    <a:gd name="T101" fmla="*/ 9 h 67"/>
                    <a:gd name="T102" fmla="*/ 2 w 66"/>
                    <a:gd name="T103" fmla="*/ 11 h 67"/>
                    <a:gd name="T104" fmla="*/ 2 w 66"/>
                    <a:gd name="T105" fmla="*/ 11 h 67"/>
                    <a:gd name="T106" fmla="*/ 2 w 66"/>
                    <a:gd name="T107" fmla="*/ 13 h 67"/>
                    <a:gd name="T108" fmla="*/ 3 w 66"/>
                    <a:gd name="T109" fmla="*/ 16 h 67"/>
                    <a:gd name="T110" fmla="*/ 2 w 66"/>
                    <a:gd name="T111" fmla="*/ 15 h 67"/>
                    <a:gd name="T112" fmla="*/ 1 w 66"/>
                    <a:gd name="T113" fmla="*/ 14 h 67"/>
                    <a:gd name="T114" fmla="*/ 3 w 66"/>
                    <a:gd name="T115" fmla="*/ 13 h 67"/>
                    <a:gd name="T116" fmla="*/ 3 w 66"/>
                    <a:gd name="T117" fmla="*/ 16 h 67"/>
                    <a:gd name="T118" fmla="*/ 3 w 66"/>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7"/>
                    <a:gd name="T182" fmla="*/ 66 w 66"/>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7">
                      <a:moveTo>
                        <a:pt x="33" y="50"/>
                      </a:moveTo>
                      <a:lnTo>
                        <a:pt x="33" y="50"/>
                      </a:lnTo>
                      <a:lnTo>
                        <a:pt x="33" y="67"/>
                      </a:lnTo>
                      <a:lnTo>
                        <a:pt x="33" y="50"/>
                      </a:lnTo>
                      <a:close/>
                      <a:moveTo>
                        <a:pt x="33" y="50"/>
                      </a:moveTo>
                      <a:lnTo>
                        <a:pt x="41" y="50"/>
                      </a:lnTo>
                      <a:lnTo>
                        <a:pt x="47" y="46"/>
                      </a:lnTo>
                      <a:lnTo>
                        <a:pt x="56" y="58"/>
                      </a:lnTo>
                      <a:lnTo>
                        <a:pt x="52" y="62"/>
                      </a:lnTo>
                      <a:lnTo>
                        <a:pt x="47" y="63"/>
                      </a:lnTo>
                      <a:lnTo>
                        <a:pt x="41" y="65"/>
                      </a:lnTo>
                      <a:lnTo>
                        <a:pt x="33" y="67"/>
                      </a:lnTo>
                      <a:lnTo>
                        <a:pt x="33" y="50"/>
                      </a:lnTo>
                      <a:close/>
                      <a:moveTo>
                        <a:pt x="47" y="46"/>
                      </a:moveTo>
                      <a:lnTo>
                        <a:pt x="48" y="40"/>
                      </a:lnTo>
                      <a:lnTo>
                        <a:pt x="50" y="35"/>
                      </a:lnTo>
                      <a:lnTo>
                        <a:pt x="66" y="35"/>
                      </a:lnTo>
                      <a:lnTo>
                        <a:pt x="66" y="40"/>
                      </a:lnTo>
                      <a:lnTo>
                        <a:pt x="64" y="46"/>
                      </a:lnTo>
                      <a:lnTo>
                        <a:pt x="62" y="52"/>
                      </a:lnTo>
                      <a:lnTo>
                        <a:pt x="56" y="58"/>
                      </a:lnTo>
                      <a:lnTo>
                        <a:pt x="47" y="46"/>
                      </a:lnTo>
                      <a:close/>
                      <a:moveTo>
                        <a:pt x="50" y="35"/>
                      </a:moveTo>
                      <a:lnTo>
                        <a:pt x="50" y="35"/>
                      </a:lnTo>
                      <a:lnTo>
                        <a:pt x="66" y="35"/>
                      </a:lnTo>
                      <a:lnTo>
                        <a:pt x="50" y="35"/>
                      </a:lnTo>
                      <a:close/>
                      <a:moveTo>
                        <a:pt x="50" y="35"/>
                      </a:moveTo>
                      <a:lnTo>
                        <a:pt x="50" y="35"/>
                      </a:lnTo>
                      <a:lnTo>
                        <a:pt x="66" y="35"/>
                      </a:lnTo>
                      <a:lnTo>
                        <a:pt x="50" y="35"/>
                      </a:lnTo>
                      <a:close/>
                      <a:moveTo>
                        <a:pt x="50" y="35"/>
                      </a:moveTo>
                      <a:lnTo>
                        <a:pt x="48" y="27"/>
                      </a:lnTo>
                      <a:lnTo>
                        <a:pt x="47" y="21"/>
                      </a:lnTo>
                      <a:lnTo>
                        <a:pt x="56" y="10"/>
                      </a:lnTo>
                      <a:lnTo>
                        <a:pt x="60" y="15"/>
                      </a:lnTo>
                      <a:lnTo>
                        <a:pt x="64" y="21"/>
                      </a:lnTo>
                      <a:lnTo>
                        <a:pt x="66" y="27"/>
                      </a:lnTo>
                      <a:lnTo>
                        <a:pt x="66" y="35"/>
                      </a:lnTo>
                      <a:lnTo>
                        <a:pt x="50" y="35"/>
                      </a:lnTo>
                      <a:close/>
                      <a:moveTo>
                        <a:pt x="47" y="21"/>
                      </a:moveTo>
                      <a:lnTo>
                        <a:pt x="41" y="17"/>
                      </a:lnTo>
                      <a:lnTo>
                        <a:pt x="33" y="17"/>
                      </a:lnTo>
                      <a:lnTo>
                        <a:pt x="33" y="0"/>
                      </a:lnTo>
                      <a:lnTo>
                        <a:pt x="41" y="2"/>
                      </a:lnTo>
                      <a:lnTo>
                        <a:pt x="47" y="4"/>
                      </a:lnTo>
                      <a:lnTo>
                        <a:pt x="52" y="6"/>
                      </a:lnTo>
                      <a:lnTo>
                        <a:pt x="56" y="10"/>
                      </a:lnTo>
                      <a:lnTo>
                        <a:pt x="47" y="21"/>
                      </a:lnTo>
                      <a:close/>
                      <a:moveTo>
                        <a:pt x="33" y="17"/>
                      </a:moveTo>
                      <a:lnTo>
                        <a:pt x="33" y="17"/>
                      </a:lnTo>
                      <a:lnTo>
                        <a:pt x="33" y="0"/>
                      </a:lnTo>
                      <a:lnTo>
                        <a:pt x="33" y="17"/>
                      </a:lnTo>
                      <a:close/>
                      <a:moveTo>
                        <a:pt x="33" y="17"/>
                      </a:moveTo>
                      <a:lnTo>
                        <a:pt x="33" y="17"/>
                      </a:lnTo>
                      <a:lnTo>
                        <a:pt x="33" y="0"/>
                      </a:lnTo>
                      <a:lnTo>
                        <a:pt x="33" y="17"/>
                      </a:lnTo>
                      <a:close/>
                      <a:moveTo>
                        <a:pt x="33" y="17"/>
                      </a:moveTo>
                      <a:lnTo>
                        <a:pt x="27" y="17"/>
                      </a:lnTo>
                      <a:lnTo>
                        <a:pt x="22" y="21"/>
                      </a:lnTo>
                      <a:lnTo>
                        <a:pt x="10" y="10"/>
                      </a:lnTo>
                      <a:lnTo>
                        <a:pt x="16" y="6"/>
                      </a:lnTo>
                      <a:lnTo>
                        <a:pt x="20" y="4"/>
                      </a:lnTo>
                      <a:lnTo>
                        <a:pt x="27" y="2"/>
                      </a:lnTo>
                      <a:lnTo>
                        <a:pt x="33" y="0"/>
                      </a:lnTo>
                      <a:lnTo>
                        <a:pt x="33" y="17"/>
                      </a:lnTo>
                      <a:close/>
                      <a:moveTo>
                        <a:pt x="22" y="21"/>
                      </a:moveTo>
                      <a:lnTo>
                        <a:pt x="22" y="21"/>
                      </a:lnTo>
                      <a:lnTo>
                        <a:pt x="16" y="15"/>
                      </a:lnTo>
                      <a:lnTo>
                        <a:pt x="22" y="21"/>
                      </a:lnTo>
                      <a:close/>
                      <a:moveTo>
                        <a:pt x="22" y="21"/>
                      </a:moveTo>
                      <a:lnTo>
                        <a:pt x="18" y="27"/>
                      </a:lnTo>
                      <a:lnTo>
                        <a:pt x="16" y="35"/>
                      </a:lnTo>
                      <a:lnTo>
                        <a:pt x="0" y="35"/>
                      </a:lnTo>
                      <a:lnTo>
                        <a:pt x="0" y="27"/>
                      </a:lnTo>
                      <a:lnTo>
                        <a:pt x="2" y="21"/>
                      </a:lnTo>
                      <a:lnTo>
                        <a:pt x="6" y="15"/>
                      </a:lnTo>
                      <a:lnTo>
                        <a:pt x="10" y="10"/>
                      </a:lnTo>
                      <a:lnTo>
                        <a:pt x="22" y="21"/>
                      </a:lnTo>
                      <a:close/>
                      <a:moveTo>
                        <a:pt x="16" y="35"/>
                      </a:moveTo>
                      <a:lnTo>
                        <a:pt x="16" y="35"/>
                      </a:lnTo>
                      <a:lnTo>
                        <a:pt x="0" y="35"/>
                      </a:lnTo>
                      <a:lnTo>
                        <a:pt x="16" y="35"/>
                      </a:lnTo>
                      <a:close/>
                      <a:moveTo>
                        <a:pt x="16" y="35"/>
                      </a:moveTo>
                      <a:lnTo>
                        <a:pt x="16" y="35"/>
                      </a:lnTo>
                      <a:lnTo>
                        <a:pt x="0" y="35"/>
                      </a:lnTo>
                      <a:lnTo>
                        <a:pt x="16" y="35"/>
                      </a:lnTo>
                      <a:close/>
                      <a:moveTo>
                        <a:pt x="16" y="35"/>
                      </a:moveTo>
                      <a:lnTo>
                        <a:pt x="18" y="40"/>
                      </a:lnTo>
                      <a:lnTo>
                        <a:pt x="22" y="46"/>
                      </a:lnTo>
                      <a:lnTo>
                        <a:pt x="10" y="58"/>
                      </a:lnTo>
                      <a:lnTo>
                        <a:pt x="6" y="52"/>
                      </a:lnTo>
                      <a:lnTo>
                        <a:pt x="2" y="46"/>
                      </a:lnTo>
                      <a:lnTo>
                        <a:pt x="0" y="40"/>
                      </a:lnTo>
                      <a:lnTo>
                        <a:pt x="0" y="35"/>
                      </a:lnTo>
                      <a:lnTo>
                        <a:pt x="16" y="35"/>
                      </a:lnTo>
                      <a:close/>
                      <a:moveTo>
                        <a:pt x="22" y="46"/>
                      </a:moveTo>
                      <a:lnTo>
                        <a:pt x="22" y="46"/>
                      </a:lnTo>
                      <a:lnTo>
                        <a:pt x="16" y="52"/>
                      </a:lnTo>
                      <a:lnTo>
                        <a:pt x="22" y="46"/>
                      </a:lnTo>
                      <a:close/>
                      <a:moveTo>
                        <a:pt x="22" y="46"/>
                      </a:moveTo>
                      <a:lnTo>
                        <a:pt x="27" y="50"/>
                      </a:lnTo>
                      <a:lnTo>
                        <a:pt x="33" y="50"/>
                      </a:lnTo>
                      <a:lnTo>
                        <a:pt x="33" y="67"/>
                      </a:lnTo>
                      <a:lnTo>
                        <a:pt x="27" y="65"/>
                      </a:lnTo>
                      <a:lnTo>
                        <a:pt x="20" y="63"/>
                      </a:lnTo>
                      <a:lnTo>
                        <a:pt x="16" y="62"/>
                      </a:lnTo>
                      <a:lnTo>
                        <a:pt x="10" y="58"/>
                      </a:lnTo>
                      <a:lnTo>
                        <a:pt x="22" y="46"/>
                      </a:lnTo>
                      <a:close/>
                      <a:moveTo>
                        <a:pt x="33" y="50"/>
                      </a:moveTo>
                      <a:lnTo>
                        <a:pt x="33" y="50"/>
                      </a:lnTo>
                      <a:lnTo>
                        <a:pt x="33" y="67"/>
                      </a:lnTo>
                      <a:lnTo>
                        <a:pt x="33" y="50"/>
                      </a:lnTo>
                      <a:close/>
                    </a:path>
                  </a:pathLst>
                </a:custGeom>
                <a:solidFill>
                  <a:srgbClr val="FF9900"/>
                </a:solidFill>
                <a:ln w="9525">
                  <a:solidFill>
                    <a:srgbClr val="FF9900"/>
                  </a:solidFill>
                  <a:round/>
                  <a:headEnd/>
                  <a:tailEnd/>
                </a:ln>
              </p:spPr>
              <p:txBody>
                <a:bodyPr/>
                <a:lstStyle/>
                <a:p>
                  <a:endParaRPr lang="es-ES"/>
                </a:p>
              </p:txBody>
            </p:sp>
            <p:sp>
              <p:nvSpPr>
                <p:cNvPr id="1503" name="Freeform 23"/>
                <p:cNvSpPr>
                  <a:spLocks noEditPoints="1"/>
                </p:cNvSpPr>
                <p:nvPr/>
              </p:nvSpPr>
              <p:spPr bwMode="auto">
                <a:xfrm>
                  <a:off x="791" y="1609"/>
                  <a:ext cx="35" cy="46"/>
                </a:xfrm>
                <a:custGeom>
                  <a:avLst/>
                  <a:gdLst>
                    <a:gd name="T0" fmla="*/ 3 w 67"/>
                    <a:gd name="T1" fmla="*/ 13 h 65"/>
                    <a:gd name="T2" fmla="*/ 3 w 67"/>
                    <a:gd name="T3" fmla="*/ 16 h 65"/>
                    <a:gd name="T4" fmla="*/ 3 w 67"/>
                    <a:gd name="T5" fmla="*/ 13 h 65"/>
                    <a:gd name="T6" fmla="*/ 4 w 67"/>
                    <a:gd name="T7" fmla="*/ 11 h 65"/>
                    <a:gd name="T8" fmla="*/ 4 w 67"/>
                    <a:gd name="T9" fmla="*/ 15 h 65"/>
                    <a:gd name="T10" fmla="*/ 3 w 67"/>
                    <a:gd name="T11" fmla="*/ 16 h 65"/>
                    <a:gd name="T12" fmla="*/ 3 w 67"/>
                    <a:gd name="T13" fmla="*/ 13 h 65"/>
                    <a:gd name="T14" fmla="*/ 4 w 67"/>
                    <a:gd name="T15" fmla="*/ 10 h 65"/>
                    <a:gd name="T16" fmla="*/ 5 w 67"/>
                    <a:gd name="T17" fmla="*/ 8 h 65"/>
                    <a:gd name="T18" fmla="*/ 5 w 67"/>
                    <a:gd name="T19" fmla="*/ 11 h 65"/>
                    <a:gd name="T20" fmla="*/ 4 w 67"/>
                    <a:gd name="T21" fmla="*/ 14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6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2 h 65"/>
                    <a:gd name="T50" fmla="*/ 3 w 67"/>
                    <a:gd name="T51" fmla="*/ 4 h 65"/>
                    <a:gd name="T52" fmla="*/ 3 w 67"/>
                    <a:gd name="T53" fmla="*/ 0 h 65"/>
                    <a:gd name="T54" fmla="*/ 3 w 67"/>
                    <a:gd name="T55" fmla="*/ 4 h 65"/>
                    <a:gd name="T56" fmla="*/ 3 w 67"/>
                    <a:gd name="T57" fmla="*/ 4 h 65"/>
                    <a:gd name="T58" fmla="*/ 3 w 67"/>
                    <a:gd name="T59" fmla="*/ 0 h 65"/>
                    <a:gd name="T60" fmla="*/ 3 w 67"/>
                    <a:gd name="T61" fmla="*/ 4 h 65"/>
                    <a:gd name="T62" fmla="*/ 2 w 67"/>
                    <a:gd name="T63" fmla="*/ 6 h 65"/>
                    <a:gd name="T64" fmla="*/ 1 w 67"/>
                    <a:gd name="T65" fmla="*/ 1 h 65"/>
                    <a:gd name="T66" fmla="*/ 2 w 67"/>
                    <a:gd name="T67" fmla="*/ 0 h 65"/>
                    <a:gd name="T68" fmla="*/ 3 w 67"/>
                    <a:gd name="T69" fmla="*/ 4 h 65"/>
                    <a:gd name="T70" fmla="*/ 2 w 67"/>
                    <a:gd name="T71" fmla="*/ 6 h 65"/>
                    <a:gd name="T72" fmla="*/ 2 w 67"/>
                    <a:gd name="T73" fmla="*/ 6 h 65"/>
                    <a:gd name="T74" fmla="*/ 2 w 67"/>
                    <a:gd name="T75" fmla="*/ 6 h 65"/>
                    <a:gd name="T76" fmla="*/ 0 w 67"/>
                    <a:gd name="T77" fmla="*/ 8 h 65"/>
                    <a:gd name="T78" fmla="*/ 1 w 67"/>
                    <a:gd name="T79" fmla="*/ 4 h 65"/>
                    <a:gd name="T80" fmla="*/ 1 w 67"/>
                    <a:gd name="T81" fmla="*/ 2 h 65"/>
                    <a:gd name="T82" fmla="*/ 2 w 67"/>
                    <a:gd name="T83" fmla="*/ 8 h 65"/>
                    <a:gd name="T84" fmla="*/ 0 w 67"/>
                    <a:gd name="T85" fmla="*/ 8 h 65"/>
                    <a:gd name="T86" fmla="*/ 2 w 67"/>
                    <a:gd name="T87" fmla="*/ 8 h 65"/>
                    <a:gd name="T88" fmla="*/ 2 w 67"/>
                    <a:gd name="T89" fmla="*/ 8 h 65"/>
                    <a:gd name="T90" fmla="*/ 0 w 67"/>
                    <a:gd name="T91" fmla="*/ 8 h 65"/>
                    <a:gd name="T92" fmla="*/ 2 w 67"/>
                    <a:gd name="T93" fmla="*/ 8 h 65"/>
                    <a:gd name="T94" fmla="*/ 2 w 67"/>
                    <a:gd name="T95" fmla="*/ 11 h 65"/>
                    <a:gd name="T96" fmla="*/ 1 w 67"/>
                    <a:gd name="T97" fmla="*/ 13 h 65"/>
                    <a:gd name="T98" fmla="*/ 1 w 67"/>
                    <a:gd name="T99" fmla="*/ 10 h 65"/>
                    <a:gd name="T100" fmla="*/ 2 w 67"/>
                    <a:gd name="T101" fmla="*/ 8 h 65"/>
                    <a:gd name="T102" fmla="*/ 2 w 67"/>
                    <a:gd name="T103" fmla="*/ 11 h 65"/>
                    <a:gd name="T104" fmla="*/ 2 w 67"/>
                    <a:gd name="T105" fmla="*/ 11 h 65"/>
                    <a:gd name="T106" fmla="*/ 2 w 67"/>
                    <a:gd name="T107" fmla="*/ 12 h 65"/>
                    <a:gd name="T108" fmla="*/ 3 w 67"/>
                    <a:gd name="T109" fmla="*/ 16 h 65"/>
                    <a:gd name="T110" fmla="*/ 2 w 67"/>
                    <a:gd name="T111" fmla="*/ 16 h 65"/>
                    <a:gd name="T112" fmla="*/ 1 w 67"/>
                    <a:gd name="T113" fmla="*/ 14 h 65"/>
                    <a:gd name="T114" fmla="*/ 3 w 67"/>
                    <a:gd name="T115" fmla="*/ 13 h 65"/>
                    <a:gd name="T116" fmla="*/ 3 w 67"/>
                    <a:gd name="T117" fmla="*/ 16 h 65"/>
                    <a:gd name="T118" fmla="*/ 3 w 67"/>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5" y="50"/>
                      </a:moveTo>
                      <a:lnTo>
                        <a:pt x="35" y="50"/>
                      </a:lnTo>
                      <a:lnTo>
                        <a:pt x="35" y="65"/>
                      </a:lnTo>
                      <a:lnTo>
                        <a:pt x="35" y="50"/>
                      </a:lnTo>
                      <a:close/>
                      <a:moveTo>
                        <a:pt x="35" y="50"/>
                      </a:moveTo>
                      <a:lnTo>
                        <a:pt x="40" y="48"/>
                      </a:lnTo>
                      <a:lnTo>
                        <a:pt x="46" y="44"/>
                      </a:lnTo>
                      <a:lnTo>
                        <a:pt x="58" y="55"/>
                      </a:lnTo>
                      <a:lnTo>
                        <a:pt x="52" y="59"/>
                      </a:lnTo>
                      <a:lnTo>
                        <a:pt x="46" y="63"/>
                      </a:lnTo>
                      <a:lnTo>
                        <a:pt x="40" y="65"/>
                      </a:lnTo>
                      <a:lnTo>
                        <a:pt x="35" y="65"/>
                      </a:lnTo>
                      <a:lnTo>
                        <a:pt x="35" y="50"/>
                      </a:lnTo>
                      <a:close/>
                      <a:moveTo>
                        <a:pt x="46" y="44"/>
                      </a:moveTo>
                      <a:lnTo>
                        <a:pt x="50" y="40"/>
                      </a:lnTo>
                      <a:lnTo>
                        <a:pt x="52" y="32"/>
                      </a:lnTo>
                      <a:lnTo>
                        <a:pt x="67" y="32"/>
                      </a:lnTo>
                      <a:lnTo>
                        <a:pt x="67" y="40"/>
                      </a:lnTo>
                      <a:lnTo>
                        <a:pt x="65" y="46"/>
                      </a:lnTo>
                      <a:lnTo>
                        <a:pt x="62" y="52"/>
                      </a:lnTo>
                      <a:lnTo>
                        <a:pt x="58" y="55"/>
                      </a:lnTo>
                      <a:lnTo>
                        <a:pt x="46" y="44"/>
                      </a:lnTo>
                      <a:close/>
                      <a:moveTo>
                        <a:pt x="52" y="32"/>
                      </a:moveTo>
                      <a:lnTo>
                        <a:pt x="52" y="32"/>
                      </a:lnTo>
                      <a:lnTo>
                        <a:pt x="67" y="32"/>
                      </a:lnTo>
                      <a:lnTo>
                        <a:pt x="52" y="32"/>
                      </a:lnTo>
                      <a:close/>
                      <a:moveTo>
                        <a:pt x="52" y="32"/>
                      </a:moveTo>
                      <a:lnTo>
                        <a:pt x="52" y="32"/>
                      </a:lnTo>
                      <a:lnTo>
                        <a:pt x="67" y="32"/>
                      </a:lnTo>
                      <a:lnTo>
                        <a:pt x="52" y="32"/>
                      </a:lnTo>
                      <a:close/>
                      <a:moveTo>
                        <a:pt x="52" y="32"/>
                      </a:moveTo>
                      <a:lnTo>
                        <a:pt x="50" y="27"/>
                      </a:lnTo>
                      <a:lnTo>
                        <a:pt x="46" y="21"/>
                      </a:lnTo>
                      <a:lnTo>
                        <a:pt x="58" y="9"/>
                      </a:lnTo>
                      <a:lnTo>
                        <a:pt x="62" y="13"/>
                      </a:lnTo>
                      <a:lnTo>
                        <a:pt x="65" y="19"/>
                      </a:lnTo>
                      <a:lnTo>
                        <a:pt x="67" y="27"/>
                      </a:lnTo>
                      <a:lnTo>
                        <a:pt x="67" y="32"/>
                      </a:lnTo>
                      <a:lnTo>
                        <a:pt x="52" y="32"/>
                      </a:lnTo>
                      <a:close/>
                      <a:moveTo>
                        <a:pt x="46" y="21"/>
                      </a:moveTo>
                      <a:lnTo>
                        <a:pt x="40" y="17"/>
                      </a:lnTo>
                      <a:lnTo>
                        <a:pt x="35" y="15"/>
                      </a:lnTo>
                      <a:lnTo>
                        <a:pt x="35" y="0"/>
                      </a:lnTo>
                      <a:lnTo>
                        <a:pt x="40" y="0"/>
                      </a:lnTo>
                      <a:lnTo>
                        <a:pt x="46" y="2"/>
                      </a:lnTo>
                      <a:lnTo>
                        <a:pt x="52" y="5"/>
                      </a:lnTo>
                      <a:lnTo>
                        <a:pt x="58" y="9"/>
                      </a:lnTo>
                      <a:lnTo>
                        <a:pt x="46" y="21"/>
                      </a:lnTo>
                      <a:close/>
                      <a:moveTo>
                        <a:pt x="35" y="15"/>
                      </a:moveTo>
                      <a:lnTo>
                        <a:pt x="35" y="15"/>
                      </a:lnTo>
                      <a:lnTo>
                        <a:pt x="35" y="0"/>
                      </a:lnTo>
                      <a:lnTo>
                        <a:pt x="35" y="15"/>
                      </a:lnTo>
                      <a:close/>
                      <a:moveTo>
                        <a:pt x="35" y="15"/>
                      </a:moveTo>
                      <a:lnTo>
                        <a:pt x="35" y="15"/>
                      </a:lnTo>
                      <a:lnTo>
                        <a:pt x="35" y="0"/>
                      </a:lnTo>
                      <a:lnTo>
                        <a:pt x="35" y="15"/>
                      </a:lnTo>
                      <a:close/>
                      <a:moveTo>
                        <a:pt x="35" y="15"/>
                      </a:moveTo>
                      <a:lnTo>
                        <a:pt x="27" y="17"/>
                      </a:lnTo>
                      <a:lnTo>
                        <a:pt x="21" y="21"/>
                      </a:lnTo>
                      <a:lnTo>
                        <a:pt x="12" y="9"/>
                      </a:lnTo>
                      <a:lnTo>
                        <a:pt x="15" y="5"/>
                      </a:lnTo>
                      <a:lnTo>
                        <a:pt x="21" y="2"/>
                      </a:lnTo>
                      <a:lnTo>
                        <a:pt x="27" y="0"/>
                      </a:lnTo>
                      <a:lnTo>
                        <a:pt x="35" y="0"/>
                      </a:lnTo>
                      <a:lnTo>
                        <a:pt x="35" y="15"/>
                      </a:lnTo>
                      <a:close/>
                      <a:moveTo>
                        <a:pt x="21" y="21"/>
                      </a:moveTo>
                      <a:lnTo>
                        <a:pt x="21" y="21"/>
                      </a:lnTo>
                      <a:lnTo>
                        <a:pt x="15" y="15"/>
                      </a:lnTo>
                      <a:lnTo>
                        <a:pt x="21" y="21"/>
                      </a:lnTo>
                      <a:close/>
                      <a:moveTo>
                        <a:pt x="21" y="21"/>
                      </a:moveTo>
                      <a:lnTo>
                        <a:pt x="17" y="27"/>
                      </a:lnTo>
                      <a:lnTo>
                        <a:pt x="17" y="32"/>
                      </a:lnTo>
                      <a:lnTo>
                        <a:pt x="0" y="32"/>
                      </a:lnTo>
                      <a:lnTo>
                        <a:pt x="2" y="27"/>
                      </a:lnTo>
                      <a:lnTo>
                        <a:pt x="4" y="19"/>
                      </a:lnTo>
                      <a:lnTo>
                        <a:pt x="6" y="13"/>
                      </a:lnTo>
                      <a:lnTo>
                        <a:pt x="12" y="9"/>
                      </a:lnTo>
                      <a:lnTo>
                        <a:pt x="21" y="21"/>
                      </a:lnTo>
                      <a:close/>
                      <a:moveTo>
                        <a:pt x="17" y="32"/>
                      </a:moveTo>
                      <a:lnTo>
                        <a:pt x="17" y="32"/>
                      </a:lnTo>
                      <a:lnTo>
                        <a:pt x="0" y="32"/>
                      </a:lnTo>
                      <a:lnTo>
                        <a:pt x="17" y="32"/>
                      </a:lnTo>
                      <a:close/>
                      <a:moveTo>
                        <a:pt x="17" y="32"/>
                      </a:moveTo>
                      <a:lnTo>
                        <a:pt x="17" y="32"/>
                      </a:lnTo>
                      <a:lnTo>
                        <a:pt x="0" y="32"/>
                      </a:lnTo>
                      <a:lnTo>
                        <a:pt x="17" y="32"/>
                      </a:lnTo>
                      <a:close/>
                      <a:moveTo>
                        <a:pt x="17" y="32"/>
                      </a:moveTo>
                      <a:lnTo>
                        <a:pt x="17" y="40"/>
                      </a:lnTo>
                      <a:lnTo>
                        <a:pt x="21" y="44"/>
                      </a:lnTo>
                      <a:lnTo>
                        <a:pt x="12" y="55"/>
                      </a:lnTo>
                      <a:lnTo>
                        <a:pt x="6" y="52"/>
                      </a:lnTo>
                      <a:lnTo>
                        <a:pt x="4" y="46"/>
                      </a:lnTo>
                      <a:lnTo>
                        <a:pt x="2" y="40"/>
                      </a:lnTo>
                      <a:lnTo>
                        <a:pt x="0" y="32"/>
                      </a:lnTo>
                      <a:lnTo>
                        <a:pt x="17" y="32"/>
                      </a:lnTo>
                      <a:close/>
                      <a:moveTo>
                        <a:pt x="21" y="44"/>
                      </a:moveTo>
                      <a:lnTo>
                        <a:pt x="21" y="44"/>
                      </a:lnTo>
                      <a:lnTo>
                        <a:pt x="15" y="50"/>
                      </a:lnTo>
                      <a:lnTo>
                        <a:pt x="21" y="44"/>
                      </a:lnTo>
                      <a:close/>
                      <a:moveTo>
                        <a:pt x="21" y="44"/>
                      </a:moveTo>
                      <a:lnTo>
                        <a:pt x="27" y="48"/>
                      </a:lnTo>
                      <a:lnTo>
                        <a:pt x="35" y="50"/>
                      </a:lnTo>
                      <a:lnTo>
                        <a:pt x="35" y="65"/>
                      </a:lnTo>
                      <a:lnTo>
                        <a:pt x="27" y="65"/>
                      </a:lnTo>
                      <a:lnTo>
                        <a:pt x="21" y="63"/>
                      </a:lnTo>
                      <a:lnTo>
                        <a:pt x="15" y="59"/>
                      </a:lnTo>
                      <a:lnTo>
                        <a:pt x="12" y="55"/>
                      </a:lnTo>
                      <a:lnTo>
                        <a:pt x="21" y="44"/>
                      </a:lnTo>
                      <a:close/>
                      <a:moveTo>
                        <a:pt x="35" y="50"/>
                      </a:moveTo>
                      <a:lnTo>
                        <a:pt x="35" y="50"/>
                      </a:lnTo>
                      <a:lnTo>
                        <a:pt x="35" y="65"/>
                      </a:lnTo>
                      <a:lnTo>
                        <a:pt x="35" y="50"/>
                      </a:lnTo>
                      <a:close/>
                    </a:path>
                  </a:pathLst>
                </a:custGeom>
                <a:solidFill>
                  <a:srgbClr val="00FFFF"/>
                </a:solidFill>
                <a:ln w="9525">
                  <a:solidFill>
                    <a:srgbClr val="00FFFF"/>
                  </a:solidFill>
                  <a:round/>
                  <a:headEnd/>
                  <a:tailEnd/>
                </a:ln>
              </p:spPr>
              <p:txBody>
                <a:bodyPr/>
                <a:lstStyle/>
                <a:p>
                  <a:endParaRPr lang="es-ES"/>
                </a:p>
              </p:txBody>
            </p:sp>
            <p:sp>
              <p:nvSpPr>
                <p:cNvPr id="1504" name="Freeform 24"/>
                <p:cNvSpPr>
                  <a:spLocks noEditPoints="1"/>
                </p:cNvSpPr>
                <p:nvPr/>
              </p:nvSpPr>
              <p:spPr bwMode="auto">
                <a:xfrm>
                  <a:off x="824" y="1609"/>
                  <a:ext cx="34" cy="46"/>
                </a:xfrm>
                <a:custGeom>
                  <a:avLst/>
                  <a:gdLst>
                    <a:gd name="T0" fmla="*/ 3 w 65"/>
                    <a:gd name="T1" fmla="*/ 13 h 65"/>
                    <a:gd name="T2" fmla="*/ 3 w 65"/>
                    <a:gd name="T3" fmla="*/ 16 h 65"/>
                    <a:gd name="T4" fmla="*/ 3 w 65"/>
                    <a:gd name="T5" fmla="*/ 13 h 65"/>
                    <a:gd name="T6" fmla="*/ 4 w 65"/>
                    <a:gd name="T7" fmla="*/ 11 h 65"/>
                    <a:gd name="T8" fmla="*/ 4 w 65"/>
                    <a:gd name="T9" fmla="*/ 15 h 65"/>
                    <a:gd name="T10" fmla="*/ 3 w 65"/>
                    <a:gd name="T11" fmla="*/ 16 h 65"/>
                    <a:gd name="T12" fmla="*/ 3 w 65"/>
                    <a:gd name="T13" fmla="*/ 13 h 65"/>
                    <a:gd name="T14" fmla="*/ 4 w 65"/>
                    <a:gd name="T15" fmla="*/ 10 h 65"/>
                    <a:gd name="T16" fmla="*/ 5 w 65"/>
                    <a:gd name="T17" fmla="*/ 8 h 65"/>
                    <a:gd name="T18" fmla="*/ 5 w 65"/>
                    <a:gd name="T19" fmla="*/ 11 h 65"/>
                    <a:gd name="T20" fmla="*/ 4 w 65"/>
                    <a:gd name="T21" fmla="*/ 14 h 65"/>
                    <a:gd name="T22" fmla="*/ 4 w 65"/>
                    <a:gd name="T23" fmla="*/ 8 h 65"/>
                    <a:gd name="T24" fmla="*/ 5 w 65"/>
                    <a:gd name="T25" fmla="*/ 8 h 65"/>
                    <a:gd name="T26" fmla="*/ 4 w 65"/>
                    <a:gd name="T27" fmla="*/ 8 h 65"/>
                    <a:gd name="T28" fmla="*/ 4 w 65"/>
                    <a:gd name="T29" fmla="*/ 8 h 65"/>
                    <a:gd name="T30" fmla="*/ 5 w 65"/>
                    <a:gd name="T31" fmla="*/ 8 h 65"/>
                    <a:gd name="T32" fmla="*/ 4 w 65"/>
                    <a:gd name="T33" fmla="*/ 8 h 65"/>
                    <a:gd name="T34" fmla="*/ 4 w 65"/>
                    <a:gd name="T35" fmla="*/ 6 h 65"/>
                    <a:gd name="T36" fmla="*/ 4 w 65"/>
                    <a:gd name="T37" fmla="*/ 3 h 65"/>
                    <a:gd name="T38" fmla="*/ 5 w 65"/>
                    <a:gd name="T39" fmla="*/ 6 h 65"/>
                    <a:gd name="T40" fmla="*/ 4 w 65"/>
                    <a:gd name="T41" fmla="*/ 8 h 65"/>
                    <a:gd name="T42" fmla="*/ 3 w 65"/>
                    <a:gd name="T43" fmla="*/ 4 h 65"/>
                    <a:gd name="T44" fmla="*/ 3 w 65"/>
                    <a:gd name="T45" fmla="*/ 0 h 65"/>
                    <a:gd name="T46" fmla="*/ 4 w 65"/>
                    <a:gd name="T47" fmla="*/ 1 h 65"/>
                    <a:gd name="T48" fmla="*/ 4 w 65"/>
                    <a:gd name="T49" fmla="*/ 2 h 65"/>
                    <a:gd name="T50" fmla="*/ 3 w 65"/>
                    <a:gd name="T51" fmla="*/ 4 h 65"/>
                    <a:gd name="T52" fmla="*/ 3 w 65"/>
                    <a:gd name="T53" fmla="*/ 0 h 65"/>
                    <a:gd name="T54" fmla="*/ 3 w 65"/>
                    <a:gd name="T55" fmla="*/ 4 h 65"/>
                    <a:gd name="T56" fmla="*/ 3 w 65"/>
                    <a:gd name="T57" fmla="*/ 4 h 65"/>
                    <a:gd name="T58" fmla="*/ 3 w 65"/>
                    <a:gd name="T59" fmla="*/ 0 h 65"/>
                    <a:gd name="T60" fmla="*/ 3 w 65"/>
                    <a:gd name="T61" fmla="*/ 4 h 65"/>
                    <a:gd name="T62" fmla="*/ 2 w 65"/>
                    <a:gd name="T63" fmla="*/ 6 h 65"/>
                    <a:gd name="T64" fmla="*/ 1 w 65"/>
                    <a:gd name="T65" fmla="*/ 1 h 65"/>
                    <a:gd name="T66" fmla="*/ 2 w 65"/>
                    <a:gd name="T67" fmla="*/ 0 h 65"/>
                    <a:gd name="T68" fmla="*/ 3 w 65"/>
                    <a:gd name="T69" fmla="*/ 4 h 65"/>
                    <a:gd name="T70" fmla="*/ 2 w 65"/>
                    <a:gd name="T71" fmla="*/ 6 h 65"/>
                    <a:gd name="T72" fmla="*/ 2 w 65"/>
                    <a:gd name="T73" fmla="*/ 6 h 65"/>
                    <a:gd name="T74" fmla="*/ 2 w 65"/>
                    <a:gd name="T75" fmla="*/ 6 h 65"/>
                    <a:gd name="T76" fmla="*/ 0 w 65"/>
                    <a:gd name="T77" fmla="*/ 8 h 65"/>
                    <a:gd name="T78" fmla="*/ 1 w 65"/>
                    <a:gd name="T79" fmla="*/ 4 h 65"/>
                    <a:gd name="T80" fmla="*/ 1 w 65"/>
                    <a:gd name="T81" fmla="*/ 2 h 65"/>
                    <a:gd name="T82" fmla="*/ 1 w 65"/>
                    <a:gd name="T83" fmla="*/ 8 h 65"/>
                    <a:gd name="T84" fmla="*/ 0 w 65"/>
                    <a:gd name="T85" fmla="*/ 8 h 65"/>
                    <a:gd name="T86" fmla="*/ 1 w 65"/>
                    <a:gd name="T87" fmla="*/ 8 h 65"/>
                    <a:gd name="T88" fmla="*/ 1 w 65"/>
                    <a:gd name="T89" fmla="*/ 8 h 65"/>
                    <a:gd name="T90" fmla="*/ 0 w 65"/>
                    <a:gd name="T91" fmla="*/ 8 h 65"/>
                    <a:gd name="T92" fmla="*/ 1 w 65"/>
                    <a:gd name="T93" fmla="*/ 8 h 65"/>
                    <a:gd name="T94" fmla="*/ 2 w 65"/>
                    <a:gd name="T95" fmla="*/ 11 h 65"/>
                    <a:gd name="T96" fmla="*/ 1 w 65"/>
                    <a:gd name="T97" fmla="*/ 13 h 65"/>
                    <a:gd name="T98" fmla="*/ 0 w 65"/>
                    <a:gd name="T99" fmla="*/ 10 h 65"/>
                    <a:gd name="T100" fmla="*/ 1 w 65"/>
                    <a:gd name="T101" fmla="*/ 8 h 65"/>
                    <a:gd name="T102" fmla="*/ 2 w 65"/>
                    <a:gd name="T103" fmla="*/ 11 h 65"/>
                    <a:gd name="T104" fmla="*/ 2 w 65"/>
                    <a:gd name="T105" fmla="*/ 11 h 65"/>
                    <a:gd name="T106" fmla="*/ 2 w 65"/>
                    <a:gd name="T107" fmla="*/ 12 h 65"/>
                    <a:gd name="T108" fmla="*/ 3 w 65"/>
                    <a:gd name="T109" fmla="*/ 16 h 65"/>
                    <a:gd name="T110" fmla="*/ 2 w 65"/>
                    <a:gd name="T111" fmla="*/ 16 h 65"/>
                    <a:gd name="T112" fmla="*/ 1 w 65"/>
                    <a:gd name="T113" fmla="*/ 14 h 65"/>
                    <a:gd name="T114" fmla="*/ 3 w 65"/>
                    <a:gd name="T115" fmla="*/ 13 h 65"/>
                    <a:gd name="T116" fmla="*/ 3 w 65"/>
                    <a:gd name="T117" fmla="*/ 16 h 65"/>
                    <a:gd name="T118" fmla="*/ 3 w 65"/>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5"/>
                    <a:gd name="T182" fmla="*/ 65 w 65"/>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5">
                      <a:moveTo>
                        <a:pt x="32" y="50"/>
                      </a:moveTo>
                      <a:lnTo>
                        <a:pt x="32" y="50"/>
                      </a:lnTo>
                      <a:lnTo>
                        <a:pt x="32" y="65"/>
                      </a:lnTo>
                      <a:lnTo>
                        <a:pt x="32" y="50"/>
                      </a:lnTo>
                      <a:close/>
                      <a:moveTo>
                        <a:pt x="32" y="50"/>
                      </a:moveTo>
                      <a:lnTo>
                        <a:pt x="40" y="48"/>
                      </a:lnTo>
                      <a:lnTo>
                        <a:pt x="46" y="44"/>
                      </a:lnTo>
                      <a:lnTo>
                        <a:pt x="55" y="55"/>
                      </a:lnTo>
                      <a:lnTo>
                        <a:pt x="52" y="59"/>
                      </a:lnTo>
                      <a:lnTo>
                        <a:pt x="46" y="63"/>
                      </a:lnTo>
                      <a:lnTo>
                        <a:pt x="40" y="65"/>
                      </a:lnTo>
                      <a:lnTo>
                        <a:pt x="32" y="65"/>
                      </a:lnTo>
                      <a:lnTo>
                        <a:pt x="32" y="50"/>
                      </a:lnTo>
                      <a:close/>
                      <a:moveTo>
                        <a:pt x="46" y="44"/>
                      </a:moveTo>
                      <a:lnTo>
                        <a:pt x="48" y="40"/>
                      </a:lnTo>
                      <a:lnTo>
                        <a:pt x="50" y="32"/>
                      </a:lnTo>
                      <a:lnTo>
                        <a:pt x="65" y="32"/>
                      </a:lnTo>
                      <a:lnTo>
                        <a:pt x="65" y="40"/>
                      </a:lnTo>
                      <a:lnTo>
                        <a:pt x="63" y="46"/>
                      </a:lnTo>
                      <a:lnTo>
                        <a:pt x="61" y="52"/>
                      </a:lnTo>
                      <a:lnTo>
                        <a:pt x="55" y="55"/>
                      </a:lnTo>
                      <a:lnTo>
                        <a:pt x="46" y="44"/>
                      </a:lnTo>
                      <a:close/>
                      <a:moveTo>
                        <a:pt x="50" y="32"/>
                      </a:moveTo>
                      <a:lnTo>
                        <a:pt x="50" y="32"/>
                      </a:lnTo>
                      <a:lnTo>
                        <a:pt x="65" y="32"/>
                      </a:lnTo>
                      <a:lnTo>
                        <a:pt x="50" y="32"/>
                      </a:lnTo>
                      <a:close/>
                      <a:moveTo>
                        <a:pt x="50" y="32"/>
                      </a:moveTo>
                      <a:lnTo>
                        <a:pt x="50" y="32"/>
                      </a:lnTo>
                      <a:lnTo>
                        <a:pt x="65" y="32"/>
                      </a:lnTo>
                      <a:lnTo>
                        <a:pt x="50" y="32"/>
                      </a:lnTo>
                      <a:close/>
                      <a:moveTo>
                        <a:pt x="50" y="32"/>
                      </a:moveTo>
                      <a:lnTo>
                        <a:pt x="48" y="27"/>
                      </a:lnTo>
                      <a:lnTo>
                        <a:pt x="46" y="21"/>
                      </a:lnTo>
                      <a:lnTo>
                        <a:pt x="55" y="9"/>
                      </a:lnTo>
                      <a:lnTo>
                        <a:pt x="59" y="13"/>
                      </a:lnTo>
                      <a:lnTo>
                        <a:pt x="63" y="19"/>
                      </a:lnTo>
                      <a:lnTo>
                        <a:pt x="65" y="27"/>
                      </a:lnTo>
                      <a:lnTo>
                        <a:pt x="65" y="32"/>
                      </a:lnTo>
                      <a:lnTo>
                        <a:pt x="50" y="32"/>
                      </a:lnTo>
                      <a:close/>
                      <a:moveTo>
                        <a:pt x="46" y="21"/>
                      </a:moveTo>
                      <a:lnTo>
                        <a:pt x="40" y="17"/>
                      </a:lnTo>
                      <a:lnTo>
                        <a:pt x="32" y="15"/>
                      </a:lnTo>
                      <a:lnTo>
                        <a:pt x="32" y="0"/>
                      </a:lnTo>
                      <a:lnTo>
                        <a:pt x="40" y="0"/>
                      </a:lnTo>
                      <a:lnTo>
                        <a:pt x="46" y="2"/>
                      </a:lnTo>
                      <a:lnTo>
                        <a:pt x="52" y="5"/>
                      </a:lnTo>
                      <a:lnTo>
                        <a:pt x="55" y="9"/>
                      </a:lnTo>
                      <a:lnTo>
                        <a:pt x="46" y="21"/>
                      </a:lnTo>
                      <a:close/>
                      <a:moveTo>
                        <a:pt x="32" y="15"/>
                      </a:moveTo>
                      <a:lnTo>
                        <a:pt x="32" y="15"/>
                      </a:lnTo>
                      <a:lnTo>
                        <a:pt x="32" y="0"/>
                      </a:lnTo>
                      <a:lnTo>
                        <a:pt x="32" y="15"/>
                      </a:lnTo>
                      <a:close/>
                      <a:moveTo>
                        <a:pt x="32" y="15"/>
                      </a:moveTo>
                      <a:lnTo>
                        <a:pt x="32" y="15"/>
                      </a:lnTo>
                      <a:lnTo>
                        <a:pt x="32" y="0"/>
                      </a:lnTo>
                      <a:lnTo>
                        <a:pt x="32" y="15"/>
                      </a:lnTo>
                      <a:close/>
                      <a:moveTo>
                        <a:pt x="32" y="15"/>
                      </a:moveTo>
                      <a:lnTo>
                        <a:pt x="27" y="17"/>
                      </a:lnTo>
                      <a:lnTo>
                        <a:pt x="21" y="21"/>
                      </a:lnTo>
                      <a:lnTo>
                        <a:pt x="9" y="9"/>
                      </a:lnTo>
                      <a:lnTo>
                        <a:pt x="15" y="5"/>
                      </a:lnTo>
                      <a:lnTo>
                        <a:pt x="19" y="2"/>
                      </a:lnTo>
                      <a:lnTo>
                        <a:pt x="27" y="0"/>
                      </a:lnTo>
                      <a:lnTo>
                        <a:pt x="32" y="0"/>
                      </a:lnTo>
                      <a:lnTo>
                        <a:pt x="32" y="15"/>
                      </a:lnTo>
                      <a:close/>
                      <a:moveTo>
                        <a:pt x="21" y="21"/>
                      </a:moveTo>
                      <a:lnTo>
                        <a:pt x="21" y="21"/>
                      </a:lnTo>
                      <a:lnTo>
                        <a:pt x="15" y="15"/>
                      </a:lnTo>
                      <a:lnTo>
                        <a:pt x="21" y="21"/>
                      </a:lnTo>
                      <a:close/>
                      <a:moveTo>
                        <a:pt x="21" y="21"/>
                      </a:moveTo>
                      <a:lnTo>
                        <a:pt x="17" y="27"/>
                      </a:lnTo>
                      <a:lnTo>
                        <a:pt x="15" y="32"/>
                      </a:lnTo>
                      <a:lnTo>
                        <a:pt x="0" y="32"/>
                      </a:lnTo>
                      <a:lnTo>
                        <a:pt x="0" y="27"/>
                      </a:lnTo>
                      <a:lnTo>
                        <a:pt x="2" y="19"/>
                      </a:lnTo>
                      <a:lnTo>
                        <a:pt x="5" y="13"/>
                      </a:lnTo>
                      <a:lnTo>
                        <a:pt x="9" y="9"/>
                      </a:lnTo>
                      <a:lnTo>
                        <a:pt x="21" y="21"/>
                      </a:lnTo>
                      <a:close/>
                      <a:moveTo>
                        <a:pt x="15" y="32"/>
                      </a:moveTo>
                      <a:lnTo>
                        <a:pt x="15" y="32"/>
                      </a:lnTo>
                      <a:lnTo>
                        <a:pt x="0" y="32"/>
                      </a:lnTo>
                      <a:lnTo>
                        <a:pt x="15" y="32"/>
                      </a:lnTo>
                      <a:close/>
                      <a:moveTo>
                        <a:pt x="15" y="32"/>
                      </a:moveTo>
                      <a:lnTo>
                        <a:pt x="15" y="32"/>
                      </a:lnTo>
                      <a:lnTo>
                        <a:pt x="0" y="32"/>
                      </a:lnTo>
                      <a:lnTo>
                        <a:pt x="15" y="32"/>
                      </a:lnTo>
                      <a:close/>
                      <a:moveTo>
                        <a:pt x="15" y="32"/>
                      </a:moveTo>
                      <a:lnTo>
                        <a:pt x="17" y="40"/>
                      </a:lnTo>
                      <a:lnTo>
                        <a:pt x="21" y="44"/>
                      </a:lnTo>
                      <a:lnTo>
                        <a:pt x="9" y="55"/>
                      </a:lnTo>
                      <a:lnTo>
                        <a:pt x="5" y="52"/>
                      </a:lnTo>
                      <a:lnTo>
                        <a:pt x="2" y="46"/>
                      </a:lnTo>
                      <a:lnTo>
                        <a:pt x="0" y="40"/>
                      </a:lnTo>
                      <a:lnTo>
                        <a:pt x="0" y="32"/>
                      </a:lnTo>
                      <a:lnTo>
                        <a:pt x="15" y="32"/>
                      </a:lnTo>
                      <a:close/>
                      <a:moveTo>
                        <a:pt x="21" y="44"/>
                      </a:moveTo>
                      <a:lnTo>
                        <a:pt x="21" y="44"/>
                      </a:lnTo>
                      <a:lnTo>
                        <a:pt x="15" y="50"/>
                      </a:lnTo>
                      <a:lnTo>
                        <a:pt x="21" y="44"/>
                      </a:lnTo>
                      <a:close/>
                      <a:moveTo>
                        <a:pt x="21" y="44"/>
                      </a:moveTo>
                      <a:lnTo>
                        <a:pt x="27" y="48"/>
                      </a:lnTo>
                      <a:lnTo>
                        <a:pt x="32" y="50"/>
                      </a:lnTo>
                      <a:lnTo>
                        <a:pt x="32" y="65"/>
                      </a:lnTo>
                      <a:lnTo>
                        <a:pt x="27" y="65"/>
                      </a:lnTo>
                      <a:lnTo>
                        <a:pt x="19" y="63"/>
                      </a:lnTo>
                      <a:lnTo>
                        <a:pt x="15" y="59"/>
                      </a:lnTo>
                      <a:lnTo>
                        <a:pt x="9" y="55"/>
                      </a:lnTo>
                      <a:lnTo>
                        <a:pt x="21" y="44"/>
                      </a:lnTo>
                      <a:close/>
                      <a:moveTo>
                        <a:pt x="32" y="50"/>
                      </a:moveTo>
                      <a:lnTo>
                        <a:pt x="32" y="50"/>
                      </a:lnTo>
                      <a:lnTo>
                        <a:pt x="32" y="65"/>
                      </a:lnTo>
                      <a:lnTo>
                        <a:pt x="32" y="50"/>
                      </a:lnTo>
                      <a:close/>
                    </a:path>
                  </a:pathLst>
                </a:custGeom>
                <a:solidFill>
                  <a:srgbClr val="00FFFF"/>
                </a:solidFill>
                <a:ln w="9525">
                  <a:solidFill>
                    <a:srgbClr val="00FFFF"/>
                  </a:solidFill>
                  <a:round/>
                  <a:headEnd/>
                  <a:tailEnd/>
                </a:ln>
              </p:spPr>
              <p:txBody>
                <a:bodyPr/>
                <a:lstStyle/>
                <a:p>
                  <a:endParaRPr lang="es-ES"/>
                </a:p>
              </p:txBody>
            </p:sp>
            <p:sp>
              <p:nvSpPr>
                <p:cNvPr id="1505" name="Freeform 25"/>
                <p:cNvSpPr>
                  <a:spLocks noEditPoints="1"/>
                </p:cNvSpPr>
                <p:nvPr/>
              </p:nvSpPr>
              <p:spPr bwMode="auto">
                <a:xfrm>
                  <a:off x="850" y="1609"/>
                  <a:ext cx="34" cy="46"/>
                </a:xfrm>
                <a:custGeom>
                  <a:avLst/>
                  <a:gdLst>
                    <a:gd name="T0" fmla="*/ 3 w 65"/>
                    <a:gd name="T1" fmla="*/ 13 h 65"/>
                    <a:gd name="T2" fmla="*/ 3 w 65"/>
                    <a:gd name="T3" fmla="*/ 16 h 65"/>
                    <a:gd name="T4" fmla="*/ 3 w 65"/>
                    <a:gd name="T5" fmla="*/ 13 h 65"/>
                    <a:gd name="T6" fmla="*/ 3 w 65"/>
                    <a:gd name="T7" fmla="*/ 11 h 65"/>
                    <a:gd name="T8" fmla="*/ 4 w 65"/>
                    <a:gd name="T9" fmla="*/ 15 h 65"/>
                    <a:gd name="T10" fmla="*/ 3 w 65"/>
                    <a:gd name="T11" fmla="*/ 16 h 65"/>
                    <a:gd name="T12" fmla="*/ 3 w 65"/>
                    <a:gd name="T13" fmla="*/ 13 h 65"/>
                    <a:gd name="T14" fmla="*/ 4 w 65"/>
                    <a:gd name="T15" fmla="*/ 10 h 65"/>
                    <a:gd name="T16" fmla="*/ 5 w 65"/>
                    <a:gd name="T17" fmla="*/ 8 h 65"/>
                    <a:gd name="T18" fmla="*/ 5 w 65"/>
                    <a:gd name="T19" fmla="*/ 11 h 65"/>
                    <a:gd name="T20" fmla="*/ 4 w 65"/>
                    <a:gd name="T21" fmla="*/ 14 h 65"/>
                    <a:gd name="T22" fmla="*/ 4 w 65"/>
                    <a:gd name="T23" fmla="*/ 8 h 65"/>
                    <a:gd name="T24" fmla="*/ 5 w 65"/>
                    <a:gd name="T25" fmla="*/ 8 h 65"/>
                    <a:gd name="T26" fmla="*/ 4 w 65"/>
                    <a:gd name="T27" fmla="*/ 8 h 65"/>
                    <a:gd name="T28" fmla="*/ 4 w 65"/>
                    <a:gd name="T29" fmla="*/ 8 h 65"/>
                    <a:gd name="T30" fmla="*/ 5 w 65"/>
                    <a:gd name="T31" fmla="*/ 8 h 65"/>
                    <a:gd name="T32" fmla="*/ 4 w 65"/>
                    <a:gd name="T33" fmla="*/ 8 h 65"/>
                    <a:gd name="T34" fmla="*/ 3 w 65"/>
                    <a:gd name="T35" fmla="*/ 6 h 65"/>
                    <a:gd name="T36" fmla="*/ 4 w 65"/>
                    <a:gd name="T37" fmla="*/ 3 h 65"/>
                    <a:gd name="T38" fmla="*/ 5 w 65"/>
                    <a:gd name="T39" fmla="*/ 6 h 65"/>
                    <a:gd name="T40" fmla="*/ 4 w 65"/>
                    <a:gd name="T41" fmla="*/ 8 h 65"/>
                    <a:gd name="T42" fmla="*/ 3 w 65"/>
                    <a:gd name="T43" fmla="*/ 4 h 65"/>
                    <a:gd name="T44" fmla="*/ 3 w 65"/>
                    <a:gd name="T45" fmla="*/ 0 h 65"/>
                    <a:gd name="T46" fmla="*/ 4 w 65"/>
                    <a:gd name="T47" fmla="*/ 1 h 65"/>
                    <a:gd name="T48" fmla="*/ 4 w 65"/>
                    <a:gd name="T49" fmla="*/ 2 h 65"/>
                    <a:gd name="T50" fmla="*/ 3 w 65"/>
                    <a:gd name="T51" fmla="*/ 4 h 65"/>
                    <a:gd name="T52" fmla="*/ 3 w 65"/>
                    <a:gd name="T53" fmla="*/ 0 h 65"/>
                    <a:gd name="T54" fmla="*/ 3 w 65"/>
                    <a:gd name="T55" fmla="*/ 4 h 65"/>
                    <a:gd name="T56" fmla="*/ 3 w 65"/>
                    <a:gd name="T57" fmla="*/ 4 h 65"/>
                    <a:gd name="T58" fmla="*/ 3 w 65"/>
                    <a:gd name="T59" fmla="*/ 0 h 65"/>
                    <a:gd name="T60" fmla="*/ 3 w 65"/>
                    <a:gd name="T61" fmla="*/ 4 h 65"/>
                    <a:gd name="T62" fmla="*/ 2 w 65"/>
                    <a:gd name="T63" fmla="*/ 6 h 65"/>
                    <a:gd name="T64" fmla="*/ 1 w 65"/>
                    <a:gd name="T65" fmla="*/ 1 h 65"/>
                    <a:gd name="T66" fmla="*/ 2 w 65"/>
                    <a:gd name="T67" fmla="*/ 0 h 65"/>
                    <a:gd name="T68" fmla="*/ 3 w 65"/>
                    <a:gd name="T69" fmla="*/ 4 h 65"/>
                    <a:gd name="T70" fmla="*/ 2 w 65"/>
                    <a:gd name="T71" fmla="*/ 6 h 65"/>
                    <a:gd name="T72" fmla="*/ 2 w 65"/>
                    <a:gd name="T73" fmla="*/ 6 h 65"/>
                    <a:gd name="T74" fmla="*/ 2 w 65"/>
                    <a:gd name="T75" fmla="*/ 6 h 65"/>
                    <a:gd name="T76" fmla="*/ 0 w 65"/>
                    <a:gd name="T77" fmla="*/ 8 h 65"/>
                    <a:gd name="T78" fmla="*/ 1 w 65"/>
                    <a:gd name="T79" fmla="*/ 4 h 65"/>
                    <a:gd name="T80" fmla="*/ 1 w 65"/>
                    <a:gd name="T81" fmla="*/ 2 h 65"/>
                    <a:gd name="T82" fmla="*/ 1 w 65"/>
                    <a:gd name="T83" fmla="*/ 8 h 65"/>
                    <a:gd name="T84" fmla="*/ 0 w 65"/>
                    <a:gd name="T85" fmla="*/ 8 h 65"/>
                    <a:gd name="T86" fmla="*/ 1 w 65"/>
                    <a:gd name="T87" fmla="*/ 8 h 65"/>
                    <a:gd name="T88" fmla="*/ 1 w 65"/>
                    <a:gd name="T89" fmla="*/ 8 h 65"/>
                    <a:gd name="T90" fmla="*/ 0 w 65"/>
                    <a:gd name="T91" fmla="*/ 8 h 65"/>
                    <a:gd name="T92" fmla="*/ 1 w 65"/>
                    <a:gd name="T93" fmla="*/ 8 h 65"/>
                    <a:gd name="T94" fmla="*/ 2 w 65"/>
                    <a:gd name="T95" fmla="*/ 11 h 65"/>
                    <a:gd name="T96" fmla="*/ 1 w 65"/>
                    <a:gd name="T97" fmla="*/ 13 h 65"/>
                    <a:gd name="T98" fmla="*/ 0 w 65"/>
                    <a:gd name="T99" fmla="*/ 10 h 65"/>
                    <a:gd name="T100" fmla="*/ 1 w 65"/>
                    <a:gd name="T101" fmla="*/ 8 h 65"/>
                    <a:gd name="T102" fmla="*/ 2 w 65"/>
                    <a:gd name="T103" fmla="*/ 11 h 65"/>
                    <a:gd name="T104" fmla="*/ 2 w 65"/>
                    <a:gd name="T105" fmla="*/ 11 h 65"/>
                    <a:gd name="T106" fmla="*/ 2 w 65"/>
                    <a:gd name="T107" fmla="*/ 12 h 65"/>
                    <a:gd name="T108" fmla="*/ 3 w 65"/>
                    <a:gd name="T109" fmla="*/ 16 h 65"/>
                    <a:gd name="T110" fmla="*/ 2 w 65"/>
                    <a:gd name="T111" fmla="*/ 16 h 65"/>
                    <a:gd name="T112" fmla="*/ 1 w 65"/>
                    <a:gd name="T113" fmla="*/ 14 h 65"/>
                    <a:gd name="T114" fmla="*/ 3 w 65"/>
                    <a:gd name="T115" fmla="*/ 13 h 65"/>
                    <a:gd name="T116" fmla="*/ 3 w 65"/>
                    <a:gd name="T117" fmla="*/ 16 h 65"/>
                    <a:gd name="T118" fmla="*/ 3 w 65"/>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5"/>
                    <a:gd name="T182" fmla="*/ 65 w 65"/>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5">
                      <a:moveTo>
                        <a:pt x="32" y="50"/>
                      </a:moveTo>
                      <a:lnTo>
                        <a:pt x="32" y="50"/>
                      </a:lnTo>
                      <a:lnTo>
                        <a:pt x="32" y="65"/>
                      </a:lnTo>
                      <a:lnTo>
                        <a:pt x="32" y="50"/>
                      </a:lnTo>
                      <a:close/>
                      <a:moveTo>
                        <a:pt x="32" y="50"/>
                      </a:moveTo>
                      <a:lnTo>
                        <a:pt x="40" y="48"/>
                      </a:lnTo>
                      <a:lnTo>
                        <a:pt x="44" y="44"/>
                      </a:lnTo>
                      <a:lnTo>
                        <a:pt x="55" y="55"/>
                      </a:lnTo>
                      <a:lnTo>
                        <a:pt x="52" y="59"/>
                      </a:lnTo>
                      <a:lnTo>
                        <a:pt x="46" y="63"/>
                      </a:lnTo>
                      <a:lnTo>
                        <a:pt x="40" y="65"/>
                      </a:lnTo>
                      <a:lnTo>
                        <a:pt x="32" y="65"/>
                      </a:lnTo>
                      <a:lnTo>
                        <a:pt x="32" y="50"/>
                      </a:lnTo>
                      <a:close/>
                      <a:moveTo>
                        <a:pt x="44" y="44"/>
                      </a:moveTo>
                      <a:lnTo>
                        <a:pt x="48" y="40"/>
                      </a:lnTo>
                      <a:lnTo>
                        <a:pt x="50" y="32"/>
                      </a:lnTo>
                      <a:lnTo>
                        <a:pt x="65" y="32"/>
                      </a:lnTo>
                      <a:lnTo>
                        <a:pt x="65" y="40"/>
                      </a:lnTo>
                      <a:lnTo>
                        <a:pt x="63" y="46"/>
                      </a:lnTo>
                      <a:lnTo>
                        <a:pt x="59" y="52"/>
                      </a:lnTo>
                      <a:lnTo>
                        <a:pt x="55" y="55"/>
                      </a:lnTo>
                      <a:lnTo>
                        <a:pt x="44" y="44"/>
                      </a:lnTo>
                      <a:close/>
                      <a:moveTo>
                        <a:pt x="50" y="32"/>
                      </a:moveTo>
                      <a:lnTo>
                        <a:pt x="50" y="32"/>
                      </a:lnTo>
                      <a:lnTo>
                        <a:pt x="65" y="32"/>
                      </a:lnTo>
                      <a:lnTo>
                        <a:pt x="50" y="32"/>
                      </a:lnTo>
                      <a:close/>
                      <a:moveTo>
                        <a:pt x="50" y="32"/>
                      </a:moveTo>
                      <a:lnTo>
                        <a:pt x="50" y="32"/>
                      </a:lnTo>
                      <a:lnTo>
                        <a:pt x="65" y="32"/>
                      </a:lnTo>
                      <a:lnTo>
                        <a:pt x="50" y="32"/>
                      </a:lnTo>
                      <a:close/>
                      <a:moveTo>
                        <a:pt x="50" y="32"/>
                      </a:moveTo>
                      <a:lnTo>
                        <a:pt x="48" y="27"/>
                      </a:lnTo>
                      <a:lnTo>
                        <a:pt x="44" y="21"/>
                      </a:lnTo>
                      <a:lnTo>
                        <a:pt x="55" y="9"/>
                      </a:lnTo>
                      <a:lnTo>
                        <a:pt x="59" y="13"/>
                      </a:lnTo>
                      <a:lnTo>
                        <a:pt x="63" y="19"/>
                      </a:lnTo>
                      <a:lnTo>
                        <a:pt x="65" y="27"/>
                      </a:lnTo>
                      <a:lnTo>
                        <a:pt x="65" y="32"/>
                      </a:lnTo>
                      <a:lnTo>
                        <a:pt x="50" y="32"/>
                      </a:lnTo>
                      <a:close/>
                      <a:moveTo>
                        <a:pt x="44" y="21"/>
                      </a:moveTo>
                      <a:lnTo>
                        <a:pt x="40" y="17"/>
                      </a:lnTo>
                      <a:lnTo>
                        <a:pt x="32" y="15"/>
                      </a:lnTo>
                      <a:lnTo>
                        <a:pt x="32" y="0"/>
                      </a:lnTo>
                      <a:lnTo>
                        <a:pt x="40" y="0"/>
                      </a:lnTo>
                      <a:lnTo>
                        <a:pt x="46" y="2"/>
                      </a:lnTo>
                      <a:lnTo>
                        <a:pt x="52" y="5"/>
                      </a:lnTo>
                      <a:lnTo>
                        <a:pt x="55" y="9"/>
                      </a:lnTo>
                      <a:lnTo>
                        <a:pt x="44" y="21"/>
                      </a:lnTo>
                      <a:close/>
                      <a:moveTo>
                        <a:pt x="32" y="15"/>
                      </a:moveTo>
                      <a:lnTo>
                        <a:pt x="32" y="15"/>
                      </a:lnTo>
                      <a:lnTo>
                        <a:pt x="32" y="0"/>
                      </a:lnTo>
                      <a:lnTo>
                        <a:pt x="32" y="15"/>
                      </a:lnTo>
                      <a:close/>
                      <a:moveTo>
                        <a:pt x="32" y="15"/>
                      </a:moveTo>
                      <a:lnTo>
                        <a:pt x="32" y="15"/>
                      </a:lnTo>
                      <a:lnTo>
                        <a:pt x="32" y="0"/>
                      </a:lnTo>
                      <a:lnTo>
                        <a:pt x="32" y="15"/>
                      </a:lnTo>
                      <a:close/>
                      <a:moveTo>
                        <a:pt x="32" y="15"/>
                      </a:moveTo>
                      <a:lnTo>
                        <a:pt x="27" y="17"/>
                      </a:lnTo>
                      <a:lnTo>
                        <a:pt x="21" y="21"/>
                      </a:lnTo>
                      <a:lnTo>
                        <a:pt x="9" y="9"/>
                      </a:lnTo>
                      <a:lnTo>
                        <a:pt x="13" y="5"/>
                      </a:lnTo>
                      <a:lnTo>
                        <a:pt x="19" y="2"/>
                      </a:lnTo>
                      <a:lnTo>
                        <a:pt x="27" y="0"/>
                      </a:lnTo>
                      <a:lnTo>
                        <a:pt x="32" y="0"/>
                      </a:lnTo>
                      <a:lnTo>
                        <a:pt x="32" y="15"/>
                      </a:lnTo>
                      <a:close/>
                      <a:moveTo>
                        <a:pt x="21" y="21"/>
                      </a:moveTo>
                      <a:lnTo>
                        <a:pt x="21" y="21"/>
                      </a:lnTo>
                      <a:lnTo>
                        <a:pt x="15" y="15"/>
                      </a:lnTo>
                      <a:lnTo>
                        <a:pt x="21" y="21"/>
                      </a:lnTo>
                      <a:close/>
                      <a:moveTo>
                        <a:pt x="21" y="21"/>
                      </a:moveTo>
                      <a:lnTo>
                        <a:pt x="17" y="27"/>
                      </a:lnTo>
                      <a:lnTo>
                        <a:pt x="15" y="32"/>
                      </a:lnTo>
                      <a:lnTo>
                        <a:pt x="0" y="32"/>
                      </a:lnTo>
                      <a:lnTo>
                        <a:pt x="0" y="27"/>
                      </a:lnTo>
                      <a:lnTo>
                        <a:pt x="2" y="19"/>
                      </a:lnTo>
                      <a:lnTo>
                        <a:pt x="5" y="13"/>
                      </a:lnTo>
                      <a:lnTo>
                        <a:pt x="9" y="9"/>
                      </a:lnTo>
                      <a:lnTo>
                        <a:pt x="21" y="21"/>
                      </a:lnTo>
                      <a:close/>
                      <a:moveTo>
                        <a:pt x="15" y="32"/>
                      </a:moveTo>
                      <a:lnTo>
                        <a:pt x="15" y="32"/>
                      </a:lnTo>
                      <a:lnTo>
                        <a:pt x="0" y="32"/>
                      </a:lnTo>
                      <a:lnTo>
                        <a:pt x="15" y="32"/>
                      </a:lnTo>
                      <a:close/>
                      <a:moveTo>
                        <a:pt x="15" y="32"/>
                      </a:moveTo>
                      <a:lnTo>
                        <a:pt x="15" y="32"/>
                      </a:lnTo>
                      <a:lnTo>
                        <a:pt x="0" y="32"/>
                      </a:lnTo>
                      <a:lnTo>
                        <a:pt x="15" y="32"/>
                      </a:lnTo>
                      <a:close/>
                      <a:moveTo>
                        <a:pt x="15" y="32"/>
                      </a:moveTo>
                      <a:lnTo>
                        <a:pt x="17" y="40"/>
                      </a:lnTo>
                      <a:lnTo>
                        <a:pt x="21" y="44"/>
                      </a:lnTo>
                      <a:lnTo>
                        <a:pt x="9" y="55"/>
                      </a:lnTo>
                      <a:lnTo>
                        <a:pt x="5" y="52"/>
                      </a:lnTo>
                      <a:lnTo>
                        <a:pt x="2" y="46"/>
                      </a:lnTo>
                      <a:lnTo>
                        <a:pt x="0" y="40"/>
                      </a:lnTo>
                      <a:lnTo>
                        <a:pt x="0" y="32"/>
                      </a:lnTo>
                      <a:lnTo>
                        <a:pt x="15" y="32"/>
                      </a:lnTo>
                      <a:close/>
                      <a:moveTo>
                        <a:pt x="21" y="44"/>
                      </a:moveTo>
                      <a:lnTo>
                        <a:pt x="21" y="44"/>
                      </a:lnTo>
                      <a:lnTo>
                        <a:pt x="15" y="50"/>
                      </a:lnTo>
                      <a:lnTo>
                        <a:pt x="21" y="44"/>
                      </a:lnTo>
                      <a:close/>
                      <a:moveTo>
                        <a:pt x="21" y="44"/>
                      </a:moveTo>
                      <a:lnTo>
                        <a:pt x="27" y="48"/>
                      </a:lnTo>
                      <a:lnTo>
                        <a:pt x="32" y="50"/>
                      </a:lnTo>
                      <a:lnTo>
                        <a:pt x="32" y="65"/>
                      </a:lnTo>
                      <a:lnTo>
                        <a:pt x="27" y="65"/>
                      </a:lnTo>
                      <a:lnTo>
                        <a:pt x="19" y="63"/>
                      </a:lnTo>
                      <a:lnTo>
                        <a:pt x="13" y="59"/>
                      </a:lnTo>
                      <a:lnTo>
                        <a:pt x="9" y="55"/>
                      </a:lnTo>
                      <a:lnTo>
                        <a:pt x="21" y="44"/>
                      </a:lnTo>
                      <a:close/>
                      <a:moveTo>
                        <a:pt x="32" y="50"/>
                      </a:moveTo>
                      <a:lnTo>
                        <a:pt x="32" y="50"/>
                      </a:lnTo>
                      <a:lnTo>
                        <a:pt x="32" y="65"/>
                      </a:lnTo>
                      <a:lnTo>
                        <a:pt x="32" y="50"/>
                      </a:lnTo>
                      <a:close/>
                    </a:path>
                  </a:pathLst>
                </a:custGeom>
                <a:solidFill>
                  <a:srgbClr val="00FFFF"/>
                </a:solidFill>
                <a:ln w="9525">
                  <a:solidFill>
                    <a:srgbClr val="00FFFF"/>
                  </a:solidFill>
                  <a:round/>
                  <a:headEnd/>
                  <a:tailEnd/>
                </a:ln>
              </p:spPr>
              <p:txBody>
                <a:bodyPr/>
                <a:lstStyle/>
                <a:p>
                  <a:endParaRPr lang="es-ES"/>
                </a:p>
              </p:txBody>
            </p:sp>
            <p:sp>
              <p:nvSpPr>
                <p:cNvPr id="1506" name="Freeform 26"/>
                <p:cNvSpPr>
                  <a:spLocks noEditPoints="1"/>
                </p:cNvSpPr>
                <p:nvPr/>
              </p:nvSpPr>
              <p:spPr bwMode="auto">
                <a:xfrm>
                  <a:off x="877" y="1609"/>
                  <a:ext cx="35" cy="46"/>
                </a:xfrm>
                <a:custGeom>
                  <a:avLst/>
                  <a:gdLst>
                    <a:gd name="T0" fmla="*/ 3 w 67"/>
                    <a:gd name="T1" fmla="*/ 13 h 65"/>
                    <a:gd name="T2" fmla="*/ 3 w 67"/>
                    <a:gd name="T3" fmla="*/ 16 h 65"/>
                    <a:gd name="T4" fmla="*/ 3 w 67"/>
                    <a:gd name="T5" fmla="*/ 13 h 65"/>
                    <a:gd name="T6" fmla="*/ 4 w 67"/>
                    <a:gd name="T7" fmla="*/ 11 h 65"/>
                    <a:gd name="T8" fmla="*/ 4 w 67"/>
                    <a:gd name="T9" fmla="*/ 15 h 65"/>
                    <a:gd name="T10" fmla="*/ 3 w 67"/>
                    <a:gd name="T11" fmla="*/ 16 h 65"/>
                    <a:gd name="T12" fmla="*/ 3 w 67"/>
                    <a:gd name="T13" fmla="*/ 13 h 65"/>
                    <a:gd name="T14" fmla="*/ 4 w 67"/>
                    <a:gd name="T15" fmla="*/ 10 h 65"/>
                    <a:gd name="T16" fmla="*/ 5 w 67"/>
                    <a:gd name="T17" fmla="*/ 8 h 65"/>
                    <a:gd name="T18" fmla="*/ 5 w 67"/>
                    <a:gd name="T19" fmla="*/ 11 h 65"/>
                    <a:gd name="T20" fmla="*/ 4 w 67"/>
                    <a:gd name="T21" fmla="*/ 14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6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2 h 65"/>
                    <a:gd name="T50" fmla="*/ 3 w 67"/>
                    <a:gd name="T51" fmla="*/ 4 h 65"/>
                    <a:gd name="T52" fmla="*/ 3 w 67"/>
                    <a:gd name="T53" fmla="*/ 0 h 65"/>
                    <a:gd name="T54" fmla="*/ 3 w 67"/>
                    <a:gd name="T55" fmla="*/ 4 h 65"/>
                    <a:gd name="T56" fmla="*/ 3 w 67"/>
                    <a:gd name="T57" fmla="*/ 4 h 65"/>
                    <a:gd name="T58" fmla="*/ 3 w 67"/>
                    <a:gd name="T59" fmla="*/ 0 h 65"/>
                    <a:gd name="T60" fmla="*/ 3 w 67"/>
                    <a:gd name="T61" fmla="*/ 4 h 65"/>
                    <a:gd name="T62" fmla="*/ 2 w 67"/>
                    <a:gd name="T63" fmla="*/ 6 h 65"/>
                    <a:gd name="T64" fmla="*/ 1 w 67"/>
                    <a:gd name="T65" fmla="*/ 1 h 65"/>
                    <a:gd name="T66" fmla="*/ 2 w 67"/>
                    <a:gd name="T67" fmla="*/ 0 h 65"/>
                    <a:gd name="T68" fmla="*/ 3 w 67"/>
                    <a:gd name="T69" fmla="*/ 4 h 65"/>
                    <a:gd name="T70" fmla="*/ 2 w 67"/>
                    <a:gd name="T71" fmla="*/ 6 h 65"/>
                    <a:gd name="T72" fmla="*/ 2 w 67"/>
                    <a:gd name="T73" fmla="*/ 6 h 65"/>
                    <a:gd name="T74" fmla="*/ 2 w 67"/>
                    <a:gd name="T75" fmla="*/ 6 h 65"/>
                    <a:gd name="T76" fmla="*/ 0 w 67"/>
                    <a:gd name="T77" fmla="*/ 8 h 65"/>
                    <a:gd name="T78" fmla="*/ 1 w 67"/>
                    <a:gd name="T79" fmla="*/ 4 h 65"/>
                    <a:gd name="T80" fmla="*/ 1 w 67"/>
                    <a:gd name="T81" fmla="*/ 2 h 65"/>
                    <a:gd name="T82" fmla="*/ 1 w 67"/>
                    <a:gd name="T83" fmla="*/ 8 h 65"/>
                    <a:gd name="T84" fmla="*/ 0 w 67"/>
                    <a:gd name="T85" fmla="*/ 8 h 65"/>
                    <a:gd name="T86" fmla="*/ 1 w 67"/>
                    <a:gd name="T87" fmla="*/ 8 h 65"/>
                    <a:gd name="T88" fmla="*/ 1 w 67"/>
                    <a:gd name="T89" fmla="*/ 8 h 65"/>
                    <a:gd name="T90" fmla="*/ 0 w 67"/>
                    <a:gd name="T91" fmla="*/ 8 h 65"/>
                    <a:gd name="T92" fmla="*/ 1 w 67"/>
                    <a:gd name="T93" fmla="*/ 8 h 65"/>
                    <a:gd name="T94" fmla="*/ 2 w 67"/>
                    <a:gd name="T95" fmla="*/ 11 h 65"/>
                    <a:gd name="T96" fmla="*/ 1 w 67"/>
                    <a:gd name="T97" fmla="*/ 13 h 65"/>
                    <a:gd name="T98" fmla="*/ 1 w 67"/>
                    <a:gd name="T99" fmla="*/ 10 h 65"/>
                    <a:gd name="T100" fmla="*/ 1 w 67"/>
                    <a:gd name="T101" fmla="*/ 8 h 65"/>
                    <a:gd name="T102" fmla="*/ 2 w 67"/>
                    <a:gd name="T103" fmla="*/ 11 h 65"/>
                    <a:gd name="T104" fmla="*/ 2 w 67"/>
                    <a:gd name="T105" fmla="*/ 11 h 65"/>
                    <a:gd name="T106" fmla="*/ 2 w 67"/>
                    <a:gd name="T107" fmla="*/ 12 h 65"/>
                    <a:gd name="T108" fmla="*/ 3 w 67"/>
                    <a:gd name="T109" fmla="*/ 16 h 65"/>
                    <a:gd name="T110" fmla="*/ 2 w 67"/>
                    <a:gd name="T111" fmla="*/ 16 h 65"/>
                    <a:gd name="T112" fmla="*/ 1 w 67"/>
                    <a:gd name="T113" fmla="*/ 14 h 65"/>
                    <a:gd name="T114" fmla="*/ 3 w 67"/>
                    <a:gd name="T115" fmla="*/ 13 h 65"/>
                    <a:gd name="T116" fmla="*/ 3 w 67"/>
                    <a:gd name="T117" fmla="*/ 16 h 65"/>
                    <a:gd name="T118" fmla="*/ 3 w 67"/>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2" y="50"/>
                      </a:moveTo>
                      <a:lnTo>
                        <a:pt x="32" y="50"/>
                      </a:lnTo>
                      <a:lnTo>
                        <a:pt x="32" y="65"/>
                      </a:lnTo>
                      <a:lnTo>
                        <a:pt x="32" y="50"/>
                      </a:lnTo>
                      <a:close/>
                      <a:moveTo>
                        <a:pt x="32" y="50"/>
                      </a:moveTo>
                      <a:lnTo>
                        <a:pt x="40" y="48"/>
                      </a:lnTo>
                      <a:lnTo>
                        <a:pt x="46" y="44"/>
                      </a:lnTo>
                      <a:lnTo>
                        <a:pt x="57" y="55"/>
                      </a:lnTo>
                      <a:lnTo>
                        <a:pt x="51" y="59"/>
                      </a:lnTo>
                      <a:lnTo>
                        <a:pt x="46" y="63"/>
                      </a:lnTo>
                      <a:lnTo>
                        <a:pt x="40" y="65"/>
                      </a:lnTo>
                      <a:lnTo>
                        <a:pt x="32" y="65"/>
                      </a:lnTo>
                      <a:lnTo>
                        <a:pt x="32" y="50"/>
                      </a:lnTo>
                      <a:close/>
                      <a:moveTo>
                        <a:pt x="46" y="44"/>
                      </a:moveTo>
                      <a:lnTo>
                        <a:pt x="50" y="40"/>
                      </a:lnTo>
                      <a:lnTo>
                        <a:pt x="50" y="32"/>
                      </a:lnTo>
                      <a:lnTo>
                        <a:pt x="67" y="32"/>
                      </a:lnTo>
                      <a:lnTo>
                        <a:pt x="65" y="40"/>
                      </a:lnTo>
                      <a:lnTo>
                        <a:pt x="63" y="46"/>
                      </a:lnTo>
                      <a:lnTo>
                        <a:pt x="61" y="52"/>
                      </a:lnTo>
                      <a:lnTo>
                        <a:pt x="57" y="55"/>
                      </a:lnTo>
                      <a:lnTo>
                        <a:pt x="46" y="44"/>
                      </a:lnTo>
                      <a:close/>
                      <a:moveTo>
                        <a:pt x="50" y="32"/>
                      </a:moveTo>
                      <a:lnTo>
                        <a:pt x="50" y="32"/>
                      </a:lnTo>
                      <a:lnTo>
                        <a:pt x="67" y="32"/>
                      </a:lnTo>
                      <a:lnTo>
                        <a:pt x="50" y="32"/>
                      </a:lnTo>
                      <a:close/>
                      <a:moveTo>
                        <a:pt x="50" y="32"/>
                      </a:moveTo>
                      <a:lnTo>
                        <a:pt x="50" y="32"/>
                      </a:lnTo>
                      <a:lnTo>
                        <a:pt x="67" y="32"/>
                      </a:lnTo>
                      <a:lnTo>
                        <a:pt x="50" y="32"/>
                      </a:lnTo>
                      <a:close/>
                      <a:moveTo>
                        <a:pt x="50" y="32"/>
                      </a:moveTo>
                      <a:lnTo>
                        <a:pt x="50" y="27"/>
                      </a:lnTo>
                      <a:lnTo>
                        <a:pt x="46" y="21"/>
                      </a:lnTo>
                      <a:lnTo>
                        <a:pt x="57" y="9"/>
                      </a:lnTo>
                      <a:lnTo>
                        <a:pt x="61" y="13"/>
                      </a:lnTo>
                      <a:lnTo>
                        <a:pt x="63" y="19"/>
                      </a:lnTo>
                      <a:lnTo>
                        <a:pt x="65" y="27"/>
                      </a:lnTo>
                      <a:lnTo>
                        <a:pt x="67" y="32"/>
                      </a:lnTo>
                      <a:lnTo>
                        <a:pt x="50" y="32"/>
                      </a:lnTo>
                      <a:close/>
                      <a:moveTo>
                        <a:pt x="46" y="21"/>
                      </a:moveTo>
                      <a:lnTo>
                        <a:pt x="40" y="17"/>
                      </a:lnTo>
                      <a:lnTo>
                        <a:pt x="32" y="15"/>
                      </a:lnTo>
                      <a:lnTo>
                        <a:pt x="32" y="0"/>
                      </a:lnTo>
                      <a:lnTo>
                        <a:pt x="40" y="0"/>
                      </a:lnTo>
                      <a:lnTo>
                        <a:pt x="46" y="2"/>
                      </a:lnTo>
                      <a:lnTo>
                        <a:pt x="51" y="5"/>
                      </a:lnTo>
                      <a:lnTo>
                        <a:pt x="57" y="9"/>
                      </a:lnTo>
                      <a:lnTo>
                        <a:pt x="46" y="21"/>
                      </a:lnTo>
                      <a:close/>
                      <a:moveTo>
                        <a:pt x="32" y="15"/>
                      </a:moveTo>
                      <a:lnTo>
                        <a:pt x="32" y="15"/>
                      </a:lnTo>
                      <a:lnTo>
                        <a:pt x="32" y="0"/>
                      </a:lnTo>
                      <a:lnTo>
                        <a:pt x="32" y="15"/>
                      </a:lnTo>
                      <a:close/>
                      <a:moveTo>
                        <a:pt x="32" y="15"/>
                      </a:moveTo>
                      <a:lnTo>
                        <a:pt x="32" y="15"/>
                      </a:lnTo>
                      <a:lnTo>
                        <a:pt x="32" y="0"/>
                      </a:lnTo>
                      <a:lnTo>
                        <a:pt x="32" y="15"/>
                      </a:lnTo>
                      <a:close/>
                      <a:moveTo>
                        <a:pt x="32" y="15"/>
                      </a:moveTo>
                      <a:lnTo>
                        <a:pt x="26" y="17"/>
                      </a:lnTo>
                      <a:lnTo>
                        <a:pt x="21" y="21"/>
                      </a:lnTo>
                      <a:lnTo>
                        <a:pt x="9" y="9"/>
                      </a:lnTo>
                      <a:lnTo>
                        <a:pt x="15" y="5"/>
                      </a:lnTo>
                      <a:lnTo>
                        <a:pt x="21" y="2"/>
                      </a:lnTo>
                      <a:lnTo>
                        <a:pt x="26" y="0"/>
                      </a:lnTo>
                      <a:lnTo>
                        <a:pt x="32" y="0"/>
                      </a:lnTo>
                      <a:lnTo>
                        <a:pt x="32" y="15"/>
                      </a:lnTo>
                      <a:close/>
                      <a:moveTo>
                        <a:pt x="21" y="21"/>
                      </a:moveTo>
                      <a:lnTo>
                        <a:pt x="21" y="21"/>
                      </a:lnTo>
                      <a:lnTo>
                        <a:pt x="15" y="15"/>
                      </a:lnTo>
                      <a:lnTo>
                        <a:pt x="21" y="21"/>
                      </a:lnTo>
                      <a:close/>
                      <a:moveTo>
                        <a:pt x="21" y="21"/>
                      </a:moveTo>
                      <a:lnTo>
                        <a:pt x="17" y="27"/>
                      </a:lnTo>
                      <a:lnTo>
                        <a:pt x="15" y="32"/>
                      </a:lnTo>
                      <a:lnTo>
                        <a:pt x="0" y="32"/>
                      </a:lnTo>
                      <a:lnTo>
                        <a:pt x="1" y="27"/>
                      </a:lnTo>
                      <a:lnTo>
                        <a:pt x="3" y="19"/>
                      </a:lnTo>
                      <a:lnTo>
                        <a:pt x="5" y="13"/>
                      </a:lnTo>
                      <a:lnTo>
                        <a:pt x="9" y="9"/>
                      </a:lnTo>
                      <a:lnTo>
                        <a:pt x="21" y="21"/>
                      </a:lnTo>
                      <a:close/>
                      <a:moveTo>
                        <a:pt x="15" y="32"/>
                      </a:moveTo>
                      <a:lnTo>
                        <a:pt x="15" y="32"/>
                      </a:lnTo>
                      <a:lnTo>
                        <a:pt x="0" y="32"/>
                      </a:lnTo>
                      <a:lnTo>
                        <a:pt x="15" y="32"/>
                      </a:lnTo>
                      <a:close/>
                      <a:moveTo>
                        <a:pt x="15" y="32"/>
                      </a:moveTo>
                      <a:lnTo>
                        <a:pt x="15" y="32"/>
                      </a:lnTo>
                      <a:lnTo>
                        <a:pt x="0" y="32"/>
                      </a:lnTo>
                      <a:lnTo>
                        <a:pt x="15" y="32"/>
                      </a:lnTo>
                      <a:close/>
                      <a:moveTo>
                        <a:pt x="15" y="32"/>
                      </a:moveTo>
                      <a:lnTo>
                        <a:pt x="17" y="40"/>
                      </a:lnTo>
                      <a:lnTo>
                        <a:pt x="21" y="44"/>
                      </a:lnTo>
                      <a:lnTo>
                        <a:pt x="9" y="55"/>
                      </a:lnTo>
                      <a:lnTo>
                        <a:pt x="5" y="52"/>
                      </a:lnTo>
                      <a:lnTo>
                        <a:pt x="3" y="46"/>
                      </a:lnTo>
                      <a:lnTo>
                        <a:pt x="1" y="40"/>
                      </a:lnTo>
                      <a:lnTo>
                        <a:pt x="0" y="32"/>
                      </a:lnTo>
                      <a:lnTo>
                        <a:pt x="15" y="32"/>
                      </a:lnTo>
                      <a:close/>
                      <a:moveTo>
                        <a:pt x="21" y="44"/>
                      </a:moveTo>
                      <a:lnTo>
                        <a:pt x="21" y="44"/>
                      </a:lnTo>
                      <a:lnTo>
                        <a:pt x="15" y="50"/>
                      </a:lnTo>
                      <a:lnTo>
                        <a:pt x="21" y="44"/>
                      </a:lnTo>
                      <a:close/>
                      <a:moveTo>
                        <a:pt x="21" y="44"/>
                      </a:moveTo>
                      <a:lnTo>
                        <a:pt x="26" y="48"/>
                      </a:lnTo>
                      <a:lnTo>
                        <a:pt x="32" y="50"/>
                      </a:lnTo>
                      <a:lnTo>
                        <a:pt x="32" y="65"/>
                      </a:lnTo>
                      <a:lnTo>
                        <a:pt x="26" y="65"/>
                      </a:lnTo>
                      <a:lnTo>
                        <a:pt x="21" y="63"/>
                      </a:lnTo>
                      <a:lnTo>
                        <a:pt x="15" y="59"/>
                      </a:lnTo>
                      <a:lnTo>
                        <a:pt x="9" y="55"/>
                      </a:lnTo>
                      <a:lnTo>
                        <a:pt x="21" y="44"/>
                      </a:lnTo>
                      <a:close/>
                      <a:moveTo>
                        <a:pt x="32" y="50"/>
                      </a:moveTo>
                      <a:lnTo>
                        <a:pt x="32" y="50"/>
                      </a:lnTo>
                      <a:lnTo>
                        <a:pt x="32" y="65"/>
                      </a:lnTo>
                      <a:lnTo>
                        <a:pt x="32" y="50"/>
                      </a:lnTo>
                      <a:close/>
                    </a:path>
                  </a:pathLst>
                </a:custGeom>
                <a:solidFill>
                  <a:srgbClr val="00FFFF"/>
                </a:solidFill>
                <a:ln w="9525">
                  <a:solidFill>
                    <a:srgbClr val="00FFFF"/>
                  </a:solidFill>
                  <a:round/>
                  <a:headEnd/>
                  <a:tailEnd/>
                </a:ln>
              </p:spPr>
              <p:txBody>
                <a:bodyPr/>
                <a:lstStyle/>
                <a:p>
                  <a:endParaRPr lang="es-ES"/>
                </a:p>
              </p:txBody>
            </p:sp>
            <p:sp>
              <p:nvSpPr>
                <p:cNvPr id="1507" name="Freeform 27"/>
                <p:cNvSpPr>
                  <a:spLocks noEditPoints="1"/>
                </p:cNvSpPr>
                <p:nvPr/>
              </p:nvSpPr>
              <p:spPr bwMode="auto">
                <a:xfrm>
                  <a:off x="910" y="1662"/>
                  <a:ext cx="35" cy="47"/>
                </a:xfrm>
                <a:custGeom>
                  <a:avLst/>
                  <a:gdLst>
                    <a:gd name="T0" fmla="*/ 3 w 67"/>
                    <a:gd name="T1" fmla="*/ 12 h 67"/>
                    <a:gd name="T2" fmla="*/ 3 w 67"/>
                    <a:gd name="T3" fmla="*/ 16 h 67"/>
                    <a:gd name="T4" fmla="*/ 3 w 67"/>
                    <a:gd name="T5" fmla="*/ 12 h 67"/>
                    <a:gd name="T6" fmla="*/ 4 w 67"/>
                    <a:gd name="T7" fmla="*/ 11 h 67"/>
                    <a:gd name="T8" fmla="*/ 4 w 67"/>
                    <a:gd name="T9" fmla="*/ 15 h 67"/>
                    <a:gd name="T10" fmla="*/ 3 w 67"/>
                    <a:gd name="T11" fmla="*/ 15 h 67"/>
                    <a:gd name="T12" fmla="*/ 3 w 67"/>
                    <a:gd name="T13" fmla="*/ 12 h 67"/>
                    <a:gd name="T14" fmla="*/ 4 w 67"/>
                    <a:gd name="T15" fmla="*/ 10 h 67"/>
                    <a:gd name="T16" fmla="*/ 5 w 67"/>
                    <a:gd name="T17" fmla="*/ 8 h 67"/>
                    <a:gd name="T18" fmla="*/ 5 w 67"/>
                    <a:gd name="T19" fmla="*/ 11 h 67"/>
                    <a:gd name="T20" fmla="*/ 4 w 67"/>
                    <a:gd name="T21" fmla="*/ 13 h 67"/>
                    <a:gd name="T22" fmla="*/ 4 w 67"/>
                    <a:gd name="T23" fmla="*/ 8 h 67"/>
                    <a:gd name="T24" fmla="*/ 5 w 67"/>
                    <a:gd name="T25" fmla="*/ 8 h 67"/>
                    <a:gd name="T26" fmla="*/ 4 w 67"/>
                    <a:gd name="T27" fmla="*/ 8 h 67"/>
                    <a:gd name="T28" fmla="*/ 4 w 67"/>
                    <a:gd name="T29" fmla="*/ 8 h 67"/>
                    <a:gd name="T30" fmla="*/ 5 w 67"/>
                    <a:gd name="T31" fmla="*/ 8 h 67"/>
                    <a:gd name="T32" fmla="*/ 4 w 67"/>
                    <a:gd name="T33" fmla="*/ 8 h 67"/>
                    <a:gd name="T34" fmla="*/ 4 w 67"/>
                    <a:gd name="T35" fmla="*/ 6 h 67"/>
                    <a:gd name="T36" fmla="*/ 5 w 67"/>
                    <a:gd name="T37" fmla="*/ 4 h 67"/>
                    <a:gd name="T38" fmla="*/ 5 w 67"/>
                    <a:gd name="T39" fmla="*/ 6 h 67"/>
                    <a:gd name="T40" fmla="*/ 4 w 67"/>
                    <a:gd name="T41" fmla="*/ 8 h 67"/>
                    <a:gd name="T42" fmla="*/ 3 w 67"/>
                    <a:gd name="T43" fmla="*/ 4 h 67"/>
                    <a:gd name="T44" fmla="*/ 3 w 67"/>
                    <a:gd name="T45" fmla="*/ 0 h 67"/>
                    <a:gd name="T46" fmla="*/ 4 w 67"/>
                    <a:gd name="T47" fmla="*/ 1 h 67"/>
                    <a:gd name="T48" fmla="*/ 4 w 67"/>
                    <a:gd name="T49" fmla="*/ 2 h 67"/>
                    <a:gd name="T50" fmla="*/ 3 w 67"/>
                    <a:gd name="T51" fmla="*/ 4 h 67"/>
                    <a:gd name="T52" fmla="*/ 3 w 67"/>
                    <a:gd name="T53" fmla="*/ 0 h 67"/>
                    <a:gd name="T54" fmla="*/ 3 w 67"/>
                    <a:gd name="T55" fmla="*/ 4 h 67"/>
                    <a:gd name="T56" fmla="*/ 3 w 67"/>
                    <a:gd name="T57" fmla="*/ 4 h 67"/>
                    <a:gd name="T58" fmla="*/ 3 w 67"/>
                    <a:gd name="T59" fmla="*/ 0 h 67"/>
                    <a:gd name="T60" fmla="*/ 3 w 67"/>
                    <a:gd name="T61" fmla="*/ 4 h 67"/>
                    <a:gd name="T62" fmla="*/ 2 w 67"/>
                    <a:gd name="T63" fmla="*/ 6 h 67"/>
                    <a:gd name="T64" fmla="*/ 1 w 67"/>
                    <a:gd name="T65" fmla="*/ 1 h 67"/>
                    <a:gd name="T66" fmla="*/ 2 w 67"/>
                    <a:gd name="T67" fmla="*/ 0 h 67"/>
                    <a:gd name="T68" fmla="*/ 3 w 67"/>
                    <a:gd name="T69" fmla="*/ 4 h 67"/>
                    <a:gd name="T70" fmla="*/ 2 w 67"/>
                    <a:gd name="T71" fmla="*/ 6 h 67"/>
                    <a:gd name="T72" fmla="*/ 2 w 67"/>
                    <a:gd name="T73" fmla="*/ 6 h 67"/>
                    <a:gd name="T74" fmla="*/ 2 w 67"/>
                    <a:gd name="T75" fmla="*/ 6 h 67"/>
                    <a:gd name="T76" fmla="*/ 0 w 67"/>
                    <a:gd name="T77" fmla="*/ 8 h 67"/>
                    <a:gd name="T78" fmla="*/ 1 w 67"/>
                    <a:gd name="T79" fmla="*/ 6 h 67"/>
                    <a:gd name="T80" fmla="*/ 1 w 67"/>
                    <a:gd name="T81" fmla="*/ 2 h 67"/>
                    <a:gd name="T82" fmla="*/ 2 w 67"/>
                    <a:gd name="T83" fmla="*/ 8 h 67"/>
                    <a:gd name="T84" fmla="*/ 0 w 67"/>
                    <a:gd name="T85" fmla="*/ 8 h 67"/>
                    <a:gd name="T86" fmla="*/ 2 w 67"/>
                    <a:gd name="T87" fmla="*/ 8 h 67"/>
                    <a:gd name="T88" fmla="*/ 2 w 67"/>
                    <a:gd name="T89" fmla="*/ 8 h 67"/>
                    <a:gd name="T90" fmla="*/ 0 w 67"/>
                    <a:gd name="T91" fmla="*/ 8 h 67"/>
                    <a:gd name="T92" fmla="*/ 2 w 67"/>
                    <a:gd name="T93" fmla="*/ 8 h 67"/>
                    <a:gd name="T94" fmla="*/ 2 w 67"/>
                    <a:gd name="T95" fmla="*/ 11 h 67"/>
                    <a:gd name="T96" fmla="*/ 1 w 67"/>
                    <a:gd name="T97" fmla="*/ 13 h 67"/>
                    <a:gd name="T98" fmla="*/ 1 w 67"/>
                    <a:gd name="T99" fmla="*/ 10 h 67"/>
                    <a:gd name="T100" fmla="*/ 2 w 67"/>
                    <a:gd name="T101" fmla="*/ 8 h 67"/>
                    <a:gd name="T102" fmla="*/ 2 w 67"/>
                    <a:gd name="T103" fmla="*/ 11 h 67"/>
                    <a:gd name="T104" fmla="*/ 2 w 67"/>
                    <a:gd name="T105" fmla="*/ 11 h 67"/>
                    <a:gd name="T106" fmla="*/ 2 w 67"/>
                    <a:gd name="T107" fmla="*/ 12 h 67"/>
                    <a:gd name="T108" fmla="*/ 3 w 67"/>
                    <a:gd name="T109" fmla="*/ 16 h 67"/>
                    <a:gd name="T110" fmla="*/ 2 w 67"/>
                    <a:gd name="T111" fmla="*/ 15 h 67"/>
                    <a:gd name="T112" fmla="*/ 1 w 67"/>
                    <a:gd name="T113" fmla="*/ 13 h 67"/>
                    <a:gd name="T114" fmla="*/ 3 w 67"/>
                    <a:gd name="T115" fmla="*/ 12 h 67"/>
                    <a:gd name="T116" fmla="*/ 3 w 67"/>
                    <a:gd name="T117" fmla="*/ 16 h 67"/>
                    <a:gd name="T118" fmla="*/ 3 w 67"/>
                    <a:gd name="T119" fmla="*/ 12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7"/>
                    <a:gd name="T182" fmla="*/ 67 w 67"/>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7">
                      <a:moveTo>
                        <a:pt x="35" y="49"/>
                      </a:moveTo>
                      <a:lnTo>
                        <a:pt x="35" y="49"/>
                      </a:lnTo>
                      <a:lnTo>
                        <a:pt x="35" y="67"/>
                      </a:lnTo>
                      <a:lnTo>
                        <a:pt x="35" y="49"/>
                      </a:lnTo>
                      <a:close/>
                      <a:moveTo>
                        <a:pt x="35" y="49"/>
                      </a:moveTo>
                      <a:lnTo>
                        <a:pt x="40" y="49"/>
                      </a:lnTo>
                      <a:lnTo>
                        <a:pt x="46" y="46"/>
                      </a:lnTo>
                      <a:lnTo>
                        <a:pt x="58" y="55"/>
                      </a:lnTo>
                      <a:lnTo>
                        <a:pt x="52" y="61"/>
                      </a:lnTo>
                      <a:lnTo>
                        <a:pt x="46" y="63"/>
                      </a:lnTo>
                      <a:lnTo>
                        <a:pt x="40" y="65"/>
                      </a:lnTo>
                      <a:lnTo>
                        <a:pt x="35" y="67"/>
                      </a:lnTo>
                      <a:lnTo>
                        <a:pt x="35" y="49"/>
                      </a:lnTo>
                      <a:close/>
                      <a:moveTo>
                        <a:pt x="46" y="46"/>
                      </a:moveTo>
                      <a:lnTo>
                        <a:pt x="50" y="40"/>
                      </a:lnTo>
                      <a:lnTo>
                        <a:pt x="50" y="32"/>
                      </a:lnTo>
                      <a:lnTo>
                        <a:pt x="67" y="32"/>
                      </a:lnTo>
                      <a:lnTo>
                        <a:pt x="65" y="40"/>
                      </a:lnTo>
                      <a:lnTo>
                        <a:pt x="63" y="46"/>
                      </a:lnTo>
                      <a:lnTo>
                        <a:pt x="62" y="51"/>
                      </a:lnTo>
                      <a:lnTo>
                        <a:pt x="58" y="55"/>
                      </a:lnTo>
                      <a:lnTo>
                        <a:pt x="46" y="46"/>
                      </a:lnTo>
                      <a:close/>
                      <a:moveTo>
                        <a:pt x="50" y="32"/>
                      </a:moveTo>
                      <a:lnTo>
                        <a:pt x="50" y="32"/>
                      </a:lnTo>
                      <a:lnTo>
                        <a:pt x="67" y="32"/>
                      </a:lnTo>
                      <a:lnTo>
                        <a:pt x="50" y="32"/>
                      </a:lnTo>
                      <a:close/>
                      <a:moveTo>
                        <a:pt x="50" y="32"/>
                      </a:moveTo>
                      <a:lnTo>
                        <a:pt x="50" y="32"/>
                      </a:lnTo>
                      <a:lnTo>
                        <a:pt x="67" y="32"/>
                      </a:lnTo>
                      <a:lnTo>
                        <a:pt x="50" y="32"/>
                      </a:lnTo>
                      <a:close/>
                      <a:moveTo>
                        <a:pt x="50" y="32"/>
                      </a:moveTo>
                      <a:lnTo>
                        <a:pt x="50" y="26"/>
                      </a:lnTo>
                      <a:lnTo>
                        <a:pt x="46" y="21"/>
                      </a:lnTo>
                      <a:lnTo>
                        <a:pt x="58" y="9"/>
                      </a:lnTo>
                      <a:lnTo>
                        <a:pt x="62" y="15"/>
                      </a:lnTo>
                      <a:lnTo>
                        <a:pt x="63" y="21"/>
                      </a:lnTo>
                      <a:lnTo>
                        <a:pt x="65" y="26"/>
                      </a:lnTo>
                      <a:lnTo>
                        <a:pt x="67" y="32"/>
                      </a:lnTo>
                      <a:lnTo>
                        <a:pt x="50" y="32"/>
                      </a:lnTo>
                      <a:close/>
                      <a:moveTo>
                        <a:pt x="46" y="21"/>
                      </a:moveTo>
                      <a:lnTo>
                        <a:pt x="40" y="17"/>
                      </a:lnTo>
                      <a:lnTo>
                        <a:pt x="35" y="15"/>
                      </a:lnTo>
                      <a:lnTo>
                        <a:pt x="35" y="0"/>
                      </a:lnTo>
                      <a:lnTo>
                        <a:pt x="40" y="0"/>
                      </a:lnTo>
                      <a:lnTo>
                        <a:pt x="46" y="1"/>
                      </a:lnTo>
                      <a:lnTo>
                        <a:pt x="52" y="5"/>
                      </a:lnTo>
                      <a:lnTo>
                        <a:pt x="58" y="9"/>
                      </a:lnTo>
                      <a:lnTo>
                        <a:pt x="46" y="21"/>
                      </a:lnTo>
                      <a:close/>
                      <a:moveTo>
                        <a:pt x="35" y="15"/>
                      </a:moveTo>
                      <a:lnTo>
                        <a:pt x="35" y="15"/>
                      </a:lnTo>
                      <a:lnTo>
                        <a:pt x="35" y="0"/>
                      </a:lnTo>
                      <a:lnTo>
                        <a:pt x="35" y="15"/>
                      </a:lnTo>
                      <a:close/>
                      <a:moveTo>
                        <a:pt x="35" y="15"/>
                      </a:moveTo>
                      <a:lnTo>
                        <a:pt x="35" y="15"/>
                      </a:lnTo>
                      <a:lnTo>
                        <a:pt x="35" y="0"/>
                      </a:lnTo>
                      <a:lnTo>
                        <a:pt x="35" y="15"/>
                      </a:lnTo>
                      <a:close/>
                      <a:moveTo>
                        <a:pt x="35" y="15"/>
                      </a:moveTo>
                      <a:lnTo>
                        <a:pt x="27" y="17"/>
                      </a:lnTo>
                      <a:lnTo>
                        <a:pt x="21" y="21"/>
                      </a:lnTo>
                      <a:lnTo>
                        <a:pt x="10" y="9"/>
                      </a:lnTo>
                      <a:lnTo>
                        <a:pt x="15" y="5"/>
                      </a:lnTo>
                      <a:lnTo>
                        <a:pt x="21" y="1"/>
                      </a:lnTo>
                      <a:lnTo>
                        <a:pt x="27" y="0"/>
                      </a:lnTo>
                      <a:lnTo>
                        <a:pt x="35" y="0"/>
                      </a:lnTo>
                      <a:lnTo>
                        <a:pt x="35" y="15"/>
                      </a:lnTo>
                      <a:close/>
                      <a:moveTo>
                        <a:pt x="21" y="21"/>
                      </a:moveTo>
                      <a:lnTo>
                        <a:pt x="21" y="21"/>
                      </a:lnTo>
                      <a:lnTo>
                        <a:pt x="15" y="15"/>
                      </a:lnTo>
                      <a:lnTo>
                        <a:pt x="21" y="21"/>
                      </a:lnTo>
                      <a:close/>
                      <a:moveTo>
                        <a:pt x="21" y="21"/>
                      </a:moveTo>
                      <a:lnTo>
                        <a:pt x="17" y="26"/>
                      </a:lnTo>
                      <a:lnTo>
                        <a:pt x="17" y="32"/>
                      </a:lnTo>
                      <a:lnTo>
                        <a:pt x="0" y="32"/>
                      </a:lnTo>
                      <a:lnTo>
                        <a:pt x="2" y="26"/>
                      </a:lnTo>
                      <a:lnTo>
                        <a:pt x="4" y="21"/>
                      </a:lnTo>
                      <a:lnTo>
                        <a:pt x="6" y="15"/>
                      </a:lnTo>
                      <a:lnTo>
                        <a:pt x="10" y="9"/>
                      </a:lnTo>
                      <a:lnTo>
                        <a:pt x="21" y="21"/>
                      </a:lnTo>
                      <a:close/>
                      <a:moveTo>
                        <a:pt x="17" y="32"/>
                      </a:moveTo>
                      <a:lnTo>
                        <a:pt x="17" y="32"/>
                      </a:lnTo>
                      <a:lnTo>
                        <a:pt x="0" y="32"/>
                      </a:lnTo>
                      <a:lnTo>
                        <a:pt x="17" y="32"/>
                      </a:lnTo>
                      <a:close/>
                      <a:moveTo>
                        <a:pt x="17" y="32"/>
                      </a:moveTo>
                      <a:lnTo>
                        <a:pt x="17" y="32"/>
                      </a:lnTo>
                      <a:lnTo>
                        <a:pt x="0" y="32"/>
                      </a:lnTo>
                      <a:lnTo>
                        <a:pt x="17" y="32"/>
                      </a:lnTo>
                      <a:close/>
                      <a:moveTo>
                        <a:pt x="17" y="32"/>
                      </a:moveTo>
                      <a:lnTo>
                        <a:pt x="17" y="40"/>
                      </a:lnTo>
                      <a:lnTo>
                        <a:pt x="21" y="46"/>
                      </a:lnTo>
                      <a:lnTo>
                        <a:pt x="10" y="55"/>
                      </a:lnTo>
                      <a:lnTo>
                        <a:pt x="6" y="51"/>
                      </a:lnTo>
                      <a:lnTo>
                        <a:pt x="4" y="46"/>
                      </a:lnTo>
                      <a:lnTo>
                        <a:pt x="2" y="40"/>
                      </a:lnTo>
                      <a:lnTo>
                        <a:pt x="0" y="32"/>
                      </a:lnTo>
                      <a:lnTo>
                        <a:pt x="17" y="32"/>
                      </a:lnTo>
                      <a:close/>
                      <a:moveTo>
                        <a:pt x="21" y="46"/>
                      </a:moveTo>
                      <a:lnTo>
                        <a:pt x="21" y="46"/>
                      </a:lnTo>
                      <a:lnTo>
                        <a:pt x="15" y="51"/>
                      </a:lnTo>
                      <a:lnTo>
                        <a:pt x="21" y="46"/>
                      </a:lnTo>
                      <a:close/>
                      <a:moveTo>
                        <a:pt x="21" y="46"/>
                      </a:moveTo>
                      <a:lnTo>
                        <a:pt x="27" y="49"/>
                      </a:lnTo>
                      <a:lnTo>
                        <a:pt x="35" y="49"/>
                      </a:lnTo>
                      <a:lnTo>
                        <a:pt x="35" y="67"/>
                      </a:lnTo>
                      <a:lnTo>
                        <a:pt x="27" y="65"/>
                      </a:lnTo>
                      <a:lnTo>
                        <a:pt x="21" y="63"/>
                      </a:lnTo>
                      <a:lnTo>
                        <a:pt x="15" y="61"/>
                      </a:lnTo>
                      <a:lnTo>
                        <a:pt x="10" y="55"/>
                      </a:lnTo>
                      <a:lnTo>
                        <a:pt x="21" y="46"/>
                      </a:lnTo>
                      <a:close/>
                      <a:moveTo>
                        <a:pt x="35" y="49"/>
                      </a:moveTo>
                      <a:lnTo>
                        <a:pt x="35" y="49"/>
                      </a:lnTo>
                      <a:lnTo>
                        <a:pt x="35" y="67"/>
                      </a:lnTo>
                      <a:lnTo>
                        <a:pt x="35" y="49"/>
                      </a:lnTo>
                      <a:close/>
                    </a:path>
                  </a:pathLst>
                </a:custGeom>
                <a:solidFill>
                  <a:srgbClr val="00FFFF"/>
                </a:solidFill>
                <a:ln w="9525">
                  <a:solidFill>
                    <a:srgbClr val="00FFFF"/>
                  </a:solidFill>
                  <a:round/>
                  <a:headEnd/>
                  <a:tailEnd/>
                </a:ln>
              </p:spPr>
              <p:txBody>
                <a:bodyPr/>
                <a:lstStyle/>
                <a:p>
                  <a:endParaRPr lang="es-ES"/>
                </a:p>
              </p:txBody>
            </p:sp>
            <p:sp>
              <p:nvSpPr>
                <p:cNvPr id="1508" name="Freeform 28"/>
                <p:cNvSpPr>
                  <a:spLocks noEditPoints="1"/>
                </p:cNvSpPr>
                <p:nvPr/>
              </p:nvSpPr>
              <p:spPr bwMode="auto">
                <a:xfrm>
                  <a:off x="914" y="1683"/>
                  <a:ext cx="34" cy="46"/>
                </a:xfrm>
                <a:custGeom>
                  <a:avLst/>
                  <a:gdLst>
                    <a:gd name="T0" fmla="*/ 3 w 65"/>
                    <a:gd name="T1" fmla="*/ 13 h 65"/>
                    <a:gd name="T2" fmla="*/ 3 w 65"/>
                    <a:gd name="T3" fmla="*/ 16 h 65"/>
                    <a:gd name="T4" fmla="*/ 3 w 65"/>
                    <a:gd name="T5" fmla="*/ 13 h 65"/>
                    <a:gd name="T6" fmla="*/ 3 w 65"/>
                    <a:gd name="T7" fmla="*/ 11 h 65"/>
                    <a:gd name="T8" fmla="*/ 4 w 65"/>
                    <a:gd name="T9" fmla="*/ 15 h 65"/>
                    <a:gd name="T10" fmla="*/ 3 w 65"/>
                    <a:gd name="T11" fmla="*/ 16 h 65"/>
                    <a:gd name="T12" fmla="*/ 3 w 65"/>
                    <a:gd name="T13" fmla="*/ 13 h 65"/>
                    <a:gd name="T14" fmla="*/ 4 w 65"/>
                    <a:gd name="T15" fmla="*/ 11 h 65"/>
                    <a:gd name="T16" fmla="*/ 5 w 65"/>
                    <a:gd name="T17" fmla="*/ 8 h 65"/>
                    <a:gd name="T18" fmla="*/ 5 w 65"/>
                    <a:gd name="T19" fmla="*/ 11 h 65"/>
                    <a:gd name="T20" fmla="*/ 4 w 65"/>
                    <a:gd name="T21" fmla="*/ 14 h 65"/>
                    <a:gd name="T22" fmla="*/ 4 w 65"/>
                    <a:gd name="T23" fmla="*/ 8 h 65"/>
                    <a:gd name="T24" fmla="*/ 5 w 65"/>
                    <a:gd name="T25" fmla="*/ 8 h 65"/>
                    <a:gd name="T26" fmla="*/ 4 w 65"/>
                    <a:gd name="T27" fmla="*/ 8 h 65"/>
                    <a:gd name="T28" fmla="*/ 4 w 65"/>
                    <a:gd name="T29" fmla="*/ 8 h 65"/>
                    <a:gd name="T30" fmla="*/ 5 w 65"/>
                    <a:gd name="T31" fmla="*/ 8 h 65"/>
                    <a:gd name="T32" fmla="*/ 4 w 65"/>
                    <a:gd name="T33" fmla="*/ 8 h 65"/>
                    <a:gd name="T34" fmla="*/ 3 w 65"/>
                    <a:gd name="T35" fmla="*/ 6 h 65"/>
                    <a:gd name="T36" fmla="*/ 4 w 65"/>
                    <a:gd name="T37" fmla="*/ 4 h 65"/>
                    <a:gd name="T38" fmla="*/ 5 w 65"/>
                    <a:gd name="T39" fmla="*/ 6 h 65"/>
                    <a:gd name="T40" fmla="*/ 4 w 65"/>
                    <a:gd name="T41" fmla="*/ 8 h 65"/>
                    <a:gd name="T42" fmla="*/ 3 w 65"/>
                    <a:gd name="T43" fmla="*/ 4 h 65"/>
                    <a:gd name="T44" fmla="*/ 3 w 65"/>
                    <a:gd name="T45" fmla="*/ 0 h 65"/>
                    <a:gd name="T46" fmla="*/ 4 w 65"/>
                    <a:gd name="T47" fmla="*/ 1 h 65"/>
                    <a:gd name="T48" fmla="*/ 4 w 65"/>
                    <a:gd name="T49" fmla="*/ 3 h 65"/>
                    <a:gd name="T50" fmla="*/ 3 w 65"/>
                    <a:gd name="T51" fmla="*/ 4 h 65"/>
                    <a:gd name="T52" fmla="*/ 3 w 65"/>
                    <a:gd name="T53" fmla="*/ 0 h 65"/>
                    <a:gd name="T54" fmla="*/ 3 w 65"/>
                    <a:gd name="T55" fmla="*/ 4 h 65"/>
                    <a:gd name="T56" fmla="*/ 3 w 65"/>
                    <a:gd name="T57" fmla="*/ 4 h 65"/>
                    <a:gd name="T58" fmla="*/ 3 w 65"/>
                    <a:gd name="T59" fmla="*/ 0 h 65"/>
                    <a:gd name="T60" fmla="*/ 3 w 65"/>
                    <a:gd name="T61" fmla="*/ 4 h 65"/>
                    <a:gd name="T62" fmla="*/ 2 w 65"/>
                    <a:gd name="T63" fmla="*/ 6 h 65"/>
                    <a:gd name="T64" fmla="*/ 1 w 65"/>
                    <a:gd name="T65" fmla="*/ 1 h 65"/>
                    <a:gd name="T66" fmla="*/ 2 w 65"/>
                    <a:gd name="T67" fmla="*/ 0 h 65"/>
                    <a:gd name="T68" fmla="*/ 3 w 65"/>
                    <a:gd name="T69" fmla="*/ 4 h 65"/>
                    <a:gd name="T70" fmla="*/ 2 w 65"/>
                    <a:gd name="T71" fmla="*/ 6 h 65"/>
                    <a:gd name="T72" fmla="*/ 2 w 65"/>
                    <a:gd name="T73" fmla="*/ 6 h 65"/>
                    <a:gd name="T74" fmla="*/ 2 w 65"/>
                    <a:gd name="T75" fmla="*/ 6 h 65"/>
                    <a:gd name="T76" fmla="*/ 0 w 65"/>
                    <a:gd name="T77" fmla="*/ 8 h 65"/>
                    <a:gd name="T78" fmla="*/ 1 w 65"/>
                    <a:gd name="T79" fmla="*/ 4 h 65"/>
                    <a:gd name="T80" fmla="*/ 1 w 65"/>
                    <a:gd name="T81" fmla="*/ 3 h 65"/>
                    <a:gd name="T82" fmla="*/ 1 w 65"/>
                    <a:gd name="T83" fmla="*/ 8 h 65"/>
                    <a:gd name="T84" fmla="*/ 0 w 65"/>
                    <a:gd name="T85" fmla="*/ 8 h 65"/>
                    <a:gd name="T86" fmla="*/ 1 w 65"/>
                    <a:gd name="T87" fmla="*/ 8 h 65"/>
                    <a:gd name="T88" fmla="*/ 1 w 65"/>
                    <a:gd name="T89" fmla="*/ 8 h 65"/>
                    <a:gd name="T90" fmla="*/ 0 w 65"/>
                    <a:gd name="T91" fmla="*/ 8 h 65"/>
                    <a:gd name="T92" fmla="*/ 1 w 65"/>
                    <a:gd name="T93" fmla="*/ 8 h 65"/>
                    <a:gd name="T94" fmla="*/ 2 w 65"/>
                    <a:gd name="T95" fmla="*/ 11 h 65"/>
                    <a:gd name="T96" fmla="*/ 1 w 65"/>
                    <a:gd name="T97" fmla="*/ 13 h 65"/>
                    <a:gd name="T98" fmla="*/ 0 w 65"/>
                    <a:gd name="T99" fmla="*/ 10 h 65"/>
                    <a:gd name="T100" fmla="*/ 1 w 65"/>
                    <a:gd name="T101" fmla="*/ 8 h 65"/>
                    <a:gd name="T102" fmla="*/ 2 w 65"/>
                    <a:gd name="T103" fmla="*/ 11 h 65"/>
                    <a:gd name="T104" fmla="*/ 2 w 65"/>
                    <a:gd name="T105" fmla="*/ 11 h 65"/>
                    <a:gd name="T106" fmla="*/ 2 w 65"/>
                    <a:gd name="T107" fmla="*/ 12 h 65"/>
                    <a:gd name="T108" fmla="*/ 3 w 65"/>
                    <a:gd name="T109" fmla="*/ 16 h 65"/>
                    <a:gd name="T110" fmla="*/ 2 w 65"/>
                    <a:gd name="T111" fmla="*/ 16 h 65"/>
                    <a:gd name="T112" fmla="*/ 1 w 65"/>
                    <a:gd name="T113" fmla="*/ 14 h 65"/>
                    <a:gd name="T114" fmla="*/ 3 w 65"/>
                    <a:gd name="T115" fmla="*/ 13 h 65"/>
                    <a:gd name="T116" fmla="*/ 3 w 65"/>
                    <a:gd name="T117" fmla="*/ 16 h 65"/>
                    <a:gd name="T118" fmla="*/ 3 w 65"/>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5"/>
                    <a:gd name="T182" fmla="*/ 65 w 65"/>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5">
                      <a:moveTo>
                        <a:pt x="32" y="50"/>
                      </a:moveTo>
                      <a:lnTo>
                        <a:pt x="32" y="50"/>
                      </a:lnTo>
                      <a:lnTo>
                        <a:pt x="32" y="65"/>
                      </a:lnTo>
                      <a:lnTo>
                        <a:pt x="32" y="50"/>
                      </a:lnTo>
                      <a:close/>
                      <a:moveTo>
                        <a:pt x="32" y="50"/>
                      </a:moveTo>
                      <a:lnTo>
                        <a:pt x="38" y="48"/>
                      </a:lnTo>
                      <a:lnTo>
                        <a:pt x="44" y="44"/>
                      </a:lnTo>
                      <a:lnTo>
                        <a:pt x="55" y="56"/>
                      </a:lnTo>
                      <a:lnTo>
                        <a:pt x="52" y="60"/>
                      </a:lnTo>
                      <a:lnTo>
                        <a:pt x="46" y="64"/>
                      </a:lnTo>
                      <a:lnTo>
                        <a:pt x="38" y="65"/>
                      </a:lnTo>
                      <a:lnTo>
                        <a:pt x="32" y="65"/>
                      </a:lnTo>
                      <a:lnTo>
                        <a:pt x="32" y="50"/>
                      </a:lnTo>
                      <a:close/>
                      <a:moveTo>
                        <a:pt x="44" y="44"/>
                      </a:moveTo>
                      <a:lnTo>
                        <a:pt x="48" y="41"/>
                      </a:lnTo>
                      <a:lnTo>
                        <a:pt x="50" y="33"/>
                      </a:lnTo>
                      <a:lnTo>
                        <a:pt x="65" y="33"/>
                      </a:lnTo>
                      <a:lnTo>
                        <a:pt x="65" y="41"/>
                      </a:lnTo>
                      <a:lnTo>
                        <a:pt x="63" y="46"/>
                      </a:lnTo>
                      <a:lnTo>
                        <a:pt x="59" y="52"/>
                      </a:lnTo>
                      <a:lnTo>
                        <a:pt x="55" y="56"/>
                      </a:lnTo>
                      <a:lnTo>
                        <a:pt x="44" y="44"/>
                      </a:lnTo>
                      <a:close/>
                      <a:moveTo>
                        <a:pt x="50" y="33"/>
                      </a:moveTo>
                      <a:lnTo>
                        <a:pt x="50" y="33"/>
                      </a:lnTo>
                      <a:lnTo>
                        <a:pt x="65" y="33"/>
                      </a:lnTo>
                      <a:lnTo>
                        <a:pt x="50" y="33"/>
                      </a:lnTo>
                      <a:close/>
                      <a:moveTo>
                        <a:pt x="50" y="33"/>
                      </a:moveTo>
                      <a:lnTo>
                        <a:pt x="50" y="33"/>
                      </a:lnTo>
                      <a:lnTo>
                        <a:pt x="65" y="33"/>
                      </a:lnTo>
                      <a:lnTo>
                        <a:pt x="50" y="33"/>
                      </a:lnTo>
                      <a:close/>
                      <a:moveTo>
                        <a:pt x="50" y="33"/>
                      </a:moveTo>
                      <a:lnTo>
                        <a:pt x="48" y="27"/>
                      </a:lnTo>
                      <a:lnTo>
                        <a:pt x="44" y="21"/>
                      </a:lnTo>
                      <a:lnTo>
                        <a:pt x="55" y="10"/>
                      </a:lnTo>
                      <a:lnTo>
                        <a:pt x="59" y="14"/>
                      </a:lnTo>
                      <a:lnTo>
                        <a:pt x="63" y="19"/>
                      </a:lnTo>
                      <a:lnTo>
                        <a:pt x="65" y="27"/>
                      </a:lnTo>
                      <a:lnTo>
                        <a:pt x="65" y="33"/>
                      </a:lnTo>
                      <a:lnTo>
                        <a:pt x="50" y="33"/>
                      </a:lnTo>
                      <a:close/>
                      <a:moveTo>
                        <a:pt x="44" y="21"/>
                      </a:moveTo>
                      <a:lnTo>
                        <a:pt x="38" y="18"/>
                      </a:lnTo>
                      <a:lnTo>
                        <a:pt x="32" y="16"/>
                      </a:lnTo>
                      <a:lnTo>
                        <a:pt x="32" y="0"/>
                      </a:lnTo>
                      <a:lnTo>
                        <a:pt x="38" y="0"/>
                      </a:lnTo>
                      <a:lnTo>
                        <a:pt x="46" y="2"/>
                      </a:lnTo>
                      <a:lnTo>
                        <a:pt x="52" y="6"/>
                      </a:lnTo>
                      <a:lnTo>
                        <a:pt x="55" y="10"/>
                      </a:lnTo>
                      <a:lnTo>
                        <a:pt x="44" y="21"/>
                      </a:lnTo>
                      <a:close/>
                      <a:moveTo>
                        <a:pt x="32" y="16"/>
                      </a:moveTo>
                      <a:lnTo>
                        <a:pt x="32" y="16"/>
                      </a:lnTo>
                      <a:lnTo>
                        <a:pt x="32" y="0"/>
                      </a:lnTo>
                      <a:lnTo>
                        <a:pt x="32" y="16"/>
                      </a:lnTo>
                      <a:close/>
                      <a:moveTo>
                        <a:pt x="32" y="16"/>
                      </a:moveTo>
                      <a:lnTo>
                        <a:pt x="32" y="16"/>
                      </a:lnTo>
                      <a:lnTo>
                        <a:pt x="32" y="0"/>
                      </a:lnTo>
                      <a:lnTo>
                        <a:pt x="32" y="16"/>
                      </a:lnTo>
                      <a:close/>
                      <a:moveTo>
                        <a:pt x="32" y="16"/>
                      </a:moveTo>
                      <a:lnTo>
                        <a:pt x="25" y="18"/>
                      </a:lnTo>
                      <a:lnTo>
                        <a:pt x="21" y="21"/>
                      </a:lnTo>
                      <a:lnTo>
                        <a:pt x="9" y="10"/>
                      </a:lnTo>
                      <a:lnTo>
                        <a:pt x="13" y="6"/>
                      </a:lnTo>
                      <a:lnTo>
                        <a:pt x="19" y="2"/>
                      </a:lnTo>
                      <a:lnTo>
                        <a:pt x="25" y="0"/>
                      </a:lnTo>
                      <a:lnTo>
                        <a:pt x="32" y="0"/>
                      </a:lnTo>
                      <a:lnTo>
                        <a:pt x="32" y="16"/>
                      </a:lnTo>
                      <a:close/>
                      <a:moveTo>
                        <a:pt x="21" y="21"/>
                      </a:moveTo>
                      <a:lnTo>
                        <a:pt x="21" y="21"/>
                      </a:lnTo>
                      <a:lnTo>
                        <a:pt x="15" y="16"/>
                      </a:lnTo>
                      <a:lnTo>
                        <a:pt x="21" y="21"/>
                      </a:lnTo>
                      <a:close/>
                      <a:moveTo>
                        <a:pt x="21" y="21"/>
                      </a:moveTo>
                      <a:lnTo>
                        <a:pt x="17" y="27"/>
                      </a:lnTo>
                      <a:lnTo>
                        <a:pt x="15" y="33"/>
                      </a:lnTo>
                      <a:lnTo>
                        <a:pt x="0" y="33"/>
                      </a:lnTo>
                      <a:lnTo>
                        <a:pt x="0" y="27"/>
                      </a:lnTo>
                      <a:lnTo>
                        <a:pt x="2" y="19"/>
                      </a:lnTo>
                      <a:lnTo>
                        <a:pt x="5"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41"/>
                      </a:lnTo>
                      <a:lnTo>
                        <a:pt x="21" y="44"/>
                      </a:lnTo>
                      <a:lnTo>
                        <a:pt x="9" y="56"/>
                      </a:lnTo>
                      <a:lnTo>
                        <a:pt x="5" y="52"/>
                      </a:lnTo>
                      <a:lnTo>
                        <a:pt x="2" y="46"/>
                      </a:lnTo>
                      <a:lnTo>
                        <a:pt x="0" y="39"/>
                      </a:lnTo>
                      <a:lnTo>
                        <a:pt x="0" y="33"/>
                      </a:lnTo>
                      <a:lnTo>
                        <a:pt x="15" y="33"/>
                      </a:lnTo>
                      <a:close/>
                      <a:moveTo>
                        <a:pt x="21" y="44"/>
                      </a:moveTo>
                      <a:lnTo>
                        <a:pt x="21" y="44"/>
                      </a:lnTo>
                      <a:lnTo>
                        <a:pt x="15" y="50"/>
                      </a:lnTo>
                      <a:lnTo>
                        <a:pt x="21" y="44"/>
                      </a:lnTo>
                      <a:close/>
                      <a:moveTo>
                        <a:pt x="21" y="44"/>
                      </a:moveTo>
                      <a:lnTo>
                        <a:pt x="25" y="48"/>
                      </a:lnTo>
                      <a:lnTo>
                        <a:pt x="32" y="50"/>
                      </a:lnTo>
                      <a:lnTo>
                        <a:pt x="32" y="65"/>
                      </a:lnTo>
                      <a:lnTo>
                        <a:pt x="25" y="65"/>
                      </a:lnTo>
                      <a:lnTo>
                        <a:pt x="19" y="64"/>
                      </a:lnTo>
                      <a:lnTo>
                        <a:pt x="13" y="60"/>
                      </a:lnTo>
                      <a:lnTo>
                        <a:pt x="9" y="56"/>
                      </a:lnTo>
                      <a:lnTo>
                        <a:pt x="21" y="44"/>
                      </a:lnTo>
                      <a:close/>
                      <a:moveTo>
                        <a:pt x="32" y="50"/>
                      </a:moveTo>
                      <a:lnTo>
                        <a:pt x="32" y="50"/>
                      </a:lnTo>
                      <a:lnTo>
                        <a:pt x="32" y="65"/>
                      </a:lnTo>
                      <a:lnTo>
                        <a:pt x="32" y="50"/>
                      </a:lnTo>
                      <a:close/>
                    </a:path>
                  </a:pathLst>
                </a:custGeom>
                <a:solidFill>
                  <a:srgbClr val="00FFFF"/>
                </a:solidFill>
                <a:ln w="9525">
                  <a:solidFill>
                    <a:srgbClr val="00FFFF"/>
                  </a:solidFill>
                  <a:round/>
                  <a:headEnd/>
                  <a:tailEnd/>
                </a:ln>
              </p:spPr>
              <p:txBody>
                <a:bodyPr/>
                <a:lstStyle/>
                <a:p>
                  <a:endParaRPr lang="es-ES"/>
                </a:p>
              </p:txBody>
            </p:sp>
            <p:sp>
              <p:nvSpPr>
                <p:cNvPr id="1509" name="Freeform 29"/>
                <p:cNvSpPr>
                  <a:spLocks noEditPoints="1"/>
                </p:cNvSpPr>
                <p:nvPr/>
              </p:nvSpPr>
              <p:spPr bwMode="auto">
                <a:xfrm>
                  <a:off x="931" y="1700"/>
                  <a:ext cx="35" cy="47"/>
                </a:xfrm>
                <a:custGeom>
                  <a:avLst/>
                  <a:gdLst>
                    <a:gd name="T0" fmla="*/ 3 w 68"/>
                    <a:gd name="T1" fmla="*/ 13 h 67"/>
                    <a:gd name="T2" fmla="*/ 3 w 68"/>
                    <a:gd name="T3" fmla="*/ 16 h 67"/>
                    <a:gd name="T4" fmla="*/ 3 w 68"/>
                    <a:gd name="T5" fmla="*/ 13 h 67"/>
                    <a:gd name="T6" fmla="*/ 3 w 68"/>
                    <a:gd name="T7" fmla="*/ 11 h 67"/>
                    <a:gd name="T8" fmla="*/ 4 w 68"/>
                    <a:gd name="T9" fmla="*/ 15 h 67"/>
                    <a:gd name="T10" fmla="*/ 3 w 68"/>
                    <a:gd name="T11" fmla="*/ 15 h 67"/>
                    <a:gd name="T12" fmla="*/ 3 w 68"/>
                    <a:gd name="T13" fmla="*/ 13 h 67"/>
                    <a:gd name="T14" fmla="*/ 4 w 68"/>
                    <a:gd name="T15" fmla="*/ 10 h 67"/>
                    <a:gd name="T16" fmla="*/ 5 w 68"/>
                    <a:gd name="T17" fmla="*/ 8 h 67"/>
                    <a:gd name="T18" fmla="*/ 5 w 68"/>
                    <a:gd name="T19" fmla="*/ 11 h 67"/>
                    <a:gd name="T20" fmla="*/ 4 w 68"/>
                    <a:gd name="T21" fmla="*/ 14 h 67"/>
                    <a:gd name="T22" fmla="*/ 4 w 68"/>
                    <a:gd name="T23" fmla="*/ 8 h 67"/>
                    <a:gd name="T24" fmla="*/ 5 w 68"/>
                    <a:gd name="T25" fmla="*/ 8 h 67"/>
                    <a:gd name="T26" fmla="*/ 4 w 68"/>
                    <a:gd name="T27" fmla="*/ 8 h 67"/>
                    <a:gd name="T28" fmla="*/ 4 w 68"/>
                    <a:gd name="T29" fmla="*/ 8 h 67"/>
                    <a:gd name="T30" fmla="*/ 5 w 68"/>
                    <a:gd name="T31" fmla="*/ 8 h 67"/>
                    <a:gd name="T32" fmla="*/ 4 w 68"/>
                    <a:gd name="T33" fmla="*/ 8 h 67"/>
                    <a:gd name="T34" fmla="*/ 3 w 68"/>
                    <a:gd name="T35" fmla="*/ 6 h 67"/>
                    <a:gd name="T36" fmla="*/ 4 w 68"/>
                    <a:gd name="T37" fmla="*/ 4 h 67"/>
                    <a:gd name="T38" fmla="*/ 5 w 68"/>
                    <a:gd name="T39" fmla="*/ 6 h 67"/>
                    <a:gd name="T40" fmla="*/ 4 w 68"/>
                    <a:gd name="T41" fmla="*/ 8 h 67"/>
                    <a:gd name="T42" fmla="*/ 3 w 68"/>
                    <a:gd name="T43" fmla="*/ 4 h 67"/>
                    <a:gd name="T44" fmla="*/ 3 w 68"/>
                    <a:gd name="T45" fmla="*/ 0 h 67"/>
                    <a:gd name="T46" fmla="*/ 3 w 68"/>
                    <a:gd name="T47" fmla="*/ 1 h 67"/>
                    <a:gd name="T48" fmla="*/ 4 w 68"/>
                    <a:gd name="T49" fmla="*/ 3 h 67"/>
                    <a:gd name="T50" fmla="*/ 3 w 68"/>
                    <a:gd name="T51" fmla="*/ 4 h 67"/>
                    <a:gd name="T52" fmla="*/ 3 w 68"/>
                    <a:gd name="T53" fmla="*/ 0 h 67"/>
                    <a:gd name="T54" fmla="*/ 3 w 68"/>
                    <a:gd name="T55" fmla="*/ 4 h 67"/>
                    <a:gd name="T56" fmla="*/ 3 w 68"/>
                    <a:gd name="T57" fmla="*/ 4 h 67"/>
                    <a:gd name="T58" fmla="*/ 3 w 68"/>
                    <a:gd name="T59" fmla="*/ 0 h 67"/>
                    <a:gd name="T60" fmla="*/ 3 w 68"/>
                    <a:gd name="T61" fmla="*/ 4 h 67"/>
                    <a:gd name="T62" fmla="*/ 2 w 68"/>
                    <a:gd name="T63" fmla="*/ 6 h 67"/>
                    <a:gd name="T64" fmla="*/ 1 w 68"/>
                    <a:gd name="T65" fmla="*/ 1 h 67"/>
                    <a:gd name="T66" fmla="*/ 2 w 68"/>
                    <a:gd name="T67" fmla="*/ 1 h 67"/>
                    <a:gd name="T68" fmla="*/ 3 w 68"/>
                    <a:gd name="T69" fmla="*/ 4 h 67"/>
                    <a:gd name="T70" fmla="*/ 2 w 68"/>
                    <a:gd name="T71" fmla="*/ 6 h 67"/>
                    <a:gd name="T72" fmla="*/ 2 w 68"/>
                    <a:gd name="T73" fmla="*/ 6 h 67"/>
                    <a:gd name="T74" fmla="*/ 2 w 68"/>
                    <a:gd name="T75" fmla="*/ 6 h 67"/>
                    <a:gd name="T76" fmla="*/ 0 w 68"/>
                    <a:gd name="T77" fmla="*/ 8 h 67"/>
                    <a:gd name="T78" fmla="*/ 1 w 68"/>
                    <a:gd name="T79" fmla="*/ 6 h 67"/>
                    <a:gd name="T80" fmla="*/ 1 w 68"/>
                    <a:gd name="T81" fmla="*/ 3 h 67"/>
                    <a:gd name="T82" fmla="*/ 2 w 68"/>
                    <a:gd name="T83" fmla="*/ 8 h 67"/>
                    <a:gd name="T84" fmla="*/ 0 w 68"/>
                    <a:gd name="T85" fmla="*/ 8 h 67"/>
                    <a:gd name="T86" fmla="*/ 2 w 68"/>
                    <a:gd name="T87" fmla="*/ 8 h 67"/>
                    <a:gd name="T88" fmla="*/ 2 w 68"/>
                    <a:gd name="T89" fmla="*/ 8 h 67"/>
                    <a:gd name="T90" fmla="*/ 0 w 68"/>
                    <a:gd name="T91" fmla="*/ 8 h 67"/>
                    <a:gd name="T92" fmla="*/ 2 w 68"/>
                    <a:gd name="T93" fmla="*/ 8 h 67"/>
                    <a:gd name="T94" fmla="*/ 2 w 68"/>
                    <a:gd name="T95" fmla="*/ 11 h 67"/>
                    <a:gd name="T96" fmla="*/ 1 w 68"/>
                    <a:gd name="T97" fmla="*/ 13 h 67"/>
                    <a:gd name="T98" fmla="*/ 1 w 68"/>
                    <a:gd name="T99" fmla="*/ 10 h 67"/>
                    <a:gd name="T100" fmla="*/ 2 w 68"/>
                    <a:gd name="T101" fmla="*/ 8 h 67"/>
                    <a:gd name="T102" fmla="*/ 2 w 68"/>
                    <a:gd name="T103" fmla="*/ 11 h 67"/>
                    <a:gd name="T104" fmla="*/ 2 w 68"/>
                    <a:gd name="T105" fmla="*/ 11 h 67"/>
                    <a:gd name="T106" fmla="*/ 2 w 68"/>
                    <a:gd name="T107" fmla="*/ 13 h 67"/>
                    <a:gd name="T108" fmla="*/ 3 w 68"/>
                    <a:gd name="T109" fmla="*/ 16 h 67"/>
                    <a:gd name="T110" fmla="*/ 2 w 68"/>
                    <a:gd name="T111" fmla="*/ 15 h 67"/>
                    <a:gd name="T112" fmla="*/ 1 w 68"/>
                    <a:gd name="T113" fmla="*/ 14 h 67"/>
                    <a:gd name="T114" fmla="*/ 3 w 68"/>
                    <a:gd name="T115" fmla="*/ 13 h 67"/>
                    <a:gd name="T116" fmla="*/ 3 w 68"/>
                    <a:gd name="T117" fmla="*/ 16 h 67"/>
                    <a:gd name="T118" fmla="*/ 3 w 68"/>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67"/>
                    <a:gd name="T182" fmla="*/ 68 w 68"/>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67">
                      <a:moveTo>
                        <a:pt x="35" y="50"/>
                      </a:moveTo>
                      <a:lnTo>
                        <a:pt x="35" y="50"/>
                      </a:lnTo>
                      <a:lnTo>
                        <a:pt x="35" y="67"/>
                      </a:lnTo>
                      <a:lnTo>
                        <a:pt x="35" y="50"/>
                      </a:lnTo>
                      <a:close/>
                      <a:moveTo>
                        <a:pt x="35" y="50"/>
                      </a:moveTo>
                      <a:lnTo>
                        <a:pt x="41" y="50"/>
                      </a:lnTo>
                      <a:lnTo>
                        <a:pt x="47" y="46"/>
                      </a:lnTo>
                      <a:lnTo>
                        <a:pt x="58" y="58"/>
                      </a:lnTo>
                      <a:lnTo>
                        <a:pt x="52" y="62"/>
                      </a:lnTo>
                      <a:lnTo>
                        <a:pt x="47" y="64"/>
                      </a:lnTo>
                      <a:lnTo>
                        <a:pt x="41" y="66"/>
                      </a:lnTo>
                      <a:lnTo>
                        <a:pt x="35" y="67"/>
                      </a:lnTo>
                      <a:lnTo>
                        <a:pt x="35" y="50"/>
                      </a:lnTo>
                      <a:close/>
                      <a:moveTo>
                        <a:pt x="47" y="46"/>
                      </a:moveTo>
                      <a:lnTo>
                        <a:pt x="50" y="41"/>
                      </a:lnTo>
                      <a:lnTo>
                        <a:pt x="50" y="33"/>
                      </a:lnTo>
                      <a:lnTo>
                        <a:pt x="68" y="33"/>
                      </a:lnTo>
                      <a:lnTo>
                        <a:pt x="66" y="41"/>
                      </a:lnTo>
                      <a:lnTo>
                        <a:pt x="64" y="46"/>
                      </a:lnTo>
                      <a:lnTo>
                        <a:pt x="62" y="52"/>
                      </a:lnTo>
                      <a:lnTo>
                        <a:pt x="58" y="58"/>
                      </a:lnTo>
                      <a:lnTo>
                        <a:pt x="47" y="46"/>
                      </a:lnTo>
                      <a:close/>
                      <a:moveTo>
                        <a:pt x="50" y="33"/>
                      </a:moveTo>
                      <a:lnTo>
                        <a:pt x="50" y="33"/>
                      </a:lnTo>
                      <a:lnTo>
                        <a:pt x="68" y="33"/>
                      </a:lnTo>
                      <a:lnTo>
                        <a:pt x="50" y="33"/>
                      </a:lnTo>
                      <a:close/>
                      <a:moveTo>
                        <a:pt x="50" y="33"/>
                      </a:moveTo>
                      <a:lnTo>
                        <a:pt x="50" y="33"/>
                      </a:lnTo>
                      <a:lnTo>
                        <a:pt x="68" y="33"/>
                      </a:lnTo>
                      <a:lnTo>
                        <a:pt x="50" y="33"/>
                      </a:lnTo>
                      <a:close/>
                      <a:moveTo>
                        <a:pt x="50" y="33"/>
                      </a:moveTo>
                      <a:lnTo>
                        <a:pt x="50" y="27"/>
                      </a:lnTo>
                      <a:lnTo>
                        <a:pt x="47" y="21"/>
                      </a:lnTo>
                      <a:lnTo>
                        <a:pt x="58" y="10"/>
                      </a:lnTo>
                      <a:lnTo>
                        <a:pt x="62" y="16"/>
                      </a:lnTo>
                      <a:lnTo>
                        <a:pt x="64" y="21"/>
                      </a:lnTo>
                      <a:lnTo>
                        <a:pt x="66" y="27"/>
                      </a:lnTo>
                      <a:lnTo>
                        <a:pt x="68" y="33"/>
                      </a:lnTo>
                      <a:lnTo>
                        <a:pt x="50" y="33"/>
                      </a:lnTo>
                      <a:close/>
                      <a:moveTo>
                        <a:pt x="47" y="21"/>
                      </a:moveTo>
                      <a:lnTo>
                        <a:pt x="41" y="18"/>
                      </a:lnTo>
                      <a:lnTo>
                        <a:pt x="35" y="18"/>
                      </a:lnTo>
                      <a:lnTo>
                        <a:pt x="35" y="0"/>
                      </a:lnTo>
                      <a:lnTo>
                        <a:pt x="41" y="2"/>
                      </a:lnTo>
                      <a:lnTo>
                        <a:pt x="47" y="4"/>
                      </a:lnTo>
                      <a:lnTo>
                        <a:pt x="52" y="6"/>
                      </a:lnTo>
                      <a:lnTo>
                        <a:pt x="58" y="10"/>
                      </a:lnTo>
                      <a:lnTo>
                        <a:pt x="47" y="21"/>
                      </a:lnTo>
                      <a:close/>
                      <a:moveTo>
                        <a:pt x="35" y="18"/>
                      </a:moveTo>
                      <a:lnTo>
                        <a:pt x="35" y="18"/>
                      </a:lnTo>
                      <a:lnTo>
                        <a:pt x="35" y="0"/>
                      </a:lnTo>
                      <a:lnTo>
                        <a:pt x="35" y="18"/>
                      </a:lnTo>
                      <a:close/>
                      <a:moveTo>
                        <a:pt x="35" y="18"/>
                      </a:moveTo>
                      <a:lnTo>
                        <a:pt x="35" y="18"/>
                      </a:lnTo>
                      <a:lnTo>
                        <a:pt x="35" y="0"/>
                      </a:lnTo>
                      <a:lnTo>
                        <a:pt x="35" y="18"/>
                      </a:lnTo>
                      <a:close/>
                      <a:moveTo>
                        <a:pt x="35" y="18"/>
                      </a:moveTo>
                      <a:lnTo>
                        <a:pt x="27" y="18"/>
                      </a:lnTo>
                      <a:lnTo>
                        <a:pt x="22" y="21"/>
                      </a:lnTo>
                      <a:lnTo>
                        <a:pt x="10" y="10"/>
                      </a:lnTo>
                      <a:lnTo>
                        <a:pt x="16" y="6"/>
                      </a:lnTo>
                      <a:lnTo>
                        <a:pt x="22" y="4"/>
                      </a:lnTo>
                      <a:lnTo>
                        <a:pt x="27" y="2"/>
                      </a:lnTo>
                      <a:lnTo>
                        <a:pt x="35" y="0"/>
                      </a:lnTo>
                      <a:lnTo>
                        <a:pt x="35" y="18"/>
                      </a:lnTo>
                      <a:close/>
                      <a:moveTo>
                        <a:pt x="22" y="21"/>
                      </a:moveTo>
                      <a:lnTo>
                        <a:pt x="22" y="21"/>
                      </a:lnTo>
                      <a:lnTo>
                        <a:pt x="16" y="16"/>
                      </a:lnTo>
                      <a:lnTo>
                        <a:pt x="22" y="21"/>
                      </a:lnTo>
                      <a:close/>
                      <a:moveTo>
                        <a:pt x="22" y="21"/>
                      </a:moveTo>
                      <a:lnTo>
                        <a:pt x="18" y="27"/>
                      </a:lnTo>
                      <a:lnTo>
                        <a:pt x="18" y="33"/>
                      </a:lnTo>
                      <a:lnTo>
                        <a:pt x="0" y="33"/>
                      </a:lnTo>
                      <a:lnTo>
                        <a:pt x="2" y="27"/>
                      </a:lnTo>
                      <a:lnTo>
                        <a:pt x="4" y="21"/>
                      </a:lnTo>
                      <a:lnTo>
                        <a:pt x="6" y="16"/>
                      </a:lnTo>
                      <a:lnTo>
                        <a:pt x="10" y="10"/>
                      </a:lnTo>
                      <a:lnTo>
                        <a:pt x="22" y="21"/>
                      </a:lnTo>
                      <a:close/>
                      <a:moveTo>
                        <a:pt x="18" y="33"/>
                      </a:moveTo>
                      <a:lnTo>
                        <a:pt x="18" y="33"/>
                      </a:lnTo>
                      <a:lnTo>
                        <a:pt x="0" y="33"/>
                      </a:lnTo>
                      <a:lnTo>
                        <a:pt x="18" y="33"/>
                      </a:lnTo>
                      <a:close/>
                      <a:moveTo>
                        <a:pt x="18" y="33"/>
                      </a:moveTo>
                      <a:lnTo>
                        <a:pt x="18" y="33"/>
                      </a:lnTo>
                      <a:lnTo>
                        <a:pt x="0" y="33"/>
                      </a:lnTo>
                      <a:lnTo>
                        <a:pt x="18" y="33"/>
                      </a:lnTo>
                      <a:close/>
                      <a:moveTo>
                        <a:pt x="18" y="33"/>
                      </a:moveTo>
                      <a:lnTo>
                        <a:pt x="18" y="41"/>
                      </a:lnTo>
                      <a:lnTo>
                        <a:pt x="22" y="46"/>
                      </a:lnTo>
                      <a:lnTo>
                        <a:pt x="10" y="58"/>
                      </a:lnTo>
                      <a:lnTo>
                        <a:pt x="6" y="52"/>
                      </a:lnTo>
                      <a:lnTo>
                        <a:pt x="4" y="46"/>
                      </a:lnTo>
                      <a:lnTo>
                        <a:pt x="2" y="41"/>
                      </a:lnTo>
                      <a:lnTo>
                        <a:pt x="0" y="33"/>
                      </a:lnTo>
                      <a:lnTo>
                        <a:pt x="18" y="33"/>
                      </a:lnTo>
                      <a:close/>
                      <a:moveTo>
                        <a:pt x="22" y="46"/>
                      </a:moveTo>
                      <a:lnTo>
                        <a:pt x="22" y="46"/>
                      </a:lnTo>
                      <a:lnTo>
                        <a:pt x="16" y="52"/>
                      </a:lnTo>
                      <a:lnTo>
                        <a:pt x="22" y="46"/>
                      </a:lnTo>
                      <a:close/>
                      <a:moveTo>
                        <a:pt x="22" y="46"/>
                      </a:moveTo>
                      <a:lnTo>
                        <a:pt x="27" y="50"/>
                      </a:lnTo>
                      <a:lnTo>
                        <a:pt x="35" y="50"/>
                      </a:lnTo>
                      <a:lnTo>
                        <a:pt x="35" y="67"/>
                      </a:lnTo>
                      <a:lnTo>
                        <a:pt x="27" y="66"/>
                      </a:lnTo>
                      <a:lnTo>
                        <a:pt x="22" y="64"/>
                      </a:lnTo>
                      <a:lnTo>
                        <a:pt x="16" y="62"/>
                      </a:lnTo>
                      <a:lnTo>
                        <a:pt x="10" y="58"/>
                      </a:lnTo>
                      <a:lnTo>
                        <a:pt x="22" y="46"/>
                      </a:lnTo>
                      <a:close/>
                      <a:moveTo>
                        <a:pt x="35" y="50"/>
                      </a:moveTo>
                      <a:lnTo>
                        <a:pt x="35" y="50"/>
                      </a:lnTo>
                      <a:lnTo>
                        <a:pt x="35" y="67"/>
                      </a:lnTo>
                      <a:lnTo>
                        <a:pt x="35" y="50"/>
                      </a:lnTo>
                      <a:close/>
                    </a:path>
                  </a:pathLst>
                </a:custGeom>
                <a:solidFill>
                  <a:srgbClr val="00FFFF"/>
                </a:solidFill>
                <a:ln w="9525">
                  <a:solidFill>
                    <a:srgbClr val="00FFFF"/>
                  </a:solidFill>
                  <a:round/>
                  <a:headEnd/>
                  <a:tailEnd/>
                </a:ln>
              </p:spPr>
              <p:txBody>
                <a:bodyPr/>
                <a:lstStyle/>
                <a:p>
                  <a:endParaRPr lang="es-ES"/>
                </a:p>
              </p:txBody>
            </p:sp>
            <p:sp>
              <p:nvSpPr>
                <p:cNvPr id="1510" name="Freeform 30"/>
                <p:cNvSpPr>
                  <a:spLocks noEditPoints="1"/>
                </p:cNvSpPr>
                <p:nvPr/>
              </p:nvSpPr>
              <p:spPr bwMode="auto">
                <a:xfrm>
                  <a:off x="954" y="1757"/>
                  <a:ext cx="35" cy="45"/>
                </a:xfrm>
                <a:custGeom>
                  <a:avLst/>
                  <a:gdLst>
                    <a:gd name="T0" fmla="*/ 3 w 67"/>
                    <a:gd name="T1" fmla="*/ 12 h 65"/>
                    <a:gd name="T2" fmla="*/ 3 w 67"/>
                    <a:gd name="T3" fmla="*/ 15 h 65"/>
                    <a:gd name="T4" fmla="*/ 3 w 67"/>
                    <a:gd name="T5" fmla="*/ 12 h 65"/>
                    <a:gd name="T6" fmla="*/ 4 w 67"/>
                    <a:gd name="T7" fmla="*/ 10 h 65"/>
                    <a:gd name="T8" fmla="*/ 4 w 67"/>
                    <a:gd name="T9" fmla="*/ 13 h 65"/>
                    <a:gd name="T10" fmla="*/ 3 w 67"/>
                    <a:gd name="T11" fmla="*/ 15 h 65"/>
                    <a:gd name="T12" fmla="*/ 3 w 67"/>
                    <a:gd name="T13" fmla="*/ 12 h 65"/>
                    <a:gd name="T14" fmla="*/ 4 w 67"/>
                    <a:gd name="T15" fmla="*/ 9 h 65"/>
                    <a:gd name="T16" fmla="*/ 5 w 67"/>
                    <a:gd name="T17" fmla="*/ 7 h 65"/>
                    <a:gd name="T18" fmla="*/ 5 w 67"/>
                    <a:gd name="T19" fmla="*/ 10 h 65"/>
                    <a:gd name="T20" fmla="*/ 4 w 67"/>
                    <a:gd name="T21" fmla="*/ 13 h 65"/>
                    <a:gd name="T22" fmla="*/ 4 w 67"/>
                    <a:gd name="T23" fmla="*/ 7 h 65"/>
                    <a:gd name="T24" fmla="*/ 5 w 67"/>
                    <a:gd name="T25" fmla="*/ 7 h 65"/>
                    <a:gd name="T26" fmla="*/ 4 w 67"/>
                    <a:gd name="T27" fmla="*/ 7 h 65"/>
                    <a:gd name="T28" fmla="*/ 4 w 67"/>
                    <a:gd name="T29" fmla="*/ 7 h 65"/>
                    <a:gd name="T30" fmla="*/ 5 w 67"/>
                    <a:gd name="T31" fmla="*/ 7 h 65"/>
                    <a:gd name="T32" fmla="*/ 4 w 67"/>
                    <a:gd name="T33" fmla="*/ 7 h 65"/>
                    <a:gd name="T34" fmla="*/ 4 w 67"/>
                    <a:gd name="T35" fmla="*/ 5 h 65"/>
                    <a:gd name="T36" fmla="*/ 5 w 67"/>
                    <a:gd name="T37" fmla="*/ 3 h 65"/>
                    <a:gd name="T38" fmla="*/ 5 w 67"/>
                    <a:gd name="T39" fmla="*/ 6 h 65"/>
                    <a:gd name="T40" fmla="*/ 4 w 67"/>
                    <a:gd name="T41" fmla="*/ 7 h 65"/>
                    <a:gd name="T42" fmla="*/ 3 w 67"/>
                    <a:gd name="T43" fmla="*/ 4 h 65"/>
                    <a:gd name="T44" fmla="*/ 3 w 67"/>
                    <a:gd name="T45" fmla="*/ 0 h 65"/>
                    <a:gd name="T46" fmla="*/ 4 w 67"/>
                    <a:gd name="T47" fmla="*/ 1 h 65"/>
                    <a:gd name="T48" fmla="*/ 4 w 67"/>
                    <a:gd name="T49" fmla="*/ 2 h 65"/>
                    <a:gd name="T50" fmla="*/ 3 w 67"/>
                    <a:gd name="T51" fmla="*/ 3 h 65"/>
                    <a:gd name="T52" fmla="*/ 3 w 67"/>
                    <a:gd name="T53" fmla="*/ 0 h 65"/>
                    <a:gd name="T54" fmla="*/ 3 w 67"/>
                    <a:gd name="T55" fmla="*/ 3 h 65"/>
                    <a:gd name="T56" fmla="*/ 3 w 67"/>
                    <a:gd name="T57" fmla="*/ 3 h 65"/>
                    <a:gd name="T58" fmla="*/ 3 w 67"/>
                    <a:gd name="T59" fmla="*/ 0 h 65"/>
                    <a:gd name="T60" fmla="*/ 3 w 67"/>
                    <a:gd name="T61" fmla="*/ 3 h 65"/>
                    <a:gd name="T62" fmla="*/ 2 w 67"/>
                    <a:gd name="T63" fmla="*/ 5 h 65"/>
                    <a:gd name="T64" fmla="*/ 1 w 67"/>
                    <a:gd name="T65" fmla="*/ 1 h 65"/>
                    <a:gd name="T66" fmla="*/ 2 w 67"/>
                    <a:gd name="T67" fmla="*/ 0 h 65"/>
                    <a:gd name="T68" fmla="*/ 3 w 67"/>
                    <a:gd name="T69" fmla="*/ 3 h 65"/>
                    <a:gd name="T70" fmla="*/ 2 w 67"/>
                    <a:gd name="T71" fmla="*/ 5 h 65"/>
                    <a:gd name="T72" fmla="*/ 2 w 67"/>
                    <a:gd name="T73" fmla="*/ 5 h 65"/>
                    <a:gd name="T74" fmla="*/ 2 w 67"/>
                    <a:gd name="T75" fmla="*/ 6 h 65"/>
                    <a:gd name="T76" fmla="*/ 0 w 67"/>
                    <a:gd name="T77" fmla="*/ 7 h 65"/>
                    <a:gd name="T78" fmla="*/ 1 w 67"/>
                    <a:gd name="T79" fmla="*/ 4 h 65"/>
                    <a:gd name="T80" fmla="*/ 1 w 67"/>
                    <a:gd name="T81" fmla="*/ 2 h 65"/>
                    <a:gd name="T82" fmla="*/ 2 w 67"/>
                    <a:gd name="T83" fmla="*/ 7 h 65"/>
                    <a:gd name="T84" fmla="*/ 0 w 67"/>
                    <a:gd name="T85" fmla="*/ 7 h 65"/>
                    <a:gd name="T86" fmla="*/ 2 w 67"/>
                    <a:gd name="T87" fmla="*/ 7 h 65"/>
                    <a:gd name="T88" fmla="*/ 2 w 67"/>
                    <a:gd name="T89" fmla="*/ 7 h 65"/>
                    <a:gd name="T90" fmla="*/ 0 w 67"/>
                    <a:gd name="T91" fmla="*/ 7 h 65"/>
                    <a:gd name="T92" fmla="*/ 2 w 67"/>
                    <a:gd name="T93" fmla="*/ 7 h 65"/>
                    <a:gd name="T94" fmla="*/ 2 w 67"/>
                    <a:gd name="T95" fmla="*/ 10 h 65"/>
                    <a:gd name="T96" fmla="*/ 1 w 67"/>
                    <a:gd name="T97" fmla="*/ 12 h 65"/>
                    <a:gd name="T98" fmla="*/ 1 w 67"/>
                    <a:gd name="T99" fmla="*/ 9 h 65"/>
                    <a:gd name="T100" fmla="*/ 2 w 67"/>
                    <a:gd name="T101" fmla="*/ 7 h 65"/>
                    <a:gd name="T102" fmla="*/ 2 w 67"/>
                    <a:gd name="T103" fmla="*/ 10 h 65"/>
                    <a:gd name="T104" fmla="*/ 2 w 67"/>
                    <a:gd name="T105" fmla="*/ 10 h 65"/>
                    <a:gd name="T106" fmla="*/ 2 w 67"/>
                    <a:gd name="T107" fmla="*/ 11 h 65"/>
                    <a:gd name="T108" fmla="*/ 3 w 67"/>
                    <a:gd name="T109" fmla="*/ 15 h 65"/>
                    <a:gd name="T110" fmla="*/ 2 w 67"/>
                    <a:gd name="T111" fmla="*/ 15 h 65"/>
                    <a:gd name="T112" fmla="*/ 1 w 67"/>
                    <a:gd name="T113" fmla="*/ 13 h 65"/>
                    <a:gd name="T114" fmla="*/ 3 w 67"/>
                    <a:gd name="T115" fmla="*/ 12 h 65"/>
                    <a:gd name="T116" fmla="*/ 3 w 67"/>
                    <a:gd name="T117" fmla="*/ 15 h 65"/>
                    <a:gd name="T118" fmla="*/ 3 w 67"/>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4" y="50"/>
                      </a:moveTo>
                      <a:lnTo>
                        <a:pt x="34" y="50"/>
                      </a:lnTo>
                      <a:lnTo>
                        <a:pt x="34" y="65"/>
                      </a:lnTo>
                      <a:lnTo>
                        <a:pt x="34" y="50"/>
                      </a:lnTo>
                      <a:close/>
                      <a:moveTo>
                        <a:pt x="34" y="50"/>
                      </a:moveTo>
                      <a:lnTo>
                        <a:pt x="40" y="48"/>
                      </a:lnTo>
                      <a:lnTo>
                        <a:pt x="46" y="44"/>
                      </a:lnTo>
                      <a:lnTo>
                        <a:pt x="57" y="56"/>
                      </a:lnTo>
                      <a:lnTo>
                        <a:pt x="52" y="59"/>
                      </a:lnTo>
                      <a:lnTo>
                        <a:pt x="46" y="63"/>
                      </a:lnTo>
                      <a:lnTo>
                        <a:pt x="40" y="65"/>
                      </a:lnTo>
                      <a:lnTo>
                        <a:pt x="34" y="65"/>
                      </a:lnTo>
                      <a:lnTo>
                        <a:pt x="34" y="50"/>
                      </a:lnTo>
                      <a:close/>
                      <a:moveTo>
                        <a:pt x="46" y="44"/>
                      </a:moveTo>
                      <a:lnTo>
                        <a:pt x="50" y="40"/>
                      </a:lnTo>
                      <a:lnTo>
                        <a:pt x="52" y="32"/>
                      </a:lnTo>
                      <a:lnTo>
                        <a:pt x="67" y="32"/>
                      </a:lnTo>
                      <a:lnTo>
                        <a:pt x="67" y="40"/>
                      </a:lnTo>
                      <a:lnTo>
                        <a:pt x="65" y="46"/>
                      </a:lnTo>
                      <a:lnTo>
                        <a:pt x="61" y="52"/>
                      </a:lnTo>
                      <a:lnTo>
                        <a:pt x="57" y="56"/>
                      </a:lnTo>
                      <a:lnTo>
                        <a:pt x="46" y="44"/>
                      </a:lnTo>
                      <a:close/>
                      <a:moveTo>
                        <a:pt x="52" y="32"/>
                      </a:moveTo>
                      <a:lnTo>
                        <a:pt x="52" y="32"/>
                      </a:lnTo>
                      <a:lnTo>
                        <a:pt x="67" y="32"/>
                      </a:lnTo>
                      <a:lnTo>
                        <a:pt x="52" y="32"/>
                      </a:lnTo>
                      <a:close/>
                      <a:moveTo>
                        <a:pt x="52" y="32"/>
                      </a:moveTo>
                      <a:lnTo>
                        <a:pt x="52" y="32"/>
                      </a:lnTo>
                      <a:lnTo>
                        <a:pt x="67" y="32"/>
                      </a:lnTo>
                      <a:lnTo>
                        <a:pt x="52" y="32"/>
                      </a:lnTo>
                      <a:close/>
                      <a:moveTo>
                        <a:pt x="52" y="32"/>
                      </a:moveTo>
                      <a:lnTo>
                        <a:pt x="50" y="27"/>
                      </a:lnTo>
                      <a:lnTo>
                        <a:pt x="46" y="21"/>
                      </a:lnTo>
                      <a:lnTo>
                        <a:pt x="57" y="9"/>
                      </a:lnTo>
                      <a:lnTo>
                        <a:pt x="61" y="13"/>
                      </a:lnTo>
                      <a:lnTo>
                        <a:pt x="65" y="19"/>
                      </a:lnTo>
                      <a:lnTo>
                        <a:pt x="67" y="27"/>
                      </a:lnTo>
                      <a:lnTo>
                        <a:pt x="67" y="32"/>
                      </a:lnTo>
                      <a:lnTo>
                        <a:pt x="52" y="32"/>
                      </a:lnTo>
                      <a:close/>
                      <a:moveTo>
                        <a:pt x="46" y="21"/>
                      </a:moveTo>
                      <a:lnTo>
                        <a:pt x="40" y="17"/>
                      </a:lnTo>
                      <a:lnTo>
                        <a:pt x="34" y="15"/>
                      </a:lnTo>
                      <a:lnTo>
                        <a:pt x="34" y="0"/>
                      </a:lnTo>
                      <a:lnTo>
                        <a:pt x="40" y="0"/>
                      </a:lnTo>
                      <a:lnTo>
                        <a:pt x="46" y="2"/>
                      </a:lnTo>
                      <a:lnTo>
                        <a:pt x="52" y="6"/>
                      </a:lnTo>
                      <a:lnTo>
                        <a:pt x="57" y="9"/>
                      </a:lnTo>
                      <a:lnTo>
                        <a:pt x="46" y="21"/>
                      </a:lnTo>
                      <a:close/>
                      <a:moveTo>
                        <a:pt x="34" y="15"/>
                      </a:moveTo>
                      <a:lnTo>
                        <a:pt x="34" y="15"/>
                      </a:lnTo>
                      <a:lnTo>
                        <a:pt x="34" y="0"/>
                      </a:lnTo>
                      <a:lnTo>
                        <a:pt x="34" y="15"/>
                      </a:lnTo>
                      <a:close/>
                      <a:moveTo>
                        <a:pt x="34" y="15"/>
                      </a:moveTo>
                      <a:lnTo>
                        <a:pt x="34" y="15"/>
                      </a:lnTo>
                      <a:lnTo>
                        <a:pt x="34" y="0"/>
                      </a:lnTo>
                      <a:lnTo>
                        <a:pt x="34" y="15"/>
                      </a:lnTo>
                      <a:close/>
                      <a:moveTo>
                        <a:pt x="34" y="15"/>
                      </a:moveTo>
                      <a:lnTo>
                        <a:pt x="27" y="17"/>
                      </a:lnTo>
                      <a:lnTo>
                        <a:pt x="21" y="21"/>
                      </a:lnTo>
                      <a:lnTo>
                        <a:pt x="9" y="9"/>
                      </a:lnTo>
                      <a:lnTo>
                        <a:pt x="15" y="6"/>
                      </a:lnTo>
                      <a:lnTo>
                        <a:pt x="21" y="2"/>
                      </a:lnTo>
                      <a:lnTo>
                        <a:pt x="27" y="0"/>
                      </a:lnTo>
                      <a:lnTo>
                        <a:pt x="34" y="0"/>
                      </a:lnTo>
                      <a:lnTo>
                        <a:pt x="34" y="15"/>
                      </a:lnTo>
                      <a:close/>
                      <a:moveTo>
                        <a:pt x="21" y="21"/>
                      </a:moveTo>
                      <a:lnTo>
                        <a:pt x="21" y="21"/>
                      </a:lnTo>
                      <a:lnTo>
                        <a:pt x="15" y="15"/>
                      </a:lnTo>
                      <a:lnTo>
                        <a:pt x="21" y="21"/>
                      </a:lnTo>
                      <a:close/>
                      <a:moveTo>
                        <a:pt x="21" y="21"/>
                      </a:moveTo>
                      <a:lnTo>
                        <a:pt x="17" y="27"/>
                      </a:lnTo>
                      <a:lnTo>
                        <a:pt x="17" y="32"/>
                      </a:lnTo>
                      <a:lnTo>
                        <a:pt x="0" y="32"/>
                      </a:lnTo>
                      <a:lnTo>
                        <a:pt x="2" y="27"/>
                      </a:lnTo>
                      <a:lnTo>
                        <a:pt x="3" y="19"/>
                      </a:lnTo>
                      <a:lnTo>
                        <a:pt x="5" y="13"/>
                      </a:lnTo>
                      <a:lnTo>
                        <a:pt x="9" y="9"/>
                      </a:lnTo>
                      <a:lnTo>
                        <a:pt x="21" y="21"/>
                      </a:lnTo>
                      <a:close/>
                      <a:moveTo>
                        <a:pt x="17" y="32"/>
                      </a:moveTo>
                      <a:lnTo>
                        <a:pt x="17" y="32"/>
                      </a:lnTo>
                      <a:lnTo>
                        <a:pt x="0" y="32"/>
                      </a:lnTo>
                      <a:lnTo>
                        <a:pt x="17" y="32"/>
                      </a:lnTo>
                      <a:close/>
                      <a:moveTo>
                        <a:pt x="17" y="32"/>
                      </a:moveTo>
                      <a:lnTo>
                        <a:pt x="17" y="32"/>
                      </a:lnTo>
                      <a:lnTo>
                        <a:pt x="0" y="32"/>
                      </a:lnTo>
                      <a:lnTo>
                        <a:pt x="17" y="32"/>
                      </a:lnTo>
                      <a:close/>
                      <a:moveTo>
                        <a:pt x="17" y="32"/>
                      </a:moveTo>
                      <a:lnTo>
                        <a:pt x="17" y="40"/>
                      </a:lnTo>
                      <a:lnTo>
                        <a:pt x="21" y="44"/>
                      </a:lnTo>
                      <a:lnTo>
                        <a:pt x="11" y="56"/>
                      </a:lnTo>
                      <a:lnTo>
                        <a:pt x="5" y="52"/>
                      </a:lnTo>
                      <a:lnTo>
                        <a:pt x="3" y="46"/>
                      </a:lnTo>
                      <a:lnTo>
                        <a:pt x="2" y="40"/>
                      </a:lnTo>
                      <a:lnTo>
                        <a:pt x="0" y="32"/>
                      </a:lnTo>
                      <a:lnTo>
                        <a:pt x="17" y="32"/>
                      </a:lnTo>
                      <a:close/>
                      <a:moveTo>
                        <a:pt x="21" y="44"/>
                      </a:moveTo>
                      <a:lnTo>
                        <a:pt x="21" y="44"/>
                      </a:lnTo>
                      <a:lnTo>
                        <a:pt x="15" y="50"/>
                      </a:lnTo>
                      <a:lnTo>
                        <a:pt x="21" y="44"/>
                      </a:lnTo>
                      <a:close/>
                      <a:moveTo>
                        <a:pt x="21" y="44"/>
                      </a:moveTo>
                      <a:lnTo>
                        <a:pt x="27" y="48"/>
                      </a:lnTo>
                      <a:lnTo>
                        <a:pt x="34" y="50"/>
                      </a:lnTo>
                      <a:lnTo>
                        <a:pt x="34" y="65"/>
                      </a:lnTo>
                      <a:lnTo>
                        <a:pt x="27" y="65"/>
                      </a:lnTo>
                      <a:lnTo>
                        <a:pt x="21" y="63"/>
                      </a:lnTo>
                      <a:lnTo>
                        <a:pt x="15" y="59"/>
                      </a:lnTo>
                      <a:lnTo>
                        <a:pt x="9" y="56"/>
                      </a:lnTo>
                      <a:lnTo>
                        <a:pt x="21" y="44"/>
                      </a:lnTo>
                      <a:close/>
                      <a:moveTo>
                        <a:pt x="34" y="50"/>
                      </a:moveTo>
                      <a:lnTo>
                        <a:pt x="34" y="50"/>
                      </a:lnTo>
                      <a:lnTo>
                        <a:pt x="34" y="65"/>
                      </a:lnTo>
                      <a:lnTo>
                        <a:pt x="34" y="50"/>
                      </a:lnTo>
                      <a:close/>
                    </a:path>
                  </a:pathLst>
                </a:custGeom>
                <a:solidFill>
                  <a:srgbClr val="00FFFF"/>
                </a:solidFill>
                <a:ln w="9525">
                  <a:solidFill>
                    <a:srgbClr val="00FFFF"/>
                  </a:solidFill>
                  <a:round/>
                  <a:headEnd/>
                  <a:tailEnd/>
                </a:ln>
              </p:spPr>
              <p:txBody>
                <a:bodyPr/>
                <a:lstStyle/>
                <a:p>
                  <a:endParaRPr lang="es-ES"/>
                </a:p>
              </p:txBody>
            </p:sp>
            <p:sp>
              <p:nvSpPr>
                <p:cNvPr id="1511" name="Freeform 31"/>
                <p:cNvSpPr>
                  <a:spLocks noEditPoints="1"/>
                </p:cNvSpPr>
                <p:nvPr/>
              </p:nvSpPr>
              <p:spPr bwMode="auto">
                <a:xfrm>
                  <a:off x="963" y="1757"/>
                  <a:ext cx="35" cy="45"/>
                </a:xfrm>
                <a:custGeom>
                  <a:avLst/>
                  <a:gdLst>
                    <a:gd name="T0" fmla="*/ 3 w 67"/>
                    <a:gd name="T1" fmla="*/ 12 h 65"/>
                    <a:gd name="T2" fmla="*/ 3 w 67"/>
                    <a:gd name="T3" fmla="*/ 15 h 65"/>
                    <a:gd name="T4" fmla="*/ 3 w 67"/>
                    <a:gd name="T5" fmla="*/ 12 h 65"/>
                    <a:gd name="T6" fmla="*/ 4 w 67"/>
                    <a:gd name="T7" fmla="*/ 10 h 65"/>
                    <a:gd name="T8" fmla="*/ 4 w 67"/>
                    <a:gd name="T9" fmla="*/ 13 h 65"/>
                    <a:gd name="T10" fmla="*/ 3 w 67"/>
                    <a:gd name="T11" fmla="*/ 15 h 65"/>
                    <a:gd name="T12" fmla="*/ 3 w 67"/>
                    <a:gd name="T13" fmla="*/ 12 h 65"/>
                    <a:gd name="T14" fmla="*/ 4 w 67"/>
                    <a:gd name="T15" fmla="*/ 9 h 65"/>
                    <a:gd name="T16" fmla="*/ 5 w 67"/>
                    <a:gd name="T17" fmla="*/ 7 h 65"/>
                    <a:gd name="T18" fmla="*/ 5 w 67"/>
                    <a:gd name="T19" fmla="*/ 10 h 65"/>
                    <a:gd name="T20" fmla="*/ 4 w 67"/>
                    <a:gd name="T21" fmla="*/ 13 h 65"/>
                    <a:gd name="T22" fmla="*/ 4 w 67"/>
                    <a:gd name="T23" fmla="*/ 7 h 65"/>
                    <a:gd name="T24" fmla="*/ 5 w 67"/>
                    <a:gd name="T25" fmla="*/ 7 h 65"/>
                    <a:gd name="T26" fmla="*/ 4 w 67"/>
                    <a:gd name="T27" fmla="*/ 7 h 65"/>
                    <a:gd name="T28" fmla="*/ 4 w 67"/>
                    <a:gd name="T29" fmla="*/ 7 h 65"/>
                    <a:gd name="T30" fmla="*/ 5 w 67"/>
                    <a:gd name="T31" fmla="*/ 7 h 65"/>
                    <a:gd name="T32" fmla="*/ 4 w 67"/>
                    <a:gd name="T33" fmla="*/ 7 h 65"/>
                    <a:gd name="T34" fmla="*/ 4 w 67"/>
                    <a:gd name="T35" fmla="*/ 5 h 65"/>
                    <a:gd name="T36" fmla="*/ 5 w 67"/>
                    <a:gd name="T37" fmla="*/ 3 h 65"/>
                    <a:gd name="T38" fmla="*/ 5 w 67"/>
                    <a:gd name="T39" fmla="*/ 6 h 65"/>
                    <a:gd name="T40" fmla="*/ 4 w 67"/>
                    <a:gd name="T41" fmla="*/ 7 h 65"/>
                    <a:gd name="T42" fmla="*/ 3 w 67"/>
                    <a:gd name="T43" fmla="*/ 4 h 65"/>
                    <a:gd name="T44" fmla="*/ 3 w 67"/>
                    <a:gd name="T45" fmla="*/ 0 h 65"/>
                    <a:gd name="T46" fmla="*/ 4 w 67"/>
                    <a:gd name="T47" fmla="*/ 1 h 65"/>
                    <a:gd name="T48" fmla="*/ 4 w 67"/>
                    <a:gd name="T49" fmla="*/ 2 h 65"/>
                    <a:gd name="T50" fmla="*/ 3 w 67"/>
                    <a:gd name="T51" fmla="*/ 3 h 65"/>
                    <a:gd name="T52" fmla="*/ 3 w 67"/>
                    <a:gd name="T53" fmla="*/ 0 h 65"/>
                    <a:gd name="T54" fmla="*/ 3 w 67"/>
                    <a:gd name="T55" fmla="*/ 3 h 65"/>
                    <a:gd name="T56" fmla="*/ 3 w 67"/>
                    <a:gd name="T57" fmla="*/ 3 h 65"/>
                    <a:gd name="T58" fmla="*/ 3 w 67"/>
                    <a:gd name="T59" fmla="*/ 0 h 65"/>
                    <a:gd name="T60" fmla="*/ 3 w 67"/>
                    <a:gd name="T61" fmla="*/ 3 h 65"/>
                    <a:gd name="T62" fmla="*/ 2 w 67"/>
                    <a:gd name="T63" fmla="*/ 5 h 65"/>
                    <a:gd name="T64" fmla="*/ 1 w 67"/>
                    <a:gd name="T65" fmla="*/ 1 h 65"/>
                    <a:gd name="T66" fmla="*/ 2 w 67"/>
                    <a:gd name="T67" fmla="*/ 0 h 65"/>
                    <a:gd name="T68" fmla="*/ 3 w 67"/>
                    <a:gd name="T69" fmla="*/ 3 h 65"/>
                    <a:gd name="T70" fmla="*/ 2 w 67"/>
                    <a:gd name="T71" fmla="*/ 5 h 65"/>
                    <a:gd name="T72" fmla="*/ 2 w 67"/>
                    <a:gd name="T73" fmla="*/ 5 h 65"/>
                    <a:gd name="T74" fmla="*/ 2 w 67"/>
                    <a:gd name="T75" fmla="*/ 6 h 65"/>
                    <a:gd name="T76" fmla="*/ 0 w 67"/>
                    <a:gd name="T77" fmla="*/ 7 h 65"/>
                    <a:gd name="T78" fmla="*/ 1 w 67"/>
                    <a:gd name="T79" fmla="*/ 4 h 65"/>
                    <a:gd name="T80" fmla="*/ 1 w 67"/>
                    <a:gd name="T81" fmla="*/ 2 h 65"/>
                    <a:gd name="T82" fmla="*/ 2 w 67"/>
                    <a:gd name="T83" fmla="*/ 7 h 65"/>
                    <a:gd name="T84" fmla="*/ 0 w 67"/>
                    <a:gd name="T85" fmla="*/ 7 h 65"/>
                    <a:gd name="T86" fmla="*/ 2 w 67"/>
                    <a:gd name="T87" fmla="*/ 7 h 65"/>
                    <a:gd name="T88" fmla="*/ 2 w 67"/>
                    <a:gd name="T89" fmla="*/ 7 h 65"/>
                    <a:gd name="T90" fmla="*/ 0 w 67"/>
                    <a:gd name="T91" fmla="*/ 7 h 65"/>
                    <a:gd name="T92" fmla="*/ 2 w 67"/>
                    <a:gd name="T93" fmla="*/ 7 h 65"/>
                    <a:gd name="T94" fmla="*/ 2 w 67"/>
                    <a:gd name="T95" fmla="*/ 10 h 65"/>
                    <a:gd name="T96" fmla="*/ 1 w 67"/>
                    <a:gd name="T97" fmla="*/ 12 h 65"/>
                    <a:gd name="T98" fmla="*/ 1 w 67"/>
                    <a:gd name="T99" fmla="*/ 9 h 65"/>
                    <a:gd name="T100" fmla="*/ 2 w 67"/>
                    <a:gd name="T101" fmla="*/ 7 h 65"/>
                    <a:gd name="T102" fmla="*/ 2 w 67"/>
                    <a:gd name="T103" fmla="*/ 10 h 65"/>
                    <a:gd name="T104" fmla="*/ 2 w 67"/>
                    <a:gd name="T105" fmla="*/ 10 h 65"/>
                    <a:gd name="T106" fmla="*/ 2 w 67"/>
                    <a:gd name="T107" fmla="*/ 11 h 65"/>
                    <a:gd name="T108" fmla="*/ 3 w 67"/>
                    <a:gd name="T109" fmla="*/ 15 h 65"/>
                    <a:gd name="T110" fmla="*/ 2 w 67"/>
                    <a:gd name="T111" fmla="*/ 15 h 65"/>
                    <a:gd name="T112" fmla="*/ 1 w 67"/>
                    <a:gd name="T113" fmla="*/ 13 h 65"/>
                    <a:gd name="T114" fmla="*/ 3 w 67"/>
                    <a:gd name="T115" fmla="*/ 12 h 65"/>
                    <a:gd name="T116" fmla="*/ 3 w 67"/>
                    <a:gd name="T117" fmla="*/ 15 h 65"/>
                    <a:gd name="T118" fmla="*/ 3 w 67"/>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5" y="50"/>
                      </a:moveTo>
                      <a:lnTo>
                        <a:pt x="35" y="50"/>
                      </a:lnTo>
                      <a:lnTo>
                        <a:pt x="35" y="65"/>
                      </a:lnTo>
                      <a:lnTo>
                        <a:pt x="35" y="50"/>
                      </a:lnTo>
                      <a:close/>
                      <a:moveTo>
                        <a:pt x="35" y="50"/>
                      </a:moveTo>
                      <a:lnTo>
                        <a:pt x="40" y="48"/>
                      </a:lnTo>
                      <a:lnTo>
                        <a:pt x="46" y="44"/>
                      </a:lnTo>
                      <a:lnTo>
                        <a:pt x="58" y="56"/>
                      </a:lnTo>
                      <a:lnTo>
                        <a:pt x="52" y="59"/>
                      </a:lnTo>
                      <a:lnTo>
                        <a:pt x="46" y="63"/>
                      </a:lnTo>
                      <a:lnTo>
                        <a:pt x="40" y="65"/>
                      </a:lnTo>
                      <a:lnTo>
                        <a:pt x="35" y="65"/>
                      </a:lnTo>
                      <a:lnTo>
                        <a:pt x="35" y="50"/>
                      </a:lnTo>
                      <a:close/>
                      <a:moveTo>
                        <a:pt x="46" y="44"/>
                      </a:moveTo>
                      <a:lnTo>
                        <a:pt x="50" y="40"/>
                      </a:lnTo>
                      <a:lnTo>
                        <a:pt x="50" y="32"/>
                      </a:lnTo>
                      <a:lnTo>
                        <a:pt x="67" y="32"/>
                      </a:lnTo>
                      <a:lnTo>
                        <a:pt x="65" y="40"/>
                      </a:lnTo>
                      <a:lnTo>
                        <a:pt x="63" y="46"/>
                      </a:lnTo>
                      <a:lnTo>
                        <a:pt x="61" y="52"/>
                      </a:lnTo>
                      <a:lnTo>
                        <a:pt x="58" y="56"/>
                      </a:lnTo>
                      <a:lnTo>
                        <a:pt x="46" y="44"/>
                      </a:lnTo>
                      <a:close/>
                      <a:moveTo>
                        <a:pt x="50" y="32"/>
                      </a:moveTo>
                      <a:lnTo>
                        <a:pt x="50" y="32"/>
                      </a:lnTo>
                      <a:lnTo>
                        <a:pt x="67" y="32"/>
                      </a:lnTo>
                      <a:lnTo>
                        <a:pt x="50" y="32"/>
                      </a:lnTo>
                      <a:close/>
                      <a:moveTo>
                        <a:pt x="50" y="32"/>
                      </a:moveTo>
                      <a:lnTo>
                        <a:pt x="50" y="32"/>
                      </a:lnTo>
                      <a:lnTo>
                        <a:pt x="67" y="32"/>
                      </a:lnTo>
                      <a:lnTo>
                        <a:pt x="50" y="32"/>
                      </a:lnTo>
                      <a:close/>
                      <a:moveTo>
                        <a:pt x="50" y="32"/>
                      </a:moveTo>
                      <a:lnTo>
                        <a:pt x="50" y="27"/>
                      </a:lnTo>
                      <a:lnTo>
                        <a:pt x="46" y="21"/>
                      </a:lnTo>
                      <a:lnTo>
                        <a:pt x="58" y="9"/>
                      </a:lnTo>
                      <a:lnTo>
                        <a:pt x="61" y="13"/>
                      </a:lnTo>
                      <a:lnTo>
                        <a:pt x="63" y="19"/>
                      </a:lnTo>
                      <a:lnTo>
                        <a:pt x="65" y="27"/>
                      </a:lnTo>
                      <a:lnTo>
                        <a:pt x="67" y="32"/>
                      </a:lnTo>
                      <a:lnTo>
                        <a:pt x="50" y="32"/>
                      </a:lnTo>
                      <a:close/>
                      <a:moveTo>
                        <a:pt x="46" y="21"/>
                      </a:moveTo>
                      <a:lnTo>
                        <a:pt x="40" y="17"/>
                      </a:lnTo>
                      <a:lnTo>
                        <a:pt x="35" y="15"/>
                      </a:lnTo>
                      <a:lnTo>
                        <a:pt x="35" y="0"/>
                      </a:lnTo>
                      <a:lnTo>
                        <a:pt x="40" y="0"/>
                      </a:lnTo>
                      <a:lnTo>
                        <a:pt x="46" y="2"/>
                      </a:lnTo>
                      <a:lnTo>
                        <a:pt x="52" y="6"/>
                      </a:lnTo>
                      <a:lnTo>
                        <a:pt x="58" y="9"/>
                      </a:lnTo>
                      <a:lnTo>
                        <a:pt x="46" y="21"/>
                      </a:lnTo>
                      <a:close/>
                      <a:moveTo>
                        <a:pt x="35" y="15"/>
                      </a:moveTo>
                      <a:lnTo>
                        <a:pt x="35" y="15"/>
                      </a:lnTo>
                      <a:lnTo>
                        <a:pt x="35" y="0"/>
                      </a:lnTo>
                      <a:lnTo>
                        <a:pt x="35" y="15"/>
                      </a:lnTo>
                      <a:close/>
                      <a:moveTo>
                        <a:pt x="35" y="15"/>
                      </a:moveTo>
                      <a:lnTo>
                        <a:pt x="35" y="15"/>
                      </a:lnTo>
                      <a:lnTo>
                        <a:pt x="35" y="0"/>
                      </a:lnTo>
                      <a:lnTo>
                        <a:pt x="35" y="15"/>
                      </a:lnTo>
                      <a:close/>
                      <a:moveTo>
                        <a:pt x="35" y="15"/>
                      </a:moveTo>
                      <a:lnTo>
                        <a:pt x="27" y="17"/>
                      </a:lnTo>
                      <a:lnTo>
                        <a:pt x="21" y="21"/>
                      </a:lnTo>
                      <a:lnTo>
                        <a:pt x="10" y="9"/>
                      </a:lnTo>
                      <a:lnTo>
                        <a:pt x="15" y="6"/>
                      </a:lnTo>
                      <a:lnTo>
                        <a:pt x="21" y="2"/>
                      </a:lnTo>
                      <a:lnTo>
                        <a:pt x="27" y="0"/>
                      </a:lnTo>
                      <a:lnTo>
                        <a:pt x="35" y="0"/>
                      </a:lnTo>
                      <a:lnTo>
                        <a:pt x="35" y="15"/>
                      </a:lnTo>
                      <a:close/>
                      <a:moveTo>
                        <a:pt x="21" y="21"/>
                      </a:moveTo>
                      <a:lnTo>
                        <a:pt x="21" y="21"/>
                      </a:lnTo>
                      <a:lnTo>
                        <a:pt x="15" y="15"/>
                      </a:lnTo>
                      <a:lnTo>
                        <a:pt x="21" y="21"/>
                      </a:lnTo>
                      <a:close/>
                      <a:moveTo>
                        <a:pt x="21" y="21"/>
                      </a:moveTo>
                      <a:lnTo>
                        <a:pt x="17" y="27"/>
                      </a:lnTo>
                      <a:lnTo>
                        <a:pt x="17" y="32"/>
                      </a:lnTo>
                      <a:lnTo>
                        <a:pt x="0" y="32"/>
                      </a:lnTo>
                      <a:lnTo>
                        <a:pt x="2" y="27"/>
                      </a:lnTo>
                      <a:lnTo>
                        <a:pt x="4" y="19"/>
                      </a:lnTo>
                      <a:lnTo>
                        <a:pt x="6" y="13"/>
                      </a:lnTo>
                      <a:lnTo>
                        <a:pt x="10" y="9"/>
                      </a:lnTo>
                      <a:lnTo>
                        <a:pt x="21" y="21"/>
                      </a:lnTo>
                      <a:close/>
                      <a:moveTo>
                        <a:pt x="17" y="32"/>
                      </a:moveTo>
                      <a:lnTo>
                        <a:pt x="17" y="32"/>
                      </a:lnTo>
                      <a:lnTo>
                        <a:pt x="0" y="32"/>
                      </a:lnTo>
                      <a:lnTo>
                        <a:pt x="17" y="32"/>
                      </a:lnTo>
                      <a:close/>
                      <a:moveTo>
                        <a:pt x="17" y="32"/>
                      </a:moveTo>
                      <a:lnTo>
                        <a:pt x="17" y="32"/>
                      </a:lnTo>
                      <a:lnTo>
                        <a:pt x="0" y="32"/>
                      </a:lnTo>
                      <a:lnTo>
                        <a:pt x="17" y="32"/>
                      </a:lnTo>
                      <a:close/>
                      <a:moveTo>
                        <a:pt x="17" y="32"/>
                      </a:moveTo>
                      <a:lnTo>
                        <a:pt x="17" y="40"/>
                      </a:lnTo>
                      <a:lnTo>
                        <a:pt x="21" y="44"/>
                      </a:lnTo>
                      <a:lnTo>
                        <a:pt x="10" y="56"/>
                      </a:lnTo>
                      <a:lnTo>
                        <a:pt x="6" y="52"/>
                      </a:lnTo>
                      <a:lnTo>
                        <a:pt x="4" y="46"/>
                      </a:lnTo>
                      <a:lnTo>
                        <a:pt x="2" y="40"/>
                      </a:lnTo>
                      <a:lnTo>
                        <a:pt x="0" y="32"/>
                      </a:lnTo>
                      <a:lnTo>
                        <a:pt x="17" y="32"/>
                      </a:lnTo>
                      <a:close/>
                      <a:moveTo>
                        <a:pt x="21" y="44"/>
                      </a:moveTo>
                      <a:lnTo>
                        <a:pt x="21" y="44"/>
                      </a:lnTo>
                      <a:lnTo>
                        <a:pt x="15" y="50"/>
                      </a:lnTo>
                      <a:lnTo>
                        <a:pt x="21" y="44"/>
                      </a:lnTo>
                      <a:close/>
                      <a:moveTo>
                        <a:pt x="21" y="44"/>
                      </a:moveTo>
                      <a:lnTo>
                        <a:pt x="27" y="48"/>
                      </a:lnTo>
                      <a:lnTo>
                        <a:pt x="35" y="50"/>
                      </a:lnTo>
                      <a:lnTo>
                        <a:pt x="35" y="65"/>
                      </a:lnTo>
                      <a:lnTo>
                        <a:pt x="27" y="65"/>
                      </a:lnTo>
                      <a:lnTo>
                        <a:pt x="21" y="63"/>
                      </a:lnTo>
                      <a:lnTo>
                        <a:pt x="15" y="59"/>
                      </a:lnTo>
                      <a:lnTo>
                        <a:pt x="10" y="56"/>
                      </a:lnTo>
                      <a:lnTo>
                        <a:pt x="21" y="44"/>
                      </a:lnTo>
                      <a:close/>
                      <a:moveTo>
                        <a:pt x="35" y="50"/>
                      </a:moveTo>
                      <a:lnTo>
                        <a:pt x="35" y="50"/>
                      </a:lnTo>
                      <a:lnTo>
                        <a:pt x="35" y="65"/>
                      </a:lnTo>
                      <a:lnTo>
                        <a:pt x="35" y="50"/>
                      </a:lnTo>
                      <a:close/>
                    </a:path>
                  </a:pathLst>
                </a:custGeom>
                <a:solidFill>
                  <a:srgbClr val="00FFFF"/>
                </a:solidFill>
                <a:ln w="9525">
                  <a:solidFill>
                    <a:srgbClr val="00FFFF"/>
                  </a:solidFill>
                  <a:round/>
                  <a:headEnd/>
                  <a:tailEnd/>
                </a:ln>
              </p:spPr>
              <p:txBody>
                <a:bodyPr/>
                <a:lstStyle/>
                <a:p>
                  <a:endParaRPr lang="es-ES"/>
                </a:p>
              </p:txBody>
            </p:sp>
            <p:sp>
              <p:nvSpPr>
                <p:cNvPr id="1512" name="Freeform 32"/>
                <p:cNvSpPr>
                  <a:spLocks noEditPoints="1"/>
                </p:cNvSpPr>
                <p:nvPr/>
              </p:nvSpPr>
              <p:spPr bwMode="auto">
                <a:xfrm>
                  <a:off x="976" y="1757"/>
                  <a:ext cx="35" cy="45"/>
                </a:xfrm>
                <a:custGeom>
                  <a:avLst/>
                  <a:gdLst>
                    <a:gd name="T0" fmla="*/ 3 w 67"/>
                    <a:gd name="T1" fmla="*/ 12 h 65"/>
                    <a:gd name="T2" fmla="*/ 3 w 67"/>
                    <a:gd name="T3" fmla="*/ 15 h 65"/>
                    <a:gd name="T4" fmla="*/ 3 w 67"/>
                    <a:gd name="T5" fmla="*/ 12 h 65"/>
                    <a:gd name="T6" fmla="*/ 4 w 67"/>
                    <a:gd name="T7" fmla="*/ 10 h 65"/>
                    <a:gd name="T8" fmla="*/ 4 w 67"/>
                    <a:gd name="T9" fmla="*/ 13 h 65"/>
                    <a:gd name="T10" fmla="*/ 3 w 67"/>
                    <a:gd name="T11" fmla="*/ 15 h 65"/>
                    <a:gd name="T12" fmla="*/ 3 w 67"/>
                    <a:gd name="T13" fmla="*/ 12 h 65"/>
                    <a:gd name="T14" fmla="*/ 4 w 67"/>
                    <a:gd name="T15" fmla="*/ 9 h 65"/>
                    <a:gd name="T16" fmla="*/ 5 w 67"/>
                    <a:gd name="T17" fmla="*/ 7 h 65"/>
                    <a:gd name="T18" fmla="*/ 5 w 67"/>
                    <a:gd name="T19" fmla="*/ 10 h 65"/>
                    <a:gd name="T20" fmla="*/ 4 w 67"/>
                    <a:gd name="T21" fmla="*/ 13 h 65"/>
                    <a:gd name="T22" fmla="*/ 4 w 67"/>
                    <a:gd name="T23" fmla="*/ 7 h 65"/>
                    <a:gd name="T24" fmla="*/ 5 w 67"/>
                    <a:gd name="T25" fmla="*/ 7 h 65"/>
                    <a:gd name="T26" fmla="*/ 4 w 67"/>
                    <a:gd name="T27" fmla="*/ 7 h 65"/>
                    <a:gd name="T28" fmla="*/ 4 w 67"/>
                    <a:gd name="T29" fmla="*/ 7 h 65"/>
                    <a:gd name="T30" fmla="*/ 5 w 67"/>
                    <a:gd name="T31" fmla="*/ 7 h 65"/>
                    <a:gd name="T32" fmla="*/ 4 w 67"/>
                    <a:gd name="T33" fmla="*/ 7 h 65"/>
                    <a:gd name="T34" fmla="*/ 4 w 67"/>
                    <a:gd name="T35" fmla="*/ 5 h 65"/>
                    <a:gd name="T36" fmla="*/ 5 w 67"/>
                    <a:gd name="T37" fmla="*/ 3 h 65"/>
                    <a:gd name="T38" fmla="*/ 5 w 67"/>
                    <a:gd name="T39" fmla="*/ 6 h 65"/>
                    <a:gd name="T40" fmla="*/ 4 w 67"/>
                    <a:gd name="T41" fmla="*/ 7 h 65"/>
                    <a:gd name="T42" fmla="*/ 3 w 67"/>
                    <a:gd name="T43" fmla="*/ 4 h 65"/>
                    <a:gd name="T44" fmla="*/ 3 w 67"/>
                    <a:gd name="T45" fmla="*/ 0 h 65"/>
                    <a:gd name="T46" fmla="*/ 4 w 67"/>
                    <a:gd name="T47" fmla="*/ 1 h 65"/>
                    <a:gd name="T48" fmla="*/ 4 w 67"/>
                    <a:gd name="T49" fmla="*/ 2 h 65"/>
                    <a:gd name="T50" fmla="*/ 3 w 67"/>
                    <a:gd name="T51" fmla="*/ 3 h 65"/>
                    <a:gd name="T52" fmla="*/ 3 w 67"/>
                    <a:gd name="T53" fmla="*/ 0 h 65"/>
                    <a:gd name="T54" fmla="*/ 3 w 67"/>
                    <a:gd name="T55" fmla="*/ 3 h 65"/>
                    <a:gd name="T56" fmla="*/ 3 w 67"/>
                    <a:gd name="T57" fmla="*/ 3 h 65"/>
                    <a:gd name="T58" fmla="*/ 3 w 67"/>
                    <a:gd name="T59" fmla="*/ 0 h 65"/>
                    <a:gd name="T60" fmla="*/ 3 w 67"/>
                    <a:gd name="T61" fmla="*/ 3 h 65"/>
                    <a:gd name="T62" fmla="*/ 2 w 67"/>
                    <a:gd name="T63" fmla="*/ 5 h 65"/>
                    <a:gd name="T64" fmla="*/ 1 w 67"/>
                    <a:gd name="T65" fmla="*/ 1 h 65"/>
                    <a:gd name="T66" fmla="*/ 2 w 67"/>
                    <a:gd name="T67" fmla="*/ 0 h 65"/>
                    <a:gd name="T68" fmla="*/ 3 w 67"/>
                    <a:gd name="T69" fmla="*/ 3 h 65"/>
                    <a:gd name="T70" fmla="*/ 2 w 67"/>
                    <a:gd name="T71" fmla="*/ 5 h 65"/>
                    <a:gd name="T72" fmla="*/ 2 w 67"/>
                    <a:gd name="T73" fmla="*/ 5 h 65"/>
                    <a:gd name="T74" fmla="*/ 2 w 67"/>
                    <a:gd name="T75" fmla="*/ 6 h 65"/>
                    <a:gd name="T76" fmla="*/ 0 w 67"/>
                    <a:gd name="T77" fmla="*/ 7 h 65"/>
                    <a:gd name="T78" fmla="*/ 1 w 67"/>
                    <a:gd name="T79" fmla="*/ 4 h 65"/>
                    <a:gd name="T80" fmla="*/ 1 w 67"/>
                    <a:gd name="T81" fmla="*/ 2 h 65"/>
                    <a:gd name="T82" fmla="*/ 1 w 67"/>
                    <a:gd name="T83" fmla="*/ 7 h 65"/>
                    <a:gd name="T84" fmla="*/ 0 w 67"/>
                    <a:gd name="T85" fmla="*/ 7 h 65"/>
                    <a:gd name="T86" fmla="*/ 1 w 67"/>
                    <a:gd name="T87" fmla="*/ 7 h 65"/>
                    <a:gd name="T88" fmla="*/ 1 w 67"/>
                    <a:gd name="T89" fmla="*/ 7 h 65"/>
                    <a:gd name="T90" fmla="*/ 0 w 67"/>
                    <a:gd name="T91" fmla="*/ 7 h 65"/>
                    <a:gd name="T92" fmla="*/ 1 w 67"/>
                    <a:gd name="T93" fmla="*/ 7 h 65"/>
                    <a:gd name="T94" fmla="*/ 2 w 67"/>
                    <a:gd name="T95" fmla="*/ 10 h 65"/>
                    <a:gd name="T96" fmla="*/ 1 w 67"/>
                    <a:gd name="T97" fmla="*/ 12 h 65"/>
                    <a:gd name="T98" fmla="*/ 0 w 67"/>
                    <a:gd name="T99" fmla="*/ 9 h 65"/>
                    <a:gd name="T100" fmla="*/ 1 w 67"/>
                    <a:gd name="T101" fmla="*/ 7 h 65"/>
                    <a:gd name="T102" fmla="*/ 2 w 67"/>
                    <a:gd name="T103" fmla="*/ 10 h 65"/>
                    <a:gd name="T104" fmla="*/ 2 w 67"/>
                    <a:gd name="T105" fmla="*/ 10 h 65"/>
                    <a:gd name="T106" fmla="*/ 2 w 67"/>
                    <a:gd name="T107" fmla="*/ 11 h 65"/>
                    <a:gd name="T108" fmla="*/ 3 w 67"/>
                    <a:gd name="T109" fmla="*/ 15 h 65"/>
                    <a:gd name="T110" fmla="*/ 2 w 67"/>
                    <a:gd name="T111" fmla="*/ 15 h 65"/>
                    <a:gd name="T112" fmla="*/ 1 w 67"/>
                    <a:gd name="T113" fmla="*/ 13 h 65"/>
                    <a:gd name="T114" fmla="*/ 3 w 67"/>
                    <a:gd name="T115" fmla="*/ 12 h 65"/>
                    <a:gd name="T116" fmla="*/ 3 w 67"/>
                    <a:gd name="T117" fmla="*/ 15 h 65"/>
                    <a:gd name="T118" fmla="*/ 3 w 67"/>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3" y="50"/>
                      </a:moveTo>
                      <a:lnTo>
                        <a:pt x="33" y="50"/>
                      </a:lnTo>
                      <a:lnTo>
                        <a:pt x="33" y="65"/>
                      </a:lnTo>
                      <a:lnTo>
                        <a:pt x="33" y="50"/>
                      </a:lnTo>
                      <a:close/>
                      <a:moveTo>
                        <a:pt x="33" y="50"/>
                      </a:moveTo>
                      <a:lnTo>
                        <a:pt x="40" y="48"/>
                      </a:lnTo>
                      <a:lnTo>
                        <a:pt x="46" y="44"/>
                      </a:lnTo>
                      <a:lnTo>
                        <a:pt x="56" y="56"/>
                      </a:lnTo>
                      <a:lnTo>
                        <a:pt x="52" y="59"/>
                      </a:lnTo>
                      <a:lnTo>
                        <a:pt x="46" y="63"/>
                      </a:lnTo>
                      <a:lnTo>
                        <a:pt x="40" y="65"/>
                      </a:lnTo>
                      <a:lnTo>
                        <a:pt x="33" y="65"/>
                      </a:lnTo>
                      <a:lnTo>
                        <a:pt x="33" y="50"/>
                      </a:lnTo>
                      <a:close/>
                      <a:moveTo>
                        <a:pt x="46" y="44"/>
                      </a:moveTo>
                      <a:lnTo>
                        <a:pt x="48" y="40"/>
                      </a:lnTo>
                      <a:lnTo>
                        <a:pt x="50" y="32"/>
                      </a:lnTo>
                      <a:lnTo>
                        <a:pt x="67" y="32"/>
                      </a:lnTo>
                      <a:lnTo>
                        <a:pt x="65" y="40"/>
                      </a:lnTo>
                      <a:lnTo>
                        <a:pt x="63" y="46"/>
                      </a:lnTo>
                      <a:lnTo>
                        <a:pt x="61" y="52"/>
                      </a:lnTo>
                      <a:lnTo>
                        <a:pt x="56" y="56"/>
                      </a:lnTo>
                      <a:lnTo>
                        <a:pt x="46" y="44"/>
                      </a:lnTo>
                      <a:close/>
                      <a:moveTo>
                        <a:pt x="50" y="32"/>
                      </a:moveTo>
                      <a:lnTo>
                        <a:pt x="50" y="32"/>
                      </a:lnTo>
                      <a:lnTo>
                        <a:pt x="67" y="32"/>
                      </a:lnTo>
                      <a:lnTo>
                        <a:pt x="50" y="32"/>
                      </a:lnTo>
                      <a:close/>
                      <a:moveTo>
                        <a:pt x="50" y="32"/>
                      </a:moveTo>
                      <a:lnTo>
                        <a:pt x="50" y="32"/>
                      </a:lnTo>
                      <a:lnTo>
                        <a:pt x="67" y="32"/>
                      </a:lnTo>
                      <a:lnTo>
                        <a:pt x="50" y="32"/>
                      </a:lnTo>
                      <a:close/>
                      <a:moveTo>
                        <a:pt x="50" y="32"/>
                      </a:moveTo>
                      <a:lnTo>
                        <a:pt x="48" y="27"/>
                      </a:lnTo>
                      <a:lnTo>
                        <a:pt x="46" y="21"/>
                      </a:lnTo>
                      <a:lnTo>
                        <a:pt x="56" y="9"/>
                      </a:lnTo>
                      <a:lnTo>
                        <a:pt x="61" y="13"/>
                      </a:lnTo>
                      <a:lnTo>
                        <a:pt x="63" y="19"/>
                      </a:lnTo>
                      <a:lnTo>
                        <a:pt x="65" y="27"/>
                      </a:lnTo>
                      <a:lnTo>
                        <a:pt x="67" y="32"/>
                      </a:lnTo>
                      <a:lnTo>
                        <a:pt x="50" y="32"/>
                      </a:lnTo>
                      <a:close/>
                      <a:moveTo>
                        <a:pt x="46" y="21"/>
                      </a:moveTo>
                      <a:lnTo>
                        <a:pt x="40" y="17"/>
                      </a:lnTo>
                      <a:lnTo>
                        <a:pt x="33" y="15"/>
                      </a:lnTo>
                      <a:lnTo>
                        <a:pt x="33" y="0"/>
                      </a:lnTo>
                      <a:lnTo>
                        <a:pt x="40" y="0"/>
                      </a:lnTo>
                      <a:lnTo>
                        <a:pt x="46" y="2"/>
                      </a:lnTo>
                      <a:lnTo>
                        <a:pt x="52" y="6"/>
                      </a:lnTo>
                      <a:lnTo>
                        <a:pt x="56" y="9"/>
                      </a:lnTo>
                      <a:lnTo>
                        <a:pt x="46"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1" y="21"/>
                      </a:lnTo>
                      <a:lnTo>
                        <a:pt x="10" y="9"/>
                      </a:lnTo>
                      <a:lnTo>
                        <a:pt x="15" y="6"/>
                      </a:lnTo>
                      <a:lnTo>
                        <a:pt x="21" y="2"/>
                      </a:lnTo>
                      <a:lnTo>
                        <a:pt x="27" y="0"/>
                      </a:lnTo>
                      <a:lnTo>
                        <a:pt x="33" y="0"/>
                      </a:lnTo>
                      <a:lnTo>
                        <a:pt x="33" y="15"/>
                      </a:lnTo>
                      <a:close/>
                      <a:moveTo>
                        <a:pt x="21" y="21"/>
                      </a:moveTo>
                      <a:lnTo>
                        <a:pt x="21" y="21"/>
                      </a:lnTo>
                      <a:lnTo>
                        <a:pt x="15" y="15"/>
                      </a:lnTo>
                      <a:lnTo>
                        <a:pt x="21" y="21"/>
                      </a:lnTo>
                      <a:close/>
                      <a:moveTo>
                        <a:pt x="21" y="21"/>
                      </a:moveTo>
                      <a:lnTo>
                        <a:pt x="17" y="27"/>
                      </a:lnTo>
                      <a:lnTo>
                        <a:pt x="15" y="32"/>
                      </a:lnTo>
                      <a:lnTo>
                        <a:pt x="0" y="32"/>
                      </a:lnTo>
                      <a:lnTo>
                        <a:pt x="0" y="27"/>
                      </a:lnTo>
                      <a:lnTo>
                        <a:pt x="2" y="19"/>
                      </a:lnTo>
                      <a:lnTo>
                        <a:pt x="6" y="13"/>
                      </a:lnTo>
                      <a:lnTo>
                        <a:pt x="10" y="9"/>
                      </a:lnTo>
                      <a:lnTo>
                        <a:pt x="21" y="21"/>
                      </a:lnTo>
                      <a:close/>
                      <a:moveTo>
                        <a:pt x="15" y="32"/>
                      </a:moveTo>
                      <a:lnTo>
                        <a:pt x="15" y="32"/>
                      </a:lnTo>
                      <a:lnTo>
                        <a:pt x="0" y="32"/>
                      </a:lnTo>
                      <a:lnTo>
                        <a:pt x="15" y="32"/>
                      </a:lnTo>
                      <a:close/>
                      <a:moveTo>
                        <a:pt x="15" y="32"/>
                      </a:moveTo>
                      <a:lnTo>
                        <a:pt x="15" y="32"/>
                      </a:lnTo>
                      <a:lnTo>
                        <a:pt x="0" y="32"/>
                      </a:lnTo>
                      <a:lnTo>
                        <a:pt x="15" y="32"/>
                      </a:lnTo>
                      <a:close/>
                      <a:moveTo>
                        <a:pt x="15" y="32"/>
                      </a:moveTo>
                      <a:lnTo>
                        <a:pt x="17" y="40"/>
                      </a:lnTo>
                      <a:lnTo>
                        <a:pt x="21" y="44"/>
                      </a:lnTo>
                      <a:lnTo>
                        <a:pt x="10" y="56"/>
                      </a:lnTo>
                      <a:lnTo>
                        <a:pt x="6" y="52"/>
                      </a:lnTo>
                      <a:lnTo>
                        <a:pt x="2" y="46"/>
                      </a:lnTo>
                      <a:lnTo>
                        <a:pt x="0" y="40"/>
                      </a:lnTo>
                      <a:lnTo>
                        <a:pt x="0" y="32"/>
                      </a:lnTo>
                      <a:lnTo>
                        <a:pt x="15" y="32"/>
                      </a:lnTo>
                      <a:close/>
                      <a:moveTo>
                        <a:pt x="21" y="44"/>
                      </a:moveTo>
                      <a:lnTo>
                        <a:pt x="21" y="44"/>
                      </a:lnTo>
                      <a:lnTo>
                        <a:pt x="15" y="50"/>
                      </a:lnTo>
                      <a:lnTo>
                        <a:pt x="21" y="44"/>
                      </a:lnTo>
                      <a:close/>
                      <a:moveTo>
                        <a:pt x="21" y="44"/>
                      </a:moveTo>
                      <a:lnTo>
                        <a:pt x="27" y="48"/>
                      </a:lnTo>
                      <a:lnTo>
                        <a:pt x="33" y="50"/>
                      </a:lnTo>
                      <a:lnTo>
                        <a:pt x="33" y="65"/>
                      </a:lnTo>
                      <a:lnTo>
                        <a:pt x="27" y="65"/>
                      </a:lnTo>
                      <a:lnTo>
                        <a:pt x="21" y="63"/>
                      </a:lnTo>
                      <a:lnTo>
                        <a:pt x="15" y="59"/>
                      </a:lnTo>
                      <a:lnTo>
                        <a:pt x="10" y="56"/>
                      </a:lnTo>
                      <a:lnTo>
                        <a:pt x="21" y="44"/>
                      </a:lnTo>
                      <a:close/>
                      <a:moveTo>
                        <a:pt x="33" y="50"/>
                      </a:moveTo>
                      <a:lnTo>
                        <a:pt x="33" y="50"/>
                      </a:lnTo>
                      <a:lnTo>
                        <a:pt x="33" y="65"/>
                      </a:lnTo>
                      <a:lnTo>
                        <a:pt x="33" y="50"/>
                      </a:lnTo>
                      <a:close/>
                    </a:path>
                  </a:pathLst>
                </a:custGeom>
                <a:solidFill>
                  <a:srgbClr val="00FFFF"/>
                </a:solidFill>
                <a:ln w="9525">
                  <a:solidFill>
                    <a:srgbClr val="00FFFF"/>
                  </a:solidFill>
                  <a:round/>
                  <a:headEnd/>
                  <a:tailEnd/>
                </a:ln>
              </p:spPr>
              <p:txBody>
                <a:bodyPr/>
                <a:lstStyle/>
                <a:p>
                  <a:endParaRPr lang="es-ES"/>
                </a:p>
              </p:txBody>
            </p:sp>
            <p:sp>
              <p:nvSpPr>
                <p:cNvPr id="1513" name="Freeform 33"/>
                <p:cNvSpPr>
                  <a:spLocks noEditPoints="1"/>
                </p:cNvSpPr>
                <p:nvPr/>
              </p:nvSpPr>
              <p:spPr bwMode="auto">
                <a:xfrm>
                  <a:off x="987" y="1757"/>
                  <a:ext cx="34" cy="45"/>
                </a:xfrm>
                <a:custGeom>
                  <a:avLst/>
                  <a:gdLst>
                    <a:gd name="T0" fmla="*/ 3 w 65"/>
                    <a:gd name="T1" fmla="*/ 12 h 65"/>
                    <a:gd name="T2" fmla="*/ 3 w 65"/>
                    <a:gd name="T3" fmla="*/ 15 h 65"/>
                    <a:gd name="T4" fmla="*/ 3 w 65"/>
                    <a:gd name="T5" fmla="*/ 12 h 65"/>
                    <a:gd name="T6" fmla="*/ 3 w 65"/>
                    <a:gd name="T7" fmla="*/ 10 h 65"/>
                    <a:gd name="T8" fmla="*/ 4 w 65"/>
                    <a:gd name="T9" fmla="*/ 13 h 65"/>
                    <a:gd name="T10" fmla="*/ 3 w 65"/>
                    <a:gd name="T11" fmla="*/ 15 h 65"/>
                    <a:gd name="T12" fmla="*/ 3 w 65"/>
                    <a:gd name="T13" fmla="*/ 12 h 65"/>
                    <a:gd name="T14" fmla="*/ 4 w 65"/>
                    <a:gd name="T15" fmla="*/ 9 h 65"/>
                    <a:gd name="T16" fmla="*/ 5 w 65"/>
                    <a:gd name="T17" fmla="*/ 7 h 65"/>
                    <a:gd name="T18" fmla="*/ 5 w 65"/>
                    <a:gd name="T19" fmla="*/ 10 h 65"/>
                    <a:gd name="T20" fmla="*/ 4 w 65"/>
                    <a:gd name="T21" fmla="*/ 13 h 65"/>
                    <a:gd name="T22" fmla="*/ 4 w 65"/>
                    <a:gd name="T23" fmla="*/ 7 h 65"/>
                    <a:gd name="T24" fmla="*/ 5 w 65"/>
                    <a:gd name="T25" fmla="*/ 7 h 65"/>
                    <a:gd name="T26" fmla="*/ 4 w 65"/>
                    <a:gd name="T27" fmla="*/ 7 h 65"/>
                    <a:gd name="T28" fmla="*/ 4 w 65"/>
                    <a:gd name="T29" fmla="*/ 7 h 65"/>
                    <a:gd name="T30" fmla="*/ 5 w 65"/>
                    <a:gd name="T31" fmla="*/ 7 h 65"/>
                    <a:gd name="T32" fmla="*/ 4 w 65"/>
                    <a:gd name="T33" fmla="*/ 7 h 65"/>
                    <a:gd name="T34" fmla="*/ 3 w 65"/>
                    <a:gd name="T35" fmla="*/ 5 h 65"/>
                    <a:gd name="T36" fmla="*/ 4 w 65"/>
                    <a:gd name="T37" fmla="*/ 3 h 65"/>
                    <a:gd name="T38" fmla="*/ 5 w 65"/>
                    <a:gd name="T39" fmla="*/ 6 h 65"/>
                    <a:gd name="T40" fmla="*/ 4 w 65"/>
                    <a:gd name="T41" fmla="*/ 7 h 65"/>
                    <a:gd name="T42" fmla="*/ 3 w 65"/>
                    <a:gd name="T43" fmla="*/ 4 h 65"/>
                    <a:gd name="T44" fmla="*/ 3 w 65"/>
                    <a:gd name="T45" fmla="*/ 0 h 65"/>
                    <a:gd name="T46" fmla="*/ 4 w 65"/>
                    <a:gd name="T47" fmla="*/ 1 h 65"/>
                    <a:gd name="T48" fmla="*/ 4 w 65"/>
                    <a:gd name="T49" fmla="*/ 2 h 65"/>
                    <a:gd name="T50" fmla="*/ 3 w 65"/>
                    <a:gd name="T51" fmla="*/ 3 h 65"/>
                    <a:gd name="T52" fmla="*/ 3 w 65"/>
                    <a:gd name="T53" fmla="*/ 0 h 65"/>
                    <a:gd name="T54" fmla="*/ 3 w 65"/>
                    <a:gd name="T55" fmla="*/ 3 h 65"/>
                    <a:gd name="T56" fmla="*/ 3 w 65"/>
                    <a:gd name="T57" fmla="*/ 3 h 65"/>
                    <a:gd name="T58" fmla="*/ 3 w 65"/>
                    <a:gd name="T59" fmla="*/ 0 h 65"/>
                    <a:gd name="T60" fmla="*/ 3 w 65"/>
                    <a:gd name="T61" fmla="*/ 3 h 65"/>
                    <a:gd name="T62" fmla="*/ 2 w 65"/>
                    <a:gd name="T63" fmla="*/ 5 h 65"/>
                    <a:gd name="T64" fmla="*/ 1 w 65"/>
                    <a:gd name="T65" fmla="*/ 1 h 65"/>
                    <a:gd name="T66" fmla="*/ 2 w 65"/>
                    <a:gd name="T67" fmla="*/ 0 h 65"/>
                    <a:gd name="T68" fmla="*/ 3 w 65"/>
                    <a:gd name="T69" fmla="*/ 3 h 65"/>
                    <a:gd name="T70" fmla="*/ 2 w 65"/>
                    <a:gd name="T71" fmla="*/ 5 h 65"/>
                    <a:gd name="T72" fmla="*/ 2 w 65"/>
                    <a:gd name="T73" fmla="*/ 5 h 65"/>
                    <a:gd name="T74" fmla="*/ 2 w 65"/>
                    <a:gd name="T75" fmla="*/ 6 h 65"/>
                    <a:gd name="T76" fmla="*/ 0 w 65"/>
                    <a:gd name="T77" fmla="*/ 7 h 65"/>
                    <a:gd name="T78" fmla="*/ 1 w 65"/>
                    <a:gd name="T79" fmla="*/ 4 h 65"/>
                    <a:gd name="T80" fmla="*/ 1 w 65"/>
                    <a:gd name="T81" fmla="*/ 2 h 65"/>
                    <a:gd name="T82" fmla="*/ 1 w 65"/>
                    <a:gd name="T83" fmla="*/ 7 h 65"/>
                    <a:gd name="T84" fmla="*/ 0 w 65"/>
                    <a:gd name="T85" fmla="*/ 7 h 65"/>
                    <a:gd name="T86" fmla="*/ 1 w 65"/>
                    <a:gd name="T87" fmla="*/ 7 h 65"/>
                    <a:gd name="T88" fmla="*/ 1 w 65"/>
                    <a:gd name="T89" fmla="*/ 7 h 65"/>
                    <a:gd name="T90" fmla="*/ 0 w 65"/>
                    <a:gd name="T91" fmla="*/ 7 h 65"/>
                    <a:gd name="T92" fmla="*/ 1 w 65"/>
                    <a:gd name="T93" fmla="*/ 7 h 65"/>
                    <a:gd name="T94" fmla="*/ 2 w 65"/>
                    <a:gd name="T95" fmla="*/ 10 h 65"/>
                    <a:gd name="T96" fmla="*/ 1 w 65"/>
                    <a:gd name="T97" fmla="*/ 12 h 65"/>
                    <a:gd name="T98" fmla="*/ 0 w 65"/>
                    <a:gd name="T99" fmla="*/ 9 h 65"/>
                    <a:gd name="T100" fmla="*/ 1 w 65"/>
                    <a:gd name="T101" fmla="*/ 7 h 65"/>
                    <a:gd name="T102" fmla="*/ 2 w 65"/>
                    <a:gd name="T103" fmla="*/ 10 h 65"/>
                    <a:gd name="T104" fmla="*/ 2 w 65"/>
                    <a:gd name="T105" fmla="*/ 10 h 65"/>
                    <a:gd name="T106" fmla="*/ 2 w 65"/>
                    <a:gd name="T107" fmla="*/ 11 h 65"/>
                    <a:gd name="T108" fmla="*/ 3 w 65"/>
                    <a:gd name="T109" fmla="*/ 15 h 65"/>
                    <a:gd name="T110" fmla="*/ 2 w 65"/>
                    <a:gd name="T111" fmla="*/ 15 h 65"/>
                    <a:gd name="T112" fmla="*/ 1 w 65"/>
                    <a:gd name="T113" fmla="*/ 13 h 65"/>
                    <a:gd name="T114" fmla="*/ 3 w 65"/>
                    <a:gd name="T115" fmla="*/ 12 h 65"/>
                    <a:gd name="T116" fmla="*/ 3 w 65"/>
                    <a:gd name="T117" fmla="*/ 15 h 65"/>
                    <a:gd name="T118" fmla="*/ 3 w 65"/>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5"/>
                    <a:gd name="T182" fmla="*/ 65 w 65"/>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5">
                      <a:moveTo>
                        <a:pt x="33" y="50"/>
                      </a:moveTo>
                      <a:lnTo>
                        <a:pt x="33" y="50"/>
                      </a:lnTo>
                      <a:lnTo>
                        <a:pt x="33" y="65"/>
                      </a:lnTo>
                      <a:lnTo>
                        <a:pt x="33" y="50"/>
                      </a:lnTo>
                      <a:close/>
                      <a:moveTo>
                        <a:pt x="33" y="50"/>
                      </a:moveTo>
                      <a:lnTo>
                        <a:pt x="39" y="48"/>
                      </a:lnTo>
                      <a:lnTo>
                        <a:pt x="44" y="44"/>
                      </a:lnTo>
                      <a:lnTo>
                        <a:pt x="56" y="56"/>
                      </a:lnTo>
                      <a:lnTo>
                        <a:pt x="52" y="59"/>
                      </a:lnTo>
                      <a:lnTo>
                        <a:pt x="46" y="63"/>
                      </a:lnTo>
                      <a:lnTo>
                        <a:pt x="39" y="65"/>
                      </a:lnTo>
                      <a:lnTo>
                        <a:pt x="33" y="65"/>
                      </a:lnTo>
                      <a:lnTo>
                        <a:pt x="33" y="50"/>
                      </a:lnTo>
                      <a:close/>
                      <a:moveTo>
                        <a:pt x="44" y="44"/>
                      </a:moveTo>
                      <a:lnTo>
                        <a:pt x="48" y="40"/>
                      </a:lnTo>
                      <a:lnTo>
                        <a:pt x="50" y="32"/>
                      </a:lnTo>
                      <a:lnTo>
                        <a:pt x="65" y="32"/>
                      </a:lnTo>
                      <a:lnTo>
                        <a:pt x="65" y="40"/>
                      </a:lnTo>
                      <a:lnTo>
                        <a:pt x="64" y="46"/>
                      </a:lnTo>
                      <a:lnTo>
                        <a:pt x="60" y="52"/>
                      </a:lnTo>
                      <a:lnTo>
                        <a:pt x="56" y="56"/>
                      </a:lnTo>
                      <a:lnTo>
                        <a:pt x="44" y="44"/>
                      </a:lnTo>
                      <a:close/>
                      <a:moveTo>
                        <a:pt x="50" y="32"/>
                      </a:moveTo>
                      <a:lnTo>
                        <a:pt x="50" y="32"/>
                      </a:lnTo>
                      <a:lnTo>
                        <a:pt x="65" y="32"/>
                      </a:lnTo>
                      <a:lnTo>
                        <a:pt x="50" y="32"/>
                      </a:lnTo>
                      <a:close/>
                      <a:moveTo>
                        <a:pt x="50" y="32"/>
                      </a:moveTo>
                      <a:lnTo>
                        <a:pt x="50" y="32"/>
                      </a:lnTo>
                      <a:lnTo>
                        <a:pt x="65" y="32"/>
                      </a:lnTo>
                      <a:lnTo>
                        <a:pt x="50" y="32"/>
                      </a:lnTo>
                      <a:close/>
                      <a:moveTo>
                        <a:pt x="50" y="32"/>
                      </a:moveTo>
                      <a:lnTo>
                        <a:pt x="48" y="27"/>
                      </a:lnTo>
                      <a:lnTo>
                        <a:pt x="44" y="21"/>
                      </a:lnTo>
                      <a:lnTo>
                        <a:pt x="56" y="9"/>
                      </a:lnTo>
                      <a:lnTo>
                        <a:pt x="60" y="13"/>
                      </a:lnTo>
                      <a:lnTo>
                        <a:pt x="64" y="19"/>
                      </a:lnTo>
                      <a:lnTo>
                        <a:pt x="65" y="27"/>
                      </a:lnTo>
                      <a:lnTo>
                        <a:pt x="65" y="32"/>
                      </a:lnTo>
                      <a:lnTo>
                        <a:pt x="50" y="32"/>
                      </a:lnTo>
                      <a:close/>
                      <a:moveTo>
                        <a:pt x="44" y="21"/>
                      </a:moveTo>
                      <a:lnTo>
                        <a:pt x="39" y="17"/>
                      </a:lnTo>
                      <a:lnTo>
                        <a:pt x="33" y="15"/>
                      </a:lnTo>
                      <a:lnTo>
                        <a:pt x="33" y="0"/>
                      </a:lnTo>
                      <a:lnTo>
                        <a:pt x="39" y="0"/>
                      </a:lnTo>
                      <a:lnTo>
                        <a:pt x="46" y="2"/>
                      </a:lnTo>
                      <a:lnTo>
                        <a:pt x="52" y="6"/>
                      </a:lnTo>
                      <a:lnTo>
                        <a:pt x="56" y="9"/>
                      </a:lnTo>
                      <a:lnTo>
                        <a:pt x="44"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1" y="21"/>
                      </a:lnTo>
                      <a:lnTo>
                        <a:pt x="10" y="9"/>
                      </a:lnTo>
                      <a:lnTo>
                        <a:pt x="14" y="6"/>
                      </a:lnTo>
                      <a:lnTo>
                        <a:pt x="19" y="2"/>
                      </a:lnTo>
                      <a:lnTo>
                        <a:pt x="27" y="0"/>
                      </a:lnTo>
                      <a:lnTo>
                        <a:pt x="33" y="0"/>
                      </a:lnTo>
                      <a:lnTo>
                        <a:pt x="33" y="15"/>
                      </a:lnTo>
                      <a:close/>
                      <a:moveTo>
                        <a:pt x="21" y="21"/>
                      </a:moveTo>
                      <a:lnTo>
                        <a:pt x="21" y="21"/>
                      </a:lnTo>
                      <a:lnTo>
                        <a:pt x="15" y="15"/>
                      </a:lnTo>
                      <a:lnTo>
                        <a:pt x="21" y="21"/>
                      </a:lnTo>
                      <a:close/>
                      <a:moveTo>
                        <a:pt x="21" y="21"/>
                      </a:moveTo>
                      <a:lnTo>
                        <a:pt x="17" y="27"/>
                      </a:lnTo>
                      <a:lnTo>
                        <a:pt x="15" y="32"/>
                      </a:lnTo>
                      <a:lnTo>
                        <a:pt x="0" y="32"/>
                      </a:lnTo>
                      <a:lnTo>
                        <a:pt x="0" y="27"/>
                      </a:lnTo>
                      <a:lnTo>
                        <a:pt x="2" y="19"/>
                      </a:lnTo>
                      <a:lnTo>
                        <a:pt x="6" y="13"/>
                      </a:lnTo>
                      <a:lnTo>
                        <a:pt x="10" y="9"/>
                      </a:lnTo>
                      <a:lnTo>
                        <a:pt x="21" y="21"/>
                      </a:lnTo>
                      <a:close/>
                      <a:moveTo>
                        <a:pt x="15" y="32"/>
                      </a:moveTo>
                      <a:lnTo>
                        <a:pt x="15" y="32"/>
                      </a:lnTo>
                      <a:lnTo>
                        <a:pt x="0" y="32"/>
                      </a:lnTo>
                      <a:lnTo>
                        <a:pt x="15" y="32"/>
                      </a:lnTo>
                      <a:close/>
                      <a:moveTo>
                        <a:pt x="15" y="32"/>
                      </a:moveTo>
                      <a:lnTo>
                        <a:pt x="15" y="32"/>
                      </a:lnTo>
                      <a:lnTo>
                        <a:pt x="0" y="32"/>
                      </a:lnTo>
                      <a:lnTo>
                        <a:pt x="15" y="32"/>
                      </a:lnTo>
                      <a:close/>
                      <a:moveTo>
                        <a:pt x="15" y="32"/>
                      </a:moveTo>
                      <a:lnTo>
                        <a:pt x="17" y="40"/>
                      </a:lnTo>
                      <a:lnTo>
                        <a:pt x="21" y="44"/>
                      </a:lnTo>
                      <a:lnTo>
                        <a:pt x="10" y="56"/>
                      </a:lnTo>
                      <a:lnTo>
                        <a:pt x="6" y="52"/>
                      </a:lnTo>
                      <a:lnTo>
                        <a:pt x="2" y="46"/>
                      </a:lnTo>
                      <a:lnTo>
                        <a:pt x="0" y="40"/>
                      </a:lnTo>
                      <a:lnTo>
                        <a:pt x="0" y="32"/>
                      </a:lnTo>
                      <a:lnTo>
                        <a:pt x="15" y="32"/>
                      </a:lnTo>
                      <a:close/>
                      <a:moveTo>
                        <a:pt x="21" y="44"/>
                      </a:moveTo>
                      <a:lnTo>
                        <a:pt x="21" y="44"/>
                      </a:lnTo>
                      <a:lnTo>
                        <a:pt x="15" y="50"/>
                      </a:lnTo>
                      <a:lnTo>
                        <a:pt x="21" y="44"/>
                      </a:lnTo>
                      <a:close/>
                      <a:moveTo>
                        <a:pt x="21" y="44"/>
                      </a:moveTo>
                      <a:lnTo>
                        <a:pt x="27" y="48"/>
                      </a:lnTo>
                      <a:lnTo>
                        <a:pt x="33" y="50"/>
                      </a:lnTo>
                      <a:lnTo>
                        <a:pt x="33" y="65"/>
                      </a:lnTo>
                      <a:lnTo>
                        <a:pt x="27" y="65"/>
                      </a:lnTo>
                      <a:lnTo>
                        <a:pt x="19" y="63"/>
                      </a:lnTo>
                      <a:lnTo>
                        <a:pt x="14" y="59"/>
                      </a:lnTo>
                      <a:lnTo>
                        <a:pt x="10" y="56"/>
                      </a:lnTo>
                      <a:lnTo>
                        <a:pt x="21" y="44"/>
                      </a:lnTo>
                      <a:close/>
                      <a:moveTo>
                        <a:pt x="33" y="50"/>
                      </a:moveTo>
                      <a:lnTo>
                        <a:pt x="33" y="50"/>
                      </a:lnTo>
                      <a:lnTo>
                        <a:pt x="33" y="65"/>
                      </a:lnTo>
                      <a:lnTo>
                        <a:pt x="33" y="50"/>
                      </a:lnTo>
                      <a:close/>
                    </a:path>
                  </a:pathLst>
                </a:custGeom>
                <a:solidFill>
                  <a:srgbClr val="00FFFF"/>
                </a:solidFill>
                <a:ln w="9525">
                  <a:solidFill>
                    <a:srgbClr val="00FFFF"/>
                  </a:solidFill>
                  <a:round/>
                  <a:headEnd/>
                  <a:tailEnd/>
                </a:ln>
              </p:spPr>
              <p:txBody>
                <a:bodyPr/>
                <a:lstStyle/>
                <a:p>
                  <a:endParaRPr lang="es-ES"/>
                </a:p>
              </p:txBody>
            </p:sp>
            <p:sp>
              <p:nvSpPr>
                <p:cNvPr id="1514" name="Freeform 34"/>
                <p:cNvSpPr>
                  <a:spLocks noEditPoints="1"/>
                </p:cNvSpPr>
                <p:nvPr/>
              </p:nvSpPr>
              <p:spPr bwMode="auto">
                <a:xfrm>
                  <a:off x="996" y="1757"/>
                  <a:ext cx="35" cy="45"/>
                </a:xfrm>
                <a:custGeom>
                  <a:avLst/>
                  <a:gdLst>
                    <a:gd name="T0" fmla="*/ 3 w 66"/>
                    <a:gd name="T1" fmla="*/ 12 h 65"/>
                    <a:gd name="T2" fmla="*/ 3 w 66"/>
                    <a:gd name="T3" fmla="*/ 15 h 65"/>
                    <a:gd name="T4" fmla="*/ 3 w 66"/>
                    <a:gd name="T5" fmla="*/ 12 h 65"/>
                    <a:gd name="T6" fmla="*/ 4 w 66"/>
                    <a:gd name="T7" fmla="*/ 10 h 65"/>
                    <a:gd name="T8" fmla="*/ 4 w 66"/>
                    <a:gd name="T9" fmla="*/ 13 h 65"/>
                    <a:gd name="T10" fmla="*/ 3 w 66"/>
                    <a:gd name="T11" fmla="*/ 15 h 65"/>
                    <a:gd name="T12" fmla="*/ 3 w 66"/>
                    <a:gd name="T13" fmla="*/ 12 h 65"/>
                    <a:gd name="T14" fmla="*/ 4 w 66"/>
                    <a:gd name="T15" fmla="*/ 9 h 65"/>
                    <a:gd name="T16" fmla="*/ 5 w 66"/>
                    <a:gd name="T17" fmla="*/ 7 h 65"/>
                    <a:gd name="T18" fmla="*/ 5 w 66"/>
                    <a:gd name="T19" fmla="*/ 10 h 65"/>
                    <a:gd name="T20" fmla="*/ 4 w 66"/>
                    <a:gd name="T21" fmla="*/ 13 h 65"/>
                    <a:gd name="T22" fmla="*/ 4 w 66"/>
                    <a:gd name="T23" fmla="*/ 7 h 65"/>
                    <a:gd name="T24" fmla="*/ 5 w 66"/>
                    <a:gd name="T25" fmla="*/ 7 h 65"/>
                    <a:gd name="T26" fmla="*/ 4 w 66"/>
                    <a:gd name="T27" fmla="*/ 7 h 65"/>
                    <a:gd name="T28" fmla="*/ 4 w 66"/>
                    <a:gd name="T29" fmla="*/ 7 h 65"/>
                    <a:gd name="T30" fmla="*/ 5 w 66"/>
                    <a:gd name="T31" fmla="*/ 7 h 65"/>
                    <a:gd name="T32" fmla="*/ 4 w 66"/>
                    <a:gd name="T33" fmla="*/ 7 h 65"/>
                    <a:gd name="T34" fmla="*/ 4 w 66"/>
                    <a:gd name="T35" fmla="*/ 5 h 65"/>
                    <a:gd name="T36" fmla="*/ 5 w 66"/>
                    <a:gd name="T37" fmla="*/ 3 h 65"/>
                    <a:gd name="T38" fmla="*/ 5 w 66"/>
                    <a:gd name="T39" fmla="*/ 6 h 65"/>
                    <a:gd name="T40" fmla="*/ 4 w 66"/>
                    <a:gd name="T41" fmla="*/ 7 h 65"/>
                    <a:gd name="T42" fmla="*/ 3 w 66"/>
                    <a:gd name="T43" fmla="*/ 4 h 65"/>
                    <a:gd name="T44" fmla="*/ 3 w 66"/>
                    <a:gd name="T45" fmla="*/ 0 h 65"/>
                    <a:gd name="T46" fmla="*/ 4 w 66"/>
                    <a:gd name="T47" fmla="*/ 1 h 65"/>
                    <a:gd name="T48" fmla="*/ 4 w 66"/>
                    <a:gd name="T49" fmla="*/ 2 h 65"/>
                    <a:gd name="T50" fmla="*/ 3 w 66"/>
                    <a:gd name="T51" fmla="*/ 3 h 65"/>
                    <a:gd name="T52" fmla="*/ 3 w 66"/>
                    <a:gd name="T53" fmla="*/ 0 h 65"/>
                    <a:gd name="T54" fmla="*/ 3 w 66"/>
                    <a:gd name="T55" fmla="*/ 3 h 65"/>
                    <a:gd name="T56" fmla="*/ 3 w 66"/>
                    <a:gd name="T57" fmla="*/ 3 h 65"/>
                    <a:gd name="T58" fmla="*/ 3 w 66"/>
                    <a:gd name="T59" fmla="*/ 0 h 65"/>
                    <a:gd name="T60" fmla="*/ 3 w 66"/>
                    <a:gd name="T61" fmla="*/ 3 h 65"/>
                    <a:gd name="T62" fmla="*/ 2 w 66"/>
                    <a:gd name="T63" fmla="*/ 5 h 65"/>
                    <a:gd name="T64" fmla="*/ 1 w 66"/>
                    <a:gd name="T65" fmla="*/ 1 h 65"/>
                    <a:gd name="T66" fmla="*/ 2 w 66"/>
                    <a:gd name="T67" fmla="*/ 0 h 65"/>
                    <a:gd name="T68" fmla="*/ 3 w 66"/>
                    <a:gd name="T69" fmla="*/ 3 h 65"/>
                    <a:gd name="T70" fmla="*/ 2 w 66"/>
                    <a:gd name="T71" fmla="*/ 5 h 65"/>
                    <a:gd name="T72" fmla="*/ 2 w 66"/>
                    <a:gd name="T73" fmla="*/ 5 h 65"/>
                    <a:gd name="T74" fmla="*/ 2 w 66"/>
                    <a:gd name="T75" fmla="*/ 6 h 65"/>
                    <a:gd name="T76" fmla="*/ 0 w 66"/>
                    <a:gd name="T77" fmla="*/ 7 h 65"/>
                    <a:gd name="T78" fmla="*/ 1 w 66"/>
                    <a:gd name="T79" fmla="*/ 4 h 65"/>
                    <a:gd name="T80" fmla="*/ 1 w 66"/>
                    <a:gd name="T81" fmla="*/ 2 h 65"/>
                    <a:gd name="T82" fmla="*/ 1 w 66"/>
                    <a:gd name="T83" fmla="*/ 7 h 65"/>
                    <a:gd name="T84" fmla="*/ 0 w 66"/>
                    <a:gd name="T85" fmla="*/ 7 h 65"/>
                    <a:gd name="T86" fmla="*/ 1 w 66"/>
                    <a:gd name="T87" fmla="*/ 7 h 65"/>
                    <a:gd name="T88" fmla="*/ 1 w 66"/>
                    <a:gd name="T89" fmla="*/ 7 h 65"/>
                    <a:gd name="T90" fmla="*/ 0 w 66"/>
                    <a:gd name="T91" fmla="*/ 7 h 65"/>
                    <a:gd name="T92" fmla="*/ 1 w 66"/>
                    <a:gd name="T93" fmla="*/ 7 h 65"/>
                    <a:gd name="T94" fmla="*/ 2 w 66"/>
                    <a:gd name="T95" fmla="*/ 10 h 65"/>
                    <a:gd name="T96" fmla="*/ 1 w 66"/>
                    <a:gd name="T97" fmla="*/ 12 h 65"/>
                    <a:gd name="T98" fmla="*/ 0 w 66"/>
                    <a:gd name="T99" fmla="*/ 9 h 65"/>
                    <a:gd name="T100" fmla="*/ 1 w 66"/>
                    <a:gd name="T101" fmla="*/ 7 h 65"/>
                    <a:gd name="T102" fmla="*/ 2 w 66"/>
                    <a:gd name="T103" fmla="*/ 10 h 65"/>
                    <a:gd name="T104" fmla="*/ 2 w 66"/>
                    <a:gd name="T105" fmla="*/ 10 h 65"/>
                    <a:gd name="T106" fmla="*/ 2 w 66"/>
                    <a:gd name="T107" fmla="*/ 11 h 65"/>
                    <a:gd name="T108" fmla="*/ 3 w 66"/>
                    <a:gd name="T109" fmla="*/ 15 h 65"/>
                    <a:gd name="T110" fmla="*/ 2 w 66"/>
                    <a:gd name="T111" fmla="*/ 15 h 65"/>
                    <a:gd name="T112" fmla="*/ 1 w 66"/>
                    <a:gd name="T113" fmla="*/ 13 h 65"/>
                    <a:gd name="T114" fmla="*/ 3 w 66"/>
                    <a:gd name="T115" fmla="*/ 12 h 65"/>
                    <a:gd name="T116" fmla="*/ 3 w 66"/>
                    <a:gd name="T117" fmla="*/ 15 h 65"/>
                    <a:gd name="T118" fmla="*/ 3 w 66"/>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5"/>
                    <a:gd name="T182" fmla="*/ 66 w 66"/>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5">
                      <a:moveTo>
                        <a:pt x="33" y="50"/>
                      </a:moveTo>
                      <a:lnTo>
                        <a:pt x="33" y="50"/>
                      </a:lnTo>
                      <a:lnTo>
                        <a:pt x="33" y="65"/>
                      </a:lnTo>
                      <a:lnTo>
                        <a:pt x="33" y="50"/>
                      </a:lnTo>
                      <a:close/>
                      <a:moveTo>
                        <a:pt x="33" y="50"/>
                      </a:moveTo>
                      <a:lnTo>
                        <a:pt x="41" y="48"/>
                      </a:lnTo>
                      <a:lnTo>
                        <a:pt x="45" y="44"/>
                      </a:lnTo>
                      <a:lnTo>
                        <a:pt x="56" y="56"/>
                      </a:lnTo>
                      <a:lnTo>
                        <a:pt x="52" y="59"/>
                      </a:lnTo>
                      <a:lnTo>
                        <a:pt x="47" y="63"/>
                      </a:lnTo>
                      <a:lnTo>
                        <a:pt x="41" y="65"/>
                      </a:lnTo>
                      <a:lnTo>
                        <a:pt x="33" y="65"/>
                      </a:lnTo>
                      <a:lnTo>
                        <a:pt x="33" y="50"/>
                      </a:lnTo>
                      <a:close/>
                      <a:moveTo>
                        <a:pt x="45" y="44"/>
                      </a:moveTo>
                      <a:lnTo>
                        <a:pt x="48" y="40"/>
                      </a:lnTo>
                      <a:lnTo>
                        <a:pt x="50" y="32"/>
                      </a:lnTo>
                      <a:lnTo>
                        <a:pt x="66" y="32"/>
                      </a:lnTo>
                      <a:lnTo>
                        <a:pt x="66" y="40"/>
                      </a:lnTo>
                      <a:lnTo>
                        <a:pt x="64" y="46"/>
                      </a:lnTo>
                      <a:lnTo>
                        <a:pt x="60" y="52"/>
                      </a:lnTo>
                      <a:lnTo>
                        <a:pt x="56" y="56"/>
                      </a:lnTo>
                      <a:lnTo>
                        <a:pt x="45" y="44"/>
                      </a:lnTo>
                      <a:close/>
                      <a:moveTo>
                        <a:pt x="50" y="32"/>
                      </a:moveTo>
                      <a:lnTo>
                        <a:pt x="50" y="32"/>
                      </a:lnTo>
                      <a:lnTo>
                        <a:pt x="66" y="32"/>
                      </a:lnTo>
                      <a:lnTo>
                        <a:pt x="50" y="32"/>
                      </a:lnTo>
                      <a:close/>
                      <a:moveTo>
                        <a:pt x="50" y="32"/>
                      </a:moveTo>
                      <a:lnTo>
                        <a:pt x="50" y="32"/>
                      </a:lnTo>
                      <a:lnTo>
                        <a:pt x="66" y="32"/>
                      </a:lnTo>
                      <a:lnTo>
                        <a:pt x="50" y="32"/>
                      </a:lnTo>
                      <a:close/>
                      <a:moveTo>
                        <a:pt x="50" y="32"/>
                      </a:moveTo>
                      <a:lnTo>
                        <a:pt x="48" y="27"/>
                      </a:lnTo>
                      <a:lnTo>
                        <a:pt x="45" y="21"/>
                      </a:lnTo>
                      <a:lnTo>
                        <a:pt x="56" y="9"/>
                      </a:lnTo>
                      <a:lnTo>
                        <a:pt x="60" y="13"/>
                      </a:lnTo>
                      <a:lnTo>
                        <a:pt x="64" y="19"/>
                      </a:lnTo>
                      <a:lnTo>
                        <a:pt x="66" y="27"/>
                      </a:lnTo>
                      <a:lnTo>
                        <a:pt x="66" y="32"/>
                      </a:lnTo>
                      <a:lnTo>
                        <a:pt x="50" y="32"/>
                      </a:lnTo>
                      <a:close/>
                      <a:moveTo>
                        <a:pt x="45" y="21"/>
                      </a:moveTo>
                      <a:lnTo>
                        <a:pt x="41" y="17"/>
                      </a:lnTo>
                      <a:lnTo>
                        <a:pt x="33" y="15"/>
                      </a:lnTo>
                      <a:lnTo>
                        <a:pt x="33" y="0"/>
                      </a:lnTo>
                      <a:lnTo>
                        <a:pt x="41" y="0"/>
                      </a:lnTo>
                      <a:lnTo>
                        <a:pt x="47" y="2"/>
                      </a:lnTo>
                      <a:lnTo>
                        <a:pt x="52" y="6"/>
                      </a:lnTo>
                      <a:lnTo>
                        <a:pt x="56" y="9"/>
                      </a:lnTo>
                      <a:lnTo>
                        <a:pt x="45"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2" y="21"/>
                      </a:lnTo>
                      <a:lnTo>
                        <a:pt x="10" y="9"/>
                      </a:lnTo>
                      <a:lnTo>
                        <a:pt x="14" y="6"/>
                      </a:lnTo>
                      <a:lnTo>
                        <a:pt x="20" y="2"/>
                      </a:lnTo>
                      <a:lnTo>
                        <a:pt x="27" y="0"/>
                      </a:lnTo>
                      <a:lnTo>
                        <a:pt x="33" y="0"/>
                      </a:lnTo>
                      <a:lnTo>
                        <a:pt x="33" y="15"/>
                      </a:lnTo>
                      <a:close/>
                      <a:moveTo>
                        <a:pt x="22" y="21"/>
                      </a:moveTo>
                      <a:lnTo>
                        <a:pt x="22" y="21"/>
                      </a:lnTo>
                      <a:lnTo>
                        <a:pt x="16" y="15"/>
                      </a:lnTo>
                      <a:lnTo>
                        <a:pt x="22" y="21"/>
                      </a:lnTo>
                      <a:close/>
                      <a:moveTo>
                        <a:pt x="22" y="21"/>
                      </a:moveTo>
                      <a:lnTo>
                        <a:pt x="18" y="27"/>
                      </a:lnTo>
                      <a:lnTo>
                        <a:pt x="16" y="32"/>
                      </a:lnTo>
                      <a:lnTo>
                        <a:pt x="0" y="32"/>
                      </a:lnTo>
                      <a:lnTo>
                        <a:pt x="0" y="27"/>
                      </a:lnTo>
                      <a:lnTo>
                        <a:pt x="2" y="19"/>
                      </a:lnTo>
                      <a:lnTo>
                        <a:pt x="6" y="13"/>
                      </a:lnTo>
                      <a:lnTo>
                        <a:pt x="10" y="9"/>
                      </a:lnTo>
                      <a:lnTo>
                        <a:pt x="22" y="21"/>
                      </a:lnTo>
                      <a:close/>
                      <a:moveTo>
                        <a:pt x="16" y="32"/>
                      </a:moveTo>
                      <a:lnTo>
                        <a:pt x="16" y="32"/>
                      </a:lnTo>
                      <a:lnTo>
                        <a:pt x="0" y="32"/>
                      </a:lnTo>
                      <a:lnTo>
                        <a:pt x="16" y="32"/>
                      </a:lnTo>
                      <a:close/>
                      <a:moveTo>
                        <a:pt x="16" y="32"/>
                      </a:moveTo>
                      <a:lnTo>
                        <a:pt x="16" y="32"/>
                      </a:lnTo>
                      <a:lnTo>
                        <a:pt x="0" y="32"/>
                      </a:lnTo>
                      <a:lnTo>
                        <a:pt x="16" y="32"/>
                      </a:lnTo>
                      <a:close/>
                      <a:moveTo>
                        <a:pt x="16" y="32"/>
                      </a:moveTo>
                      <a:lnTo>
                        <a:pt x="18" y="40"/>
                      </a:lnTo>
                      <a:lnTo>
                        <a:pt x="22" y="44"/>
                      </a:lnTo>
                      <a:lnTo>
                        <a:pt x="10" y="56"/>
                      </a:lnTo>
                      <a:lnTo>
                        <a:pt x="6" y="52"/>
                      </a:lnTo>
                      <a:lnTo>
                        <a:pt x="2" y="46"/>
                      </a:lnTo>
                      <a:lnTo>
                        <a:pt x="0" y="40"/>
                      </a:lnTo>
                      <a:lnTo>
                        <a:pt x="0" y="32"/>
                      </a:lnTo>
                      <a:lnTo>
                        <a:pt x="16" y="32"/>
                      </a:lnTo>
                      <a:close/>
                      <a:moveTo>
                        <a:pt x="22" y="44"/>
                      </a:moveTo>
                      <a:lnTo>
                        <a:pt x="22" y="44"/>
                      </a:lnTo>
                      <a:lnTo>
                        <a:pt x="16" y="50"/>
                      </a:lnTo>
                      <a:lnTo>
                        <a:pt x="22" y="44"/>
                      </a:lnTo>
                      <a:close/>
                      <a:moveTo>
                        <a:pt x="22" y="44"/>
                      </a:moveTo>
                      <a:lnTo>
                        <a:pt x="27" y="48"/>
                      </a:lnTo>
                      <a:lnTo>
                        <a:pt x="33" y="50"/>
                      </a:lnTo>
                      <a:lnTo>
                        <a:pt x="33" y="65"/>
                      </a:lnTo>
                      <a:lnTo>
                        <a:pt x="27" y="65"/>
                      </a:lnTo>
                      <a:lnTo>
                        <a:pt x="20" y="63"/>
                      </a:lnTo>
                      <a:lnTo>
                        <a:pt x="14" y="59"/>
                      </a:lnTo>
                      <a:lnTo>
                        <a:pt x="10" y="56"/>
                      </a:lnTo>
                      <a:lnTo>
                        <a:pt x="22" y="44"/>
                      </a:lnTo>
                      <a:close/>
                      <a:moveTo>
                        <a:pt x="33" y="50"/>
                      </a:moveTo>
                      <a:lnTo>
                        <a:pt x="33" y="50"/>
                      </a:lnTo>
                      <a:lnTo>
                        <a:pt x="33" y="65"/>
                      </a:lnTo>
                      <a:lnTo>
                        <a:pt x="33" y="50"/>
                      </a:lnTo>
                      <a:close/>
                    </a:path>
                  </a:pathLst>
                </a:custGeom>
                <a:solidFill>
                  <a:srgbClr val="00FFFF"/>
                </a:solidFill>
                <a:ln w="9525">
                  <a:solidFill>
                    <a:srgbClr val="00FFFF"/>
                  </a:solidFill>
                  <a:round/>
                  <a:headEnd/>
                  <a:tailEnd/>
                </a:ln>
              </p:spPr>
              <p:txBody>
                <a:bodyPr/>
                <a:lstStyle/>
                <a:p>
                  <a:endParaRPr lang="es-ES"/>
                </a:p>
              </p:txBody>
            </p:sp>
            <p:sp>
              <p:nvSpPr>
                <p:cNvPr id="1515" name="Freeform 35"/>
                <p:cNvSpPr>
                  <a:spLocks noEditPoints="1"/>
                </p:cNvSpPr>
                <p:nvPr/>
              </p:nvSpPr>
              <p:spPr bwMode="auto">
                <a:xfrm>
                  <a:off x="1002" y="1795"/>
                  <a:ext cx="34" cy="47"/>
                </a:xfrm>
                <a:custGeom>
                  <a:avLst/>
                  <a:gdLst>
                    <a:gd name="T0" fmla="*/ 3 w 65"/>
                    <a:gd name="T1" fmla="*/ 12 h 67"/>
                    <a:gd name="T2" fmla="*/ 3 w 65"/>
                    <a:gd name="T3" fmla="*/ 16 h 67"/>
                    <a:gd name="T4" fmla="*/ 3 w 65"/>
                    <a:gd name="T5" fmla="*/ 12 h 67"/>
                    <a:gd name="T6" fmla="*/ 3 w 65"/>
                    <a:gd name="T7" fmla="*/ 11 h 67"/>
                    <a:gd name="T8" fmla="*/ 4 w 65"/>
                    <a:gd name="T9" fmla="*/ 15 h 67"/>
                    <a:gd name="T10" fmla="*/ 3 w 65"/>
                    <a:gd name="T11" fmla="*/ 15 h 67"/>
                    <a:gd name="T12" fmla="*/ 3 w 65"/>
                    <a:gd name="T13" fmla="*/ 12 h 67"/>
                    <a:gd name="T14" fmla="*/ 4 w 65"/>
                    <a:gd name="T15" fmla="*/ 10 h 67"/>
                    <a:gd name="T16" fmla="*/ 5 w 65"/>
                    <a:gd name="T17" fmla="*/ 8 h 67"/>
                    <a:gd name="T18" fmla="*/ 5 w 65"/>
                    <a:gd name="T19" fmla="*/ 11 h 67"/>
                    <a:gd name="T20" fmla="*/ 4 w 65"/>
                    <a:gd name="T21" fmla="*/ 13 h 67"/>
                    <a:gd name="T22" fmla="*/ 4 w 65"/>
                    <a:gd name="T23" fmla="*/ 8 h 67"/>
                    <a:gd name="T24" fmla="*/ 5 w 65"/>
                    <a:gd name="T25" fmla="*/ 8 h 67"/>
                    <a:gd name="T26" fmla="*/ 4 w 65"/>
                    <a:gd name="T27" fmla="*/ 8 h 67"/>
                    <a:gd name="T28" fmla="*/ 4 w 65"/>
                    <a:gd name="T29" fmla="*/ 8 h 67"/>
                    <a:gd name="T30" fmla="*/ 5 w 65"/>
                    <a:gd name="T31" fmla="*/ 8 h 67"/>
                    <a:gd name="T32" fmla="*/ 4 w 65"/>
                    <a:gd name="T33" fmla="*/ 8 h 67"/>
                    <a:gd name="T34" fmla="*/ 4 w 65"/>
                    <a:gd name="T35" fmla="*/ 6 h 67"/>
                    <a:gd name="T36" fmla="*/ 4 w 65"/>
                    <a:gd name="T37" fmla="*/ 4 h 67"/>
                    <a:gd name="T38" fmla="*/ 5 w 65"/>
                    <a:gd name="T39" fmla="*/ 6 h 67"/>
                    <a:gd name="T40" fmla="*/ 4 w 65"/>
                    <a:gd name="T41" fmla="*/ 8 h 67"/>
                    <a:gd name="T42" fmla="*/ 3 w 65"/>
                    <a:gd name="T43" fmla="*/ 4 h 67"/>
                    <a:gd name="T44" fmla="*/ 3 w 65"/>
                    <a:gd name="T45" fmla="*/ 0 h 67"/>
                    <a:gd name="T46" fmla="*/ 4 w 65"/>
                    <a:gd name="T47" fmla="*/ 1 h 67"/>
                    <a:gd name="T48" fmla="*/ 4 w 65"/>
                    <a:gd name="T49" fmla="*/ 2 h 67"/>
                    <a:gd name="T50" fmla="*/ 3 w 65"/>
                    <a:gd name="T51" fmla="*/ 4 h 67"/>
                    <a:gd name="T52" fmla="*/ 3 w 65"/>
                    <a:gd name="T53" fmla="*/ 0 h 67"/>
                    <a:gd name="T54" fmla="*/ 3 w 65"/>
                    <a:gd name="T55" fmla="*/ 4 h 67"/>
                    <a:gd name="T56" fmla="*/ 3 w 65"/>
                    <a:gd name="T57" fmla="*/ 4 h 67"/>
                    <a:gd name="T58" fmla="*/ 3 w 65"/>
                    <a:gd name="T59" fmla="*/ 0 h 67"/>
                    <a:gd name="T60" fmla="*/ 3 w 65"/>
                    <a:gd name="T61" fmla="*/ 4 h 67"/>
                    <a:gd name="T62" fmla="*/ 2 w 65"/>
                    <a:gd name="T63" fmla="*/ 6 h 67"/>
                    <a:gd name="T64" fmla="*/ 1 w 65"/>
                    <a:gd name="T65" fmla="*/ 1 h 67"/>
                    <a:gd name="T66" fmla="*/ 2 w 65"/>
                    <a:gd name="T67" fmla="*/ 0 h 67"/>
                    <a:gd name="T68" fmla="*/ 3 w 65"/>
                    <a:gd name="T69" fmla="*/ 4 h 67"/>
                    <a:gd name="T70" fmla="*/ 2 w 65"/>
                    <a:gd name="T71" fmla="*/ 6 h 67"/>
                    <a:gd name="T72" fmla="*/ 2 w 65"/>
                    <a:gd name="T73" fmla="*/ 6 h 67"/>
                    <a:gd name="T74" fmla="*/ 2 w 65"/>
                    <a:gd name="T75" fmla="*/ 6 h 67"/>
                    <a:gd name="T76" fmla="*/ 0 w 65"/>
                    <a:gd name="T77" fmla="*/ 8 h 67"/>
                    <a:gd name="T78" fmla="*/ 1 w 65"/>
                    <a:gd name="T79" fmla="*/ 6 h 67"/>
                    <a:gd name="T80" fmla="*/ 1 w 65"/>
                    <a:gd name="T81" fmla="*/ 2 h 67"/>
                    <a:gd name="T82" fmla="*/ 1 w 65"/>
                    <a:gd name="T83" fmla="*/ 8 h 67"/>
                    <a:gd name="T84" fmla="*/ 0 w 65"/>
                    <a:gd name="T85" fmla="*/ 8 h 67"/>
                    <a:gd name="T86" fmla="*/ 1 w 65"/>
                    <a:gd name="T87" fmla="*/ 8 h 67"/>
                    <a:gd name="T88" fmla="*/ 1 w 65"/>
                    <a:gd name="T89" fmla="*/ 8 h 67"/>
                    <a:gd name="T90" fmla="*/ 0 w 65"/>
                    <a:gd name="T91" fmla="*/ 8 h 67"/>
                    <a:gd name="T92" fmla="*/ 1 w 65"/>
                    <a:gd name="T93" fmla="*/ 8 h 67"/>
                    <a:gd name="T94" fmla="*/ 2 w 65"/>
                    <a:gd name="T95" fmla="*/ 11 h 67"/>
                    <a:gd name="T96" fmla="*/ 1 w 65"/>
                    <a:gd name="T97" fmla="*/ 13 h 67"/>
                    <a:gd name="T98" fmla="*/ 0 w 65"/>
                    <a:gd name="T99" fmla="*/ 10 h 67"/>
                    <a:gd name="T100" fmla="*/ 1 w 65"/>
                    <a:gd name="T101" fmla="*/ 8 h 67"/>
                    <a:gd name="T102" fmla="*/ 2 w 65"/>
                    <a:gd name="T103" fmla="*/ 11 h 67"/>
                    <a:gd name="T104" fmla="*/ 2 w 65"/>
                    <a:gd name="T105" fmla="*/ 11 h 67"/>
                    <a:gd name="T106" fmla="*/ 2 w 65"/>
                    <a:gd name="T107" fmla="*/ 12 h 67"/>
                    <a:gd name="T108" fmla="*/ 3 w 65"/>
                    <a:gd name="T109" fmla="*/ 16 h 67"/>
                    <a:gd name="T110" fmla="*/ 2 w 65"/>
                    <a:gd name="T111" fmla="*/ 15 h 67"/>
                    <a:gd name="T112" fmla="*/ 1 w 65"/>
                    <a:gd name="T113" fmla="*/ 14 h 67"/>
                    <a:gd name="T114" fmla="*/ 3 w 65"/>
                    <a:gd name="T115" fmla="*/ 12 h 67"/>
                    <a:gd name="T116" fmla="*/ 3 w 65"/>
                    <a:gd name="T117" fmla="*/ 16 h 67"/>
                    <a:gd name="T118" fmla="*/ 3 w 65"/>
                    <a:gd name="T119" fmla="*/ 12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7"/>
                    <a:gd name="T182" fmla="*/ 65 w 65"/>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7">
                      <a:moveTo>
                        <a:pt x="33" y="49"/>
                      </a:moveTo>
                      <a:lnTo>
                        <a:pt x="33" y="49"/>
                      </a:lnTo>
                      <a:lnTo>
                        <a:pt x="33" y="67"/>
                      </a:lnTo>
                      <a:lnTo>
                        <a:pt x="33" y="49"/>
                      </a:lnTo>
                      <a:close/>
                      <a:moveTo>
                        <a:pt x="33" y="49"/>
                      </a:moveTo>
                      <a:lnTo>
                        <a:pt x="40" y="49"/>
                      </a:lnTo>
                      <a:lnTo>
                        <a:pt x="44" y="46"/>
                      </a:lnTo>
                      <a:lnTo>
                        <a:pt x="56" y="55"/>
                      </a:lnTo>
                      <a:lnTo>
                        <a:pt x="52" y="61"/>
                      </a:lnTo>
                      <a:lnTo>
                        <a:pt x="46" y="63"/>
                      </a:lnTo>
                      <a:lnTo>
                        <a:pt x="40" y="65"/>
                      </a:lnTo>
                      <a:lnTo>
                        <a:pt x="33" y="67"/>
                      </a:lnTo>
                      <a:lnTo>
                        <a:pt x="33" y="49"/>
                      </a:lnTo>
                      <a:close/>
                      <a:moveTo>
                        <a:pt x="44" y="46"/>
                      </a:moveTo>
                      <a:lnTo>
                        <a:pt x="48" y="40"/>
                      </a:lnTo>
                      <a:lnTo>
                        <a:pt x="50" y="32"/>
                      </a:lnTo>
                      <a:lnTo>
                        <a:pt x="65" y="32"/>
                      </a:lnTo>
                      <a:lnTo>
                        <a:pt x="65" y="40"/>
                      </a:lnTo>
                      <a:lnTo>
                        <a:pt x="63" y="46"/>
                      </a:lnTo>
                      <a:lnTo>
                        <a:pt x="60" y="51"/>
                      </a:lnTo>
                      <a:lnTo>
                        <a:pt x="56" y="55"/>
                      </a:lnTo>
                      <a:lnTo>
                        <a:pt x="44" y="46"/>
                      </a:lnTo>
                      <a:close/>
                      <a:moveTo>
                        <a:pt x="50" y="32"/>
                      </a:moveTo>
                      <a:lnTo>
                        <a:pt x="50" y="32"/>
                      </a:lnTo>
                      <a:lnTo>
                        <a:pt x="65" y="32"/>
                      </a:lnTo>
                      <a:lnTo>
                        <a:pt x="50" y="32"/>
                      </a:lnTo>
                      <a:close/>
                      <a:moveTo>
                        <a:pt x="50" y="32"/>
                      </a:moveTo>
                      <a:lnTo>
                        <a:pt x="50" y="32"/>
                      </a:lnTo>
                      <a:lnTo>
                        <a:pt x="65" y="32"/>
                      </a:lnTo>
                      <a:lnTo>
                        <a:pt x="50" y="32"/>
                      </a:lnTo>
                      <a:close/>
                      <a:moveTo>
                        <a:pt x="50" y="32"/>
                      </a:moveTo>
                      <a:lnTo>
                        <a:pt x="48" y="26"/>
                      </a:lnTo>
                      <a:lnTo>
                        <a:pt x="46" y="21"/>
                      </a:lnTo>
                      <a:lnTo>
                        <a:pt x="56" y="9"/>
                      </a:lnTo>
                      <a:lnTo>
                        <a:pt x="60" y="15"/>
                      </a:lnTo>
                      <a:lnTo>
                        <a:pt x="63" y="21"/>
                      </a:lnTo>
                      <a:lnTo>
                        <a:pt x="65" y="26"/>
                      </a:lnTo>
                      <a:lnTo>
                        <a:pt x="65" y="32"/>
                      </a:lnTo>
                      <a:lnTo>
                        <a:pt x="50" y="32"/>
                      </a:lnTo>
                      <a:close/>
                      <a:moveTo>
                        <a:pt x="46" y="21"/>
                      </a:moveTo>
                      <a:lnTo>
                        <a:pt x="40" y="17"/>
                      </a:lnTo>
                      <a:lnTo>
                        <a:pt x="33" y="15"/>
                      </a:lnTo>
                      <a:lnTo>
                        <a:pt x="33" y="0"/>
                      </a:lnTo>
                      <a:lnTo>
                        <a:pt x="40" y="0"/>
                      </a:lnTo>
                      <a:lnTo>
                        <a:pt x="46" y="2"/>
                      </a:lnTo>
                      <a:lnTo>
                        <a:pt x="52" y="5"/>
                      </a:lnTo>
                      <a:lnTo>
                        <a:pt x="56" y="9"/>
                      </a:lnTo>
                      <a:lnTo>
                        <a:pt x="46"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1" y="21"/>
                      </a:lnTo>
                      <a:lnTo>
                        <a:pt x="10" y="9"/>
                      </a:lnTo>
                      <a:lnTo>
                        <a:pt x="15" y="5"/>
                      </a:lnTo>
                      <a:lnTo>
                        <a:pt x="19" y="2"/>
                      </a:lnTo>
                      <a:lnTo>
                        <a:pt x="27" y="0"/>
                      </a:lnTo>
                      <a:lnTo>
                        <a:pt x="33" y="0"/>
                      </a:lnTo>
                      <a:lnTo>
                        <a:pt x="33" y="15"/>
                      </a:lnTo>
                      <a:close/>
                      <a:moveTo>
                        <a:pt x="21" y="21"/>
                      </a:moveTo>
                      <a:lnTo>
                        <a:pt x="21" y="21"/>
                      </a:lnTo>
                      <a:lnTo>
                        <a:pt x="15" y="15"/>
                      </a:lnTo>
                      <a:lnTo>
                        <a:pt x="21" y="21"/>
                      </a:lnTo>
                      <a:close/>
                      <a:moveTo>
                        <a:pt x="21" y="21"/>
                      </a:moveTo>
                      <a:lnTo>
                        <a:pt x="17" y="26"/>
                      </a:lnTo>
                      <a:lnTo>
                        <a:pt x="15" y="32"/>
                      </a:lnTo>
                      <a:lnTo>
                        <a:pt x="0" y="32"/>
                      </a:lnTo>
                      <a:lnTo>
                        <a:pt x="0" y="26"/>
                      </a:lnTo>
                      <a:lnTo>
                        <a:pt x="2" y="21"/>
                      </a:lnTo>
                      <a:lnTo>
                        <a:pt x="6" y="15"/>
                      </a:lnTo>
                      <a:lnTo>
                        <a:pt x="10" y="9"/>
                      </a:lnTo>
                      <a:lnTo>
                        <a:pt x="21" y="21"/>
                      </a:lnTo>
                      <a:close/>
                      <a:moveTo>
                        <a:pt x="15" y="32"/>
                      </a:moveTo>
                      <a:lnTo>
                        <a:pt x="15" y="32"/>
                      </a:lnTo>
                      <a:lnTo>
                        <a:pt x="0" y="32"/>
                      </a:lnTo>
                      <a:lnTo>
                        <a:pt x="15" y="32"/>
                      </a:lnTo>
                      <a:close/>
                      <a:moveTo>
                        <a:pt x="15" y="32"/>
                      </a:moveTo>
                      <a:lnTo>
                        <a:pt x="15" y="32"/>
                      </a:lnTo>
                      <a:lnTo>
                        <a:pt x="0" y="32"/>
                      </a:lnTo>
                      <a:lnTo>
                        <a:pt x="15" y="32"/>
                      </a:lnTo>
                      <a:close/>
                      <a:moveTo>
                        <a:pt x="15" y="32"/>
                      </a:moveTo>
                      <a:lnTo>
                        <a:pt x="17" y="40"/>
                      </a:lnTo>
                      <a:lnTo>
                        <a:pt x="21" y="46"/>
                      </a:lnTo>
                      <a:lnTo>
                        <a:pt x="10" y="57"/>
                      </a:lnTo>
                      <a:lnTo>
                        <a:pt x="6" y="51"/>
                      </a:lnTo>
                      <a:lnTo>
                        <a:pt x="2" y="46"/>
                      </a:lnTo>
                      <a:lnTo>
                        <a:pt x="0" y="40"/>
                      </a:lnTo>
                      <a:lnTo>
                        <a:pt x="0" y="32"/>
                      </a:lnTo>
                      <a:lnTo>
                        <a:pt x="15" y="32"/>
                      </a:lnTo>
                      <a:close/>
                      <a:moveTo>
                        <a:pt x="21" y="46"/>
                      </a:moveTo>
                      <a:lnTo>
                        <a:pt x="21" y="46"/>
                      </a:lnTo>
                      <a:lnTo>
                        <a:pt x="15" y="51"/>
                      </a:lnTo>
                      <a:lnTo>
                        <a:pt x="21" y="46"/>
                      </a:lnTo>
                      <a:close/>
                      <a:moveTo>
                        <a:pt x="21" y="46"/>
                      </a:moveTo>
                      <a:lnTo>
                        <a:pt x="27" y="49"/>
                      </a:lnTo>
                      <a:lnTo>
                        <a:pt x="33" y="49"/>
                      </a:lnTo>
                      <a:lnTo>
                        <a:pt x="33" y="67"/>
                      </a:lnTo>
                      <a:lnTo>
                        <a:pt x="27" y="65"/>
                      </a:lnTo>
                      <a:lnTo>
                        <a:pt x="19" y="63"/>
                      </a:lnTo>
                      <a:lnTo>
                        <a:pt x="15" y="61"/>
                      </a:lnTo>
                      <a:lnTo>
                        <a:pt x="10" y="57"/>
                      </a:lnTo>
                      <a:lnTo>
                        <a:pt x="21" y="46"/>
                      </a:lnTo>
                      <a:close/>
                      <a:moveTo>
                        <a:pt x="33" y="49"/>
                      </a:moveTo>
                      <a:lnTo>
                        <a:pt x="33" y="49"/>
                      </a:lnTo>
                      <a:lnTo>
                        <a:pt x="33" y="67"/>
                      </a:lnTo>
                      <a:lnTo>
                        <a:pt x="33" y="49"/>
                      </a:lnTo>
                      <a:close/>
                    </a:path>
                  </a:pathLst>
                </a:custGeom>
                <a:solidFill>
                  <a:srgbClr val="00FFFF"/>
                </a:solidFill>
                <a:ln w="9525">
                  <a:solidFill>
                    <a:srgbClr val="00FFFF"/>
                  </a:solidFill>
                  <a:round/>
                  <a:headEnd/>
                  <a:tailEnd/>
                </a:ln>
              </p:spPr>
              <p:txBody>
                <a:bodyPr/>
                <a:lstStyle/>
                <a:p>
                  <a:endParaRPr lang="es-ES"/>
                </a:p>
              </p:txBody>
            </p:sp>
            <p:sp>
              <p:nvSpPr>
                <p:cNvPr id="1516" name="Freeform 36"/>
                <p:cNvSpPr>
                  <a:spLocks noEditPoints="1"/>
                </p:cNvSpPr>
                <p:nvPr/>
              </p:nvSpPr>
              <p:spPr bwMode="auto">
                <a:xfrm>
                  <a:off x="1009" y="1795"/>
                  <a:ext cx="35" cy="47"/>
                </a:xfrm>
                <a:custGeom>
                  <a:avLst/>
                  <a:gdLst>
                    <a:gd name="T0" fmla="*/ 3 w 66"/>
                    <a:gd name="T1" fmla="*/ 12 h 67"/>
                    <a:gd name="T2" fmla="*/ 3 w 66"/>
                    <a:gd name="T3" fmla="*/ 16 h 67"/>
                    <a:gd name="T4" fmla="*/ 3 w 66"/>
                    <a:gd name="T5" fmla="*/ 12 h 67"/>
                    <a:gd name="T6" fmla="*/ 4 w 66"/>
                    <a:gd name="T7" fmla="*/ 11 h 67"/>
                    <a:gd name="T8" fmla="*/ 4 w 66"/>
                    <a:gd name="T9" fmla="*/ 15 h 67"/>
                    <a:gd name="T10" fmla="*/ 3 w 66"/>
                    <a:gd name="T11" fmla="*/ 15 h 67"/>
                    <a:gd name="T12" fmla="*/ 3 w 66"/>
                    <a:gd name="T13" fmla="*/ 12 h 67"/>
                    <a:gd name="T14" fmla="*/ 4 w 66"/>
                    <a:gd name="T15" fmla="*/ 10 h 67"/>
                    <a:gd name="T16" fmla="*/ 5 w 66"/>
                    <a:gd name="T17" fmla="*/ 8 h 67"/>
                    <a:gd name="T18" fmla="*/ 5 w 66"/>
                    <a:gd name="T19" fmla="*/ 11 h 67"/>
                    <a:gd name="T20" fmla="*/ 4 w 66"/>
                    <a:gd name="T21" fmla="*/ 13 h 67"/>
                    <a:gd name="T22" fmla="*/ 4 w 66"/>
                    <a:gd name="T23" fmla="*/ 8 h 67"/>
                    <a:gd name="T24" fmla="*/ 5 w 66"/>
                    <a:gd name="T25" fmla="*/ 8 h 67"/>
                    <a:gd name="T26" fmla="*/ 4 w 66"/>
                    <a:gd name="T27" fmla="*/ 8 h 67"/>
                    <a:gd name="T28" fmla="*/ 4 w 66"/>
                    <a:gd name="T29" fmla="*/ 8 h 67"/>
                    <a:gd name="T30" fmla="*/ 5 w 66"/>
                    <a:gd name="T31" fmla="*/ 8 h 67"/>
                    <a:gd name="T32" fmla="*/ 4 w 66"/>
                    <a:gd name="T33" fmla="*/ 8 h 67"/>
                    <a:gd name="T34" fmla="*/ 4 w 66"/>
                    <a:gd name="T35" fmla="*/ 6 h 67"/>
                    <a:gd name="T36" fmla="*/ 5 w 66"/>
                    <a:gd name="T37" fmla="*/ 4 h 67"/>
                    <a:gd name="T38" fmla="*/ 5 w 66"/>
                    <a:gd name="T39" fmla="*/ 6 h 67"/>
                    <a:gd name="T40" fmla="*/ 4 w 66"/>
                    <a:gd name="T41" fmla="*/ 8 h 67"/>
                    <a:gd name="T42" fmla="*/ 3 w 66"/>
                    <a:gd name="T43" fmla="*/ 4 h 67"/>
                    <a:gd name="T44" fmla="*/ 3 w 66"/>
                    <a:gd name="T45" fmla="*/ 0 h 67"/>
                    <a:gd name="T46" fmla="*/ 4 w 66"/>
                    <a:gd name="T47" fmla="*/ 1 h 67"/>
                    <a:gd name="T48" fmla="*/ 4 w 66"/>
                    <a:gd name="T49" fmla="*/ 2 h 67"/>
                    <a:gd name="T50" fmla="*/ 3 w 66"/>
                    <a:gd name="T51" fmla="*/ 4 h 67"/>
                    <a:gd name="T52" fmla="*/ 3 w 66"/>
                    <a:gd name="T53" fmla="*/ 0 h 67"/>
                    <a:gd name="T54" fmla="*/ 3 w 66"/>
                    <a:gd name="T55" fmla="*/ 4 h 67"/>
                    <a:gd name="T56" fmla="*/ 3 w 66"/>
                    <a:gd name="T57" fmla="*/ 4 h 67"/>
                    <a:gd name="T58" fmla="*/ 3 w 66"/>
                    <a:gd name="T59" fmla="*/ 0 h 67"/>
                    <a:gd name="T60" fmla="*/ 3 w 66"/>
                    <a:gd name="T61" fmla="*/ 4 h 67"/>
                    <a:gd name="T62" fmla="*/ 2 w 66"/>
                    <a:gd name="T63" fmla="*/ 6 h 67"/>
                    <a:gd name="T64" fmla="*/ 1 w 66"/>
                    <a:gd name="T65" fmla="*/ 1 h 67"/>
                    <a:gd name="T66" fmla="*/ 2 w 66"/>
                    <a:gd name="T67" fmla="*/ 0 h 67"/>
                    <a:gd name="T68" fmla="*/ 3 w 66"/>
                    <a:gd name="T69" fmla="*/ 4 h 67"/>
                    <a:gd name="T70" fmla="*/ 2 w 66"/>
                    <a:gd name="T71" fmla="*/ 6 h 67"/>
                    <a:gd name="T72" fmla="*/ 2 w 66"/>
                    <a:gd name="T73" fmla="*/ 6 h 67"/>
                    <a:gd name="T74" fmla="*/ 2 w 66"/>
                    <a:gd name="T75" fmla="*/ 6 h 67"/>
                    <a:gd name="T76" fmla="*/ 0 w 66"/>
                    <a:gd name="T77" fmla="*/ 8 h 67"/>
                    <a:gd name="T78" fmla="*/ 1 w 66"/>
                    <a:gd name="T79" fmla="*/ 6 h 67"/>
                    <a:gd name="T80" fmla="*/ 1 w 66"/>
                    <a:gd name="T81" fmla="*/ 2 h 67"/>
                    <a:gd name="T82" fmla="*/ 1 w 66"/>
                    <a:gd name="T83" fmla="*/ 8 h 67"/>
                    <a:gd name="T84" fmla="*/ 0 w 66"/>
                    <a:gd name="T85" fmla="*/ 8 h 67"/>
                    <a:gd name="T86" fmla="*/ 1 w 66"/>
                    <a:gd name="T87" fmla="*/ 8 h 67"/>
                    <a:gd name="T88" fmla="*/ 1 w 66"/>
                    <a:gd name="T89" fmla="*/ 8 h 67"/>
                    <a:gd name="T90" fmla="*/ 0 w 66"/>
                    <a:gd name="T91" fmla="*/ 8 h 67"/>
                    <a:gd name="T92" fmla="*/ 1 w 66"/>
                    <a:gd name="T93" fmla="*/ 8 h 67"/>
                    <a:gd name="T94" fmla="*/ 2 w 66"/>
                    <a:gd name="T95" fmla="*/ 11 h 67"/>
                    <a:gd name="T96" fmla="*/ 1 w 66"/>
                    <a:gd name="T97" fmla="*/ 13 h 67"/>
                    <a:gd name="T98" fmla="*/ 0 w 66"/>
                    <a:gd name="T99" fmla="*/ 10 h 67"/>
                    <a:gd name="T100" fmla="*/ 1 w 66"/>
                    <a:gd name="T101" fmla="*/ 8 h 67"/>
                    <a:gd name="T102" fmla="*/ 2 w 66"/>
                    <a:gd name="T103" fmla="*/ 11 h 67"/>
                    <a:gd name="T104" fmla="*/ 2 w 66"/>
                    <a:gd name="T105" fmla="*/ 11 h 67"/>
                    <a:gd name="T106" fmla="*/ 2 w 66"/>
                    <a:gd name="T107" fmla="*/ 12 h 67"/>
                    <a:gd name="T108" fmla="*/ 3 w 66"/>
                    <a:gd name="T109" fmla="*/ 16 h 67"/>
                    <a:gd name="T110" fmla="*/ 2 w 66"/>
                    <a:gd name="T111" fmla="*/ 15 h 67"/>
                    <a:gd name="T112" fmla="*/ 1 w 66"/>
                    <a:gd name="T113" fmla="*/ 14 h 67"/>
                    <a:gd name="T114" fmla="*/ 3 w 66"/>
                    <a:gd name="T115" fmla="*/ 12 h 67"/>
                    <a:gd name="T116" fmla="*/ 3 w 66"/>
                    <a:gd name="T117" fmla="*/ 16 h 67"/>
                    <a:gd name="T118" fmla="*/ 3 w 66"/>
                    <a:gd name="T119" fmla="*/ 12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7"/>
                    <a:gd name="T182" fmla="*/ 66 w 66"/>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7">
                      <a:moveTo>
                        <a:pt x="33" y="49"/>
                      </a:moveTo>
                      <a:lnTo>
                        <a:pt x="33" y="49"/>
                      </a:lnTo>
                      <a:lnTo>
                        <a:pt x="33" y="67"/>
                      </a:lnTo>
                      <a:lnTo>
                        <a:pt x="33" y="49"/>
                      </a:lnTo>
                      <a:close/>
                      <a:moveTo>
                        <a:pt x="33" y="49"/>
                      </a:moveTo>
                      <a:lnTo>
                        <a:pt x="41" y="49"/>
                      </a:lnTo>
                      <a:lnTo>
                        <a:pt x="45" y="46"/>
                      </a:lnTo>
                      <a:lnTo>
                        <a:pt x="56" y="55"/>
                      </a:lnTo>
                      <a:lnTo>
                        <a:pt x="52" y="61"/>
                      </a:lnTo>
                      <a:lnTo>
                        <a:pt x="47" y="63"/>
                      </a:lnTo>
                      <a:lnTo>
                        <a:pt x="41" y="65"/>
                      </a:lnTo>
                      <a:lnTo>
                        <a:pt x="33" y="67"/>
                      </a:lnTo>
                      <a:lnTo>
                        <a:pt x="33" y="49"/>
                      </a:lnTo>
                      <a:close/>
                      <a:moveTo>
                        <a:pt x="45" y="46"/>
                      </a:moveTo>
                      <a:lnTo>
                        <a:pt x="48" y="40"/>
                      </a:lnTo>
                      <a:lnTo>
                        <a:pt x="50" y="32"/>
                      </a:lnTo>
                      <a:lnTo>
                        <a:pt x="66" y="32"/>
                      </a:lnTo>
                      <a:lnTo>
                        <a:pt x="66" y="40"/>
                      </a:lnTo>
                      <a:lnTo>
                        <a:pt x="64" y="46"/>
                      </a:lnTo>
                      <a:lnTo>
                        <a:pt x="60" y="51"/>
                      </a:lnTo>
                      <a:lnTo>
                        <a:pt x="56" y="55"/>
                      </a:lnTo>
                      <a:lnTo>
                        <a:pt x="45" y="46"/>
                      </a:lnTo>
                      <a:close/>
                      <a:moveTo>
                        <a:pt x="50" y="32"/>
                      </a:moveTo>
                      <a:lnTo>
                        <a:pt x="50" y="32"/>
                      </a:lnTo>
                      <a:lnTo>
                        <a:pt x="66" y="32"/>
                      </a:lnTo>
                      <a:lnTo>
                        <a:pt x="50" y="32"/>
                      </a:lnTo>
                      <a:close/>
                      <a:moveTo>
                        <a:pt x="50" y="32"/>
                      </a:moveTo>
                      <a:lnTo>
                        <a:pt x="50" y="32"/>
                      </a:lnTo>
                      <a:lnTo>
                        <a:pt x="66" y="32"/>
                      </a:lnTo>
                      <a:lnTo>
                        <a:pt x="50" y="32"/>
                      </a:lnTo>
                      <a:close/>
                      <a:moveTo>
                        <a:pt x="50" y="32"/>
                      </a:moveTo>
                      <a:lnTo>
                        <a:pt x="48" y="26"/>
                      </a:lnTo>
                      <a:lnTo>
                        <a:pt x="45" y="21"/>
                      </a:lnTo>
                      <a:lnTo>
                        <a:pt x="56" y="9"/>
                      </a:lnTo>
                      <a:lnTo>
                        <a:pt x="60" y="15"/>
                      </a:lnTo>
                      <a:lnTo>
                        <a:pt x="64" y="21"/>
                      </a:lnTo>
                      <a:lnTo>
                        <a:pt x="66" y="26"/>
                      </a:lnTo>
                      <a:lnTo>
                        <a:pt x="66" y="32"/>
                      </a:lnTo>
                      <a:lnTo>
                        <a:pt x="50" y="32"/>
                      </a:lnTo>
                      <a:close/>
                      <a:moveTo>
                        <a:pt x="45" y="21"/>
                      </a:moveTo>
                      <a:lnTo>
                        <a:pt x="41" y="17"/>
                      </a:lnTo>
                      <a:lnTo>
                        <a:pt x="33" y="15"/>
                      </a:lnTo>
                      <a:lnTo>
                        <a:pt x="33" y="0"/>
                      </a:lnTo>
                      <a:lnTo>
                        <a:pt x="41" y="0"/>
                      </a:lnTo>
                      <a:lnTo>
                        <a:pt x="47" y="2"/>
                      </a:lnTo>
                      <a:lnTo>
                        <a:pt x="52" y="5"/>
                      </a:lnTo>
                      <a:lnTo>
                        <a:pt x="56" y="9"/>
                      </a:lnTo>
                      <a:lnTo>
                        <a:pt x="45"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2" y="21"/>
                      </a:lnTo>
                      <a:lnTo>
                        <a:pt x="10" y="9"/>
                      </a:lnTo>
                      <a:lnTo>
                        <a:pt x="14" y="5"/>
                      </a:lnTo>
                      <a:lnTo>
                        <a:pt x="20" y="2"/>
                      </a:lnTo>
                      <a:lnTo>
                        <a:pt x="27" y="0"/>
                      </a:lnTo>
                      <a:lnTo>
                        <a:pt x="33" y="0"/>
                      </a:lnTo>
                      <a:lnTo>
                        <a:pt x="33" y="15"/>
                      </a:lnTo>
                      <a:close/>
                      <a:moveTo>
                        <a:pt x="22" y="21"/>
                      </a:moveTo>
                      <a:lnTo>
                        <a:pt x="22" y="21"/>
                      </a:lnTo>
                      <a:lnTo>
                        <a:pt x="16" y="15"/>
                      </a:lnTo>
                      <a:lnTo>
                        <a:pt x="22" y="21"/>
                      </a:lnTo>
                      <a:close/>
                      <a:moveTo>
                        <a:pt x="22" y="21"/>
                      </a:moveTo>
                      <a:lnTo>
                        <a:pt x="18" y="26"/>
                      </a:lnTo>
                      <a:lnTo>
                        <a:pt x="16" y="32"/>
                      </a:lnTo>
                      <a:lnTo>
                        <a:pt x="0" y="32"/>
                      </a:lnTo>
                      <a:lnTo>
                        <a:pt x="0" y="26"/>
                      </a:lnTo>
                      <a:lnTo>
                        <a:pt x="2" y="21"/>
                      </a:lnTo>
                      <a:lnTo>
                        <a:pt x="6" y="15"/>
                      </a:lnTo>
                      <a:lnTo>
                        <a:pt x="10" y="9"/>
                      </a:lnTo>
                      <a:lnTo>
                        <a:pt x="22" y="21"/>
                      </a:lnTo>
                      <a:close/>
                      <a:moveTo>
                        <a:pt x="16" y="32"/>
                      </a:moveTo>
                      <a:lnTo>
                        <a:pt x="16" y="32"/>
                      </a:lnTo>
                      <a:lnTo>
                        <a:pt x="0" y="32"/>
                      </a:lnTo>
                      <a:lnTo>
                        <a:pt x="16" y="32"/>
                      </a:lnTo>
                      <a:close/>
                      <a:moveTo>
                        <a:pt x="16" y="32"/>
                      </a:moveTo>
                      <a:lnTo>
                        <a:pt x="16" y="32"/>
                      </a:lnTo>
                      <a:lnTo>
                        <a:pt x="0" y="32"/>
                      </a:lnTo>
                      <a:lnTo>
                        <a:pt x="16" y="32"/>
                      </a:lnTo>
                      <a:close/>
                      <a:moveTo>
                        <a:pt x="16" y="32"/>
                      </a:moveTo>
                      <a:lnTo>
                        <a:pt x="18" y="40"/>
                      </a:lnTo>
                      <a:lnTo>
                        <a:pt x="22" y="46"/>
                      </a:lnTo>
                      <a:lnTo>
                        <a:pt x="10" y="57"/>
                      </a:lnTo>
                      <a:lnTo>
                        <a:pt x="6" y="51"/>
                      </a:lnTo>
                      <a:lnTo>
                        <a:pt x="2" y="46"/>
                      </a:lnTo>
                      <a:lnTo>
                        <a:pt x="0" y="40"/>
                      </a:lnTo>
                      <a:lnTo>
                        <a:pt x="0" y="32"/>
                      </a:lnTo>
                      <a:lnTo>
                        <a:pt x="16" y="32"/>
                      </a:lnTo>
                      <a:close/>
                      <a:moveTo>
                        <a:pt x="22" y="46"/>
                      </a:moveTo>
                      <a:lnTo>
                        <a:pt x="22" y="46"/>
                      </a:lnTo>
                      <a:lnTo>
                        <a:pt x="16" y="51"/>
                      </a:lnTo>
                      <a:lnTo>
                        <a:pt x="22" y="46"/>
                      </a:lnTo>
                      <a:close/>
                      <a:moveTo>
                        <a:pt x="22" y="46"/>
                      </a:moveTo>
                      <a:lnTo>
                        <a:pt x="27" y="49"/>
                      </a:lnTo>
                      <a:lnTo>
                        <a:pt x="33" y="49"/>
                      </a:lnTo>
                      <a:lnTo>
                        <a:pt x="33" y="67"/>
                      </a:lnTo>
                      <a:lnTo>
                        <a:pt x="27" y="65"/>
                      </a:lnTo>
                      <a:lnTo>
                        <a:pt x="20" y="63"/>
                      </a:lnTo>
                      <a:lnTo>
                        <a:pt x="14" y="61"/>
                      </a:lnTo>
                      <a:lnTo>
                        <a:pt x="10" y="57"/>
                      </a:lnTo>
                      <a:lnTo>
                        <a:pt x="22" y="46"/>
                      </a:lnTo>
                      <a:close/>
                      <a:moveTo>
                        <a:pt x="33" y="49"/>
                      </a:moveTo>
                      <a:lnTo>
                        <a:pt x="33" y="49"/>
                      </a:lnTo>
                      <a:lnTo>
                        <a:pt x="33" y="67"/>
                      </a:lnTo>
                      <a:lnTo>
                        <a:pt x="33" y="49"/>
                      </a:lnTo>
                      <a:close/>
                    </a:path>
                  </a:pathLst>
                </a:custGeom>
                <a:solidFill>
                  <a:srgbClr val="00FFFF"/>
                </a:solidFill>
                <a:ln w="9525">
                  <a:solidFill>
                    <a:srgbClr val="00FFFF"/>
                  </a:solidFill>
                  <a:round/>
                  <a:headEnd/>
                  <a:tailEnd/>
                </a:ln>
              </p:spPr>
              <p:txBody>
                <a:bodyPr/>
                <a:lstStyle/>
                <a:p>
                  <a:endParaRPr lang="es-ES"/>
                </a:p>
              </p:txBody>
            </p:sp>
            <p:sp>
              <p:nvSpPr>
                <p:cNvPr id="1517" name="Freeform 37"/>
                <p:cNvSpPr>
                  <a:spLocks noEditPoints="1"/>
                </p:cNvSpPr>
                <p:nvPr/>
              </p:nvSpPr>
              <p:spPr bwMode="auto">
                <a:xfrm>
                  <a:off x="1034" y="1876"/>
                  <a:ext cx="35" cy="47"/>
                </a:xfrm>
                <a:custGeom>
                  <a:avLst/>
                  <a:gdLst>
                    <a:gd name="T0" fmla="*/ 3 w 67"/>
                    <a:gd name="T1" fmla="*/ 13 h 67"/>
                    <a:gd name="T2" fmla="*/ 3 w 67"/>
                    <a:gd name="T3" fmla="*/ 16 h 67"/>
                    <a:gd name="T4" fmla="*/ 3 w 67"/>
                    <a:gd name="T5" fmla="*/ 13 h 67"/>
                    <a:gd name="T6" fmla="*/ 4 w 67"/>
                    <a:gd name="T7" fmla="*/ 11 h 67"/>
                    <a:gd name="T8" fmla="*/ 4 w 67"/>
                    <a:gd name="T9" fmla="*/ 15 h 67"/>
                    <a:gd name="T10" fmla="*/ 3 w 67"/>
                    <a:gd name="T11" fmla="*/ 15 h 67"/>
                    <a:gd name="T12" fmla="*/ 3 w 67"/>
                    <a:gd name="T13" fmla="*/ 13 h 67"/>
                    <a:gd name="T14" fmla="*/ 4 w 67"/>
                    <a:gd name="T15" fmla="*/ 10 h 67"/>
                    <a:gd name="T16" fmla="*/ 5 w 67"/>
                    <a:gd name="T17" fmla="*/ 8 h 67"/>
                    <a:gd name="T18" fmla="*/ 5 w 67"/>
                    <a:gd name="T19" fmla="*/ 11 h 67"/>
                    <a:gd name="T20" fmla="*/ 4 w 67"/>
                    <a:gd name="T21" fmla="*/ 14 h 67"/>
                    <a:gd name="T22" fmla="*/ 4 w 67"/>
                    <a:gd name="T23" fmla="*/ 8 h 67"/>
                    <a:gd name="T24" fmla="*/ 5 w 67"/>
                    <a:gd name="T25" fmla="*/ 8 h 67"/>
                    <a:gd name="T26" fmla="*/ 4 w 67"/>
                    <a:gd name="T27" fmla="*/ 8 h 67"/>
                    <a:gd name="T28" fmla="*/ 4 w 67"/>
                    <a:gd name="T29" fmla="*/ 8 h 67"/>
                    <a:gd name="T30" fmla="*/ 5 w 67"/>
                    <a:gd name="T31" fmla="*/ 8 h 67"/>
                    <a:gd name="T32" fmla="*/ 4 w 67"/>
                    <a:gd name="T33" fmla="*/ 8 h 67"/>
                    <a:gd name="T34" fmla="*/ 4 w 67"/>
                    <a:gd name="T35" fmla="*/ 6 h 67"/>
                    <a:gd name="T36" fmla="*/ 5 w 67"/>
                    <a:gd name="T37" fmla="*/ 4 h 67"/>
                    <a:gd name="T38" fmla="*/ 5 w 67"/>
                    <a:gd name="T39" fmla="*/ 6 h 67"/>
                    <a:gd name="T40" fmla="*/ 4 w 67"/>
                    <a:gd name="T41" fmla="*/ 8 h 67"/>
                    <a:gd name="T42" fmla="*/ 3 w 67"/>
                    <a:gd name="T43" fmla="*/ 4 h 67"/>
                    <a:gd name="T44" fmla="*/ 3 w 67"/>
                    <a:gd name="T45" fmla="*/ 0 h 67"/>
                    <a:gd name="T46" fmla="*/ 4 w 67"/>
                    <a:gd name="T47" fmla="*/ 1 h 67"/>
                    <a:gd name="T48" fmla="*/ 4 w 67"/>
                    <a:gd name="T49" fmla="*/ 2 h 67"/>
                    <a:gd name="T50" fmla="*/ 3 w 67"/>
                    <a:gd name="T51" fmla="*/ 4 h 67"/>
                    <a:gd name="T52" fmla="*/ 3 w 67"/>
                    <a:gd name="T53" fmla="*/ 0 h 67"/>
                    <a:gd name="T54" fmla="*/ 3 w 67"/>
                    <a:gd name="T55" fmla="*/ 4 h 67"/>
                    <a:gd name="T56" fmla="*/ 3 w 67"/>
                    <a:gd name="T57" fmla="*/ 4 h 67"/>
                    <a:gd name="T58" fmla="*/ 3 w 67"/>
                    <a:gd name="T59" fmla="*/ 0 h 67"/>
                    <a:gd name="T60" fmla="*/ 3 w 67"/>
                    <a:gd name="T61" fmla="*/ 4 h 67"/>
                    <a:gd name="T62" fmla="*/ 2 w 67"/>
                    <a:gd name="T63" fmla="*/ 6 h 67"/>
                    <a:gd name="T64" fmla="*/ 1 w 67"/>
                    <a:gd name="T65" fmla="*/ 1 h 67"/>
                    <a:gd name="T66" fmla="*/ 2 w 67"/>
                    <a:gd name="T67" fmla="*/ 1 h 67"/>
                    <a:gd name="T68" fmla="*/ 3 w 67"/>
                    <a:gd name="T69" fmla="*/ 4 h 67"/>
                    <a:gd name="T70" fmla="*/ 2 w 67"/>
                    <a:gd name="T71" fmla="*/ 6 h 67"/>
                    <a:gd name="T72" fmla="*/ 2 w 67"/>
                    <a:gd name="T73" fmla="*/ 6 h 67"/>
                    <a:gd name="T74" fmla="*/ 2 w 67"/>
                    <a:gd name="T75" fmla="*/ 6 h 67"/>
                    <a:gd name="T76" fmla="*/ 0 w 67"/>
                    <a:gd name="T77" fmla="*/ 8 h 67"/>
                    <a:gd name="T78" fmla="*/ 1 w 67"/>
                    <a:gd name="T79" fmla="*/ 6 h 67"/>
                    <a:gd name="T80" fmla="*/ 1 w 67"/>
                    <a:gd name="T81" fmla="*/ 2 h 67"/>
                    <a:gd name="T82" fmla="*/ 2 w 67"/>
                    <a:gd name="T83" fmla="*/ 8 h 67"/>
                    <a:gd name="T84" fmla="*/ 0 w 67"/>
                    <a:gd name="T85" fmla="*/ 8 h 67"/>
                    <a:gd name="T86" fmla="*/ 2 w 67"/>
                    <a:gd name="T87" fmla="*/ 8 h 67"/>
                    <a:gd name="T88" fmla="*/ 2 w 67"/>
                    <a:gd name="T89" fmla="*/ 8 h 67"/>
                    <a:gd name="T90" fmla="*/ 0 w 67"/>
                    <a:gd name="T91" fmla="*/ 8 h 67"/>
                    <a:gd name="T92" fmla="*/ 2 w 67"/>
                    <a:gd name="T93" fmla="*/ 8 h 67"/>
                    <a:gd name="T94" fmla="*/ 2 w 67"/>
                    <a:gd name="T95" fmla="*/ 11 h 67"/>
                    <a:gd name="T96" fmla="*/ 1 w 67"/>
                    <a:gd name="T97" fmla="*/ 13 h 67"/>
                    <a:gd name="T98" fmla="*/ 1 w 67"/>
                    <a:gd name="T99" fmla="*/ 10 h 67"/>
                    <a:gd name="T100" fmla="*/ 2 w 67"/>
                    <a:gd name="T101" fmla="*/ 8 h 67"/>
                    <a:gd name="T102" fmla="*/ 2 w 67"/>
                    <a:gd name="T103" fmla="*/ 11 h 67"/>
                    <a:gd name="T104" fmla="*/ 2 w 67"/>
                    <a:gd name="T105" fmla="*/ 11 h 67"/>
                    <a:gd name="T106" fmla="*/ 2 w 67"/>
                    <a:gd name="T107" fmla="*/ 13 h 67"/>
                    <a:gd name="T108" fmla="*/ 3 w 67"/>
                    <a:gd name="T109" fmla="*/ 16 h 67"/>
                    <a:gd name="T110" fmla="*/ 2 w 67"/>
                    <a:gd name="T111" fmla="*/ 15 h 67"/>
                    <a:gd name="T112" fmla="*/ 1 w 67"/>
                    <a:gd name="T113" fmla="*/ 14 h 67"/>
                    <a:gd name="T114" fmla="*/ 3 w 67"/>
                    <a:gd name="T115" fmla="*/ 13 h 67"/>
                    <a:gd name="T116" fmla="*/ 3 w 67"/>
                    <a:gd name="T117" fmla="*/ 16 h 67"/>
                    <a:gd name="T118" fmla="*/ 3 w 67"/>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7"/>
                    <a:gd name="T182" fmla="*/ 67 w 67"/>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7">
                      <a:moveTo>
                        <a:pt x="34" y="50"/>
                      </a:moveTo>
                      <a:lnTo>
                        <a:pt x="34" y="50"/>
                      </a:lnTo>
                      <a:lnTo>
                        <a:pt x="34" y="67"/>
                      </a:lnTo>
                      <a:lnTo>
                        <a:pt x="34" y="50"/>
                      </a:lnTo>
                      <a:close/>
                      <a:moveTo>
                        <a:pt x="34" y="50"/>
                      </a:moveTo>
                      <a:lnTo>
                        <a:pt x="40" y="50"/>
                      </a:lnTo>
                      <a:lnTo>
                        <a:pt x="46" y="46"/>
                      </a:lnTo>
                      <a:lnTo>
                        <a:pt x="57" y="57"/>
                      </a:lnTo>
                      <a:lnTo>
                        <a:pt x="52" y="61"/>
                      </a:lnTo>
                      <a:lnTo>
                        <a:pt x="46" y="63"/>
                      </a:lnTo>
                      <a:lnTo>
                        <a:pt x="40" y="65"/>
                      </a:lnTo>
                      <a:lnTo>
                        <a:pt x="34" y="67"/>
                      </a:lnTo>
                      <a:lnTo>
                        <a:pt x="34" y="50"/>
                      </a:lnTo>
                      <a:close/>
                      <a:moveTo>
                        <a:pt x="46" y="46"/>
                      </a:moveTo>
                      <a:lnTo>
                        <a:pt x="50" y="40"/>
                      </a:lnTo>
                      <a:lnTo>
                        <a:pt x="52" y="34"/>
                      </a:lnTo>
                      <a:lnTo>
                        <a:pt x="67" y="34"/>
                      </a:lnTo>
                      <a:lnTo>
                        <a:pt x="67" y="40"/>
                      </a:lnTo>
                      <a:lnTo>
                        <a:pt x="65" y="46"/>
                      </a:lnTo>
                      <a:lnTo>
                        <a:pt x="61" y="52"/>
                      </a:lnTo>
                      <a:lnTo>
                        <a:pt x="57" y="57"/>
                      </a:lnTo>
                      <a:lnTo>
                        <a:pt x="46" y="46"/>
                      </a:lnTo>
                      <a:close/>
                      <a:moveTo>
                        <a:pt x="52" y="34"/>
                      </a:moveTo>
                      <a:lnTo>
                        <a:pt x="52" y="34"/>
                      </a:lnTo>
                      <a:lnTo>
                        <a:pt x="67" y="34"/>
                      </a:lnTo>
                      <a:lnTo>
                        <a:pt x="52" y="34"/>
                      </a:lnTo>
                      <a:close/>
                      <a:moveTo>
                        <a:pt x="52" y="34"/>
                      </a:moveTo>
                      <a:lnTo>
                        <a:pt x="52" y="34"/>
                      </a:lnTo>
                      <a:lnTo>
                        <a:pt x="67" y="34"/>
                      </a:lnTo>
                      <a:lnTo>
                        <a:pt x="52" y="34"/>
                      </a:lnTo>
                      <a:close/>
                      <a:moveTo>
                        <a:pt x="52" y="34"/>
                      </a:moveTo>
                      <a:lnTo>
                        <a:pt x="50" y="27"/>
                      </a:lnTo>
                      <a:lnTo>
                        <a:pt x="46" y="21"/>
                      </a:lnTo>
                      <a:lnTo>
                        <a:pt x="57" y="9"/>
                      </a:lnTo>
                      <a:lnTo>
                        <a:pt x="61" y="15"/>
                      </a:lnTo>
                      <a:lnTo>
                        <a:pt x="65" y="21"/>
                      </a:lnTo>
                      <a:lnTo>
                        <a:pt x="67" y="27"/>
                      </a:lnTo>
                      <a:lnTo>
                        <a:pt x="67" y="34"/>
                      </a:lnTo>
                      <a:lnTo>
                        <a:pt x="52" y="34"/>
                      </a:lnTo>
                      <a:close/>
                      <a:moveTo>
                        <a:pt x="46" y="21"/>
                      </a:moveTo>
                      <a:lnTo>
                        <a:pt x="40" y="17"/>
                      </a:lnTo>
                      <a:lnTo>
                        <a:pt x="34" y="17"/>
                      </a:lnTo>
                      <a:lnTo>
                        <a:pt x="34" y="0"/>
                      </a:lnTo>
                      <a:lnTo>
                        <a:pt x="40" y="2"/>
                      </a:lnTo>
                      <a:lnTo>
                        <a:pt x="46" y="4"/>
                      </a:lnTo>
                      <a:lnTo>
                        <a:pt x="52" y="5"/>
                      </a:lnTo>
                      <a:lnTo>
                        <a:pt x="57" y="9"/>
                      </a:lnTo>
                      <a:lnTo>
                        <a:pt x="46" y="21"/>
                      </a:lnTo>
                      <a:close/>
                      <a:moveTo>
                        <a:pt x="34" y="17"/>
                      </a:moveTo>
                      <a:lnTo>
                        <a:pt x="34" y="17"/>
                      </a:lnTo>
                      <a:lnTo>
                        <a:pt x="34" y="0"/>
                      </a:lnTo>
                      <a:lnTo>
                        <a:pt x="34" y="17"/>
                      </a:lnTo>
                      <a:close/>
                      <a:moveTo>
                        <a:pt x="34" y="17"/>
                      </a:moveTo>
                      <a:lnTo>
                        <a:pt x="34" y="17"/>
                      </a:lnTo>
                      <a:lnTo>
                        <a:pt x="34" y="0"/>
                      </a:lnTo>
                      <a:lnTo>
                        <a:pt x="34" y="17"/>
                      </a:lnTo>
                      <a:close/>
                      <a:moveTo>
                        <a:pt x="34" y="17"/>
                      </a:moveTo>
                      <a:lnTo>
                        <a:pt x="26" y="17"/>
                      </a:lnTo>
                      <a:lnTo>
                        <a:pt x="21" y="21"/>
                      </a:lnTo>
                      <a:lnTo>
                        <a:pt x="9" y="9"/>
                      </a:lnTo>
                      <a:lnTo>
                        <a:pt x="15" y="5"/>
                      </a:lnTo>
                      <a:lnTo>
                        <a:pt x="21" y="4"/>
                      </a:lnTo>
                      <a:lnTo>
                        <a:pt x="26" y="2"/>
                      </a:lnTo>
                      <a:lnTo>
                        <a:pt x="34" y="0"/>
                      </a:lnTo>
                      <a:lnTo>
                        <a:pt x="34" y="17"/>
                      </a:lnTo>
                      <a:close/>
                      <a:moveTo>
                        <a:pt x="21" y="21"/>
                      </a:moveTo>
                      <a:lnTo>
                        <a:pt x="21" y="21"/>
                      </a:lnTo>
                      <a:lnTo>
                        <a:pt x="15" y="15"/>
                      </a:lnTo>
                      <a:lnTo>
                        <a:pt x="21" y="21"/>
                      </a:lnTo>
                      <a:close/>
                      <a:moveTo>
                        <a:pt x="21" y="21"/>
                      </a:moveTo>
                      <a:lnTo>
                        <a:pt x="17" y="27"/>
                      </a:lnTo>
                      <a:lnTo>
                        <a:pt x="17" y="32"/>
                      </a:lnTo>
                      <a:lnTo>
                        <a:pt x="0" y="32"/>
                      </a:lnTo>
                      <a:lnTo>
                        <a:pt x="1" y="27"/>
                      </a:lnTo>
                      <a:lnTo>
                        <a:pt x="3" y="21"/>
                      </a:lnTo>
                      <a:lnTo>
                        <a:pt x="5" y="15"/>
                      </a:lnTo>
                      <a:lnTo>
                        <a:pt x="9" y="9"/>
                      </a:lnTo>
                      <a:lnTo>
                        <a:pt x="21" y="21"/>
                      </a:lnTo>
                      <a:close/>
                      <a:moveTo>
                        <a:pt x="17" y="32"/>
                      </a:moveTo>
                      <a:lnTo>
                        <a:pt x="17" y="34"/>
                      </a:lnTo>
                      <a:lnTo>
                        <a:pt x="0" y="34"/>
                      </a:lnTo>
                      <a:lnTo>
                        <a:pt x="0" y="32"/>
                      </a:lnTo>
                      <a:lnTo>
                        <a:pt x="17" y="32"/>
                      </a:lnTo>
                      <a:close/>
                      <a:moveTo>
                        <a:pt x="17" y="34"/>
                      </a:moveTo>
                      <a:lnTo>
                        <a:pt x="17" y="34"/>
                      </a:lnTo>
                      <a:lnTo>
                        <a:pt x="0" y="34"/>
                      </a:lnTo>
                      <a:lnTo>
                        <a:pt x="17" y="34"/>
                      </a:lnTo>
                      <a:close/>
                      <a:moveTo>
                        <a:pt x="17" y="34"/>
                      </a:moveTo>
                      <a:lnTo>
                        <a:pt x="17" y="40"/>
                      </a:lnTo>
                      <a:lnTo>
                        <a:pt x="21" y="46"/>
                      </a:lnTo>
                      <a:lnTo>
                        <a:pt x="9" y="57"/>
                      </a:lnTo>
                      <a:lnTo>
                        <a:pt x="5" y="52"/>
                      </a:lnTo>
                      <a:lnTo>
                        <a:pt x="3" y="46"/>
                      </a:lnTo>
                      <a:lnTo>
                        <a:pt x="1" y="40"/>
                      </a:lnTo>
                      <a:lnTo>
                        <a:pt x="0" y="34"/>
                      </a:lnTo>
                      <a:lnTo>
                        <a:pt x="17" y="34"/>
                      </a:lnTo>
                      <a:close/>
                      <a:moveTo>
                        <a:pt x="21" y="46"/>
                      </a:moveTo>
                      <a:lnTo>
                        <a:pt x="21" y="46"/>
                      </a:lnTo>
                      <a:lnTo>
                        <a:pt x="15" y="52"/>
                      </a:lnTo>
                      <a:lnTo>
                        <a:pt x="21" y="46"/>
                      </a:lnTo>
                      <a:close/>
                      <a:moveTo>
                        <a:pt x="21" y="46"/>
                      </a:moveTo>
                      <a:lnTo>
                        <a:pt x="26" y="50"/>
                      </a:lnTo>
                      <a:lnTo>
                        <a:pt x="34" y="50"/>
                      </a:lnTo>
                      <a:lnTo>
                        <a:pt x="34" y="67"/>
                      </a:lnTo>
                      <a:lnTo>
                        <a:pt x="26" y="65"/>
                      </a:lnTo>
                      <a:lnTo>
                        <a:pt x="21" y="63"/>
                      </a:lnTo>
                      <a:lnTo>
                        <a:pt x="15" y="61"/>
                      </a:lnTo>
                      <a:lnTo>
                        <a:pt x="9" y="57"/>
                      </a:lnTo>
                      <a:lnTo>
                        <a:pt x="21" y="46"/>
                      </a:lnTo>
                      <a:close/>
                      <a:moveTo>
                        <a:pt x="34" y="50"/>
                      </a:moveTo>
                      <a:lnTo>
                        <a:pt x="34" y="50"/>
                      </a:lnTo>
                      <a:lnTo>
                        <a:pt x="34" y="67"/>
                      </a:lnTo>
                      <a:lnTo>
                        <a:pt x="34" y="50"/>
                      </a:lnTo>
                      <a:close/>
                    </a:path>
                  </a:pathLst>
                </a:custGeom>
                <a:solidFill>
                  <a:srgbClr val="00FFFF"/>
                </a:solidFill>
                <a:ln w="9525">
                  <a:solidFill>
                    <a:srgbClr val="00FFFF"/>
                  </a:solidFill>
                  <a:round/>
                  <a:headEnd/>
                  <a:tailEnd/>
                </a:ln>
              </p:spPr>
              <p:txBody>
                <a:bodyPr/>
                <a:lstStyle/>
                <a:p>
                  <a:endParaRPr lang="es-ES"/>
                </a:p>
              </p:txBody>
            </p:sp>
            <p:sp>
              <p:nvSpPr>
                <p:cNvPr id="1518" name="Freeform 38"/>
                <p:cNvSpPr>
                  <a:spLocks noEditPoints="1"/>
                </p:cNvSpPr>
                <p:nvPr/>
              </p:nvSpPr>
              <p:spPr bwMode="auto">
                <a:xfrm>
                  <a:off x="1043" y="1876"/>
                  <a:ext cx="35" cy="47"/>
                </a:xfrm>
                <a:custGeom>
                  <a:avLst/>
                  <a:gdLst>
                    <a:gd name="T0" fmla="*/ 3 w 67"/>
                    <a:gd name="T1" fmla="*/ 13 h 67"/>
                    <a:gd name="T2" fmla="*/ 3 w 67"/>
                    <a:gd name="T3" fmla="*/ 16 h 67"/>
                    <a:gd name="T4" fmla="*/ 3 w 67"/>
                    <a:gd name="T5" fmla="*/ 13 h 67"/>
                    <a:gd name="T6" fmla="*/ 4 w 67"/>
                    <a:gd name="T7" fmla="*/ 11 h 67"/>
                    <a:gd name="T8" fmla="*/ 4 w 67"/>
                    <a:gd name="T9" fmla="*/ 15 h 67"/>
                    <a:gd name="T10" fmla="*/ 3 w 67"/>
                    <a:gd name="T11" fmla="*/ 15 h 67"/>
                    <a:gd name="T12" fmla="*/ 3 w 67"/>
                    <a:gd name="T13" fmla="*/ 13 h 67"/>
                    <a:gd name="T14" fmla="*/ 4 w 67"/>
                    <a:gd name="T15" fmla="*/ 10 h 67"/>
                    <a:gd name="T16" fmla="*/ 5 w 67"/>
                    <a:gd name="T17" fmla="*/ 8 h 67"/>
                    <a:gd name="T18" fmla="*/ 5 w 67"/>
                    <a:gd name="T19" fmla="*/ 11 h 67"/>
                    <a:gd name="T20" fmla="*/ 4 w 67"/>
                    <a:gd name="T21" fmla="*/ 14 h 67"/>
                    <a:gd name="T22" fmla="*/ 4 w 67"/>
                    <a:gd name="T23" fmla="*/ 8 h 67"/>
                    <a:gd name="T24" fmla="*/ 5 w 67"/>
                    <a:gd name="T25" fmla="*/ 8 h 67"/>
                    <a:gd name="T26" fmla="*/ 4 w 67"/>
                    <a:gd name="T27" fmla="*/ 8 h 67"/>
                    <a:gd name="T28" fmla="*/ 4 w 67"/>
                    <a:gd name="T29" fmla="*/ 8 h 67"/>
                    <a:gd name="T30" fmla="*/ 5 w 67"/>
                    <a:gd name="T31" fmla="*/ 8 h 67"/>
                    <a:gd name="T32" fmla="*/ 4 w 67"/>
                    <a:gd name="T33" fmla="*/ 8 h 67"/>
                    <a:gd name="T34" fmla="*/ 4 w 67"/>
                    <a:gd name="T35" fmla="*/ 6 h 67"/>
                    <a:gd name="T36" fmla="*/ 5 w 67"/>
                    <a:gd name="T37" fmla="*/ 4 h 67"/>
                    <a:gd name="T38" fmla="*/ 5 w 67"/>
                    <a:gd name="T39" fmla="*/ 6 h 67"/>
                    <a:gd name="T40" fmla="*/ 4 w 67"/>
                    <a:gd name="T41" fmla="*/ 8 h 67"/>
                    <a:gd name="T42" fmla="*/ 3 w 67"/>
                    <a:gd name="T43" fmla="*/ 4 h 67"/>
                    <a:gd name="T44" fmla="*/ 3 w 67"/>
                    <a:gd name="T45" fmla="*/ 0 h 67"/>
                    <a:gd name="T46" fmla="*/ 4 w 67"/>
                    <a:gd name="T47" fmla="*/ 1 h 67"/>
                    <a:gd name="T48" fmla="*/ 4 w 67"/>
                    <a:gd name="T49" fmla="*/ 2 h 67"/>
                    <a:gd name="T50" fmla="*/ 3 w 67"/>
                    <a:gd name="T51" fmla="*/ 4 h 67"/>
                    <a:gd name="T52" fmla="*/ 3 w 67"/>
                    <a:gd name="T53" fmla="*/ 0 h 67"/>
                    <a:gd name="T54" fmla="*/ 3 w 67"/>
                    <a:gd name="T55" fmla="*/ 4 h 67"/>
                    <a:gd name="T56" fmla="*/ 3 w 67"/>
                    <a:gd name="T57" fmla="*/ 4 h 67"/>
                    <a:gd name="T58" fmla="*/ 3 w 67"/>
                    <a:gd name="T59" fmla="*/ 0 h 67"/>
                    <a:gd name="T60" fmla="*/ 3 w 67"/>
                    <a:gd name="T61" fmla="*/ 4 h 67"/>
                    <a:gd name="T62" fmla="*/ 2 w 67"/>
                    <a:gd name="T63" fmla="*/ 6 h 67"/>
                    <a:gd name="T64" fmla="*/ 1 w 67"/>
                    <a:gd name="T65" fmla="*/ 1 h 67"/>
                    <a:gd name="T66" fmla="*/ 2 w 67"/>
                    <a:gd name="T67" fmla="*/ 1 h 67"/>
                    <a:gd name="T68" fmla="*/ 3 w 67"/>
                    <a:gd name="T69" fmla="*/ 4 h 67"/>
                    <a:gd name="T70" fmla="*/ 2 w 67"/>
                    <a:gd name="T71" fmla="*/ 6 h 67"/>
                    <a:gd name="T72" fmla="*/ 2 w 67"/>
                    <a:gd name="T73" fmla="*/ 6 h 67"/>
                    <a:gd name="T74" fmla="*/ 2 w 67"/>
                    <a:gd name="T75" fmla="*/ 6 h 67"/>
                    <a:gd name="T76" fmla="*/ 0 w 67"/>
                    <a:gd name="T77" fmla="*/ 8 h 67"/>
                    <a:gd name="T78" fmla="*/ 1 w 67"/>
                    <a:gd name="T79" fmla="*/ 6 h 67"/>
                    <a:gd name="T80" fmla="*/ 1 w 67"/>
                    <a:gd name="T81" fmla="*/ 2 h 67"/>
                    <a:gd name="T82" fmla="*/ 2 w 67"/>
                    <a:gd name="T83" fmla="*/ 8 h 67"/>
                    <a:gd name="T84" fmla="*/ 0 w 67"/>
                    <a:gd name="T85" fmla="*/ 8 h 67"/>
                    <a:gd name="T86" fmla="*/ 2 w 67"/>
                    <a:gd name="T87" fmla="*/ 8 h 67"/>
                    <a:gd name="T88" fmla="*/ 2 w 67"/>
                    <a:gd name="T89" fmla="*/ 8 h 67"/>
                    <a:gd name="T90" fmla="*/ 0 w 67"/>
                    <a:gd name="T91" fmla="*/ 8 h 67"/>
                    <a:gd name="T92" fmla="*/ 2 w 67"/>
                    <a:gd name="T93" fmla="*/ 8 h 67"/>
                    <a:gd name="T94" fmla="*/ 2 w 67"/>
                    <a:gd name="T95" fmla="*/ 11 h 67"/>
                    <a:gd name="T96" fmla="*/ 1 w 67"/>
                    <a:gd name="T97" fmla="*/ 13 h 67"/>
                    <a:gd name="T98" fmla="*/ 1 w 67"/>
                    <a:gd name="T99" fmla="*/ 10 h 67"/>
                    <a:gd name="T100" fmla="*/ 2 w 67"/>
                    <a:gd name="T101" fmla="*/ 8 h 67"/>
                    <a:gd name="T102" fmla="*/ 2 w 67"/>
                    <a:gd name="T103" fmla="*/ 11 h 67"/>
                    <a:gd name="T104" fmla="*/ 2 w 67"/>
                    <a:gd name="T105" fmla="*/ 11 h 67"/>
                    <a:gd name="T106" fmla="*/ 2 w 67"/>
                    <a:gd name="T107" fmla="*/ 13 h 67"/>
                    <a:gd name="T108" fmla="*/ 3 w 67"/>
                    <a:gd name="T109" fmla="*/ 16 h 67"/>
                    <a:gd name="T110" fmla="*/ 2 w 67"/>
                    <a:gd name="T111" fmla="*/ 15 h 67"/>
                    <a:gd name="T112" fmla="*/ 1 w 67"/>
                    <a:gd name="T113" fmla="*/ 14 h 67"/>
                    <a:gd name="T114" fmla="*/ 3 w 67"/>
                    <a:gd name="T115" fmla="*/ 13 h 67"/>
                    <a:gd name="T116" fmla="*/ 3 w 67"/>
                    <a:gd name="T117" fmla="*/ 16 h 67"/>
                    <a:gd name="T118" fmla="*/ 3 w 67"/>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7"/>
                    <a:gd name="T182" fmla="*/ 67 w 67"/>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7">
                      <a:moveTo>
                        <a:pt x="35" y="50"/>
                      </a:moveTo>
                      <a:lnTo>
                        <a:pt x="35" y="50"/>
                      </a:lnTo>
                      <a:lnTo>
                        <a:pt x="35" y="67"/>
                      </a:lnTo>
                      <a:lnTo>
                        <a:pt x="35" y="50"/>
                      </a:lnTo>
                      <a:close/>
                      <a:moveTo>
                        <a:pt x="35" y="50"/>
                      </a:moveTo>
                      <a:lnTo>
                        <a:pt x="40" y="50"/>
                      </a:lnTo>
                      <a:lnTo>
                        <a:pt x="46" y="46"/>
                      </a:lnTo>
                      <a:lnTo>
                        <a:pt x="58" y="57"/>
                      </a:lnTo>
                      <a:lnTo>
                        <a:pt x="52" y="61"/>
                      </a:lnTo>
                      <a:lnTo>
                        <a:pt x="46" y="63"/>
                      </a:lnTo>
                      <a:lnTo>
                        <a:pt x="40" y="65"/>
                      </a:lnTo>
                      <a:lnTo>
                        <a:pt x="35" y="67"/>
                      </a:lnTo>
                      <a:lnTo>
                        <a:pt x="35" y="50"/>
                      </a:lnTo>
                      <a:close/>
                      <a:moveTo>
                        <a:pt x="46" y="46"/>
                      </a:moveTo>
                      <a:lnTo>
                        <a:pt x="50" y="40"/>
                      </a:lnTo>
                      <a:lnTo>
                        <a:pt x="52" y="34"/>
                      </a:lnTo>
                      <a:lnTo>
                        <a:pt x="67" y="34"/>
                      </a:lnTo>
                      <a:lnTo>
                        <a:pt x="67" y="40"/>
                      </a:lnTo>
                      <a:lnTo>
                        <a:pt x="65" y="46"/>
                      </a:lnTo>
                      <a:lnTo>
                        <a:pt x="61" y="52"/>
                      </a:lnTo>
                      <a:lnTo>
                        <a:pt x="58" y="57"/>
                      </a:lnTo>
                      <a:lnTo>
                        <a:pt x="46" y="46"/>
                      </a:lnTo>
                      <a:close/>
                      <a:moveTo>
                        <a:pt x="52" y="34"/>
                      </a:moveTo>
                      <a:lnTo>
                        <a:pt x="52" y="34"/>
                      </a:lnTo>
                      <a:lnTo>
                        <a:pt x="67" y="34"/>
                      </a:lnTo>
                      <a:lnTo>
                        <a:pt x="52" y="34"/>
                      </a:lnTo>
                      <a:close/>
                      <a:moveTo>
                        <a:pt x="52" y="34"/>
                      </a:moveTo>
                      <a:lnTo>
                        <a:pt x="52" y="34"/>
                      </a:lnTo>
                      <a:lnTo>
                        <a:pt x="67" y="34"/>
                      </a:lnTo>
                      <a:lnTo>
                        <a:pt x="52" y="34"/>
                      </a:lnTo>
                      <a:close/>
                      <a:moveTo>
                        <a:pt x="52" y="34"/>
                      </a:moveTo>
                      <a:lnTo>
                        <a:pt x="50" y="27"/>
                      </a:lnTo>
                      <a:lnTo>
                        <a:pt x="46" y="21"/>
                      </a:lnTo>
                      <a:lnTo>
                        <a:pt x="58" y="9"/>
                      </a:lnTo>
                      <a:lnTo>
                        <a:pt x="61" y="15"/>
                      </a:lnTo>
                      <a:lnTo>
                        <a:pt x="65" y="21"/>
                      </a:lnTo>
                      <a:lnTo>
                        <a:pt x="67" y="27"/>
                      </a:lnTo>
                      <a:lnTo>
                        <a:pt x="67" y="34"/>
                      </a:lnTo>
                      <a:lnTo>
                        <a:pt x="52" y="34"/>
                      </a:lnTo>
                      <a:close/>
                      <a:moveTo>
                        <a:pt x="46" y="21"/>
                      </a:moveTo>
                      <a:lnTo>
                        <a:pt x="40" y="17"/>
                      </a:lnTo>
                      <a:lnTo>
                        <a:pt x="35" y="17"/>
                      </a:lnTo>
                      <a:lnTo>
                        <a:pt x="35" y="0"/>
                      </a:lnTo>
                      <a:lnTo>
                        <a:pt x="40" y="2"/>
                      </a:lnTo>
                      <a:lnTo>
                        <a:pt x="46" y="4"/>
                      </a:lnTo>
                      <a:lnTo>
                        <a:pt x="52" y="5"/>
                      </a:lnTo>
                      <a:lnTo>
                        <a:pt x="58" y="9"/>
                      </a:lnTo>
                      <a:lnTo>
                        <a:pt x="46" y="21"/>
                      </a:lnTo>
                      <a:close/>
                      <a:moveTo>
                        <a:pt x="35" y="17"/>
                      </a:moveTo>
                      <a:lnTo>
                        <a:pt x="35" y="17"/>
                      </a:lnTo>
                      <a:lnTo>
                        <a:pt x="35" y="0"/>
                      </a:lnTo>
                      <a:lnTo>
                        <a:pt x="35" y="17"/>
                      </a:lnTo>
                      <a:close/>
                      <a:moveTo>
                        <a:pt x="35" y="17"/>
                      </a:moveTo>
                      <a:lnTo>
                        <a:pt x="35" y="17"/>
                      </a:lnTo>
                      <a:lnTo>
                        <a:pt x="35" y="0"/>
                      </a:lnTo>
                      <a:lnTo>
                        <a:pt x="35" y="17"/>
                      </a:lnTo>
                      <a:close/>
                      <a:moveTo>
                        <a:pt x="35" y="17"/>
                      </a:moveTo>
                      <a:lnTo>
                        <a:pt x="27" y="17"/>
                      </a:lnTo>
                      <a:lnTo>
                        <a:pt x="21" y="21"/>
                      </a:lnTo>
                      <a:lnTo>
                        <a:pt x="11" y="9"/>
                      </a:lnTo>
                      <a:lnTo>
                        <a:pt x="15" y="5"/>
                      </a:lnTo>
                      <a:lnTo>
                        <a:pt x="21" y="4"/>
                      </a:lnTo>
                      <a:lnTo>
                        <a:pt x="27" y="2"/>
                      </a:lnTo>
                      <a:lnTo>
                        <a:pt x="35" y="0"/>
                      </a:lnTo>
                      <a:lnTo>
                        <a:pt x="35" y="17"/>
                      </a:lnTo>
                      <a:close/>
                      <a:moveTo>
                        <a:pt x="21" y="21"/>
                      </a:moveTo>
                      <a:lnTo>
                        <a:pt x="21" y="21"/>
                      </a:lnTo>
                      <a:lnTo>
                        <a:pt x="15" y="15"/>
                      </a:lnTo>
                      <a:lnTo>
                        <a:pt x="21" y="21"/>
                      </a:lnTo>
                      <a:close/>
                      <a:moveTo>
                        <a:pt x="21" y="21"/>
                      </a:moveTo>
                      <a:lnTo>
                        <a:pt x="19" y="27"/>
                      </a:lnTo>
                      <a:lnTo>
                        <a:pt x="17" y="32"/>
                      </a:lnTo>
                      <a:lnTo>
                        <a:pt x="0" y="32"/>
                      </a:lnTo>
                      <a:lnTo>
                        <a:pt x="2" y="27"/>
                      </a:lnTo>
                      <a:lnTo>
                        <a:pt x="4" y="21"/>
                      </a:lnTo>
                      <a:lnTo>
                        <a:pt x="6" y="15"/>
                      </a:lnTo>
                      <a:lnTo>
                        <a:pt x="11" y="9"/>
                      </a:lnTo>
                      <a:lnTo>
                        <a:pt x="21" y="21"/>
                      </a:lnTo>
                      <a:close/>
                      <a:moveTo>
                        <a:pt x="17" y="32"/>
                      </a:moveTo>
                      <a:lnTo>
                        <a:pt x="17" y="34"/>
                      </a:lnTo>
                      <a:lnTo>
                        <a:pt x="0" y="34"/>
                      </a:lnTo>
                      <a:lnTo>
                        <a:pt x="0" y="32"/>
                      </a:lnTo>
                      <a:lnTo>
                        <a:pt x="17" y="32"/>
                      </a:lnTo>
                      <a:close/>
                      <a:moveTo>
                        <a:pt x="17" y="34"/>
                      </a:moveTo>
                      <a:lnTo>
                        <a:pt x="17" y="34"/>
                      </a:lnTo>
                      <a:lnTo>
                        <a:pt x="0" y="34"/>
                      </a:lnTo>
                      <a:lnTo>
                        <a:pt x="17" y="34"/>
                      </a:lnTo>
                      <a:close/>
                      <a:moveTo>
                        <a:pt x="17" y="34"/>
                      </a:moveTo>
                      <a:lnTo>
                        <a:pt x="17" y="40"/>
                      </a:lnTo>
                      <a:lnTo>
                        <a:pt x="21" y="46"/>
                      </a:lnTo>
                      <a:lnTo>
                        <a:pt x="11" y="57"/>
                      </a:lnTo>
                      <a:lnTo>
                        <a:pt x="6" y="52"/>
                      </a:lnTo>
                      <a:lnTo>
                        <a:pt x="4" y="46"/>
                      </a:lnTo>
                      <a:lnTo>
                        <a:pt x="2" y="40"/>
                      </a:lnTo>
                      <a:lnTo>
                        <a:pt x="0" y="34"/>
                      </a:lnTo>
                      <a:lnTo>
                        <a:pt x="17" y="34"/>
                      </a:lnTo>
                      <a:close/>
                      <a:moveTo>
                        <a:pt x="21" y="46"/>
                      </a:moveTo>
                      <a:lnTo>
                        <a:pt x="21" y="46"/>
                      </a:lnTo>
                      <a:lnTo>
                        <a:pt x="15" y="52"/>
                      </a:lnTo>
                      <a:lnTo>
                        <a:pt x="21" y="46"/>
                      </a:lnTo>
                      <a:close/>
                      <a:moveTo>
                        <a:pt x="21" y="46"/>
                      </a:moveTo>
                      <a:lnTo>
                        <a:pt x="27" y="50"/>
                      </a:lnTo>
                      <a:lnTo>
                        <a:pt x="35" y="50"/>
                      </a:lnTo>
                      <a:lnTo>
                        <a:pt x="35" y="67"/>
                      </a:lnTo>
                      <a:lnTo>
                        <a:pt x="27" y="65"/>
                      </a:lnTo>
                      <a:lnTo>
                        <a:pt x="21" y="63"/>
                      </a:lnTo>
                      <a:lnTo>
                        <a:pt x="15" y="61"/>
                      </a:lnTo>
                      <a:lnTo>
                        <a:pt x="11" y="57"/>
                      </a:lnTo>
                      <a:lnTo>
                        <a:pt x="21" y="46"/>
                      </a:lnTo>
                      <a:close/>
                      <a:moveTo>
                        <a:pt x="35" y="50"/>
                      </a:moveTo>
                      <a:lnTo>
                        <a:pt x="35" y="50"/>
                      </a:lnTo>
                      <a:lnTo>
                        <a:pt x="35" y="67"/>
                      </a:lnTo>
                      <a:lnTo>
                        <a:pt x="35" y="50"/>
                      </a:lnTo>
                      <a:close/>
                    </a:path>
                  </a:pathLst>
                </a:custGeom>
                <a:solidFill>
                  <a:srgbClr val="00FFFF"/>
                </a:solidFill>
                <a:ln w="9525">
                  <a:solidFill>
                    <a:srgbClr val="00FFFF"/>
                  </a:solidFill>
                  <a:round/>
                  <a:headEnd/>
                  <a:tailEnd/>
                </a:ln>
              </p:spPr>
              <p:txBody>
                <a:bodyPr/>
                <a:lstStyle/>
                <a:p>
                  <a:endParaRPr lang="es-ES"/>
                </a:p>
              </p:txBody>
            </p:sp>
            <p:sp>
              <p:nvSpPr>
                <p:cNvPr id="1519" name="Freeform 39"/>
                <p:cNvSpPr>
                  <a:spLocks noEditPoints="1"/>
                </p:cNvSpPr>
                <p:nvPr/>
              </p:nvSpPr>
              <p:spPr bwMode="auto">
                <a:xfrm>
                  <a:off x="1077" y="1876"/>
                  <a:ext cx="34" cy="47"/>
                </a:xfrm>
                <a:custGeom>
                  <a:avLst/>
                  <a:gdLst>
                    <a:gd name="T0" fmla="*/ 3 w 66"/>
                    <a:gd name="T1" fmla="*/ 13 h 67"/>
                    <a:gd name="T2" fmla="*/ 3 w 66"/>
                    <a:gd name="T3" fmla="*/ 16 h 67"/>
                    <a:gd name="T4" fmla="*/ 3 w 66"/>
                    <a:gd name="T5" fmla="*/ 13 h 67"/>
                    <a:gd name="T6" fmla="*/ 3 w 66"/>
                    <a:gd name="T7" fmla="*/ 11 h 67"/>
                    <a:gd name="T8" fmla="*/ 4 w 66"/>
                    <a:gd name="T9" fmla="*/ 15 h 67"/>
                    <a:gd name="T10" fmla="*/ 3 w 66"/>
                    <a:gd name="T11" fmla="*/ 15 h 67"/>
                    <a:gd name="T12" fmla="*/ 3 w 66"/>
                    <a:gd name="T13" fmla="*/ 13 h 67"/>
                    <a:gd name="T14" fmla="*/ 4 w 66"/>
                    <a:gd name="T15" fmla="*/ 10 h 67"/>
                    <a:gd name="T16" fmla="*/ 5 w 66"/>
                    <a:gd name="T17" fmla="*/ 8 h 67"/>
                    <a:gd name="T18" fmla="*/ 5 w 66"/>
                    <a:gd name="T19" fmla="*/ 11 h 67"/>
                    <a:gd name="T20" fmla="*/ 4 w 66"/>
                    <a:gd name="T21" fmla="*/ 14 h 67"/>
                    <a:gd name="T22" fmla="*/ 4 w 66"/>
                    <a:gd name="T23" fmla="*/ 8 h 67"/>
                    <a:gd name="T24" fmla="*/ 5 w 66"/>
                    <a:gd name="T25" fmla="*/ 8 h 67"/>
                    <a:gd name="T26" fmla="*/ 4 w 66"/>
                    <a:gd name="T27" fmla="*/ 8 h 67"/>
                    <a:gd name="T28" fmla="*/ 4 w 66"/>
                    <a:gd name="T29" fmla="*/ 8 h 67"/>
                    <a:gd name="T30" fmla="*/ 5 w 66"/>
                    <a:gd name="T31" fmla="*/ 8 h 67"/>
                    <a:gd name="T32" fmla="*/ 4 w 66"/>
                    <a:gd name="T33" fmla="*/ 8 h 67"/>
                    <a:gd name="T34" fmla="*/ 3 w 66"/>
                    <a:gd name="T35" fmla="*/ 6 h 67"/>
                    <a:gd name="T36" fmla="*/ 4 w 66"/>
                    <a:gd name="T37" fmla="*/ 4 h 67"/>
                    <a:gd name="T38" fmla="*/ 5 w 66"/>
                    <a:gd name="T39" fmla="*/ 6 h 67"/>
                    <a:gd name="T40" fmla="*/ 4 w 66"/>
                    <a:gd name="T41" fmla="*/ 8 h 67"/>
                    <a:gd name="T42" fmla="*/ 3 w 66"/>
                    <a:gd name="T43" fmla="*/ 4 h 67"/>
                    <a:gd name="T44" fmla="*/ 3 w 66"/>
                    <a:gd name="T45" fmla="*/ 0 h 67"/>
                    <a:gd name="T46" fmla="*/ 3 w 66"/>
                    <a:gd name="T47" fmla="*/ 1 h 67"/>
                    <a:gd name="T48" fmla="*/ 4 w 66"/>
                    <a:gd name="T49" fmla="*/ 2 h 67"/>
                    <a:gd name="T50" fmla="*/ 3 w 66"/>
                    <a:gd name="T51" fmla="*/ 4 h 67"/>
                    <a:gd name="T52" fmla="*/ 3 w 66"/>
                    <a:gd name="T53" fmla="*/ 0 h 67"/>
                    <a:gd name="T54" fmla="*/ 3 w 66"/>
                    <a:gd name="T55" fmla="*/ 4 h 67"/>
                    <a:gd name="T56" fmla="*/ 3 w 66"/>
                    <a:gd name="T57" fmla="*/ 4 h 67"/>
                    <a:gd name="T58" fmla="*/ 3 w 66"/>
                    <a:gd name="T59" fmla="*/ 0 h 67"/>
                    <a:gd name="T60" fmla="*/ 3 w 66"/>
                    <a:gd name="T61" fmla="*/ 4 h 67"/>
                    <a:gd name="T62" fmla="*/ 2 w 66"/>
                    <a:gd name="T63" fmla="*/ 6 h 67"/>
                    <a:gd name="T64" fmla="*/ 1 w 66"/>
                    <a:gd name="T65" fmla="*/ 1 h 67"/>
                    <a:gd name="T66" fmla="*/ 2 w 66"/>
                    <a:gd name="T67" fmla="*/ 1 h 67"/>
                    <a:gd name="T68" fmla="*/ 3 w 66"/>
                    <a:gd name="T69" fmla="*/ 4 h 67"/>
                    <a:gd name="T70" fmla="*/ 2 w 66"/>
                    <a:gd name="T71" fmla="*/ 6 h 67"/>
                    <a:gd name="T72" fmla="*/ 2 w 66"/>
                    <a:gd name="T73" fmla="*/ 6 h 67"/>
                    <a:gd name="T74" fmla="*/ 2 w 66"/>
                    <a:gd name="T75" fmla="*/ 6 h 67"/>
                    <a:gd name="T76" fmla="*/ 0 w 66"/>
                    <a:gd name="T77" fmla="*/ 8 h 67"/>
                    <a:gd name="T78" fmla="*/ 1 w 66"/>
                    <a:gd name="T79" fmla="*/ 6 h 67"/>
                    <a:gd name="T80" fmla="*/ 1 w 66"/>
                    <a:gd name="T81" fmla="*/ 2 h 67"/>
                    <a:gd name="T82" fmla="*/ 1 w 66"/>
                    <a:gd name="T83" fmla="*/ 8 h 67"/>
                    <a:gd name="T84" fmla="*/ 0 w 66"/>
                    <a:gd name="T85" fmla="*/ 8 h 67"/>
                    <a:gd name="T86" fmla="*/ 1 w 66"/>
                    <a:gd name="T87" fmla="*/ 8 h 67"/>
                    <a:gd name="T88" fmla="*/ 1 w 66"/>
                    <a:gd name="T89" fmla="*/ 8 h 67"/>
                    <a:gd name="T90" fmla="*/ 0 w 66"/>
                    <a:gd name="T91" fmla="*/ 8 h 67"/>
                    <a:gd name="T92" fmla="*/ 1 w 66"/>
                    <a:gd name="T93" fmla="*/ 8 h 67"/>
                    <a:gd name="T94" fmla="*/ 2 w 66"/>
                    <a:gd name="T95" fmla="*/ 11 h 67"/>
                    <a:gd name="T96" fmla="*/ 1 w 66"/>
                    <a:gd name="T97" fmla="*/ 13 h 67"/>
                    <a:gd name="T98" fmla="*/ 0 w 66"/>
                    <a:gd name="T99" fmla="*/ 10 h 67"/>
                    <a:gd name="T100" fmla="*/ 1 w 66"/>
                    <a:gd name="T101" fmla="*/ 8 h 67"/>
                    <a:gd name="T102" fmla="*/ 2 w 66"/>
                    <a:gd name="T103" fmla="*/ 11 h 67"/>
                    <a:gd name="T104" fmla="*/ 2 w 66"/>
                    <a:gd name="T105" fmla="*/ 11 h 67"/>
                    <a:gd name="T106" fmla="*/ 2 w 66"/>
                    <a:gd name="T107" fmla="*/ 13 h 67"/>
                    <a:gd name="T108" fmla="*/ 3 w 66"/>
                    <a:gd name="T109" fmla="*/ 16 h 67"/>
                    <a:gd name="T110" fmla="*/ 2 w 66"/>
                    <a:gd name="T111" fmla="*/ 15 h 67"/>
                    <a:gd name="T112" fmla="*/ 1 w 66"/>
                    <a:gd name="T113" fmla="*/ 14 h 67"/>
                    <a:gd name="T114" fmla="*/ 3 w 66"/>
                    <a:gd name="T115" fmla="*/ 13 h 67"/>
                    <a:gd name="T116" fmla="*/ 3 w 66"/>
                    <a:gd name="T117" fmla="*/ 16 h 67"/>
                    <a:gd name="T118" fmla="*/ 3 w 66"/>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7"/>
                    <a:gd name="T182" fmla="*/ 66 w 66"/>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7">
                      <a:moveTo>
                        <a:pt x="33" y="50"/>
                      </a:moveTo>
                      <a:lnTo>
                        <a:pt x="33" y="50"/>
                      </a:lnTo>
                      <a:lnTo>
                        <a:pt x="33" y="67"/>
                      </a:lnTo>
                      <a:lnTo>
                        <a:pt x="33" y="50"/>
                      </a:lnTo>
                      <a:close/>
                      <a:moveTo>
                        <a:pt x="33" y="50"/>
                      </a:moveTo>
                      <a:lnTo>
                        <a:pt x="41" y="50"/>
                      </a:lnTo>
                      <a:lnTo>
                        <a:pt x="45" y="46"/>
                      </a:lnTo>
                      <a:lnTo>
                        <a:pt x="56" y="57"/>
                      </a:lnTo>
                      <a:lnTo>
                        <a:pt x="52" y="61"/>
                      </a:lnTo>
                      <a:lnTo>
                        <a:pt x="46" y="63"/>
                      </a:lnTo>
                      <a:lnTo>
                        <a:pt x="41" y="65"/>
                      </a:lnTo>
                      <a:lnTo>
                        <a:pt x="33" y="67"/>
                      </a:lnTo>
                      <a:lnTo>
                        <a:pt x="33" y="50"/>
                      </a:lnTo>
                      <a:close/>
                      <a:moveTo>
                        <a:pt x="45" y="46"/>
                      </a:moveTo>
                      <a:lnTo>
                        <a:pt x="48" y="40"/>
                      </a:lnTo>
                      <a:lnTo>
                        <a:pt x="50" y="34"/>
                      </a:lnTo>
                      <a:lnTo>
                        <a:pt x="66" y="34"/>
                      </a:lnTo>
                      <a:lnTo>
                        <a:pt x="66" y="40"/>
                      </a:lnTo>
                      <a:lnTo>
                        <a:pt x="64" y="46"/>
                      </a:lnTo>
                      <a:lnTo>
                        <a:pt x="60" y="52"/>
                      </a:lnTo>
                      <a:lnTo>
                        <a:pt x="56" y="57"/>
                      </a:lnTo>
                      <a:lnTo>
                        <a:pt x="45" y="46"/>
                      </a:lnTo>
                      <a:close/>
                      <a:moveTo>
                        <a:pt x="50" y="34"/>
                      </a:moveTo>
                      <a:lnTo>
                        <a:pt x="50" y="34"/>
                      </a:lnTo>
                      <a:lnTo>
                        <a:pt x="66" y="34"/>
                      </a:lnTo>
                      <a:lnTo>
                        <a:pt x="50" y="34"/>
                      </a:lnTo>
                      <a:close/>
                      <a:moveTo>
                        <a:pt x="50" y="34"/>
                      </a:moveTo>
                      <a:lnTo>
                        <a:pt x="50" y="34"/>
                      </a:lnTo>
                      <a:lnTo>
                        <a:pt x="66" y="34"/>
                      </a:lnTo>
                      <a:lnTo>
                        <a:pt x="50" y="34"/>
                      </a:lnTo>
                      <a:close/>
                      <a:moveTo>
                        <a:pt x="50" y="34"/>
                      </a:moveTo>
                      <a:lnTo>
                        <a:pt x="48" y="27"/>
                      </a:lnTo>
                      <a:lnTo>
                        <a:pt x="45" y="21"/>
                      </a:lnTo>
                      <a:lnTo>
                        <a:pt x="56" y="9"/>
                      </a:lnTo>
                      <a:lnTo>
                        <a:pt x="60" y="15"/>
                      </a:lnTo>
                      <a:lnTo>
                        <a:pt x="64" y="21"/>
                      </a:lnTo>
                      <a:lnTo>
                        <a:pt x="66" y="27"/>
                      </a:lnTo>
                      <a:lnTo>
                        <a:pt x="66" y="34"/>
                      </a:lnTo>
                      <a:lnTo>
                        <a:pt x="50" y="34"/>
                      </a:lnTo>
                      <a:close/>
                      <a:moveTo>
                        <a:pt x="45" y="21"/>
                      </a:moveTo>
                      <a:lnTo>
                        <a:pt x="41" y="17"/>
                      </a:lnTo>
                      <a:lnTo>
                        <a:pt x="33" y="17"/>
                      </a:lnTo>
                      <a:lnTo>
                        <a:pt x="33" y="0"/>
                      </a:lnTo>
                      <a:lnTo>
                        <a:pt x="41" y="2"/>
                      </a:lnTo>
                      <a:lnTo>
                        <a:pt x="46" y="4"/>
                      </a:lnTo>
                      <a:lnTo>
                        <a:pt x="52" y="5"/>
                      </a:lnTo>
                      <a:lnTo>
                        <a:pt x="56" y="9"/>
                      </a:lnTo>
                      <a:lnTo>
                        <a:pt x="45" y="21"/>
                      </a:lnTo>
                      <a:close/>
                      <a:moveTo>
                        <a:pt x="33" y="17"/>
                      </a:moveTo>
                      <a:lnTo>
                        <a:pt x="33" y="17"/>
                      </a:lnTo>
                      <a:lnTo>
                        <a:pt x="33" y="0"/>
                      </a:lnTo>
                      <a:lnTo>
                        <a:pt x="33" y="17"/>
                      </a:lnTo>
                      <a:close/>
                      <a:moveTo>
                        <a:pt x="33" y="17"/>
                      </a:moveTo>
                      <a:lnTo>
                        <a:pt x="33" y="17"/>
                      </a:lnTo>
                      <a:lnTo>
                        <a:pt x="33" y="0"/>
                      </a:lnTo>
                      <a:lnTo>
                        <a:pt x="33" y="17"/>
                      </a:lnTo>
                      <a:close/>
                      <a:moveTo>
                        <a:pt x="33" y="17"/>
                      </a:moveTo>
                      <a:lnTo>
                        <a:pt x="27" y="17"/>
                      </a:lnTo>
                      <a:lnTo>
                        <a:pt x="21" y="21"/>
                      </a:lnTo>
                      <a:lnTo>
                        <a:pt x="10" y="9"/>
                      </a:lnTo>
                      <a:lnTo>
                        <a:pt x="14" y="5"/>
                      </a:lnTo>
                      <a:lnTo>
                        <a:pt x="20" y="4"/>
                      </a:lnTo>
                      <a:lnTo>
                        <a:pt x="27" y="2"/>
                      </a:lnTo>
                      <a:lnTo>
                        <a:pt x="33" y="0"/>
                      </a:lnTo>
                      <a:lnTo>
                        <a:pt x="33" y="17"/>
                      </a:lnTo>
                      <a:close/>
                      <a:moveTo>
                        <a:pt x="21" y="21"/>
                      </a:moveTo>
                      <a:lnTo>
                        <a:pt x="21" y="21"/>
                      </a:lnTo>
                      <a:lnTo>
                        <a:pt x="16" y="15"/>
                      </a:lnTo>
                      <a:lnTo>
                        <a:pt x="21" y="21"/>
                      </a:lnTo>
                      <a:close/>
                      <a:moveTo>
                        <a:pt x="21" y="21"/>
                      </a:moveTo>
                      <a:lnTo>
                        <a:pt x="18" y="27"/>
                      </a:lnTo>
                      <a:lnTo>
                        <a:pt x="16" y="32"/>
                      </a:lnTo>
                      <a:lnTo>
                        <a:pt x="0" y="32"/>
                      </a:lnTo>
                      <a:lnTo>
                        <a:pt x="0" y="27"/>
                      </a:lnTo>
                      <a:lnTo>
                        <a:pt x="2" y="21"/>
                      </a:lnTo>
                      <a:lnTo>
                        <a:pt x="6" y="15"/>
                      </a:lnTo>
                      <a:lnTo>
                        <a:pt x="10" y="9"/>
                      </a:lnTo>
                      <a:lnTo>
                        <a:pt x="21" y="21"/>
                      </a:lnTo>
                      <a:close/>
                      <a:moveTo>
                        <a:pt x="16" y="32"/>
                      </a:moveTo>
                      <a:lnTo>
                        <a:pt x="16" y="34"/>
                      </a:lnTo>
                      <a:lnTo>
                        <a:pt x="0" y="34"/>
                      </a:lnTo>
                      <a:lnTo>
                        <a:pt x="0" y="32"/>
                      </a:lnTo>
                      <a:lnTo>
                        <a:pt x="16" y="32"/>
                      </a:lnTo>
                      <a:close/>
                      <a:moveTo>
                        <a:pt x="16" y="34"/>
                      </a:moveTo>
                      <a:lnTo>
                        <a:pt x="16" y="34"/>
                      </a:lnTo>
                      <a:lnTo>
                        <a:pt x="0" y="34"/>
                      </a:lnTo>
                      <a:lnTo>
                        <a:pt x="16" y="34"/>
                      </a:lnTo>
                      <a:close/>
                      <a:moveTo>
                        <a:pt x="16" y="34"/>
                      </a:moveTo>
                      <a:lnTo>
                        <a:pt x="18" y="40"/>
                      </a:lnTo>
                      <a:lnTo>
                        <a:pt x="21" y="46"/>
                      </a:lnTo>
                      <a:lnTo>
                        <a:pt x="10" y="57"/>
                      </a:lnTo>
                      <a:lnTo>
                        <a:pt x="6" y="52"/>
                      </a:lnTo>
                      <a:lnTo>
                        <a:pt x="2" y="46"/>
                      </a:lnTo>
                      <a:lnTo>
                        <a:pt x="0" y="40"/>
                      </a:lnTo>
                      <a:lnTo>
                        <a:pt x="0" y="34"/>
                      </a:lnTo>
                      <a:lnTo>
                        <a:pt x="16" y="34"/>
                      </a:lnTo>
                      <a:close/>
                      <a:moveTo>
                        <a:pt x="21" y="46"/>
                      </a:moveTo>
                      <a:lnTo>
                        <a:pt x="21" y="46"/>
                      </a:lnTo>
                      <a:lnTo>
                        <a:pt x="16" y="52"/>
                      </a:lnTo>
                      <a:lnTo>
                        <a:pt x="21" y="46"/>
                      </a:lnTo>
                      <a:close/>
                      <a:moveTo>
                        <a:pt x="21" y="46"/>
                      </a:moveTo>
                      <a:lnTo>
                        <a:pt x="27" y="50"/>
                      </a:lnTo>
                      <a:lnTo>
                        <a:pt x="33" y="50"/>
                      </a:lnTo>
                      <a:lnTo>
                        <a:pt x="33" y="67"/>
                      </a:lnTo>
                      <a:lnTo>
                        <a:pt x="27" y="65"/>
                      </a:lnTo>
                      <a:lnTo>
                        <a:pt x="20" y="63"/>
                      </a:lnTo>
                      <a:lnTo>
                        <a:pt x="14" y="61"/>
                      </a:lnTo>
                      <a:lnTo>
                        <a:pt x="10" y="57"/>
                      </a:lnTo>
                      <a:lnTo>
                        <a:pt x="21" y="46"/>
                      </a:lnTo>
                      <a:close/>
                      <a:moveTo>
                        <a:pt x="33" y="50"/>
                      </a:moveTo>
                      <a:lnTo>
                        <a:pt x="33" y="50"/>
                      </a:lnTo>
                      <a:lnTo>
                        <a:pt x="33" y="67"/>
                      </a:lnTo>
                      <a:lnTo>
                        <a:pt x="33" y="50"/>
                      </a:lnTo>
                      <a:close/>
                    </a:path>
                  </a:pathLst>
                </a:custGeom>
                <a:solidFill>
                  <a:srgbClr val="00FFFF"/>
                </a:solidFill>
                <a:ln w="9525">
                  <a:solidFill>
                    <a:srgbClr val="00FFFF"/>
                  </a:solidFill>
                  <a:round/>
                  <a:headEnd/>
                  <a:tailEnd/>
                </a:ln>
              </p:spPr>
              <p:txBody>
                <a:bodyPr/>
                <a:lstStyle/>
                <a:p>
                  <a:endParaRPr lang="es-ES"/>
                </a:p>
              </p:txBody>
            </p:sp>
            <p:sp>
              <p:nvSpPr>
                <p:cNvPr id="1520" name="Freeform 40"/>
                <p:cNvSpPr>
                  <a:spLocks noEditPoints="1"/>
                </p:cNvSpPr>
                <p:nvPr/>
              </p:nvSpPr>
              <p:spPr bwMode="auto">
                <a:xfrm>
                  <a:off x="1086" y="1876"/>
                  <a:ext cx="35" cy="47"/>
                </a:xfrm>
                <a:custGeom>
                  <a:avLst/>
                  <a:gdLst>
                    <a:gd name="T0" fmla="*/ 3 w 67"/>
                    <a:gd name="T1" fmla="*/ 13 h 67"/>
                    <a:gd name="T2" fmla="*/ 3 w 67"/>
                    <a:gd name="T3" fmla="*/ 16 h 67"/>
                    <a:gd name="T4" fmla="*/ 3 w 67"/>
                    <a:gd name="T5" fmla="*/ 13 h 67"/>
                    <a:gd name="T6" fmla="*/ 4 w 67"/>
                    <a:gd name="T7" fmla="*/ 11 h 67"/>
                    <a:gd name="T8" fmla="*/ 4 w 67"/>
                    <a:gd name="T9" fmla="*/ 15 h 67"/>
                    <a:gd name="T10" fmla="*/ 3 w 67"/>
                    <a:gd name="T11" fmla="*/ 15 h 67"/>
                    <a:gd name="T12" fmla="*/ 3 w 67"/>
                    <a:gd name="T13" fmla="*/ 13 h 67"/>
                    <a:gd name="T14" fmla="*/ 4 w 67"/>
                    <a:gd name="T15" fmla="*/ 10 h 67"/>
                    <a:gd name="T16" fmla="*/ 5 w 67"/>
                    <a:gd name="T17" fmla="*/ 8 h 67"/>
                    <a:gd name="T18" fmla="*/ 5 w 67"/>
                    <a:gd name="T19" fmla="*/ 11 h 67"/>
                    <a:gd name="T20" fmla="*/ 4 w 67"/>
                    <a:gd name="T21" fmla="*/ 14 h 67"/>
                    <a:gd name="T22" fmla="*/ 4 w 67"/>
                    <a:gd name="T23" fmla="*/ 8 h 67"/>
                    <a:gd name="T24" fmla="*/ 5 w 67"/>
                    <a:gd name="T25" fmla="*/ 8 h 67"/>
                    <a:gd name="T26" fmla="*/ 4 w 67"/>
                    <a:gd name="T27" fmla="*/ 8 h 67"/>
                    <a:gd name="T28" fmla="*/ 4 w 67"/>
                    <a:gd name="T29" fmla="*/ 8 h 67"/>
                    <a:gd name="T30" fmla="*/ 5 w 67"/>
                    <a:gd name="T31" fmla="*/ 8 h 67"/>
                    <a:gd name="T32" fmla="*/ 4 w 67"/>
                    <a:gd name="T33" fmla="*/ 8 h 67"/>
                    <a:gd name="T34" fmla="*/ 4 w 67"/>
                    <a:gd name="T35" fmla="*/ 6 h 67"/>
                    <a:gd name="T36" fmla="*/ 5 w 67"/>
                    <a:gd name="T37" fmla="*/ 4 h 67"/>
                    <a:gd name="T38" fmla="*/ 5 w 67"/>
                    <a:gd name="T39" fmla="*/ 6 h 67"/>
                    <a:gd name="T40" fmla="*/ 4 w 67"/>
                    <a:gd name="T41" fmla="*/ 8 h 67"/>
                    <a:gd name="T42" fmla="*/ 3 w 67"/>
                    <a:gd name="T43" fmla="*/ 4 h 67"/>
                    <a:gd name="T44" fmla="*/ 3 w 67"/>
                    <a:gd name="T45" fmla="*/ 0 h 67"/>
                    <a:gd name="T46" fmla="*/ 4 w 67"/>
                    <a:gd name="T47" fmla="*/ 1 h 67"/>
                    <a:gd name="T48" fmla="*/ 4 w 67"/>
                    <a:gd name="T49" fmla="*/ 2 h 67"/>
                    <a:gd name="T50" fmla="*/ 3 w 67"/>
                    <a:gd name="T51" fmla="*/ 4 h 67"/>
                    <a:gd name="T52" fmla="*/ 3 w 67"/>
                    <a:gd name="T53" fmla="*/ 0 h 67"/>
                    <a:gd name="T54" fmla="*/ 3 w 67"/>
                    <a:gd name="T55" fmla="*/ 4 h 67"/>
                    <a:gd name="T56" fmla="*/ 3 w 67"/>
                    <a:gd name="T57" fmla="*/ 4 h 67"/>
                    <a:gd name="T58" fmla="*/ 3 w 67"/>
                    <a:gd name="T59" fmla="*/ 0 h 67"/>
                    <a:gd name="T60" fmla="*/ 3 w 67"/>
                    <a:gd name="T61" fmla="*/ 4 h 67"/>
                    <a:gd name="T62" fmla="*/ 2 w 67"/>
                    <a:gd name="T63" fmla="*/ 6 h 67"/>
                    <a:gd name="T64" fmla="*/ 1 w 67"/>
                    <a:gd name="T65" fmla="*/ 1 h 67"/>
                    <a:gd name="T66" fmla="*/ 2 w 67"/>
                    <a:gd name="T67" fmla="*/ 1 h 67"/>
                    <a:gd name="T68" fmla="*/ 3 w 67"/>
                    <a:gd name="T69" fmla="*/ 4 h 67"/>
                    <a:gd name="T70" fmla="*/ 2 w 67"/>
                    <a:gd name="T71" fmla="*/ 6 h 67"/>
                    <a:gd name="T72" fmla="*/ 2 w 67"/>
                    <a:gd name="T73" fmla="*/ 6 h 67"/>
                    <a:gd name="T74" fmla="*/ 2 w 67"/>
                    <a:gd name="T75" fmla="*/ 6 h 67"/>
                    <a:gd name="T76" fmla="*/ 0 w 67"/>
                    <a:gd name="T77" fmla="*/ 8 h 67"/>
                    <a:gd name="T78" fmla="*/ 1 w 67"/>
                    <a:gd name="T79" fmla="*/ 6 h 67"/>
                    <a:gd name="T80" fmla="*/ 1 w 67"/>
                    <a:gd name="T81" fmla="*/ 2 h 67"/>
                    <a:gd name="T82" fmla="*/ 1 w 67"/>
                    <a:gd name="T83" fmla="*/ 8 h 67"/>
                    <a:gd name="T84" fmla="*/ 0 w 67"/>
                    <a:gd name="T85" fmla="*/ 8 h 67"/>
                    <a:gd name="T86" fmla="*/ 1 w 67"/>
                    <a:gd name="T87" fmla="*/ 8 h 67"/>
                    <a:gd name="T88" fmla="*/ 1 w 67"/>
                    <a:gd name="T89" fmla="*/ 8 h 67"/>
                    <a:gd name="T90" fmla="*/ 0 w 67"/>
                    <a:gd name="T91" fmla="*/ 8 h 67"/>
                    <a:gd name="T92" fmla="*/ 1 w 67"/>
                    <a:gd name="T93" fmla="*/ 8 h 67"/>
                    <a:gd name="T94" fmla="*/ 2 w 67"/>
                    <a:gd name="T95" fmla="*/ 11 h 67"/>
                    <a:gd name="T96" fmla="*/ 1 w 67"/>
                    <a:gd name="T97" fmla="*/ 13 h 67"/>
                    <a:gd name="T98" fmla="*/ 0 w 67"/>
                    <a:gd name="T99" fmla="*/ 10 h 67"/>
                    <a:gd name="T100" fmla="*/ 1 w 67"/>
                    <a:gd name="T101" fmla="*/ 8 h 67"/>
                    <a:gd name="T102" fmla="*/ 2 w 67"/>
                    <a:gd name="T103" fmla="*/ 11 h 67"/>
                    <a:gd name="T104" fmla="*/ 2 w 67"/>
                    <a:gd name="T105" fmla="*/ 11 h 67"/>
                    <a:gd name="T106" fmla="*/ 2 w 67"/>
                    <a:gd name="T107" fmla="*/ 13 h 67"/>
                    <a:gd name="T108" fmla="*/ 3 w 67"/>
                    <a:gd name="T109" fmla="*/ 16 h 67"/>
                    <a:gd name="T110" fmla="*/ 2 w 67"/>
                    <a:gd name="T111" fmla="*/ 15 h 67"/>
                    <a:gd name="T112" fmla="*/ 1 w 67"/>
                    <a:gd name="T113" fmla="*/ 14 h 67"/>
                    <a:gd name="T114" fmla="*/ 3 w 67"/>
                    <a:gd name="T115" fmla="*/ 13 h 67"/>
                    <a:gd name="T116" fmla="*/ 3 w 67"/>
                    <a:gd name="T117" fmla="*/ 16 h 67"/>
                    <a:gd name="T118" fmla="*/ 3 w 67"/>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7"/>
                    <a:gd name="T182" fmla="*/ 67 w 67"/>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7">
                      <a:moveTo>
                        <a:pt x="32" y="50"/>
                      </a:moveTo>
                      <a:lnTo>
                        <a:pt x="32" y="50"/>
                      </a:lnTo>
                      <a:lnTo>
                        <a:pt x="32" y="67"/>
                      </a:lnTo>
                      <a:lnTo>
                        <a:pt x="32" y="50"/>
                      </a:lnTo>
                      <a:close/>
                      <a:moveTo>
                        <a:pt x="32" y="50"/>
                      </a:moveTo>
                      <a:lnTo>
                        <a:pt x="40" y="50"/>
                      </a:lnTo>
                      <a:lnTo>
                        <a:pt x="46" y="46"/>
                      </a:lnTo>
                      <a:lnTo>
                        <a:pt x="55" y="57"/>
                      </a:lnTo>
                      <a:lnTo>
                        <a:pt x="52" y="61"/>
                      </a:lnTo>
                      <a:lnTo>
                        <a:pt x="46" y="63"/>
                      </a:lnTo>
                      <a:lnTo>
                        <a:pt x="40" y="65"/>
                      </a:lnTo>
                      <a:lnTo>
                        <a:pt x="32" y="67"/>
                      </a:lnTo>
                      <a:lnTo>
                        <a:pt x="32" y="50"/>
                      </a:lnTo>
                      <a:close/>
                      <a:moveTo>
                        <a:pt x="46" y="46"/>
                      </a:moveTo>
                      <a:lnTo>
                        <a:pt x="48" y="40"/>
                      </a:lnTo>
                      <a:lnTo>
                        <a:pt x="50" y="34"/>
                      </a:lnTo>
                      <a:lnTo>
                        <a:pt x="67" y="34"/>
                      </a:lnTo>
                      <a:lnTo>
                        <a:pt x="65" y="40"/>
                      </a:lnTo>
                      <a:lnTo>
                        <a:pt x="63" y="46"/>
                      </a:lnTo>
                      <a:lnTo>
                        <a:pt x="61" y="52"/>
                      </a:lnTo>
                      <a:lnTo>
                        <a:pt x="55" y="57"/>
                      </a:lnTo>
                      <a:lnTo>
                        <a:pt x="46" y="46"/>
                      </a:lnTo>
                      <a:close/>
                      <a:moveTo>
                        <a:pt x="50" y="34"/>
                      </a:moveTo>
                      <a:lnTo>
                        <a:pt x="50" y="34"/>
                      </a:lnTo>
                      <a:lnTo>
                        <a:pt x="67" y="34"/>
                      </a:lnTo>
                      <a:lnTo>
                        <a:pt x="50" y="34"/>
                      </a:lnTo>
                      <a:close/>
                      <a:moveTo>
                        <a:pt x="50" y="34"/>
                      </a:moveTo>
                      <a:lnTo>
                        <a:pt x="50" y="34"/>
                      </a:lnTo>
                      <a:lnTo>
                        <a:pt x="67" y="34"/>
                      </a:lnTo>
                      <a:lnTo>
                        <a:pt x="50" y="34"/>
                      </a:lnTo>
                      <a:close/>
                      <a:moveTo>
                        <a:pt x="50" y="34"/>
                      </a:moveTo>
                      <a:lnTo>
                        <a:pt x="48" y="27"/>
                      </a:lnTo>
                      <a:lnTo>
                        <a:pt x="46" y="21"/>
                      </a:lnTo>
                      <a:lnTo>
                        <a:pt x="55" y="9"/>
                      </a:lnTo>
                      <a:lnTo>
                        <a:pt x="61" y="15"/>
                      </a:lnTo>
                      <a:lnTo>
                        <a:pt x="63" y="21"/>
                      </a:lnTo>
                      <a:lnTo>
                        <a:pt x="65" y="27"/>
                      </a:lnTo>
                      <a:lnTo>
                        <a:pt x="67" y="34"/>
                      </a:lnTo>
                      <a:lnTo>
                        <a:pt x="50" y="34"/>
                      </a:lnTo>
                      <a:close/>
                      <a:moveTo>
                        <a:pt x="46" y="21"/>
                      </a:moveTo>
                      <a:lnTo>
                        <a:pt x="40" y="17"/>
                      </a:lnTo>
                      <a:lnTo>
                        <a:pt x="32" y="17"/>
                      </a:lnTo>
                      <a:lnTo>
                        <a:pt x="32" y="0"/>
                      </a:lnTo>
                      <a:lnTo>
                        <a:pt x="40" y="2"/>
                      </a:lnTo>
                      <a:lnTo>
                        <a:pt x="46" y="4"/>
                      </a:lnTo>
                      <a:lnTo>
                        <a:pt x="52" y="5"/>
                      </a:lnTo>
                      <a:lnTo>
                        <a:pt x="55" y="9"/>
                      </a:lnTo>
                      <a:lnTo>
                        <a:pt x="46" y="21"/>
                      </a:lnTo>
                      <a:close/>
                      <a:moveTo>
                        <a:pt x="32" y="17"/>
                      </a:moveTo>
                      <a:lnTo>
                        <a:pt x="32" y="17"/>
                      </a:lnTo>
                      <a:lnTo>
                        <a:pt x="32" y="0"/>
                      </a:lnTo>
                      <a:lnTo>
                        <a:pt x="32" y="17"/>
                      </a:lnTo>
                      <a:close/>
                      <a:moveTo>
                        <a:pt x="32" y="17"/>
                      </a:moveTo>
                      <a:lnTo>
                        <a:pt x="32" y="17"/>
                      </a:lnTo>
                      <a:lnTo>
                        <a:pt x="32" y="0"/>
                      </a:lnTo>
                      <a:lnTo>
                        <a:pt x="32" y="17"/>
                      </a:lnTo>
                      <a:close/>
                      <a:moveTo>
                        <a:pt x="32" y="17"/>
                      </a:moveTo>
                      <a:lnTo>
                        <a:pt x="27" y="17"/>
                      </a:lnTo>
                      <a:lnTo>
                        <a:pt x="21" y="21"/>
                      </a:lnTo>
                      <a:lnTo>
                        <a:pt x="9" y="9"/>
                      </a:lnTo>
                      <a:lnTo>
                        <a:pt x="15" y="5"/>
                      </a:lnTo>
                      <a:lnTo>
                        <a:pt x="21" y="4"/>
                      </a:lnTo>
                      <a:lnTo>
                        <a:pt x="27" y="2"/>
                      </a:lnTo>
                      <a:lnTo>
                        <a:pt x="32" y="0"/>
                      </a:lnTo>
                      <a:lnTo>
                        <a:pt x="32" y="17"/>
                      </a:lnTo>
                      <a:close/>
                      <a:moveTo>
                        <a:pt x="21" y="21"/>
                      </a:moveTo>
                      <a:lnTo>
                        <a:pt x="21" y="21"/>
                      </a:lnTo>
                      <a:lnTo>
                        <a:pt x="15" y="15"/>
                      </a:lnTo>
                      <a:lnTo>
                        <a:pt x="21" y="21"/>
                      </a:lnTo>
                      <a:close/>
                      <a:moveTo>
                        <a:pt x="21" y="21"/>
                      </a:moveTo>
                      <a:lnTo>
                        <a:pt x="17" y="27"/>
                      </a:lnTo>
                      <a:lnTo>
                        <a:pt x="15" y="32"/>
                      </a:lnTo>
                      <a:lnTo>
                        <a:pt x="0" y="32"/>
                      </a:lnTo>
                      <a:lnTo>
                        <a:pt x="0" y="27"/>
                      </a:lnTo>
                      <a:lnTo>
                        <a:pt x="2" y="21"/>
                      </a:lnTo>
                      <a:lnTo>
                        <a:pt x="5" y="15"/>
                      </a:lnTo>
                      <a:lnTo>
                        <a:pt x="9" y="9"/>
                      </a:lnTo>
                      <a:lnTo>
                        <a:pt x="21" y="21"/>
                      </a:lnTo>
                      <a:close/>
                      <a:moveTo>
                        <a:pt x="15" y="32"/>
                      </a:moveTo>
                      <a:lnTo>
                        <a:pt x="15" y="34"/>
                      </a:lnTo>
                      <a:lnTo>
                        <a:pt x="0" y="34"/>
                      </a:lnTo>
                      <a:lnTo>
                        <a:pt x="0" y="32"/>
                      </a:lnTo>
                      <a:lnTo>
                        <a:pt x="15" y="32"/>
                      </a:lnTo>
                      <a:close/>
                      <a:moveTo>
                        <a:pt x="15" y="34"/>
                      </a:moveTo>
                      <a:lnTo>
                        <a:pt x="15" y="34"/>
                      </a:lnTo>
                      <a:lnTo>
                        <a:pt x="0" y="34"/>
                      </a:lnTo>
                      <a:lnTo>
                        <a:pt x="15" y="34"/>
                      </a:lnTo>
                      <a:close/>
                      <a:moveTo>
                        <a:pt x="15" y="34"/>
                      </a:moveTo>
                      <a:lnTo>
                        <a:pt x="17" y="40"/>
                      </a:lnTo>
                      <a:lnTo>
                        <a:pt x="21" y="46"/>
                      </a:lnTo>
                      <a:lnTo>
                        <a:pt x="9" y="57"/>
                      </a:lnTo>
                      <a:lnTo>
                        <a:pt x="5" y="52"/>
                      </a:lnTo>
                      <a:lnTo>
                        <a:pt x="2" y="46"/>
                      </a:lnTo>
                      <a:lnTo>
                        <a:pt x="0" y="40"/>
                      </a:lnTo>
                      <a:lnTo>
                        <a:pt x="0" y="34"/>
                      </a:lnTo>
                      <a:lnTo>
                        <a:pt x="15" y="34"/>
                      </a:lnTo>
                      <a:close/>
                      <a:moveTo>
                        <a:pt x="21" y="46"/>
                      </a:moveTo>
                      <a:lnTo>
                        <a:pt x="21" y="46"/>
                      </a:lnTo>
                      <a:lnTo>
                        <a:pt x="15" y="52"/>
                      </a:lnTo>
                      <a:lnTo>
                        <a:pt x="21" y="46"/>
                      </a:lnTo>
                      <a:close/>
                      <a:moveTo>
                        <a:pt x="21" y="46"/>
                      </a:moveTo>
                      <a:lnTo>
                        <a:pt x="27" y="50"/>
                      </a:lnTo>
                      <a:lnTo>
                        <a:pt x="32" y="50"/>
                      </a:lnTo>
                      <a:lnTo>
                        <a:pt x="32" y="67"/>
                      </a:lnTo>
                      <a:lnTo>
                        <a:pt x="27" y="65"/>
                      </a:lnTo>
                      <a:lnTo>
                        <a:pt x="21" y="63"/>
                      </a:lnTo>
                      <a:lnTo>
                        <a:pt x="15" y="61"/>
                      </a:lnTo>
                      <a:lnTo>
                        <a:pt x="9" y="57"/>
                      </a:lnTo>
                      <a:lnTo>
                        <a:pt x="21" y="46"/>
                      </a:lnTo>
                      <a:close/>
                      <a:moveTo>
                        <a:pt x="32" y="50"/>
                      </a:moveTo>
                      <a:lnTo>
                        <a:pt x="32" y="50"/>
                      </a:lnTo>
                      <a:lnTo>
                        <a:pt x="32" y="67"/>
                      </a:lnTo>
                      <a:lnTo>
                        <a:pt x="32" y="50"/>
                      </a:lnTo>
                      <a:close/>
                    </a:path>
                  </a:pathLst>
                </a:custGeom>
                <a:solidFill>
                  <a:srgbClr val="00FFFF"/>
                </a:solidFill>
                <a:ln w="9525">
                  <a:solidFill>
                    <a:srgbClr val="00FFFF"/>
                  </a:solidFill>
                  <a:round/>
                  <a:headEnd/>
                  <a:tailEnd/>
                </a:ln>
              </p:spPr>
              <p:txBody>
                <a:bodyPr/>
                <a:lstStyle/>
                <a:p>
                  <a:endParaRPr lang="es-ES"/>
                </a:p>
              </p:txBody>
            </p:sp>
            <p:sp>
              <p:nvSpPr>
                <p:cNvPr id="1521" name="Freeform 41"/>
                <p:cNvSpPr>
                  <a:spLocks noEditPoints="1"/>
                </p:cNvSpPr>
                <p:nvPr/>
              </p:nvSpPr>
              <p:spPr bwMode="auto">
                <a:xfrm>
                  <a:off x="1099" y="1876"/>
                  <a:ext cx="34" cy="47"/>
                </a:xfrm>
                <a:custGeom>
                  <a:avLst/>
                  <a:gdLst>
                    <a:gd name="T0" fmla="*/ 3 w 65"/>
                    <a:gd name="T1" fmla="*/ 13 h 67"/>
                    <a:gd name="T2" fmla="*/ 3 w 65"/>
                    <a:gd name="T3" fmla="*/ 16 h 67"/>
                    <a:gd name="T4" fmla="*/ 3 w 65"/>
                    <a:gd name="T5" fmla="*/ 13 h 67"/>
                    <a:gd name="T6" fmla="*/ 3 w 65"/>
                    <a:gd name="T7" fmla="*/ 11 h 67"/>
                    <a:gd name="T8" fmla="*/ 4 w 65"/>
                    <a:gd name="T9" fmla="*/ 15 h 67"/>
                    <a:gd name="T10" fmla="*/ 3 w 65"/>
                    <a:gd name="T11" fmla="*/ 15 h 67"/>
                    <a:gd name="T12" fmla="*/ 3 w 65"/>
                    <a:gd name="T13" fmla="*/ 13 h 67"/>
                    <a:gd name="T14" fmla="*/ 4 w 65"/>
                    <a:gd name="T15" fmla="*/ 10 h 67"/>
                    <a:gd name="T16" fmla="*/ 5 w 65"/>
                    <a:gd name="T17" fmla="*/ 8 h 67"/>
                    <a:gd name="T18" fmla="*/ 5 w 65"/>
                    <a:gd name="T19" fmla="*/ 11 h 67"/>
                    <a:gd name="T20" fmla="*/ 4 w 65"/>
                    <a:gd name="T21" fmla="*/ 14 h 67"/>
                    <a:gd name="T22" fmla="*/ 4 w 65"/>
                    <a:gd name="T23" fmla="*/ 8 h 67"/>
                    <a:gd name="T24" fmla="*/ 5 w 65"/>
                    <a:gd name="T25" fmla="*/ 8 h 67"/>
                    <a:gd name="T26" fmla="*/ 4 w 65"/>
                    <a:gd name="T27" fmla="*/ 8 h 67"/>
                    <a:gd name="T28" fmla="*/ 4 w 65"/>
                    <a:gd name="T29" fmla="*/ 8 h 67"/>
                    <a:gd name="T30" fmla="*/ 5 w 65"/>
                    <a:gd name="T31" fmla="*/ 8 h 67"/>
                    <a:gd name="T32" fmla="*/ 4 w 65"/>
                    <a:gd name="T33" fmla="*/ 8 h 67"/>
                    <a:gd name="T34" fmla="*/ 3 w 65"/>
                    <a:gd name="T35" fmla="*/ 6 h 67"/>
                    <a:gd name="T36" fmla="*/ 4 w 65"/>
                    <a:gd name="T37" fmla="*/ 4 h 67"/>
                    <a:gd name="T38" fmla="*/ 5 w 65"/>
                    <a:gd name="T39" fmla="*/ 6 h 67"/>
                    <a:gd name="T40" fmla="*/ 4 w 65"/>
                    <a:gd name="T41" fmla="*/ 8 h 67"/>
                    <a:gd name="T42" fmla="*/ 3 w 65"/>
                    <a:gd name="T43" fmla="*/ 4 h 67"/>
                    <a:gd name="T44" fmla="*/ 3 w 65"/>
                    <a:gd name="T45" fmla="*/ 0 h 67"/>
                    <a:gd name="T46" fmla="*/ 4 w 65"/>
                    <a:gd name="T47" fmla="*/ 1 h 67"/>
                    <a:gd name="T48" fmla="*/ 4 w 65"/>
                    <a:gd name="T49" fmla="*/ 2 h 67"/>
                    <a:gd name="T50" fmla="*/ 3 w 65"/>
                    <a:gd name="T51" fmla="*/ 4 h 67"/>
                    <a:gd name="T52" fmla="*/ 3 w 65"/>
                    <a:gd name="T53" fmla="*/ 0 h 67"/>
                    <a:gd name="T54" fmla="*/ 3 w 65"/>
                    <a:gd name="T55" fmla="*/ 4 h 67"/>
                    <a:gd name="T56" fmla="*/ 3 w 65"/>
                    <a:gd name="T57" fmla="*/ 4 h 67"/>
                    <a:gd name="T58" fmla="*/ 3 w 65"/>
                    <a:gd name="T59" fmla="*/ 0 h 67"/>
                    <a:gd name="T60" fmla="*/ 3 w 65"/>
                    <a:gd name="T61" fmla="*/ 4 h 67"/>
                    <a:gd name="T62" fmla="*/ 2 w 65"/>
                    <a:gd name="T63" fmla="*/ 6 h 67"/>
                    <a:gd name="T64" fmla="*/ 1 w 65"/>
                    <a:gd name="T65" fmla="*/ 1 h 67"/>
                    <a:gd name="T66" fmla="*/ 2 w 65"/>
                    <a:gd name="T67" fmla="*/ 1 h 67"/>
                    <a:gd name="T68" fmla="*/ 3 w 65"/>
                    <a:gd name="T69" fmla="*/ 4 h 67"/>
                    <a:gd name="T70" fmla="*/ 2 w 65"/>
                    <a:gd name="T71" fmla="*/ 6 h 67"/>
                    <a:gd name="T72" fmla="*/ 2 w 65"/>
                    <a:gd name="T73" fmla="*/ 6 h 67"/>
                    <a:gd name="T74" fmla="*/ 2 w 65"/>
                    <a:gd name="T75" fmla="*/ 6 h 67"/>
                    <a:gd name="T76" fmla="*/ 0 w 65"/>
                    <a:gd name="T77" fmla="*/ 8 h 67"/>
                    <a:gd name="T78" fmla="*/ 1 w 65"/>
                    <a:gd name="T79" fmla="*/ 6 h 67"/>
                    <a:gd name="T80" fmla="*/ 1 w 65"/>
                    <a:gd name="T81" fmla="*/ 2 h 67"/>
                    <a:gd name="T82" fmla="*/ 1 w 65"/>
                    <a:gd name="T83" fmla="*/ 8 h 67"/>
                    <a:gd name="T84" fmla="*/ 0 w 65"/>
                    <a:gd name="T85" fmla="*/ 8 h 67"/>
                    <a:gd name="T86" fmla="*/ 1 w 65"/>
                    <a:gd name="T87" fmla="*/ 8 h 67"/>
                    <a:gd name="T88" fmla="*/ 1 w 65"/>
                    <a:gd name="T89" fmla="*/ 8 h 67"/>
                    <a:gd name="T90" fmla="*/ 0 w 65"/>
                    <a:gd name="T91" fmla="*/ 8 h 67"/>
                    <a:gd name="T92" fmla="*/ 1 w 65"/>
                    <a:gd name="T93" fmla="*/ 8 h 67"/>
                    <a:gd name="T94" fmla="*/ 2 w 65"/>
                    <a:gd name="T95" fmla="*/ 11 h 67"/>
                    <a:gd name="T96" fmla="*/ 1 w 65"/>
                    <a:gd name="T97" fmla="*/ 13 h 67"/>
                    <a:gd name="T98" fmla="*/ 0 w 65"/>
                    <a:gd name="T99" fmla="*/ 10 h 67"/>
                    <a:gd name="T100" fmla="*/ 1 w 65"/>
                    <a:gd name="T101" fmla="*/ 8 h 67"/>
                    <a:gd name="T102" fmla="*/ 2 w 65"/>
                    <a:gd name="T103" fmla="*/ 11 h 67"/>
                    <a:gd name="T104" fmla="*/ 2 w 65"/>
                    <a:gd name="T105" fmla="*/ 11 h 67"/>
                    <a:gd name="T106" fmla="*/ 2 w 65"/>
                    <a:gd name="T107" fmla="*/ 13 h 67"/>
                    <a:gd name="T108" fmla="*/ 3 w 65"/>
                    <a:gd name="T109" fmla="*/ 16 h 67"/>
                    <a:gd name="T110" fmla="*/ 2 w 65"/>
                    <a:gd name="T111" fmla="*/ 15 h 67"/>
                    <a:gd name="T112" fmla="*/ 1 w 65"/>
                    <a:gd name="T113" fmla="*/ 14 h 67"/>
                    <a:gd name="T114" fmla="*/ 3 w 65"/>
                    <a:gd name="T115" fmla="*/ 13 h 67"/>
                    <a:gd name="T116" fmla="*/ 3 w 65"/>
                    <a:gd name="T117" fmla="*/ 16 h 67"/>
                    <a:gd name="T118" fmla="*/ 3 w 65"/>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7"/>
                    <a:gd name="T182" fmla="*/ 65 w 65"/>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7">
                      <a:moveTo>
                        <a:pt x="32" y="50"/>
                      </a:moveTo>
                      <a:lnTo>
                        <a:pt x="32" y="50"/>
                      </a:lnTo>
                      <a:lnTo>
                        <a:pt x="32" y="67"/>
                      </a:lnTo>
                      <a:lnTo>
                        <a:pt x="32" y="50"/>
                      </a:lnTo>
                      <a:close/>
                      <a:moveTo>
                        <a:pt x="32" y="50"/>
                      </a:moveTo>
                      <a:lnTo>
                        <a:pt x="38" y="50"/>
                      </a:lnTo>
                      <a:lnTo>
                        <a:pt x="44" y="46"/>
                      </a:lnTo>
                      <a:lnTo>
                        <a:pt x="55" y="57"/>
                      </a:lnTo>
                      <a:lnTo>
                        <a:pt x="52" y="61"/>
                      </a:lnTo>
                      <a:lnTo>
                        <a:pt x="46" y="63"/>
                      </a:lnTo>
                      <a:lnTo>
                        <a:pt x="38" y="65"/>
                      </a:lnTo>
                      <a:lnTo>
                        <a:pt x="32" y="67"/>
                      </a:lnTo>
                      <a:lnTo>
                        <a:pt x="32" y="50"/>
                      </a:lnTo>
                      <a:close/>
                      <a:moveTo>
                        <a:pt x="44" y="46"/>
                      </a:moveTo>
                      <a:lnTo>
                        <a:pt x="48" y="40"/>
                      </a:lnTo>
                      <a:lnTo>
                        <a:pt x="50" y="34"/>
                      </a:lnTo>
                      <a:lnTo>
                        <a:pt x="65" y="34"/>
                      </a:lnTo>
                      <a:lnTo>
                        <a:pt x="65" y="40"/>
                      </a:lnTo>
                      <a:lnTo>
                        <a:pt x="63" y="46"/>
                      </a:lnTo>
                      <a:lnTo>
                        <a:pt x="59" y="52"/>
                      </a:lnTo>
                      <a:lnTo>
                        <a:pt x="55" y="57"/>
                      </a:lnTo>
                      <a:lnTo>
                        <a:pt x="44" y="46"/>
                      </a:lnTo>
                      <a:close/>
                      <a:moveTo>
                        <a:pt x="50" y="34"/>
                      </a:moveTo>
                      <a:lnTo>
                        <a:pt x="50" y="34"/>
                      </a:lnTo>
                      <a:lnTo>
                        <a:pt x="65" y="34"/>
                      </a:lnTo>
                      <a:lnTo>
                        <a:pt x="50" y="34"/>
                      </a:lnTo>
                      <a:close/>
                      <a:moveTo>
                        <a:pt x="50" y="34"/>
                      </a:moveTo>
                      <a:lnTo>
                        <a:pt x="50" y="34"/>
                      </a:lnTo>
                      <a:lnTo>
                        <a:pt x="65" y="34"/>
                      </a:lnTo>
                      <a:lnTo>
                        <a:pt x="50" y="34"/>
                      </a:lnTo>
                      <a:close/>
                      <a:moveTo>
                        <a:pt x="50" y="34"/>
                      </a:moveTo>
                      <a:lnTo>
                        <a:pt x="48" y="27"/>
                      </a:lnTo>
                      <a:lnTo>
                        <a:pt x="44" y="21"/>
                      </a:lnTo>
                      <a:lnTo>
                        <a:pt x="55" y="9"/>
                      </a:lnTo>
                      <a:lnTo>
                        <a:pt x="59" y="15"/>
                      </a:lnTo>
                      <a:lnTo>
                        <a:pt x="63" y="21"/>
                      </a:lnTo>
                      <a:lnTo>
                        <a:pt x="65" y="27"/>
                      </a:lnTo>
                      <a:lnTo>
                        <a:pt x="65" y="34"/>
                      </a:lnTo>
                      <a:lnTo>
                        <a:pt x="50" y="34"/>
                      </a:lnTo>
                      <a:close/>
                      <a:moveTo>
                        <a:pt x="44" y="21"/>
                      </a:moveTo>
                      <a:lnTo>
                        <a:pt x="38" y="17"/>
                      </a:lnTo>
                      <a:lnTo>
                        <a:pt x="32" y="17"/>
                      </a:lnTo>
                      <a:lnTo>
                        <a:pt x="32" y="0"/>
                      </a:lnTo>
                      <a:lnTo>
                        <a:pt x="38" y="2"/>
                      </a:lnTo>
                      <a:lnTo>
                        <a:pt x="46" y="4"/>
                      </a:lnTo>
                      <a:lnTo>
                        <a:pt x="52" y="5"/>
                      </a:lnTo>
                      <a:lnTo>
                        <a:pt x="55" y="9"/>
                      </a:lnTo>
                      <a:lnTo>
                        <a:pt x="44" y="21"/>
                      </a:lnTo>
                      <a:close/>
                      <a:moveTo>
                        <a:pt x="32" y="17"/>
                      </a:moveTo>
                      <a:lnTo>
                        <a:pt x="32" y="17"/>
                      </a:lnTo>
                      <a:lnTo>
                        <a:pt x="32" y="0"/>
                      </a:lnTo>
                      <a:lnTo>
                        <a:pt x="32" y="17"/>
                      </a:lnTo>
                      <a:close/>
                      <a:moveTo>
                        <a:pt x="32" y="17"/>
                      </a:moveTo>
                      <a:lnTo>
                        <a:pt x="32" y="17"/>
                      </a:lnTo>
                      <a:lnTo>
                        <a:pt x="32" y="0"/>
                      </a:lnTo>
                      <a:lnTo>
                        <a:pt x="32" y="17"/>
                      </a:lnTo>
                      <a:close/>
                      <a:moveTo>
                        <a:pt x="32" y="17"/>
                      </a:moveTo>
                      <a:lnTo>
                        <a:pt x="25" y="17"/>
                      </a:lnTo>
                      <a:lnTo>
                        <a:pt x="21" y="21"/>
                      </a:lnTo>
                      <a:lnTo>
                        <a:pt x="9" y="9"/>
                      </a:lnTo>
                      <a:lnTo>
                        <a:pt x="13" y="5"/>
                      </a:lnTo>
                      <a:lnTo>
                        <a:pt x="19" y="4"/>
                      </a:lnTo>
                      <a:lnTo>
                        <a:pt x="25" y="2"/>
                      </a:lnTo>
                      <a:lnTo>
                        <a:pt x="32" y="0"/>
                      </a:lnTo>
                      <a:lnTo>
                        <a:pt x="32" y="17"/>
                      </a:lnTo>
                      <a:close/>
                      <a:moveTo>
                        <a:pt x="21" y="21"/>
                      </a:moveTo>
                      <a:lnTo>
                        <a:pt x="21" y="21"/>
                      </a:lnTo>
                      <a:lnTo>
                        <a:pt x="15" y="15"/>
                      </a:lnTo>
                      <a:lnTo>
                        <a:pt x="21" y="21"/>
                      </a:lnTo>
                      <a:close/>
                      <a:moveTo>
                        <a:pt x="21" y="21"/>
                      </a:moveTo>
                      <a:lnTo>
                        <a:pt x="17" y="27"/>
                      </a:lnTo>
                      <a:lnTo>
                        <a:pt x="15" y="32"/>
                      </a:lnTo>
                      <a:lnTo>
                        <a:pt x="0" y="32"/>
                      </a:lnTo>
                      <a:lnTo>
                        <a:pt x="0" y="27"/>
                      </a:lnTo>
                      <a:lnTo>
                        <a:pt x="2" y="21"/>
                      </a:lnTo>
                      <a:lnTo>
                        <a:pt x="5" y="15"/>
                      </a:lnTo>
                      <a:lnTo>
                        <a:pt x="9" y="9"/>
                      </a:lnTo>
                      <a:lnTo>
                        <a:pt x="21" y="21"/>
                      </a:lnTo>
                      <a:close/>
                      <a:moveTo>
                        <a:pt x="15" y="32"/>
                      </a:moveTo>
                      <a:lnTo>
                        <a:pt x="15" y="34"/>
                      </a:lnTo>
                      <a:lnTo>
                        <a:pt x="0" y="34"/>
                      </a:lnTo>
                      <a:lnTo>
                        <a:pt x="0" y="32"/>
                      </a:lnTo>
                      <a:lnTo>
                        <a:pt x="15" y="32"/>
                      </a:lnTo>
                      <a:close/>
                      <a:moveTo>
                        <a:pt x="15" y="34"/>
                      </a:moveTo>
                      <a:lnTo>
                        <a:pt x="15" y="34"/>
                      </a:lnTo>
                      <a:lnTo>
                        <a:pt x="0" y="34"/>
                      </a:lnTo>
                      <a:lnTo>
                        <a:pt x="15" y="34"/>
                      </a:lnTo>
                      <a:close/>
                      <a:moveTo>
                        <a:pt x="15" y="34"/>
                      </a:moveTo>
                      <a:lnTo>
                        <a:pt x="17" y="40"/>
                      </a:lnTo>
                      <a:lnTo>
                        <a:pt x="21" y="46"/>
                      </a:lnTo>
                      <a:lnTo>
                        <a:pt x="9" y="57"/>
                      </a:lnTo>
                      <a:lnTo>
                        <a:pt x="5" y="52"/>
                      </a:lnTo>
                      <a:lnTo>
                        <a:pt x="2" y="46"/>
                      </a:lnTo>
                      <a:lnTo>
                        <a:pt x="0" y="40"/>
                      </a:lnTo>
                      <a:lnTo>
                        <a:pt x="0" y="34"/>
                      </a:lnTo>
                      <a:lnTo>
                        <a:pt x="15" y="34"/>
                      </a:lnTo>
                      <a:close/>
                      <a:moveTo>
                        <a:pt x="21" y="46"/>
                      </a:moveTo>
                      <a:lnTo>
                        <a:pt x="21" y="46"/>
                      </a:lnTo>
                      <a:lnTo>
                        <a:pt x="15" y="52"/>
                      </a:lnTo>
                      <a:lnTo>
                        <a:pt x="21" y="46"/>
                      </a:lnTo>
                      <a:close/>
                      <a:moveTo>
                        <a:pt x="21" y="46"/>
                      </a:moveTo>
                      <a:lnTo>
                        <a:pt x="25" y="50"/>
                      </a:lnTo>
                      <a:lnTo>
                        <a:pt x="32" y="50"/>
                      </a:lnTo>
                      <a:lnTo>
                        <a:pt x="32" y="67"/>
                      </a:lnTo>
                      <a:lnTo>
                        <a:pt x="25" y="65"/>
                      </a:lnTo>
                      <a:lnTo>
                        <a:pt x="19" y="63"/>
                      </a:lnTo>
                      <a:lnTo>
                        <a:pt x="13" y="61"/>
                      </a:lnTo>
                      <a:lnTo>
                        <a:pt x="9" y="57"/>
                      </a:lnTo>
                      <a:lnTo>
                        <a:pt x="21" y="46"/>
                      </a:lnTo>
                      <a:close/>
                      <a:moveTo>
                        <a:pt x="32" y="50"/>
                      </a:moveTo>
                      <a:lnTo>
                        <a:pt x="32" y="50"/>
                      </a:lnTo>
                      <a:lnTo>
                        <a:pt x="32" y="67"/>
                      </a:lnTo>
                      <a:lnTo>
                        <a:pt x="32" y="50"/>
                      </a:lnTo>
                      <a:close/>
                    </a:path>
                  </a:pathLst>
                </a:custGeom>
                <a:solidFill>
                  <a:srgbClr val="00FFFF"/>
                </a:solidFill>
                <a:ln w="9525">
                  <a:solidFill>
                    <a:srgbClr val="00FFFF"/>
                  </a:solidFill>
                  <a:round/>
                  <a:headEnd/>
                  <a:tailEnd/>
                </a:ln>
              </p:spPr>
              <p:txBody>
                <a:bodyPr/>
                <a:lstStyle/>
                <a:p>
                  <a:endParaRPr lang="es-ES"/>
                </a:p>
              </p:txBody>
            </p:sp>
            <p:sp>
              <p:nvSpPr>
                <p:cNvPr id="1522" name="Freeform 42"/>
                <p:cNvSpPr>
                  <a:spLocks noEditPoints="1"/>
                </p:cNvSpPr>
                <p:nvPr/>
              </p:nvSpPr>
              <p:spPr bwMode="auto">
                <a:xfrm>
                  <a:off x="1164" y="1876"/>
                  <a:ext cx="34" cy="47"/>
                </a:xfrm>
                <a:custGeom>
                  <a:avLst/>
                  <a:gdLst>
                    <a:gd name="T0" fmla="*/ 3 w 65"/>
                    <a:gd name="T1" fmla="*/ 13 h 67"/>
                    <a:gd name="T2" fmla="*/ 3 w 65"/>
                    <a:gd name="T3" fmla="*/ 16 h 67"/>
                    <a:gd name="T4" fmla="*/ 3 w 65"/>
                    <a:gd name="T5" fmla="*/ 13 h 67"/>
                    <a:gd name="T6" fmla="*/ 3 w 65"/>
                    <a:gd name="T7" fmla="*/ 11 h 67"/>
                    <a:gd name="T8" fmla="*/ 4 w 65"/>
                    <a:gd name="T9" fmla="*/ 15 h 67"/>
                    <a:gd name="T10" fmla="*/ 3 w 65"/>
                    <a:gd name="T11" fmla="*/ 15 h 67"/>
                    <a:gd name="T12" fmla="*/ 3 w 65"/>
                    <a:gd name="T13" fmla="*/ 13 h 67"/>
                    <a:gd name="T14" fmla="*/ 4 w 65"/>
                    <a:gd name="T15" fmla="*/ 10 h 67"/>
                    <a:gd name="T16" fmla="*/ 5 w 65"/>
                    <a:gd name="T17" fmla="*/ 8 h 67"/>
                    <a:gd name="T18" fmla="*/ 5 w 65"/>
                    <a:gd name="T19" fmla="*/ 11 h 67"/>
                    <a:gd name="T20" fmla="*/ 4 w 65"/>
                    <a:gd name="T21" fmla="*/ 14 h 67"/>
                    <a:gd name="T22" fmla="*/ 4 w 65"/>
                    <a:gd name="T23" fmla="*/ 8 h 67"/>
                    <a:gd name="T24" fmla="*/ 5 w 65"/>
                    <a:gd name="T25" fmla="*/ 8 h 67"/>
                    <a:gd name="T26" fmla="*/ 4 w 65"/>
                    <a:gd name="T27" fmla="*/ 8 h 67"/>
                    <a:gd name="T28" fmla="*/ 4 w 65"/>
                    <a:gd name="T29" fmla="*/ 8 h 67"/>
                    <a:gd name="T30" fmla="*/ 5 w 65"/>
                    <a:gd name="T31" fmla="*/ 8 h 67"/>
                    <a:gd name="T32" fmla="*/ 4 w 65"/>
                    <a:gd name="T33" fmla="*/ 8 h 67"/>
                    <a:gd name="T34" fmla="*/ 3 w 65"/>
                    <a:gd name="T35" fmla="*/ 6 h 67"/>
                    <a:gd name="T36" fmla="*/ 4 w 65"/>
                    <a:gd name="T37" fmla="*/ 4 h 67"/>
                    <a:gd name="T38" fmla="*/ 5 w 65"/>
                    <a:gd name="T39" fmla="*/ 6 h 67"/>
                    <a:gd name="T40" fmla="*/ 4 w 65"/>
                    <a:gd name="T41" fmla="*/ 8 h 67"/>
                    <a:gd name="T42" fmla="*/ 3 w 65"/>
                    <a:gd name="T43" fmla="*/ 4 h 67"/>
                    <a:gd name="T44" fmla="*/ 3 w 65"/>
                    <a:gd name="T45" fmla="*/ 0 h 67"/>
                    <a:gd name="T46" fmla="*/ 4 w 65"/>
                    <a:gd name="T47" fmla="*/ 1 h 67"/>
                    <a:gd name="T48" fmla="*/ 4 w 65"/>
                    <a:gd name="T49" fmla="*/ 2 h 67"/>
                    <a:gd name="T50" fmla="*/ 3 w 65"/>
                    <a:gd name="T51" fmla="*/ 4 h 67"/>
                    <a:gd name="T52" fmla="*/ 3 w 65"/>
                    <a:gd name="T53" fmla="*/ 0 h 67"/>
                    <a:gd name="T54" fmla="*/ 3 w 65"/>
                    <a:gd name="T55" fmla="*/ 4 h 67"/>
                    <a:gd name="T56" fmla="*/ 3 w 65"/>
                    <a:gd name="T57" fmla="*/ 4 h 67"/>
                    <a:gd name="T58" fmla="*/ 3 w 65"/>
                    <a:gd name="T59" fmla="*/ 0 h 67"/>
                    <a:gd name="T60" fmla="*/ 3 w 65"/>
                    <a:gd name="T61" fmla="*/ 4 h 67"/>
                    <a:gd name="T62" fmla="*/ 2 w 65"/>
                    <a:gd name="T63" fmla="*/ 6 h 67"/>
                    <a:gd name="T64" fmla="*/ 1 w 65"/>
                    <a:gd name="T65" fmla="*/ 1 h 67"/>
                    <a:gd name="T66" fmla="*/ 2 w 65"/>
                    <a:gd name="T67" fmla="*/ 1 h 67"/>
                    <a:gd name="T68" fmla="*/ 3 w 65"/>
                    <a:gd name="T69" fmla="*/ 4 h 67"/>
                    <a:gd name="T70" fmla="*/ 2 w 65"/>
                    <a:gd name="T71" fmla="*/ 6 h 67"/>
                    <a:gd name="T72" fmla="*/ 2 w 65"/>
                    <a:gd name="T73" fmla="*/ 6 h 67"/>
                    <a:gd name="T74" fmla="*/ 2 w 65"/>
                    <a:gd name="T75" fmla="*/ 6 h 67"/>
                    <a:gd name="T76" fmla="*/ 0 w 65"/>
                    <a:gd name="T77" fmla="*/ 8 h 67"/>
                    <a:gd name="T78" fmla="*/ 1 w 65"/>
                    <a:gd name="T79" fmla="*/ 6 h 67"/>
                    <a:gd name="T80" fmla="*/ 1 w 65"/>
                    <a:gd name="T81" fmla="*/ 2 h 67"/>
                    <a:gd name="T82" fmla="*/ 1 w 65"/>
                    <a:gd name="T83" fmla="*/ 8 h 67"/>
                    <a:gd name="T84" fmla="*/ 0 w 65"/>
                    <a:gd name="T85" fmla="*/ 8 h 67"/>
                    <a:gd name="T86" fmla="*/ 1 w 65"/>
                    <a:gd name="T87" fmla="*/ 8 h 67"/>
                    <a:gd name="T88" fmla="*/ 1 w 65"/>
                    <a:gd name="T89" fmla="*/ 8 h 67"/>
                    <a:gd name="T90" fmla="*/ 0 w 65"/>
                    <a:gd name="T91" fmla="*/ 8 h 67"/>
                    <a:gd name="T92" fmla="*/ 1 w 65"/>
                    <a:gd name="T93" fmla="*/ 8 h 67"/>
                    <a:gd name="T94" fmla="*/ 2 w 65"/>
                    <a:gd name="T95" fmla="*/ 11 h 67"/>
                    <a:gd name="T96" fmla="*/ 1 w 65"/>
                    <a:gd name="T97" fmla="*/ 13 h 67"/>
                    <a:gd name="T98" fmla="*/ 0 w 65"/>
                    <a:gd name="T99" fmla="*/ 10 h 67"/>
                    <a:gd name="T100" fmla="*/ 1 w 65"/>
                    <a:gd name="T101" fmla="*/ 8 h 67"/>
                    <a:gd name="T102" fmla="*/ 2 w 65"/>
                    <a:gd name="T103" fmla="*/ 11 h 67"/>
                    <a:gd name="T104" fmla="*/ 2 w 65"/>
                    <a:gd name="T105" fmla="*/ 11 h 67"/>
                    <a:gd name="T106" fmla="*/ 2 w 65"/>
                    <a:gd name="T107" fmla="*/ 13 h 67"/>
                    <a:gd name="T108" fmla="*/ 3 w 65"/>
                    <a:gd name="T109" fmla="*/ 16 h 67"/>
                    <a:gd name="T110" fmla="*/ 2 w 65"/>
                    <a:gd name="T111" fmla="*/ 15 h 67"/>
                    <a:gd name="T112" fmla="*/ 1 w 65"/>
                    <a:gd name="T113" fmla="*/ 14 h 67"/>
                    <a:gd name="T114" fmla="*/ 3 w 65"/>
                    <a:gd name="T115" fmla="*/ 13 h 67"/>
                    <a:gd name="T116" fmla="*/ 3 w 65"/>
                    <a:gd name="T117" fmla="*/ 16 h 67"/>
                    <a:gd name="T118" fmla="*/ 3 w 65"/>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7"/>
                    <a:gd name="T182" fmla="*/ 65 w 65"/>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7">
                      <a:moveTo>
                        <a:pt x="32" y="50"/>
                      </a:moveTo>
                      <a:lnTo>
                        <a:pt x="32" y="50"/>
                      </a:lnTo>
                      <a:lnTo>
                        <a:pt x="32" y="67"/>
                      </a:lnTo>
                      <a:lnTo>
                        <a:pt x="32" y="50"/>
                      </a:lnTo>
                      <a:close/>
                      <a:moveTo>
                        <a:pt x="32" y="50"/>
                      </a:moveTo>
                      <a:lnTo>
                        <a:pt x="40" y="50"/>
                      </a:lnTo>
                      <a:lnTo>
                        <a:pt x="44" y="46"/>
                      </a:lnTo>
                      <a:lnTo>
                        <a:pt x="55" y="57"/>
                      </a:lnTo>
                      <a:lnTo>
                        <a:pt x="52" y="61"/>
                      </a:lnTo>
                      <a:lnTo>
                        <a:pt x="46" y="63"/>
                      </a:lnTo>
                      <a:lnTo>
                        <a:pt x="40" y="65"/>
                      </a:lnTo>
                      <a:lnTo>
                        <a:pt x="32" y="67"/>
                      </a:lnTo>
                      <a:lnTo>
                        <a:pt x="32" y="50"/>
                      </a:lnTo>
                      <a:close/>
                      <a:moveTo>
                        <a:pt x="44" y="46"/>
                      </a:moveTo>
                      <a:lnTo>
                        <a:pt x="48" y="40"/>
                      </a:lnTo>
                      <a:lnTo>
                        <a:pt x="50" y="34"/>
                      </a:lnTo>
                      <a:lnTo>
                        <a:pt x="65" y="34"/>
                      </a:lnTo>
                      <a:lnTo>
                        <a:pt x="65" y="40"/>
                      </a:lnTo>
                      <a:lnTo>
                        <a:pt x="63" y="46"/>
                      </a:lnTo>
                      <a:lnTo>
                        <a:pt x="59" y="52"/>
                      </a:lnTo>
                      <a:lnTo>
                        <a:pt x="55" y="57"/>
                      </a:lnTo>
                      <a:lnTo>
                        <a:pt x="44" y="46"/>
                      </a:lnTo>
                      <a:close/>
                      <a:moveTo>
                        <a:pt x="50" y="34"/>
                      </a:moveTo>
                      <a:lnTo>
                        <a:pt x="50" y="34"/>
                      </a:lnTo>
                      <a:lnTo>
                        <a:pt x="65" y="34"/>
                      </a:lnTo>
                      <a:lnTo>
                        <a:pt x="50" y="34"/>
                      </a:lnTo>
                      <a:close/>
                      <a:moveTo>
                        <a:pt x="50" y="34"/>
                      </a:moveTo>
                      <a:lnTo>
                        <a:pt x="50" y="34"/>
                      </a:lnTo>
                      <a:lnTo>
                        <a:pt x="65" y="34"/>
                      </a:lnTo>
                      <a:lnTo>
                        <a:pt x="50" y="34"/>
                      </a:lnTo>
                      <a:close/>
                      <a:moveTo>
                        <a:pt x="50" y="34"/>
                      </a:moveTo>
                      <a:lnTo>
                        <a:pt x="48" y="27"/>
                      </a:lnTo>
                      <a:lnTo>
                        <a:pt x="44" y="21"/>
                      </a:lnTo>
                      <a:lnTo>
                        <a:pt x="55" y="9"/>
                      </a:lnTo>
                      <a:lnTo>
                        <a:pt x="59" y="15"/>
                      </a:lnTo>
                      <a:lnTo>
                        <a:pt x="63" y="21"/>
                      </a:lnTo>
                      <a:lnTo>
                        <a:pt x="65" y="27"/>
                      </a:lnTo>
                      <a:lnTo>
                        <a:pt x="65" y="34"/>
                      </a:lnTo>
                      <a:lnTo>
                        <a:pt x="50" y="34"/>
                      </a:lnTo>
                      <a:close/>
                      <a:moveTo>
                        <a:pt x="44" y="21"/>
                      </a:moveTo>
                      <a:lnTo>
                        <a:pt x="40" y="17"/>
                      </a:lnTo>
                      <a:lnTo>
                        <a:pt x="32" y="17"/>
                      </a:lnTo>
                      <a:lnTo>
                        <a:pt x="32" y="0"/>
                      </a:lnTo>
                      <a:lnTo>
                        <a:pt x="40" y="2"/>
                      </a:lnTo>
                      <a:lnTo>
                        <a:pt x="46" y="4"/>
                      </a:lnTo>
                      <a:lnTo>
                        <a:pt x="52" y="5"/>
                      </a:lnTo>
                      <a:lnTo>
                        <a:pt x="55" y="9"/>
                      </a:lnTo>
                      <a:lnTo>
                        <a:pt x="44" y="21"/>
                      </a:lnTo>
                      <a:close/>
                      <a:moveTo>
                        <a:pt x="32" y="17"/>
                      </a:moveTo>
                      <a:lnTo>
                        <a:pt x="32" y="17"/>
                      </a:lnTo>
                      <a:lnTo>
                        <a:pt x="32" y="0"/>
                      </a:lnTo>
                      <a:lnTo>
                        <a:pt x="32" y="17"/>
                      </a:lnTo>
                      <a:close/>
                      <a:moveTo>
                        <a:pt x="32" y="17"/>
                      </a:moveTo>
                      <a:lnTo>
                        <a:pt x="32" y="17"/>
                      </a:lnTo>
                      <a:lnTo>
                        <a:pt x="32" y="0"/>
                      </a:lnTo>
                      <a:lnTo>
                        <a:pt x="32" y="17"/>
                      </a:lnTo>
                      <a:close/>
                      <a:moveTo>
                        <a:pt x="32" y="17"/>
                      </a:moveTo>
                      <a:lnTo>
                        <a:pt x="27" y="17"/>
                      </a:lnTo>
                      <a:lnTo>
                        <a:pt x="21" y="21"/>
                      </a:lnTo>
                      <a:lnTo>
                        <a:pt x="9" y="9"/>
                      </a:lnTo>
                      <a:lnTo>
                        <a:pt x="13" y="5"/>
                      </a:lnTo>
                      <a:lnTo>
                        <a:pt x="19" y="4"/>
                      </a:lnTo>
                      <a:lnTo>
                        <a:pt x="27" y="2"/>
                      </a:lnTo>
                      <a:lnTo>
                        <a:pt x="32" y="0"/>
                      </a:lnTo>
                      <a:lnTo>
                        <a:pt x="32" y="17"/>
                      </a:lnTo>
                      <a:close/>
                      <a:moveTo>
                        <a:pt x="21" y="21"/>
                      </a:moveTo>
                      <a:lnTo>
                        <a:pt x="21" y="21"/>
                      </a:lnTo>
                      <a:lnTo>
                        <a:pt x="15" y="15"/>
                      </a:lnTo>
                      <a:lnTo>
                        <a:pt x="21" y="21"/>
                      </a:lnTo>
                      <a:close/>
                      <a:moveTo>
                        <a:pt x="21" y="21"/>
                      </a:moveTo>
                      <a:lnTo>
                        <a:pt x="17" y="27"/>
                      </a:lnTo>
                      <a:lnTo>
                        <a:pt x="15" y="32"/>
                      </a:lnTo>
                      <a:lnTo>
                        <a:pt x="0" y="32"/>
                      </a:lnTo>
                      <a:lnTo>
                        <a:pt x="0" y="27"/>
                      </a:lnTo>
                      <a:lnTo>
                        <a:pt x="2" y="21"/>
                      </a:lnTo>
                      <a:lnTo>
                        <a:pt x="5" y="15"/>
                      </a:lnTo>
                      <a:lnTo>
                        <a:pt x="9" y="9"/>
                      </a:lnTo>
                      <a:lnTo>
                        <a:pt x="21" y="21"/>
                      </a:lnTo>
                      <a:close/>
                      <a:moveTo>
                        <a:pt x="15" y="32"/>
                      </a:moveTo>
                      <a:lnTo>
                        <a:pt x="15" y="34"/>
                      </a:lnTo>
                      <a:lnTo>
                        <a:pt x="0" y="34"/>
                      </a:lnTo>
                      <a:lnTo>
                        <a:pt x="0" y="32"/>
                      </a:lnTo>
                      <a:lnTo>
                        <a:pt x="15" y="32"/>
                      </a:lnTo>
                      <a:close/>
                      <a:moveTo>
                        <a:pt x="15" y="34"/>
                      </a:moveTo>
                      <a:lnTo>
                        <a:pt x="15" y="34"/>
                      </a:lnTo>
                      <a:lnTo>
                        <a:pt x="0" y="34"/>
                      </a:lnTo>
                      <a:lnTo>
                        <a:pt x="15" y="34"/>
                      </a:lnTo>
                      <a:close/>
                      <a:moveTo>
                        <a:pt x="15" y="34"/>
                      </a:moveTo>
                      <a:lnTo>
                        <a:pt x="17" y="40"/>
                      </a:lnTo>
                      <a:lnTo>
                        <a:pt x="21" y="46"/>
                      </a:lnTo>
                      <a:lnTo>
                        <a:pt x="9" y="57"/>
                      </a:lnTo>
                      <a:lnTo>
                        <a:pt x="5" y="52"/>
                      </a:lnTo>
                      <a:lnTo>
                        <a:pt x="2" y="46"/>
                      </a:lnTo>
                      <a:lnTo>
                        <a:pt x="0" y="40"/>
                      </a:lnTo>
                      <a:lnTo>
                        <a:pt x="0" y="34"/>
                      </a:lnTo>
                      <a:lnTo>
                        <a:pt x="15" y="34"/>
                      </a:lnTo>
                      <a:close/>
                      <a:moveTo>
                        <a:pt x="21" y="46"/>
                      </a:moveTo>
                      <a:lnTo>
                        <a:pt x="21" y="46"/>
                      </a:lnTo>
                      <a:lnTo>
                        <a:pt x="15" y="52"/>
                      </a:lnTo>
                      <a:lnTo>
                        <a:pt x="21" y="46"/>
                      </a:lnTo>
                      <a:close/>
                      <a:moveTo>
                        <a:pt x="21" y="46"/>
                      </a:moveTo>
                      <a:lnTo>
                        <a:pt x="27" y="50"/>
                      </a:lnTo>
                      <a:lnTo>
                        <a:pt x="32" y="50"/>
                      </a:lnTo>
                      <a:lnTo>
                        <a:pt x="32" y="67"/>
                      </a:lnTo>
                      <a:lnTo>
                        <a:pt x="27" y="65"/>
                      </a:lnTo>
                      <a:lnTo>
                        <a:pt x="19" y="63"/>
                      </a:lnTo>
                      <a:lnTo>
                        <a:pt x="13" y="61"/>
                      </a:lnTo>
                      <a:lnTo>
                        <a:pt x="9" y="57"/>
                      </a:lnTo>
                      <a:lnTo>
                        <a:pt x="21" y="46"/>
                      </a:lnTo>
                      <a:close/>
                      <a:moveTo>
                        <a:pt x="32" y="50"/>
                      </a:moveTo>
                      <a:lnTo>
                        <a:pt x="32" y="50"/>
                      </a:lnTo>
                      <a:lnTo>
                        <a:pt x="32" y="67"/>
                      </a:lnTo>
                      <a:lnTo>
                        <a:pt x="32" y="50"/>
                      </a:lnTo>
                      <a:close/>
                    </a:path>
                  </a:pathLst>
                </a:custGeom>
                <a:solidFill>
                  <a:srgbClr val="00FFFF"/>
                </a:solidFill>
                <a:ln w="9525">
                  <a:solidFill>
                    <a:srgbClr val="00FFFF"/>
                  </a:solidFill>
                  <a:round/>
                  <a:headEnd/>
                  <a:tailEnd/>
                </a:ln>
              </p:spPr>
              <p:txBody>
                <a:bodyPr/>
                <a:lstStyle/>
                <a:p>
                  <a:endParaRPr lang="es-ES"/>
                </a:p>
              </p:txBody>
            </p:sp>
            <p:sp>
              <p:nvSpPr>
                <p:cNvPr id="1523" name="Freeform 43"/>
                <p:cNvSpPr>
                  <a:spLocks noEditPoints="1"/>
                </p:cNvSpPr>
                <p:nvPr/>
              </p:nvSpPr>
              <p:spPr bwMode="auto">
                <a:xfrm>
                  <a:off x="1176" y="1876"/>
                  <a:ext cx="35" cy="47"/>
                </a:xfrm>
                <a:custGeom>
                  <a:avLst/>
                  <a:gdLst>
                    <a:gd name="T0" fmla="*/ 3 w 67"/>
                    <a:gd name="T1" fmla="*/ 13 h 67"/>
                    <a:gd name="T2" fmla="*/ 3 w 67"/>
                    <a:gd name="T3" fmla="*/ 16 h 67"/>
                    <a:gd name="T4" fmla="*/ 3 w 67"/>
                    <a:gd name="T5" fmla="*/ 13 h 67"/>
                    <a:gd name="T6" fmla="*/ 4 w 67"/>
                    <a:gd name="T7" fmla="*/ 11 h 67"/>
                    <a:gd name="T8" fmla="*/ 4 w 67"/>
                    <a:gd name="T9" fmla="*/ 15 h 67"/>
                    <a:gd name="T10" fmla="*/ 3 w 67"/>
                    <a:gd name="T11" fmla="*/ 15 h 67"/>
                    <a:gd name="T12" fmla="*/ 3 w 67"/>
                    <a:gd name="T13" fmla="*/ 13 h 67"/>
                    <a:gd name="T14" fmla="*/ 4 w 67"/>
                    <a:gd name="T15" fmla="*/ 10 h 67"/>
                    <a:gd name="T16" fmla="*/ 5 w 67"/>
                    <a:gd name="T17" fmla="*/ 8 h 67"/>
                    <a:gd name="T18" fmla="*/ 5 w 67"/>
                    <a:gd name="T19" fmla="*/ 11 h 67"/>
                    <a:gd name="T20" fmla="*/ 4 w 67"/>
                    <a:gd name="T21" fmla="*/ 14 h 67"/>
                    <a:gd name="T22" fmla="*/ 4 w 67"/>
                    <a:gd name="T23" fmla="*/ 8 h 67"/>
                    <a:gd name="T24" fmla="*/ 5 w 67"/>
                    <a:gd name="T25" fmla="*/ 8 h 67"/>
                    <a:gd name="T26" fmla="*/ 4 w 67"/>
                    <a:gd name="T27" fmla="*/ 8 h 67"/>
                    <a:gd name="T28" fmla="*/ 4 w 67"/>
                    <a:gd name="T29" fmla="*/ 8 h 67"/>
                    <a:gd name="T30" fmla="*/ 5 w 67"/>
                    <a:gd name="T31" fmla="*/ 8 h 67"/>
                    <a:gd name="T32" fmla="*/ 4 w 67"/>
                    <a:gd name="T33" fmla="*/ 8 h 67"/>
                    <a:gd name="T34" fmla="*/ 4 w 67"/>
                    <a:gd name="T35" fmla="*/ 6 h 67"/>
                    <a:gd name="T36" fmla="*/ 5 w 67"/>
                    <a:gd name="T37" fmla="*/ 4 h 67"/>
                    <a:gd name="T38" fmla="*/ 5 w 67"/>
                    <a:gd name="T39" fmla="*/ 6 h 67"/>
                    <a:gd name="T40" fmla="*/ 4 w 67"/>
                    <a:gd name="T41" fmla="*/ 8 h 67"/>
                    <a:gd name="T42" fmla="*/ 3 w 67"/>
                    <a:gd name="T43" fmla="*/ 4 h 67"/>
                    <a:gd name="T44" fmla="*/ 3 w 67"/>
                    <a:gd name="T45" fmla="*/ 0 h 67"/>
                    <a:gd name="T46" fmla="*/ 4 w 67"/>
                    <a:gd name="T47" fmla="*/ 1 h 67"/>
                    <a:gd name="T48" fmla="*/ 4 w 67"/>
                    <a:gd name="T49" fmla="*/ 2 h 67"/>
                    <a:gd name="T50" fmla="*/ 3 w 67"/>
                    <a:gd name="T51" fmla="*/ 4 h 67"/>
                    <a:gd name="T52" fmla="*/ 3 w 67"/>
                    <a:gd name="T53" fmla="*/ 0 h 67"/>
                    <a:gd name="T54" fmla="*/ 3 w 67"/>
                    <a:gd name="T55" fmla="*/ 4 h 67"/>
                    <a:gd name="T56" fmla="*/ 3 w 67"/>
                    <a:gd name="T57" fmla="*/ 4 h 67"/>
                    <a:gd name="T58" fmla="*/ 3 w 67"/>
                    <a:gd name="T59" fmla="*/ 0 h 67"/>
                    <a:gd name="T60" fmla="*/ 3 w 67"/>
                    <a:gd name="T61" fmla="*/ 4 h 67"/>
                    <a:gd name="T62" fmla="*/ 2 w 67"/>
                    <a:gd name="T63" fmla="*/ 6 h 67"/>
                    <a:gd name="T64" fmla="*/ 1 w 67"/>
                    <a:gd name="T65" fmla="*/ 1 h 67"/>
                    <a:gd name="T66" fmla="*/ 2 w 67"/>
                    <a:gd name="T67" fmla="*/ 1 h 67"/>
                    <a:gd name="T68" fmla="*/ 3 w 67"/>
                    <a:gd name="T69" fmla="*/ 4 h 67"/>
                    <a:gd name="T70" fmla="*/ 2 w 67"/>
                    <a:gd name="T71" fmla="*/ 6 h 67"/>
                    <a:gd name="T72" fmla="*/ 2 w 67"/>
                    <a:gd name="T73" fmla="*/ 6 h 67"/>
                    <a:gd name="T74" fmla="*/ 2 w 67"/>
                    <a:gd name="T75" fmla="*/ 6 h 67"/>
                    <a:gd name="T76" fmla="*/ 0 w 67"/>
                    <a:gd name="T77" fmla="*/ 8 h 67"/>
                    <a:gd name="T78" fmla="*/ 1 w 67"/>
                    <a:gd name="T79" fmla="*/ 6 h 67"/>
                    <a:gd name="T80" fmla="*/ 1 w 67"/>
                    <a:gd name="T81" fmla="*/ 2 h 67"/>
                    <a:gd name="T82" fmla="*/ 2 w 67"/>
                    <a:gd name="T83" fmla="*/ 8 h 67"/>
                    <a:gd name="T84" fmla="*/ 0 w 67"/>
                    <a:gd name="T85" fmla="*/ 8 h 67"/>
                    <a:gd name="T86" fmla="*/ 2 w 67"/>
                    <a:gd name="T87" fmla="*/ 8 h 67"/>
                    <a:gd name="T88" fmla="*/ 2 w 67"/>
                    <a:gd name="T89" fmla="*/ 8 h 67"/>
                    <a:gd name="T90" fmla="*/ 0 w 67"/>
                    <a:gd name="T91" fmla="*/ 8 h 67"/>
                    <a:gd name="T92" fmla="*/ 2 w 67"/>
                    <a:gd name="T93" fmla="*/ 8 h 67"/>
                    <a:gd name="T94" fmla="*/ 2 w 67"/>
                    <a:gd name="T95" fmla="*/ 11 h 67"/>
                    <a:gd name="T96" fmla="*/ 1 w 67"/>
                    <a:gd name="T97" fmla="*/ 13 h 67"/>
                    <a:gd name="T98" fmla="*/ 1 w 67"/>
                    <a:gd name="T99" fmla="*/ 10 h 67"/>
                    <a:gd name="T100" fmla="*/ 2 w 67"/>
                    <a:gd name="T101" fmla="*/ 8 h 67"/>
                    <a:gd name="T102" fmla="*/ 2 w 67"/>
                    <a:gd name="T103" fmla="*/ 11 h 67"/>
                    <a:gd name="T104" fmla="*/ 2 w 67"/>
                    <a:gd name="T105" fmla="*/ 11 h 67"/>
                    <a:gd name="T106" fmla="*/ 2 w 67"/>
                    <a:gd name="T107" fmla="*/ 13 h 67"/>
                    <a:gd name="T108" fmla="*/ 3 w 67"/>
                    <a:gd name="T109" fmla="*/ 16 h 67"/>
                    <a:gd name="T110" fmla="*/ 2 w 67"/>
                    <a:gd name="T111" fmla="*/ 15 h 67"/>
                    <a:gd name="T112" fmla="*/ 1 w 67"/>
                    <a:gd name="T113" fmla="*/ 14 h 67"/>
                    <a:gd name="T114" fmla="*/ 3 w 67"/>
                    <a:gd name="T115" fmla="*/ 13 h 67"/>
                    <a:gd name="T116" fmla="*/ 3 w 67"/>
                    <a:gd name="T117" fmla="*/ 16 h 67"/>
                    <a:gd name="T118" fmla="*/ 3 w 67"/>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7"/>
                    <a:gd name="T182" fmla="*/ 67 w 67"/>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7">
                      <a:moveTo>
                        <a:pt x="34" y="50"/>
                      </a:moveTo>
                      <a:lnTo>
                        <a:pt x="34" y="50"/>
                      </a:lnTo>
                      <a:lnTo>
                        <a:pt x="34" y="67"/>
                      </a:lnTo>
                      <a:lnTo>
                        <a:pt x="34" y="50"/>
                      </a:lnTo>
                      <a:close/>
                      <a:moveTo>
                        <a:pt x="34" y="50"/>
                      </a:moveTo>
                      <a:lnTo>
                        <a:pt x="40" y="50"/>
                      </a:lnTo>
                      <a:lnTo>
                        <a:pt x="46" y="46"/>
                      </a:lnTo>
                      <a:lnTo>
                        <a:pt x="57" y="57"/>
                      </a:lnTo>
                      <a:lnTo>
                        <a:pt x="52" y="61"/>
                      </a:lnTo>
                      <a:lnTo>
                        <a:pt x="46" y="63"/>
                      </a:lnTo>
                      <a:lnTo>
                        <a:pt x="40" y="65"/>
                      </a:lnTo>
                      <a:lnTo>
                        <a:pt x="34" y="67"/>
                      </a:lnTo>
                      <a:lnTo>
                        <a:pt x="34" y="50"/>
                      </a:lnTo>
                      <a:close/>
                      <a:moveTo>
                        <a:pt x="46" y="46"/>
                      </a:moveTo>
                      <a:lnTo>
                        <a:pt x="50" y="40"/>
                      </a:lnTo>
                      <a:lnTo>
                        <a:pt x="52" y="34"/>
                      </a:lnTo>
                      <a:lnTo>
                        <a:pt x="67" y="34"/>
                      </a:lnTo>
                      <a:lnTo>
                        <a:pt x="67" y="40"/>
                      </a:lnTo>
                      <a:lnTo>
                        <a:pt x="65" y="46"/>
                      </a:lnTo>
                      <a:lnTo>
                        <a:pt x="61" y="52"/>
                      </a:lnTo>
                      <a:lnTo>
                        <a:pt x="57" y="57"/>
                      </a:lnTo>
                      <a:lnTo>
                        <a:pt x="46" y="46"/>
                      </a:lnTo>
                      <a:close/>
                      <a:moveTo>
                        <a:pt x="52" y="34"/>
                      </a:moveTo>
                      <a:lnTo>
                        <a:pt x="52" y="34"/>
                      </a:lnTo>
                      <a:lnTo>
                        <a:pt x="67" y="34"/>
                      </a:lnTo>
                      <a:lnTo>
                        <a:pt x="52" y="34"/>
                      </a:lnTo>
                      <a:close/>
                      <a:moveTo>
                        <a:pt x="52" y="34"/>
                      </a:moveTo>
                      <a:lnTo>
                        <a:pt x="52" y="34"/>
                      </a:lnTo>
                      <a:lnTo>
                        <a:pt x="67" y="34"/>
                      </a:lnTo>
                      <a:lnTo>
                        <a:pt x="52" y="34"/>
                      </a:lnTo>
                      <a:close/>
                      <a:moveTo>
                        <a:pt x="52" y="34"/>
                      </a:moveTo>
                      <a:lnTo>
                        <a:pt x="50" y="27"/>
                      </a:lnTo>
                      <a:lnTo>
                        <a:pt x="46" y="21"/>
                      </a:lnTo>
                      <a:lnTo>
                        <a:pt x="57" y="9"/>
                      </a:lnTo>
                      <a:lnTo>
                        <a:pt x="61" y="15"/>
                      </a:lnTo>
                      <a:lnTo>
                        <a:pt x="65" y="21"/>
                      </a:lnTo>
                      <a:lnTo>
                        <a:pt x="67" y="27"/>
                      </a:lnTo>
                      <a:lnTo>
                        <a:pt x="67" y="34"/>
                      </a:lnTo>
                      <a:lnTo>
                        <a:pt x="52" y="34"/>
                      </a:lnTo>
                      <a:close/>
                      <a:moveTo>
                        <a:pt x="46" y="21"/>
                      </a:moveTo>
                      <a:lnTo>
                        <a:pt x="40" y="17"/>
                      </a:lnTo>
                      <a:lnTo>
                        <a:pt x="34" y="17"/>
                      </a:lnTo>
                      <a:lnTo>
                        <a:pt x="34" y="0"/>
                      </a:lnTo>
                      <a:lnTo>
                        <a:pt x="40" y="2"/>
                      </a:lnTo>
                      <a:lnTo>
                        <a:pt x="46" y="4"/>
                      </a:lnTo>
                      <a:lnTo>
                        <a:pt x="52" y="5"/>
                      </a:lnTo>
                      <a:lnTo>
                        <a:pt x="57" y="9"/>
                      </a:lnTo>
                      <a:lnTo>
                        <a:pt x="46" y="21"/>
                      </a:lnTo>
                      <a:close/>
                      <a:moveTo>
                        <a:pt x="34" y="17"/>
                      </a:moveTo>
                      <a:lnTo>
                        <a:pt x="34" y="17"/>
                      </a:lnTo>
                      <a:lnTo>
                        <a:pt x="34" y="0"/>
                      </a:lnTo>
                      <a:lnTo>
                        <a:pt x="34" y="17"/>
                      </a:lnTo>
                      <a:close/>
                      <a:moveTo>
                        <a:pt x="34" y="17"/>
                      </a:moveTo>
                      <a:lnTo>
                        <a:pt x="34" y="17"/>
                      </a:lnTo>
                      <a:lnTo>
                        <a:pt x="34" y="0"/>
                      </a:lnTo>
                      <a:lnTo>
                        <a:pt x="34" y="17"/>
                      </a:lnTo>
                      <a:close/>
                      <a:moveTo>
                        <a:pt x="34" y="17"/>
                      </a:moveTo>
                      <a:lnTo>
                        <a:pt x="27" y="17"/>
                      </a:lnTo>
                      <a:lnTo>
                        <a:pt x="21" y="21"/>
                      </a:lnTo>
                      <a:lnTo>
                        <a:pt x="11" y="9"/>
                      </a:lnTo>
                      <a:lnTo>
                        <a:pt x="15" y="5"/>
                      </a:lnTo>
                      <a:lnTo>
                        <a:pt x="21" y="4"/>
                      </a:lnTo>
                      <a:lnTo>
                        <a:pt x="27" y="2"/>
                      </a:lnTo>
                      <a:lnTo>
                        <a:pt x="34" y="0"/>
                      </a:lnTo>
                      <a:lnTo>
                        <a:pt x="34" y="17"/>
                      </a:lnTo>
                      <a:close/>
                      <a:moveTo>
                        <a:pt x="21" y="21"/>
                      </a:moveTo>
                      <a:lnTo>
                        <a:pt x="21" y="21"/>
                      </a:lnTo>
                      <a:lnTo>
                        <a:pt x="15" y="15"/>
                      </a:lnTo>
                      <a:lnTo>
                        <a:pt x="21" y="21"/>
                      </a:lnTo>
                      <a:close/>
                      <a:moveTo>
                        <a:pt x="21" y="21"/>
                      </a:moveTo>
                      <a:lnTo>
                        <a:pt x="19" y="27"/>
                      </a:lnTo>
                      <a:lnTo>
                        <a:pt x="17" y="32"/>
                      </a:lnTo>
                      <a:lnTo>
                        <a:pt x="0" y="32"/>
                      </a:lnTo>
                      <a:lnTo>
                        <a:pt x="2" y="27"/>
                      </a:lnTo>
                      <a:lnTo>
                        <a:pt x="4" y="21"/>
                      </a:lnTo>
                      <a:lnTo>
                        <a:pt x="5" y="15"/>
                      </a:lnTo>
                      <a:lnTo>
                        <a:pt x="11" y="9"/>
                      </a:lnTo>
                      <a:lnTo>
                        <a:pt x="21" y="21"/>
                      </a:lnTo>
                      <a:close/>
                      <a:moveTo>
                        <a:pt x="17" y="32"/>
                      </a:moveTo>
                      <a:lnTo>
                        <a:pt x="17" y="34"/>
                      </a:lnTo>
                      <a:lnTo>
                        <a:pt x="0" y="34"/>
                      </a:lnTo>
                      <a:lnTo>
                        <a:pt x="0" y="32"/>
                      </a:lnTo>
                      <a:lnTo>
                        <a:pt x="17" y="32"/>
                      </a:lnTo>
                      <a:close/>
                      <a:moveTo>
                        <a:pt x="17" y="34"/>
                      </a:moveTo>
                      <a:lnTo>
                        <a:pt x="17" y="34"/>
                      </a:lnTo>
                      <a:lnTo>
                        <a:pt x="0" y="34"/>
                      </a:lnTo>
                      <a:lnTo>
                        <a:pt x="17" y="34"/>
                      </a:lnTo>
                      <a:close/>
                      <a:moveTo>
                        <a:pt x="17" y="34"/>
                      </a:moveTo>
                      <a:lnTo>
                        <a:pt x="19" y="40"/>
                      </a:lnTo>
                      <a:lnTo>
                        <a:pt x="21" y="46"/>
                      </a:lnTo>
                      <a:lnTo>
                        <a:pt x="11" y="57"/>
                      </a:lnTo>
                      <a:lnTo>
                        <a:pt x="5" y="52"/>
                      </a:lnTo>
                      <a:lnTo>
                        <a:pt x="4" y="46"/>
                      </a:lnTo>
                      <a:lnTo>
                        <a:pt x="2" y="40"/>
                      </a:lnTo>
                      <a:lnTo>
                        <a:pt x="0" y="34"/>
                      </a:lnTo>
                      <a:lnTo>
                        <a:pt x="17" y="34"/>
                      </a:lnTo>
                      <a:close/>
                      <a:moveTo>
                        <a:pt x="21" y="46"/>
                      </a:moveTo>
                      <a:lnTo>
                        <a:pt x="21" y="46"/>
                      </a:lnTo>
                      <a:lnTo>
                        <a:pt x="15" y="52"/>
                      </a:lnTo>
                      <a:lnTo>
                        <a:pt x="21" y="46"/>
                      </a:lnTo>
                      <a:close/>
                      <a:moveTo>
                        <a:pt x="21" y="46"/>
                      </a:moveTo>
                      <a:lnTo>
                        <a:pt x="27" y="50"/>
                      </a:lnTo>
                      <a:lnTo>
                        <a:pt x="34" y="50"/>
                      </a:lnTo>
                      <a:lnTo>
                        <a:pt x="34" y="67"/>
                      </a:lnTo>
                      <a:lnTo>
                        <a:pt x="27" y="65"/>
                      </a:lnTo>
                      <a:lnTo>
                        <a:pt x="21" y="63"/>
                      </a:lnTo>
                      <a:lnTo>
                        <a:pt x="15" y="61"/>
                      </a:lnTo>
                      <a:lnTo>
                        <a:pt x="11" y="57"/>
                      </a:lnTo>
                      <a:lnTo>
                        <a:pt x="21" y="46"/>
                      </a:lnTo>
                      <a:close/>
                      <a:moveTo>
                        <a:pt x="34" y="50"/>
                      </a:moveTo>
                      <a:lnTo>
                        <a:pt x="34" y="50"/>
                      </a:lnTo>
                      <a:lnTo>
                        <a:pt x="34" y="67"/>
                      </a:lnTo>
                      <a:lnTo>
                        <a:pt x="34" y="50"/>
                      </a:lnTo>
                      <a:close/>
                    </a:path>
                  </a:pathLst>
                </a:custGeom>
                <a:solidFill>
                  <a:srgbClr val="00FFFF"/>
                </a:solidFill>
                <a:ln w="9525">
                  <a:solidFill>
                    <a:srgbClr val="00FFFF"/>
                  </a:solidFill>
                  <a:round/>
                  <a:headEnd/>
                  <a:tailEnd/>
                </a:ln>
              </p:spPr>
              <p:txBody>
                <a:bodyPr/>
                <a:lstStyle/>
                <a:p>
                  <a:endParaRPr lang="es-ES"/>
                </a:p>
              </p:txBody>
            </p:sp>
            <p:sp>
              <p:nvSpPr>
                <p:cNvPr id="1524" name="Freeform 44"/>
                <p:cNvSpPr>
                  <a:spLocks noEditPoints="1"/>
                </p:cNvSpPr>
                <p:nvPr/>
              </p:nvSpPr>
              <p:spPr bwMode="auto">
                <a:xfrm>
                  <a:off x="1322" y="2178"/>
                  <a:ext cx="34" cy="46"/>
                </a:xfrm>
                <a:custGeom>
                  <a:avLst/>
                  <a:gdLst>
                    <a:gd name="T0" fmla="*/ 3 w 65"/>
                    <a:gd name="T1" fmla="*/ 13 h 65"/>
                    <a:gd name="T2" fmla="*/ 3 w 65"/>
                    <a:gd name="T3" fmla="*/ 16 h 65"/>
                    <a:gd name="T4" fmla="*/ 3 w 65"/>
                    <a:gd name="T5" fmla="*/ 13 h 65"/>
                    <a:gd name="T6" fmla="*/ 3 w 65"/>
                    <a:gd name="T7" fmla="*/ 11 h 65"/>
                    <a:gd name="T8" fmla="*/ 4 w 65"/>
                    <a:gd name="T9" fmla="*/ 15 h 65"/>
                    <a:gd name="T10" fmla="*/ 3 w 65"/>
                    <a:gd name="T11" fmla="*/ 16 h 65"/>
                    <a:gd name="T12" fmla="*/ 3 w 65"/>
                    <a:gd name="T13" fmla="*/ 13 h 65"/>
                    <a:gd name="T14" fmla="*/ 4 w 65"/>
                    <a:gd name="T15" fmla="*/ 9 h 65"/>
                    <a:gd name="T16" fmla="*/ 5 w 65"/>
                    <a:gd name="T17" fmla="*/ 8 h 65"/>
                    <a:gd name="T18" fmla="*/ 5 w 65"/>
                    <a:gd name="T19" fmla="*/ 11 h 65"/>
                    <a:gd name="T20" fmla="*/ 4 w 65"/>
                    <a:gd name="T21" fmla="*/ 14 h 65"/>
                    <a:gd name="T22" fmla="*/ 4 w 65"/>
                    <a:gd name="T23" fmla="*/ 8 h 65"/>
                    <a:gd name="T24" fmla="*/ 5 w 65"/>
                    <a:gd name="T25" fmla="*/ 8 h 65"/>
                    <a:gd name="T26" fmla="*/ 4 w 65"/>
                    <a:gd name="T27" fmla="*/ 8 h 65"/>
                    <a:gd name="T28" fmla="*/ 4 w 65"/>
                    <a:gd name="T29" fmla="*/ 8 h 65"/>
                    <a:gd name="T30" fmla="*/ 5 w 65"/>
                    <a:gd name="T31" fmla="*/ 8 h 65"/>
                    <a:gd name="T32" fmla="*/ 4 w 65"/>
                    <a:gd name="T33" fmla="*/ 8 h 65"/>
                    <a:gd name="T34" fmla="*/ 3 w 65"/>
                    <a:gd name="T35" fmla="*/ 6 h 65"/>
                    <a:gd name="T36" fmla="*/ 4 w 65"/>
                    <a:gd name="T37" fmla="*/ 3 h 65"/>
                    <a:gd name="T38" fmla="*/ 5 w 65"/>
                    <a:gd name="T39" fmla="*/ 6 h 65"/>
                    <a:gd name="T40" fmla="*/ 4 w 65"/>
                    <a:gd name="T41" fmla="*/ 8 h 65"/>
                    <a:gd name="T42" fmla="*/ 3 w 65"/>
                    <a:gd name="T43" fmla="*/ 4 h 65"/>
                    <a:gd name="T44" fmla="*/ 3 w 65"/>
                    <a:gd name="T45" fmla="*/ 0 h 65"/>
                    <a:gd name="T46" fmla="*/ 4 w 65"/>
                    <a:gd name="T47" fmla="*/ 1 h 65"/>
                    <a:gd name="T48" fmla="*/ 4 w 65"/>
                    <a:gd name="T49" fmla="*/ 2 h 65"/>
                    <a:gd name="T50" fmla="*/ 3 w 65"/>
                    <a:gd name="T51" fmla="*/ 4 h 65"/>
                    <a:gd name="T52" fmla="*/ 3 w 65"/>
                    <a:gd name="T53" fmla="*/ 0 h 65"/>
                    <a:gd name="T54" fmla="*/ 3 w 65"/>
                    <a:gd name="T55" fmla="*/ 4 h 65"/>
                    <a:gd name="T56" fmla="*/ 3 w 65"/>
                    <a:gd name="T57" fmla="*/ 4 h 65"/>
                    <a:gd name="T58" fmla="*/ 3 w 65"/>
                    <a:gd name="T59" fmla="*/ 0 h 65"/>
                    <a:gd name="T60" fmla="*/ 3 w 65"/>
                    <a:gd name="T61" fmla="*/ 4 h 65"/>
                    <a:gd name="T62" fmla="*/ 2 w 65"/>
                    <a:gd name="T63" fmla="*/ 6 h 65"/>
                    <a:gd name="T64" fmla="*/ 1 w 65"/>
                    <a:gd name="T65" fmla="*/ 1 h 65"/>
                    <a:gd name="T66" fmla="*/ 2 w 65"/>
                    <a:gd name="T67" fmla="*/ 0 h 65"/>
                    <a:gd name="T68" fmla="*/ 3 w 65"/>
                    <a:gd name="T69" fmla="*/ 4 h 65"/>
                    <a:gd name="T70" fmla="*/ 2 w 65"/>
                    <a:gd name="T71" fmla="*/ 6 h 65"/>
                    <a:gd name="T72" fmla="*/ 2 w 65"/>
                    <a:gd name="T73" fmla="*/ 6 h 65"/>
                    <a:gd name="T74" fmla="*/ 2 w 65"/>
                    <a:gd name="T75" fmla="*/ 6 h 65"/>
                    <a:gd name="T76" fmla="*/ 0 w 65"/>
                    <a:gd name="T77" fmla="*/ 8 h 65"/>
                    <a:gd name="T78" fmla="*/ 1 w 65"/>
                    <a:gd name="T79" fmla="*/ 4 h 65"/>
                    <a:gd name="T80" fmla="*/ 1 w 65"/>
                    <a:gd name="T81" fmla="*/ 2 h 65"/>
                    <a:gd name="T82" fmla="*/ 1 w 65"/>
                    <a:gd name="T83" fmla="*/ 8 h 65"/>
                    <a:gd name="T84" fmla="*/ 0 w 65"/>
                    <a:gd name="T85" fmla="*/ 8 h 65"/>
                    <a:gd name="T86" fmla="*/ 1 w 65"/>
                    <a:gd name="T87" fmla="*/ 8 h 65"/>
                    <a:gd name="T88" fmla="*/ 1 w 65"/>
                    <a:gd name="T89" fmla="*/ 8 h 65"/>
                    <a:gd name="T90" fmla="*/ 0 w 65"/>
                    <a:gd name="T91" fmla="*/ 8 h 65"/>
                    <a:gd name="T92" fmla="*/ 1 w 65"/>
                    <a:gd name="T93" fmla="*/ 8 h 65"/>
                    <a:gd name="T94" fmla="*/ 2 w 65"/>
                    <a:gd name="T95" fmla="*/ 11 h 65"/>
                    <a:gd name="T96" fmla="*/ 1 w 65"/>
                    <a:gd name="T97" fmla="*/ 13 h 65"/>
                    <a:gd name="T98" fmla="*/ 0 w 65"/>
                    <a:gd name="T99" fmla="*/ 9 h 65"/>
                    <a:gd name="T100" fmla="*/ 1 w 65"/>
                    <a:gd name="T101" fmla="*/ 8 h 65"/>
                    <a:gd name="T102" fmla="*/ 2 w 65"/>
                    <a:gd name="T103" fmla="*/ 11 h 65"/>
                    <a:gd name="T104" fmla="*/ 2 w 65"/>
                    <a:gd name="T105" fmla="*/ 11 h 65"/>
                    <a:gd name="T106" fmla="*/ 2 w 65"/>
                    <a:gd name="T107" fmla="*/ 12 h 65"/>
                    <a:gd name="T108" fmla="*/ 3 w 65"/>
                    <a:gd name="T109" fmla="*/ 16 h 65"/>
                    <a:gd name="T110" fmla="*/ 2 w 65"/>
                    <a:gd name="T111" fmla="*/ 16 h 65"/>
                    <a:gd name="T112" fmla="*/ 1 w 65"/>
                    <a:gd name="T113" fmla="*/ 14 h 65"/>
                    <a:gd name="T114" fmla="*/ 3 w 65"/>
                    <a:gd name="T115" fmla="*/ 13 h 65"/>
                    <a:gd name="T116" fmla="*/ 3 w 65"/>
                    <a:gd name="T117" fmla="*/ 16 h 65"/>
                    <a:gd name="T118" fmla="*/ 3 w 65"/>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5"/>
                    <a:gd name="T182" fmla="*/ 65 w 65"/>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5">
                      <a:moveTo>
                        <a:pt x="32" y="49"/>
                      </a:moveTo>
                      <a:lnTo>
                        <a:pt x="32" y="49"/>
                      </a:lnTo>
                      <a:lnTo>
                        <a:pt x="32" y="65"/>
                      </a:lnTo>
                      <a:lnTo>
                        <a:pt x="32" y="49"/>
                      </a:lnTo>
                      <a:close/>
                      <a:moveTo>
                        <a:pt x="32" y="49"/>
                      </a:moveTo>
                      <a:lnTo>
                        <a:pt x="38" y="48"/>
                      </a:lnTo>
                      <a:lnTo>
                        <a:pt x="44" y="44"/>
                      </a:lnTo>
                      <a:lnTo>
                        <a:pt x="55" y="55"/>
                      </a:lnTo>
                      <a:lnTo>
                        <a:pt x="50" y="59"/>
                      </a:lnTo>
                      <a:lnTo>
                        <a:pt x="46" y="63"/>
                      </a:lnTo>
                      <a:lnTo>
                        <a:pt x="38" y="65"/>
                      </a:lnTo>
                      <a:lnTo>
                        <a:pt x="32" y="65"/>
                      </a:lnTo>
                      <a:lnTo>
                        <a:pt x="32" y="49"/>
                      </a:lnTo>
                      <a:close/>
                      <a:moveTo>
                        <a:pt x="44" y="44"/>
                      </a:moveTo>
                      <a:lnTo>
                        <a:pt x="48" y="38"/>
                      </a:lnTo>
                      <a:lnTo>
                        <a:pt x="50" y="32"/>
                      </a:lnTo>
                      <a:lnTo>
                        <a:pt x="65" y="32"/>
                      </a:lnTo>
                      <a:lnTo>
                        <a:pt x="65" y="38"/>
                      </a:lnTo>
                      <a:lnTo>
                        <a:pt x="63" y="46"/>
                      </a:lnTo>
                      <a:lnTo>
                        <a:pt x="59" y="51"/>
                      </a:lnTo>
                      <a:lnTo>
                        <a:pt x="55" y="55"/>
                      </a:lnTo>
                      <a:lnTo>
                        <a:pt x="44" y="44"/>
                      </a:lnTo>
                      <a:close/>
                      <a:moveTo>
                        <a:pt x="50" y="32"/>
                      </a:moveTo>
                      <a:lnTo>
                        <a:pt x="50" y="32"/>
                      </a:lnTo>
                      <a:lnTo>
                        <a:pt x="65" y="32"/>
                      </a:lnTo>
                      <a:lnTo>
                        <a:pt x="50" y="32"/>
                      </a:lnTo>
                      <a:close/>
                      <a:moveTo>
                        <a:pt x="50" y="32"/>
                      </a:moveTo>
                      <a:lnTo>
                        <a:pt x="50" y="32"/>
                      </a:lnTo>
                      <a:lnTo>
                        <a:pt x="65" y="32"/>
                      </a:lnTo>
                      <a:lnTo>
                        <a:pt x="50" y="32"/>
                      </a:lnTo>
                      <a:close/>
                      <a:moveTo>
                        <a:pt x="50" y="32"/>
                      </a:moveTo>
                      <a:lnTo>
                        <a:pt x="48" y="25"/>
                      </a:lnTo>
                      <a:lnTo>
                        <a:pt x="44" y="21"/>
                      </a:lnTo>
                      <a:lnTo>
                        <a:pt x="55" y="9"/>
                      </a:lnTo>
                      <a:lnTo>
                        <a:pt x="59" y="13"/>
                      </a:lnTo>
                      <a:lnTo>
                        <a:pt x="63" y="19"/>
                      </a:lnTo>
                      <a:lnTo>
                        <a:pt x="65" y="25"/>
                      </a:lnTo>
                      <a:lnTo>
                        <a:pt x="65" y="32"/>
                      </a:lnTo>
                      <a:lnTo>
                        <a:pt x="50" y="32"/>
                      </a:lnTo>
                      <a:close/>
                      <a:moveTo>
                        <a:pt x="44" y="21"/>
                      </a:moveTo>
                      <a:lnTo>
                        <a:pt x="38" y="17"/>
                      </a:lnTo>
                      <a:lnTo>
                        <a:pt x="32" y="15"/>
                      </a:lnTo>
                      <a:lnTo>
                        <a:pt x="32" y="0"/>
                      </a:lnTo>
                      <a:lnTo>
                        <a:pt x="38" y="0"/>
                      </a:lnTo>
                      <a:lnTo>
                        <a:pt x="46" y="1"/>
                      </a:lnTo>
                      <a:lnTo>
                        <a:pt x="50" y="5"/>
                      </a:lnTo>
                      <a:lnTo>
                        <a:pt x="55" y="9"/>
                      </a:lnTo>
                      <a:lnTo>
                        <a:pt x="44" y="21"/>
                      </a:lnTo>
                      <a:close/>
                      <a:moveTo>
                        <a:pt x="32" y="15"/>
                      </a:moveTo>
                      <a:lnTo>
                        <a:pt x="32" y="15"/>
                      </a:lnTo>
                      <a:lnTo>
                        <a:pt x="32" y="0"/>
                      </a:lnTo>
                      <a:lnTo>
                        <a:pt x="32" y="15"/>
                      </a:lnTo>
                      <a:close/>
                      <a:moveTo>
                        <a:pt x="32" y="15"/>
                      </a:moveTo>
                      <a:lnTo>
                        <a:pt x="32" y="15"/>
                      </a:lnTo>
                      <a:lnTo>
                        <a:pt x="32" y="0"/>
                      </a:lnTo>
                      <a:lnTo>
                        <a:pt x="32" y="15"/>
                      </a:lnTo>
                      <a:close/>
                      <a:moveTo>
                        <a:pt x="32" y="15"/>
                      </a:moveTo>
                      <a:lnTo>
                        <a:pt x="25" y="17"/>
                      </a:lnTo>
                      <a:lnTo>
                        <a:pt x="19" y="21"/>
                      </a:lnTo>
                      <a:lnTo>
                        <a:pt x="9" y="9"/>
                      </a:lnTo>
                      <a:lnTo>
                        <a:pt x="13" y="5"/>
                      </a:lnTo>
                      <a:lnTo>
                        <a:pt x="19" y="1"/>
                      </a:lnTo>
                      <a:lnTo>
                        <a:pt x="25" y="0"/>
                      </a:lnTo>
                      <a:lnTo>
                        <a:pt x="32" y="0"/>
                      </a:lnTo>
                      <a:lnTo>
                        <a:pt x="32" y="15"/>
                      </a:lnTo>
                      <a:close/>
                      <a:moveTo>
                        <a:pt x="19" y="21"/>
                      </a:moveTo>
                      <a:lnTo>
                        <a:pt x="19" y="21"/>
                      </a:lnTo>
                      <a:lnTo>
                        <a:pt x="15" y="15"/>
                      </a:lnTo>
                      <a:lnTo>
                        <a:pt x="19" y="21"/>
                      </a:lnTo>
                      <a:close/>
                      <a:moveTo>
                        <a:pt x="19" y="21"/>
                      </a:moveTo>
                      <a:lnTo>
                        <a:pt x="17" y="25"/>
                      </a:lnTo>
                      <a:lnTo>
                        <a:pt x="15" y="32"/>
                      </a:lnTo>
                      <a:lnTo>
                        <a:pt x="0" y="32"/>
                      </a:lnTo>
                      <a:lnTo>
                        <a:pt x="0" y="25"/>
                      </a:lnTo>
                      <a:lnTo>
                        <a:pt x="1" y="19"/>
                      </a:lnTo>
                      <a:lnTo>
                        <a:pt x="3" y="13"/>
                      </a:lnTo>
                      <a:lnTo>
                        <a:pt x="9" y="9"/>
                      </a:lnTo>
                      <a:lnTo>
                        <a:pt x="19" y="21"/>
                      </a:lnTo>
                      <a:close/>
                      <a:moveTo>
                        <a:pt x="15" y="32"/>
                      </a:moveTo>
                      <a:lnTo>
                        <a:pt x="15" y="32"/>
                      </a:lnTo>
                      <a:lnTo>
                        <a:pt x="0" y="32"/>
                      </a:lnTo>
                      <a:lnTo>
                        <a:pt x="15" y="32"/>
                      </a:lnTo>
                      <a:close/>
                      <a:moveTo>
                        <a:pt x="15" y="32"/>
                      </a:moveTo>
                      <a:lnTo>
                        <a:pt x="15" y="32"/>
                      </a:lnTo>
                      <a:lnTo>
                        <a:pt x="0" y="32"/>
                      </a:lnTo>
                      <a:lnTo>
                        <a:pt x="15" y="32"/>
                      </a:lnTo>
                      <a:close/>
                      <a:moveTo>
                        <a:pt x="15" y="32"/>
                      </a:moveTo>
                      <a:lnTo>
                        <a:pt x="17" y="38"/>
                      </a:lnTo>
                      <a:lnTo>
                        <a:pt x="19" y="44"/>
                      </a:lnTo>
                      <a:lnTo>
                        <a:pt x="9" y="55"/>
                      </a:lnTo>
                      <a:lnTo>
                        <a:pt x="3" y="51"/>
                      </a:lnTo>
                      <a:lnTo>
                        <a:pt x="1" y="46"/>
                      </a:lnTo>
                      <a:lnTo>
                        <a:pt x="0" y="38"/>
                      </a:lnTo>
                      <a:lnTo>
                        <a:pt x="0" y="32"/>
                      </a:lnTo>
                      <a:lnTo>
                        <a:pt x="15" y="32"/>
                      </a:lnTo>
                      <a:close/>
                      <a:moveTo>
                        <a:pt x="19" y="44"/>
                      </a:moveTo>
                      <a:lnTo>
                        <a:pt x="19" y="44"/>
                      </a:lnTo>
                      <a:lnTo>
                        <a:pt x="15" y="49"/>
                      </a:lnTo>
                      <a:lnTo>
                        <a:pt x="19" y="44"/>
                      </a:lnTo>
                      <a:close/>
                      <a:moveTo>
                        <a:pt x="19" y="44"/>
                      </a:moveTo>
                      <a:lnTo>
                        <a:pt x="25" y="48"/>
                      </a:lnTo>
                      <a:lnTo>
                        <a:pt x="32" y="49"/>
                      </a:lnTo>
                      <a:lnTo>
                        <a:pt x="32" y="65"/>
                      </a:lnTo>
                      <a:lnTo>
                        <a:pt x="25" y="65"/>
                      </a:lnTo>
                      <a:lnTo>
                        <a:pt x="19" y="63"/>
                      </a:lnTo>
                      <a:lnTo>
                        <a:pt x="13" y="59"/>
                      </a:lnTo>
                      <a:lnTo>
                        <a:pt x="9" y="55"/>
                      </a:lnTo>
                      <a:lnTo>
                        <a:pt x="19" y="44"/>
                      </a:lnTo>
                      <a:close/>
                      <a:moveTo>
                        <a:pt x="32" y="49"/>
                      </a:moveTo>
                      <a:lnTo>
                        <a:pt x="32" y="49"/>
                      </a:lnTo>
                      <a:lnTo>
                        <a:pt x="32" y="65"/>
                      </a:lnTo>
                      <a:lnTo>
                        <a:pt x="32" y="49"/>
                      </a:lnTo>
                      <a:close/>
                    </a:path>
                  </a:pathLst>
                </a:custGeom>
                <a:solidFill>
                  <a:srgbClr val="00FFFF"/>
                </a:solidFill>
                <a:ln w="9525">
                  <a:solidFill>
                    <a:srgbClr val="00FFFF"/>
                  </a:solidFill>
                  <a:round/>
                  <a:headEnd/>
                  <a:tailEnd/>
                </a:ln>
              </p:spPr>
              <p:txBody>
                <a:bodyPr/>
                <a:lstStyle/>
                <a:p>
                  <a:endParaRPr lang="es-ES"/>
                </a:p>
              </p:txBody>
            </p:sp>
            <p:sp>
              <p:nvSpPr>
                <p:cNvPr id="1525" name="Freeform 45"/>
                <p:cNvSpPr>
                  <a:spLocks noEditPoints="1"/>
                </p:cNvSpPr>
                <p:nvPr/>
              </p:nvSpPr>
              <p:spPr bwMode="auto">
                <a:xfrm>
                  <a:off x="1616" y="2309"/>
                  <a:ext cx="35" cy="46"/>
                </a:xfrm>
                <a:custGeom>
                  <a:avLst/>
                  <a:gdLst>
                    <a:gd name="T0" fmla="*/ 3 w 67"/>
                    <a:gd name="T1" fmla="*/ 13 h 65"/>
                    <a:gd name="T2" fmla="*/ 3 w 67"/>
                    <a:gd name="T3" fmla="*/ 16 h 65"/>
                    <a:gd name="T4" fmla="*/ 3 w 67"/>
                    <a:gd name="T5" fmla="*/ 13 h 65"/>
                    <a:gd name="T6" fmla="*/ 4 w 67"/>
                    <a:gd name="T7" fmla="*/ 11 h 65"/>
                    <a:gd name="T8" fmla="*/ 4 w 67"/>
                    <a:gd name="T9" fmla="*/ 15 h 65"/>
                    <a:gd name="T10" fmla="*/ 3 w 67"/>
                    <a:gd name="T11" fmla="*/ 16 h 65"/>
                    <a:gd name="T12" fmla="*/ 3 w 67"/>
                    <a:gd name="T13" fmla="*/ 13 h 65"/>
                    <a:gd name="T14" fmla="*/ 4 w 67"/>
                    <a:gd name="T15" fmla="*/ 11 h 65"/>
                    <a:gd name="T16" fmla="*/ 4 w 67"/>
                    <a:gd name="T17" fmla="*/ 11 h 65"/>
                    <a:gd name="T18" fmla="*/ 4 w 67"/>
                    <a:gd name="T19" fmla="*/ 9 h 65"/>
                    <a:gd name="T20" fmla="*/ 5 w 67"/>
                    <a:gd name="T21" fmla="*/ 8 h 65"/>
                    <a:gd name="T22" fmla="*/ 5 w 67"/>
                    <a:gd name="T23" fmla="*/ 11 h 65"/>
                    <a:gd name="T24" fmla="*/ 4 w 67"/>
                    <a:gd name="T25" fmla="*/ 14 h 65"/>
                    <a:gd name="T26" fmla="*/ 4 w 67"/>
                    <a:gd name="T27" fmla="*/ 8 h 65"/>
                    <a:gd name="T28" fmla="*/ 5 w 67"/>
                    <a:gd name="T29" fmla="*/ 8 h 65"/>
                    <a:gd name="T30" fmla="*/ 4 w 67"/>
                    <a:gd name="T31" fmla="*/ 8 h 65"/>
                    <a:gd name="T32" fmla="*/ 4 w 67"/>
                    <a:gd name="T33" fmla="*/ 8 h 65"/>
                    <a:gd name="T34" fmla="*/ 5 w 67"/>
                    <a:gd name="T35" fmla="*/ 8 h 65"/>
                    <a:gd name="T36" fmla="*/ 4 w 67"/>
                    <a:gd name="T37" fmla="*/ 8 h 65"/>
                    <a:gd name="T38" fmla="*/ 4 w 67"/>
                    <a:gd name="T39" fmla="*/ 6 h 65"/>
                    <a:gd name="T40" fmla="*/ 5 w 67"/>
                    <a:gd name="T41" fmla="*/ 3 h 65"/>
                    <a:gd name="T42" fmla="*/ 5 w 67"/>
                    <a:gd name="T43" fmla="*/ 6 h 65"/>
                    <a:gd name="T44" fmla="*/ 4 w 67"/>
                    <a:gd name="T45" fmla="*/ 8 h 65"/>
                    <a:gd name="T46" fmla="*/ 3 w 67"/>
                    <a:gd name="T47" fmla="*/ 4 h 65"/>
                    <a:gd name="T48" fmla="*/ 3 w 67"/>
                    <a:gd name="T49" fmla="*/ 0 h 65"/>
                    <a:gd name="T50" fmla="*/ 4 w 67"/>
                    <a:gd name="T51" fmla="*/ 1 h 65"/>
                    <a:gd name="T52" fmla="*/ 4 w 67"/>
                    <a:gd name="T53" fmla="*/ 2 h 65"/>
                    <a:gd name="T54" fmla="*/ 3 w 67"/>
                    <a:gd name="T55" fmla="*/ 4 h 65"/>
                    <a:gd name="T56" fmla="*/ 3 w 67"/>
                    <a:gd name="T57" fmla="*/ 0 h 65"/>
                    <a:gd name="T58" fmla="*/ 3 w 67"/>
                    <a:gd name="T59" fmla="*/ 4 h 65"/>
                    <a:gd name="T60" fmla="*/ 3 w 67"/>
                    <a:gd name="T61" fmla="*/ 4 h 65"/>
                    <a:gd name="T62" fmla="*/ 3 w 67"/>
                    <a:gd name="T63" fmla="*/ 0 h 65"/>
                    <a:gd name="T64" fmla="*/ 3 w 67"/>
                    <a:gd name="T65" fmla="*/ 4 h 65"/>
                    <a:gd name="T66" fmla="*/ 2 w 67"/>
                    <a:gd name="T67" fmla="*/ 6 h 65"/>
                    <a:gd name="T68" fmla="*/ 1 w 67"/>
                    <a:gd name="T69" fmla="*/ 1 h 65"/>
                    <a:gd name="T70" fmla="*/ 2 w 67"/>
                    <a:gd name="T71" fmla="*/ 0 h 65"/>
                    <a:gd name="T72" fmla="*/ 3 w 67"/>
                    <a:gd name="T73" fmla="*/ 4 h 65"/>
                    <a:gd name="T74" fmla="*/ 2 w 67"/>
                    <a:gd name="T75" fmla="*/ 6 h 65"/>
                    <a:gd name="T76" fmla="*/ 0 w 67"/>
                    <a:gd name="T77" fmla="*/ 8 h 65"/>
                    <a:gd name="T78" fmla="*/ 1 w 67"/>
                    <a:gd name="T79" fmla="*/ 4 h 65"/>
                    <a:gd name="T80" fmla="*/ 1 w 67"/>
                    <a:gd name="T81" fmla="*/ 2 h 65"/>
                    <a:gd name="T82" fmla="*/ 2 w 67"/>
                    <a:gd name="T83" fmla="*/ 8 h 65"/>
                    <a:gd name="T84" fmla="*/ 0 w 67"/>
                    <a:gd name="T85" fmla="*/ 8 h 65"/>
                    <a:gd name="T86" fmla="*/ 2 w 67"/>
                    <a:gd name="T87" fmla="*/ 8 h 65"/>
                    <a:gd name="T88" fmla="*/ 2 w 67"/>
                    <a:gd name="T89" fmla="*/ 8 h 65"/>
                    <a:gd name="T90" fmla="*/ 0 w 67"/>
                    <a:gd name="T91" fmla="*/ 8 h 65"/>
                    <a:gd name="T92" fmla="*/ 2 w 67"/>
                    <a:gd name="T93" fmla="*/ 8 h 65"/>
                    <a:gd name="T94" fmla="*/ 2 w 67"/>
                    <a:gd name="T95" fmla="*/ 11 h 65"/>
                    <a:gd name="T96" fmla="*/ 1 w 67"/>
                    <a:gd name="T97" fmla="*/ 13 h 65"/>
                    <a:gd name="T98" fmla="*/ 1 w 67"/>
                    <a:gd name="T99" fmla="*/ 9 h 65"/>
                    <a:gd name="T100" fmla="*/ 2 w 67"/>
                    <a:gd name="T101" fmla="*/ 8 h 65"/>
                    <a:gd name="T102" fmla="*/ 2 w 67"/>
                    <a:gd name="T103" fmla="*/ 11 h 65"/>
                    <a:gd name="T104" fmla="*/ 2 w 67"/>
                    <a:gd name="T105" fmla="*/ 11 h 65"/>
                    <a:gd name="T106" fmla="*/ 2 w 67"/>
                    <a:gd name="T107" fmla="*/ 12 h 65"/>
                    <a:gd name="T108" fmla="*/ 3 w 67"/>
                    <a:gd name="T109" fmla="*/ 16 h 65"/>
                    <a:gd name="T110" fmla="*/ 2 w 67"/>
                    <a:gd name="T111" fmla="*/ 16 h 65"/>
                    <a:gd name="T112" fmla="*/ 1 w 67"/>
                    <a:gd name="T113" fmla="*/ 14 h 65"/>
                    <a:gd name="T114" fmla="*/ 3 w 67"/>
                    <a:gd name="T115" fmla="*/ 13 h 65"/>
                    <a:gd name="T116" fmla="*/ 3 w 67"/>
                    <a:gd name="T117" fmla="*/ 16 h 65"/>
                    <a:gd name="T118" fmla="*/ 3 w 67"/>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5" y="50"/>
                      </a:moveTo>
                      <a:lnTo>
                        <a:pt x="35" y="50"/>
                      </a:lnTo>
                      <a:lnTo>
                        <a:pt x="35" y="65"/>
                      </a:lnTo>
                      <a:lnTo>
                        <a:pt x="35" y="50"/>
                      </a:lnTo>
                      <a:close/>
                      <a:moveTo>
                        <a:pt x="35" y="50"/>
                      </a:moveTo>
                      <a:lnTo>
                        <a:pt x="40" y="48"/>
                      </a:lnTo>
                      <a:lnTo>
                        <a:pt x="46" y="44"/>
                      </a:lnTo>
                      <a:lnTo>
                        <a:pt x="58" y="55"/>
                      </a:lnTo>
                      <a:lnTo>
                        <a:pt x="52" y="59"/>
                      </a:lnTo>
                      <a:lnTo>
                        <a:pt x="46" y="63"/>
                      </a:lnTo>
                      <a:lnTo>
                        <a:pt x="40" y="65"/>
                      </a:lnTo>
                      <a:lnTo>
                        <a:pt x="35" y="65"/>
                      </a:lnTo>
                      <a:lnTo>
                        <a:pt x="35" y="50"/>
                      </a:lnTo>
                      <a:close/>
                      <a:moveTo>
                        <a:pt x="46" y="44"/>
                      </a:moveTo>
                      <a:lnTo>
                        <a:pt x="46" y="44"/>
                      </a:lnTo>
                      <a:lnTo>
                        <a:pt x="52" y="50"/>
                      </a:lnTo>
                      <a:lnTo>
                        <a:pt x="46" y="44"/>
                      </a:lnTo>
                      <a:close/>
                      <a:moveTo>
                        <a:pt x="46" y="44"/>
                      </a:moveTo>
                      <a:lnTo>
                        <a:pt x="50" y="38"/>
                      </a:lnTo>
                      <a:lnTo>
                        <a:pt x="52" y="32"/>
                      </a:lnTo>
                      <a:lnTo>
                        <a:pt x="67" y="32"/>
                      </a:lnTo>
                      <a:lnTo>
                        <a:pt x="67" y="38"/>
                      </a:lnTo>
                      <a:lnTo>
                        <a:pt x="65" y="46"/>
                      </a:lnTo>
                      <a:lnTo>
                        <a:pt x="62" y="50"/>
                      </a:lnTo>
                      <a:lnTo>
                        <a:pt x="58" y="55"/>
                      </a:lnTo>
                      <a:lnTo>
                        <a:pt x="46" y="44"/>
                      </a:lnTo>
                      <a:close/>
                      <a:moveTo>
                        <a:pt x="52" y="32"/>
                      </a:moveTo>
                      <a:lnTo>
                        <a:pt x="52" y="32"/>
                      </a:lnTo>
                      <a:lnTo>
                        <a:pt x="67" y="32"/>
                      </a:lnTo>
                      <a:lnTo>
                        <a:pt x="52" y="32"/>
                      </a:lnTo>
                      <a:close/>
                      <a:moveTo>
                        <a:pt x="52" y="32"/>
                      </a:moveTo>
                      <a:lnTo>
                        <a:pt x="52" y="32"/>
                      </a:lnTo>
                      <a:lnTo>
                        <a:pt x="67" y="32"/>
                      </a:lnTo>
                      <a:lnTo>
                        <a:pt x="52" y="32"/>
                      </a:lnTo>
                      <a:close/>
                      <a:moveTo>
                        <a:pt x="52" y="32"/>
                      </a:moveTo>
                      <a:lnTo>
                        <a:pt x="50" y="25"/>
                      </a:lnTo>
                      <a:lnTo>
                        <a:pt x="46" y="21"/>
                      </a:lnTo>
                      <a:lnTo>
                        <a:pt x="58" y="9"/>
                      </a:lnTo>
                      <a:lnTo>
                        <a:pt x="62" y="13"/>
                      </a:lnTo>
                      <a:lnTo>
                        <a:pt x="65" y="19"/>
                      </a:lnTo>
                      <a:lnTo>
                        <a:pt x="67" y="25"/>
                      </a:lnTo>
                      <a:lnTo>
                        <a:pt x="67" y="32"/>
                      </a:lnTo>
                      <a:lnTo>
                        <a:pt x="52" y="32"/>
                      </a:lnTo>
                      <a:close/>
                      <a:moveTo>
                        <a:pt x="46" y="21"/>
                      </a:moveTo>
                      <a:lnTo>
                        <a:pt x="40" y="17"/>
                      </a:lnTo>
                      <a:lnTo>
                        <a:pt x="35" y="15"/>
                      </a:lnTo>
                      <a:lnTo>
                        <a:pt x="35" y="0"/>
                      </a:lnTo>
                      <a:lnTo>
                        <a:pt x="40" y="0"/>
                      </a:lnTo>
                      <a:lnTo>
                        <a:pt x="46" y="2"/>
                      </a:lnTo>
                      <a:lnTo>
                        <a:pt x="52" y="5"/>
                      </a:lnTo>
                      <a:lnTo>
                        <a:pt x="58" y="9"/>
                      </a:lnTo>
                      <a:lnTo>
                        <a:pt x="46" y="21"/>
                      </a:lnTo>
                      <a:close/>
                      <a:moveTo>
                        <a:pt x="35" y="15"/>
                      </a:moveTo>
                      <a:lnTo>
                        <a:pt x="35" y="15"/>
                      </a:lnTo>
                      <a:lnTo>
                        <a:pt x="35" y="0"/>
                      </a:lnTo>
                      <a:lnTo>
                        <a:pt x="35" y="15"/>
                      </a:lnTo>
                      <a:close/>
                      <a:moveTo>
                        <a:pt x="35" y="15"/>
                      </a:moveTo>
                      <a:lnTo>
                        <a:pt x="35" y="15"/>
                      </a:lnTo>
                      <a:lnTo>
                        <a:pt x="35" y="0"/>
                      </a:lnTo>
                      <a:lnTo>
                        <a:pt x="35" y="15"/>
                      </a:lnTo>
                      <a:close/>
                      <a:moveTo>
                        <a:pt x="35" y="15"/>
                      </a:moveTo>
                      <a:lnTo>
                        <a:pt x="27" y="17"/>
                      </a:lnTo>
                      <a:lnTo>
                        <a:pt x="21" y="21"/>
                      </a:lnTo>
                      <a:lnTo>
                        <a:pt x="10" y="9"/>
                      </a:lnTo>
                      <a:lnTo>
                        <a:pt x="15" y="5"/>
                      </a:lnTo>
                      <a:lnTo>
                        <a:pt x="21" y="2"/>
                      </a:lnTo>
                      <a:lnTo>
                        <a:pt x="27" y="0"/>
                      </a:lnTo>
                      <a:lnTo>
                        <a:pt x="35" y="0"/>
                      </a:lnTo>
                      <a:lnTo>
                        <a:pt x="35" y="15"/>
                      </a:lnTo>
                      <a:close/>
                      <a:moveTo>
                        <a:pt x="21" y="21"/>
                      </a:moveTo>
                      <a:lnTo>
                        <a:pt x="17" y="25"/>
                      </a:lnTo>
                      <a:lnTo>
                        <a:pt x="17" y="32"/>
                      </a:lnTo>
                      <a:lnTo>
                        <a:pt x="0" y="32"/>
                      </a:lnTo>
                      <a:lnTo>
                        <a:pt x="2" y="25"/>
                      </a:lnTo>
                      <a:lnTo>
                        <a:pt x="4" y="19"/>
                      </a:lnTo>
                      <a:lnTo>
                        <a:pt x="6" y="13"/>
                      </a:lnTo>
                      <a:lnTo>
                        <a:pt x="10" y="9"/>
                      </a:lnTo>
                      <a:lnTo>
                        <a:pt x="21" y="21"/>
                      </a:lnTo>
                      <a:close/>
                      <a:moveTo>
                        <a:pt x="17" y="32"/>
                      </a:moveTo>
                      <a:lnTo>
                        <a:pt x="17" y="32"/>
                      </a:lnTo>
                      <a:lnTo>
                        <a:pt x="0" y="32"/>
                      </a:lnTo>
                      <a:lnTo>
                        <a:pt x="17" y="32"/>
                      </a:lnTo>
                      <a:close/>
                      <a:moveTo>
                        <a:pt x="17" y="32"/>
                      </a:moveTo>
                      <a:lnTo>
                        <a:pt x="17" y="32"/>
                      </a:lnTo>
                      <a:lnTo>
                        <a:pt x="0" y="32"/>
                      </a:lnTo>
                      <a:lnTo>
                        <a:pt x="17" y="32"/>
                      </a:lnTo>
                      <a:close/>
                      <a:moveTo>
                        <a:pt x="17" y="32"/>
                      </a:moveTo>
                      <a:lnTo>
                        <a:pt x="17" y="38"/>
                      </a:lnTo>
                      <a:lnTo>
                        <a:pt x="21" y="44"/>
                      </a:lnTo>
                      <a:lnTo>
                        <a:pt x="12" y="55"/>
                      </a:lnTo>
                      <a:lnTo>
                        <a:pt x="6" y="50"/>
                      </a:lnTo>
                      <a:lnTo>
                        <a:pt x="4" y="46"/>
                      </a:lnTo>
                      <a:lnTo>
                        <a:pt x="2" y="38"/>
                      </a:lnTo>
                      <a:lnTo>
                        <a:pt x="0" y="32"/>
                      </a:lnTo>
                      <a:lnTo>
                        <a:pt x="17" y="32"/>
                      </a:lnTo>
                      <a:close/>
                      <a:moveTo>
                        <a:pt x="21" y="44"/>
                      </a:moveTo>
                      <a:lnTo>
                        <a:pt x="21" y="44"/>
                      </a:lnTo>
                      <a:lnTo>
                        <a:pt x="15" y="50"/>
                      </a:lnTo>
                      <a:lnTo>
                        <a:pt x="21" y="44"/>
                      </a:lnTo>
                      <a:close/>
                      <a:moveTo>
                        <a:pt x="21" y="44"/>
                      </a:moveTo>
                      <a:lnTo>
                        <a:pt x="27" y="48"/>
                      </a:lnTo>
                      <a:lnTo>
                        <a:pt x="35" y="50"/>
                      </a:lnTo>
                      <a:lnTo>
                        <a:pt x="35" y="65"/>
                      </a:lnTo>
                      <a:lnTo>
                        <a:pt x="27" y="65"/>
                      </a:lnTo>
                      <a:lnTo>
                        <a:pt x="21" y="63"/>
                      </a:lnTo>
                      <a:lnTo>
                        <a:pt x="15" y="59"/>
                      </a:lnTo>
                      <a:lnTo>
                        <a:pt x="10" y="55"/>
                      </a:lnTo>
                      <a:lnTo>
                        <a:pt x="21" y="44"/>
                      </a:lnTo>
                      <a:close/>
                      <a:moveTo>
                        <a:pt x="35" y="50"/>
                      </a:moveTo>
                      <a:lnTo>
                        <a:pt x="35" y="50"/>
                      </a:lnTo>
                      <a:lnTo>
                        <a:pt x="35" y="65"/>
                      </a:lnTo>
                      <a:lnTo>
                        <a:pt x="35" y="50"/>
                      </a:lnTo>
                      <a:close/>
                    </a:path>
                  </a:pathLst>
                </a:custGeom>
                <a:solidFill>
                  <a:srgbClr val="00FFFF"/>
                </a:solidFill>
                <a:ln w="9525">
                  <a:solidFill>
                    <a:srgbClr val="00FFFF"/>
                  </a:solidFill>
                  <a:round/>
                  <a:headEnd/>
                  <a:tailEnd/>
                </a:ln>
              </p:spPr>
              <p:txBody>
                <a:bodyPr/>
                <a:lstStyle/>
                <a:p>
                  <a:endParaRPr lang="es-ES"/>
                </a:p>
              </p:txBody>
            </p:sp>
            <p:sp>
              <p:nvSpPr>
                <p:cNvPr id="1526" name="Freeform 46"/>
                <p:cNvSpPr>
                  <a:spLocks noEditPoints="1"/>
                </p:cNvSpPr>
                <p:nvPr/>
              </p:nvSpPr>
              <p:spPr bwMode="auto">
                <a:xfrm>
                  <a:off x="1785" y="2447"/>
                  <a:ext cx="35" cy="48"/>
                </a:xfrm>
                <a:custGeom>
                  <a:avLst/>
                  <a:gdLst>
                    <a:gd name="T0" fmla="*/ 3 w 67"/>
                    <a:gd name="T1" fmla="*/ 13 h 68"/>
                    <a:gd name="T2" fmla="*/ 3 w 67"/>
                    <a:gd name="T3" fmla="*/ 17 h 68"/>
                    <a:gd name="T4" fmla="*/ 3 w 67"/>
                    <a:gd name="T5" fmla="*/ 13 h 68"/>
                    <a:gd name="T6" fmla="*/ 4 w 67"/>
                    <a:gd name="T7" fmla="*/ 11 h 68"/>
                    <a:gd name="T8" fmla="*/ 4 w 67"/>
                    <a:gd name="T9" fmla="*/ 16 h 68"/>
                    <a:gd name="T10" fmla="*/ 3 w 67"/>
                    <a:gd name="T11" fmla="*/ 16 h 68"/>
                    <a:gd name="T12" fmla="*/ 3 w 67"/>
                    <a:gd name="T13" fmla="*/ 13 h 68"/>
                    <a:gd name="T14" fmla="*/ 4 w 67"/>
                    <a:gd name="T15" fmla="*/ 11 h 68"/>
                    <a:gd name="T16" fmla="*/ 4 w 67"/>
                    <a:gd name="T17" fmla="*/ 11 h 68"/>
                    <a:gd name="T18" fmla="*/ 4 w 67"/>
                    <a:gd name="T19" fmla="*/ 10 h 68"/>
                    <a:gd name="T20" fmla="*/ 5 w 67"/>
                    <a:gd name="T21" fmla="*/ 9 h 68"/>
                    <a:gd name="T22" fmla="*/ 5 w 67"/>
                    <a:gd name="T23" fmla="*/ 11 h 68"/>
                    <a:gd name="T24" fmla="*/ 4 w 67"/>
                    <a:gd name="T25" fmla="*/ 14 h 68"/>
                    <a:gd name="T26" fmla="*/ 4 w 67"/>
                    <a:gd name="T27" fmla="*/ 9 h 68"/>
                    <a:gd name="T28" fmla="*/ 5 w 67"/>
                    <a:gd name="T29" fmla="*/ 9 h 68"/>
                    <a:gd name="T30" fmla="*/ 4 w 67"/>
                    <a:gd name="T31" fmla="*/ 9 h 68"/>
                    <a:gd name="T32" fmla="*/ 4 w 67"/>
                    <a:gd name="T33" fmla="*/ 9 h 68"/>
                    <a:gd name="T34" fmla="*/ 5 w 67"/>
                    <a:gd name="T35" fmla="*/ 9 h 68"/>
                    <a:gd name="T36" fmla="*/ 4 w 67"/>
                    <a:gd name="T37" fmla="*/ 9 h 68"/>
                    <a:gd name="T38" fmla="*/ 4 w 67"/>
                    <a:gd name="T39" fmla="*/ 6 h 68"/>
                    <a:gd name="T40" fmla="*/ 5 w 67"/>
                    <a:gd name="T41" fmla="*/ 4 h 68"/>
                    <a:gd name="T42" fmla="*/ 5 w 67"/>
                    <a:gd name="T43" fmla="*/ 6 h 68"/>
                    <a:gd name="T44" fmla="*/ 4 w 67"/>
                    <a:gd name="T45" fmla="*/ 9 h 68"/>
                    <a:gd name="T46" fmla="*/ 3 w 67"/>
                    <a:gd name="T47" fmla="*/ 4 h 68"/>
                    <a:gd name="T48" fmla="*/ 3 w 67"/>
                    <a:gd name="T49" fmla="*/ 0 h 68"/>
                    <a:gd name="T50" fmla="*/ 4 w 67"/>
                    <a:gd name="T51" fmla="*/ 1 h 68"/>
                    <a:gd name="T52" fmla="*/ 4 w 67"/>
                    <a:gd name="T53" fmla="*/ 3 h 68"/>
                    <a:gd name="T54" fmla="*/ 3 w 67"/>
                    <a:gd name="T55" fmla="*/ 4 h 68"/>
                    <a:gd name="T56" fmla="*/ 3 w 67"/>
                    <a:gd name="T57" fmla="*/ 0 h 68"/>
                    <a:gd name="T58" fmla="*/ 3 w 67"/>
                    <a:gd name="T59" fmla="*/ 4 h 68"/>
                    <a:gd name="T60" fmla="*/ 3 w 67"/>
                    <a:gd name="T61" fmla="*/ 4 h 68"/>
                    <a:gd name="T62" fmla="*/ 3 w 67"/>
                    <a:gd name="T63" fmla="*/ 0 h 68"/>
                    <a:gd name="T64" fmla="*/ 3 w 67"/>
                    <a:gd name="T65" fmla="*/ 4 h 68"/>
                    <a:gd name="T66" fmla="*/ 2 w 67"/>
                    <a:gd name="T67" fmla="*/ 6 h 68"/>
                    <a:gd name="T68" fmla="*/ 1 w 67"/>
                    <a:gd name="T69" fmla="*/ 1 h 68"/>
                    <a:gd name="T70" fmla="*/ 2 w 67"/>
                    <a:gd name="T71" fmla="*/ 1 h 68"/>
                    <a:gd name="T72" fmla="*/ 3 w 67"/>
                    <a:gd name="T73" fmla="*/ 4 h 68"/>
                    <a:gd name="T74" fmla="*/ 2 w 67"/>
                    <a:gd name="T75" fmla="*/ 6 h 68"/>
                    <a:gd name="T76" fmla="*/ 0 w 67"/>
                    <a:gd name="T77" fmla="*/ 9 h 68"/>
                    <a:gd name="T78" fmla="*/ 1 w 67"/>
                    <a:gd name="T79" fmla="*/ 6 h 68"/>
                    <a:gd name="T80" fmla="*/ 1 w 67"/>
                    <a:gd name="T81" fmla="*/ 3 h 68"/>
                    <a:gd name="T82" fmla="*/ 2 w 67"/>
                    <a:gd name="T83" fmla="*/ 9 h 68"/>
                    <a:gd name="T84" fmla="*/ 0 w 67"/>
                    <a:gd name="T85" fmla="*/ 9 h 68"/>
                    <a:gd name="T86" fmla="*/ 2 w 67"/>
                    <a:gd name="T87" fmla="*/ 9 h 68"/>
                    <a:gd name="T88" fmla="*/ 2 w 67"/>
                    <a:gd name="T89" fmla="*/ 9 h 68"/>
                    <a:gd name="T90" fmla="*/ 0 w 67"/>
                    <a:gd name="T91" fmla="*/ 9 h 68"/>
                    <a:gd name="T92" fmla="*/ 2 w 67"/>
                    <a:gd name="T93" fmla="*/ 9 h 68"/>
                    <a:gd name="T94" fmla="*/ 2 w 67"/>
                    <a:gd name="T95" fmla="*/ 11 h 68"/>
                    <a:gd name="T96" fmla="*/ 1 w 67"/>
                    <a:gd name="T97" fmla="*/ 13 h 68"/>
                    <a:gd name="T98" fmla="*/ 1 w 67"/>
                    <a:gd name="T99" fmla="*/ 10 h 68"/>
                    <a:gd name="T100" fmla="*/ 2 w 67"/>
                    <a:gd name="T101" fmla="*/ 9 h 68"/>
                    <a:gd name="T102" fmla="*/ 2 w 67"/>
                    <a:gd name="T103" fmla="*/ 11 h 68"/>
                    <a:gd name="T104" fmla="*/ 2 w 67"/>
                    <a:gd name="T105" fmla="*/ 11 h 68"/>
                    <a:gd name="T106" fmla="*/ 2 w 67"/>
                    <a:gd name="T107" fmla="*/ 13 h 68"/>
                    <a:gd name="T108" fmla="*/ 3 w 67"/>
                    <a:gd name="T109" fmla="*/ 17 h 68"/>
                    <a:gd name="T110" fmla="*/ 2 w 67"/>
                    <a:gd name="T111" fmla="*/ 16 h 68"/>
                    <a:gd name="T112" fmla="*/ 1 w 67"/>
                    <a:gd name="T113" fmla="*/ 14 h 68"/>
                    <a:gd name="T114" fmla="*/ 3 w 67"/>
                    <a:gd name="T115" fmla="*/ 13 h 68"/>
                    <a:gd name="T116" fmla="*/ 3 w 67"/>
                    <a:gd name="T117" fmla="*/ 17 h 68"/>
                    <a:gd name="T118" fmla="*/ 3 w 67"/>
                    <a:gd name="T119" fmla="*/ 13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8"/>
                    <a:gd name="T182" fmla="*/ 67 w 67"/>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8">
                      <a:moveTo>
                        <a:pt x="33" y="50"/>
                      </a:moveTo>
                      <a:lnTo>
                        <a:pt x="35" y="50"/>
                      </a:lnTo>
                      <a:lnTo>
                        <a:pt x="35" y="68"/>
                      </a:lnTo>
                      <a:lnTo>
                        <a:pt x="33" y="68"/>
                      </a:lnTo>
                      <a:lnTo>
                        <a:pt x="33" y="50"/>
                      </a:lnTo>
                      <a:close/>
                      <a:moveTo>
                        <a:pt x="35" y="50"/>
                      </a:moveTo>
                      <a:lnTo>
                        <a:pt x="40" y="50"/>
                      </a:lnTo>
                      <a:lnTo>
                        <a:pt x="46" y="46"/>
                      </a:lnTo>
                      <a:lnTo>
                        <a:pt x="58" y="58"/>
                      </a:lnTo>
                      <a:lnTo>
                        <a:pt x="52" y="62"/>
                      </a:lnTo>
                      <a:lnTo>
                        <a:pt x="46" y="64"/>
                      </a:lnTo>
                      <a:lnTo>
                        <a:pt x="40" y="66"/>
                      </a:lnTo>
                      <a:lnTo>
                        <a:pt x="35" y="68"/>
                      </a:lnTo>
                      <a:lnTo>
                        <a:pt x="35" y="50"/>
                      </a:lnTo>
                      <a:close/>
                      <a:moveTo>
                        <a:pt x="46" y="46"/>
                      </a:moveTo>
                      <a:lnTo>
                        <a:pt x="46" y="46"/>
                      </a:lnTo>
                      <a:lnTo>
                        <a:pt x="52" y="52"/>
                      </a:lnTo>
                      <a:lnTo>
                        <a:pt x="46" y="46"/>
                      </a:lnTo>
                      <a:close/>
                      <a:moveTo>
                        <a:pt x="46" y="46"/>
                      </a:moveTo>
                      <a:lnTo>
                        <a:pt x="50" y="41"/>
                      </a:lnTo>
                      <a:lnTo>
                        <a:pt x="50" y="35"/>
                      </a:lnTo>
                      <a:lnTo>
                        <a:pt x="67" y="35"/>
                      </a:lnTo>
                      <a:lnTo>
                        <a:pt x="65" y="41"/>
                      </a:lnTo>
                      <a:lnTo>
                        <a:pt x="64" y="46"/>
                      </a:lnTo>
                      <a:lnTo>
                        <a:pt x="62" y="52"/>
                      </a:lnTo>
                      <a:lnTo>
                        <a:pt x="58" y="58"/>
                      </a:lnTo>
                      <a:lnTo>
                        <a:pt x="46" y="46"/>
                      </a:lnTo>
                      <a:close/>
                      <a:moveTo>
                        <a:pt x="50" y="35"/>
                      </a:moveTo>
                      <a:lnTo>
                        <a:pt x="50" y="35"/>
                      </a:lnTo>
                      <a:lnTo>
                        <a:pt x="67" y="35"/>
                      </a:lnTo>
                      <a:lnTo>
                        <a:pt x="50" y="35"/>
                      </a:lnTo>
                      <a:close/>
                      <a:moveTo>
                        <a:pt x="50" y="35"/>
                      </a:moveTo>
                      <a:lnTo>
                        <a:pt x="50" y="35"/>
                      </a:lnTo>
                      <a:lnTo>
                        <a:pt x="67" y="35"/>
                      </a:lnTo>
                      <a:lnTo>
                        <a:pt x="50" y="35"/>
                      </a:lnTo>
                      <a:close/>
                      <a:moveTo>
                        <a:pt x="50" y="35"/>
                      </a:moveTo>
                      <a:lnTo>
                        <a:pt x="50" y="27"/>
                      </a:lnTo>
                      <a:lnTo>
                        <a:pt x="46" y="22"/>
                      </a:lnTo>
                      <a:lnTo>
                        <a:pt x="58" y="10"/>
                      </a:lnTo>
                      <a:lnTo>
                        <a:pt x="62" y="16"/>
                      </a:lnTo>
                      <a:lnTo>
                        <a:pt x="64" y="22"/>
                      </a:lnTo>
                      <a:lnTo>
                        <a:pt x="65" y="27"/>
                      </a:lnTo>
                      <a:lnTo>
                        <a:pt x="67" y="35"/>
                      </a:lnTo>
                      <a:lnTo>
                        <a:pt x="50" y="35"/>
                      </a:lnTo>
                      <a:close/>
                      <a:moveTo>
                        <a:pt x="46" y="22"/>
                      </a:moveTo>
                      <a:lnTo>
                        <a:pt x="40" y="18"/>
                      </a:lnTo>
                      <a:lnTo>
                        <a:pt x="35" y="18"/>
                      </a:lnTo>
                      <a:lnTo>
                        <a:pt x="35" y="0"/>
                      </a:lnTo>
                      <a:lnTo>
                        <a:pt x="40" y="2"/>
                      </a:lnTo>
                      <a:lnTo>
                        <a:pt x="46" y="4"/>
                      </a:lnTo>
                      <a:lnTo>
                        <a:pt x="52" y="6"/>
                      </a:lnTo>
                      <a:lnTo>
                        <a:pt x="58" y="10"/>
                      </a:lnTo>
                      <a:lnTo>
                        <a:pt x="46" y="22"/>
                      </a:lnTo>
                      <a:close/>
                      <a:moveTo>
                        <a:pt x="35" y="18"/>
                      </a:moveTo>
                      <a:lnTo>
                        <a:pt x="33" y="18"/>
                      </a:lnTo>
                      <a:lnTo>
                        <a:pt x="33" y="0"/>
                      </a:lnTo>
                      <a:lnTo>
                        <a:pt x="35" y="0"/>
                      </a:lnTo>
                      <a:lnTo>
                        <a:pt x="35" y="18"/>
                      </a:lnTo>
                      <a:close/>
                      <a:moveTo>
                        <a:pt x="33" y="18"/>
                      </a:moveTo>
                      <a:lnTo>
                        <a:pt x="33" y="18"/>
                      </a:lnTo>
                      <a:lnTo>
                        <a:pt x="33" y="0"/>
                      </a:lnTo>
                      <a:lnTo>
                        <a:pt x="33" y="18"/>
                      </a:lnTo>
                      <a:close/>
                      <a:moveTo>
                        <a:pt x="33" y="18"/>
                      </a:moveTo>
                      <a:lnTo>
                        <a:pt x="27" y="18"/>
                      </a:lnTo>
                      <a:lnTo>
                        <a:pt x="21" y="22"/>
                      </a:lnTo>
                      <a:lnTo>
                        <a:pt x="10" y="10"/>
                      </a:lnTo>
                      <a:lnTo>
                        <a:pt x="15" y="6"/>
                      </a:lnTo>
                      <a:lnTo>
                        <a:pt x="21" y="4"/>
                      </a:lnTo>
                      <a:lnTo>
                        <a:pt x="27" y="2"/>
                      </a:lnTo>
                      <a:lnTo>
                        <a:pt x="33" y="0"/>
                      </a:lnTo>
                      <a:lnTo>
                        <a:pt x="33" y="18"/>
                      </a:lnTo>
                      <a:close/>
                      <a:moveTo>
                        <a:pt x="21" y="22"/>
                      </a:moveTo>
                      <a:lnTo>
                        <a:pt x="17" y="27"/>
                      </a:lnTo>
                      <a:lnTo>
                        <a:pt x="17" y="35"/>
                      </a:lnTo>
                      <a:lnTo>
                        <a:pt x="0" y="35"/>
                      </a:lnTo>
                      <a:lnTo>
                        <a:pt x="2" y="27"/>
                      </a:lnTo>
                      <a:lnTo>
                        <a:pt x="4" y="22"/>
                      </a:lnTo>
                      <a:lnTo>
                        <a:pt x="6" y="16"/>
                      </a:lnTo>
                      <a:lnTo>
                        <a:pt x="10" y="10"/>
                      </a:lnTo>
                      <a:lnTo>
                        <a:pt x="21" y="22"/>
                      </a:lnTo>
                      <a:close/>
                      <a:moveTo>
                        <a:pt x="17" y="35"/>
                      </a:moveTo>
                      <a:lnTo>
                        <a:pt x="17" y="35"/>
                      </a:lnTo>
                      <a:lnTo>
                        <a:pt x="0" y="35"/>
                      </a:lnTo>
                      <a:lnTo>
                        <a:pt x="17" y="35"/>
                      </a:lnTo>
                      <a:close/>
                      <a:moveTo>
                        <a:pt x="17" y="35"/>
                      </a:moveTo>
                      <a:lnTo>
                        <a:pt x="17" y="35"/>
                      </a:lnTo>
                      <a:lnTo>
                        <a:pt x="0" y="35"/>
                      </a:lnTo>
                      <a:lnTo>
                        <a:pt x="17" y="35"/>
                      </a:lnTo>
                      <a:close/>
                      <a:moveTo>
                        <a:pt x="17" y="35"/>
                      </a:moveTo>
                      <a:lnTo>
                        <a:pt x="17" y="41"/>
                      </a:lnTo>
                      <a:lnTo>
                        <a:pt x="21" y="46"/>
                      </a:lnTo>
                      <a:lnTo>
                        <a:pt x="10" y="58"/>
                      </a:lnTo>
                      <a:lnTo>
                        <a:pt x="6" y="52"/>
                      </a:lnTo>
                      <a:lnTo>
                        <a:pt x="4" y="46"/>
                      </a:lnTo>
                      <a:lnTo>
                        <a:pt x="2" y="41"/>
                      </a:lnTo>
                      <a:lnTo>
                        <a:pt x="0" y="35"/>
                      </a:lnTo>
                      <a:lnTo>
                        <a:pt x="17" y="35"/>
                      </a:lnTo>
                      <a:close/>
                      <a:moveTo>
                        <a:pt x="21" y="46"/>
                      </a:moveTo>
                      <a:lnTo>
                        <a:pt x="21" y="46"/>
                      </a:lnTo>
                      <a:lnTo>
                        <a:pt x="15" y="52"/>
                      </a:lnTo>
                      <a:lnTo>
                        <a:pt x="21" y="46"/>
                      </a:lnTo>
                      <a:close/>
                      <a:moveTo>
                        <a:pt x="21" y="46"/>
                      </a:moveTo>
                      <a:lnTo>
                        <a:pt x="27" y="50"/>
                      </a:lnTo>
                      <a:lnTo>
                        <a:pt x="33" y="50"/>
                      </a:lnTo>
                      <a:lnTo>
                        <a:pt x="33" y="68"/>
                      </a:lnTo>
                      <a:lnTo>
                        <a:pt x="27" y="66"/>
                      </a:lnTo>
                      <a:lnTo>
                        <a:pt x="21" y="64"/>
                      </a:lnTo>
                      <a:lnTo>
                        <a:pt x="15" y="62"/>
                      </a:lnTo>
                      <a:lnTo>
                        <a:pt x="10" y="58"/>
                      </a:lnTo>
                      <a:lnTo>
                        <a:pt x="21" y="46"/>
                      </a:lnTo>
                      <a:close/>
                      <a:moveTo>
                        <a:pt x="33" y="50"/>
                      </a:moveTo>
                      <a:lnTo>
                        <a:pt x="33" y="50"/>
                      </a:lnTo>
                      <a:lnTo>
                        <a:pt x="33" y="68"/>
                      </a:lnTo>
                      <a:lnTo>
                        <a:pt x="33" y="50"/>
                      </a:lnTo>
                      <a:close/>
                    </a:path>
                  </a:pathLst>
                </a:custGeom>
                <a:solidFill>
                  <a:srgbClr val="00FFFF"/>
                </a:solidFill>
                <a:ln w="9525">
                  <a:solidFill>
                    <a:srgbClr val="00FFFF"/>
                  </a:solidFill>
                  <a:round/>
                  <a:headEnd/>
                  <a:tailEnd/>
                </a:ln>
              </p:spPr>
              <p:txBody>
                <a:bodyPr/>
                <a:lstStyle/>
                <a:p>
                  <a:endParaRPr lang="es-ES"/>
                </a:p>
              </p:txBody>
            </p:sp>
            <p:sp>
              <p:nvSpPr>
                <p:cNvPr id="1527" name="Freeform 47"/>
                <p:cNvSpPr>
                  <a:spLocks noEditPoints="1"/>
                </p:cNvSpPr>
                <p:nvPr/>
              </p:nvSpPr>
              <p:spPr bwMode="auto">
                <a:xfrm>
                  <a:off x="1792" y="2447"/>
                  <a:ext cx="34" cy="48"/>
                </a:xfrm>
                <a:custGeom>
                  <a:avLst/>
                  <a:gdLst>
                    <a:gd name="T0" fmla="*/ 3 w 65"/>
                    <a:gd name="T1" fmla="*/ 13 h 68"/>
                    <a:gd name="T2" fmla="*/ 3 w 65"/>
                    <a:gd name="T3" fmla="*/ 17 h 68"/>
                    <a:gd name="T4" fmla="*/ 3 w 65"/>
                    <a:gd name="T5" fmla="*/ 13 h 68"/>
                    <a:gd name="T6" fmla="*/ 3 w 65"/>
                    <a:gd name="T7" fmla="*/ 11 h 68"/>
                    <a:gd name="T8" fmla="*/ 4 w 65"/>
                    <a:gd name="T9" fmla="*/ 16 h 68"/>
                    <a:gd name="T10" fmla="*/ 3 w 65"/>
                    <a:gd name="T11" fmla="*/ 16 h 68"/>
                    <a:gd name="T12" fmla="*/ 3 w 65"/>
                    <a:gd name="T13" fmla="*/ 13 h 68"/>
                    <a:gd name="T14" fmla="*/ 3 w 65"/>
                    <a:gd name="T15" fmla="*/ 11 h 68"/>
                    <a:gd name="T16" fmla="*/ 3 w 65"/>
                    <a:gd name="T17" fmla="*/ 11 h 68"/>
                    <a:gd name="T18" fmla="*/ 4 w 65"/>
                    <a:gd name="T19" fmla="*/ 10 h 68"/>
                    <a:gd name="T20" fmla="*/ 5 w 65"/>
                    <a:gd name="T21" fmla="*/ 9 h 68"/>
                    <a:gd name="T22" fmla="*/ 5 w 65"/>
                    <a:gd name="T23" fmla="*/ 11 h 68"/>
                    <a:gd name="T24" fmla="*/ 4 w 65"/>
                    <a:gd name="T25" fmla="*/ 14 h 68"/>
                    <a:gd name="T26" fmla="*/ 4 w 65"/>
                    <a:gd name="T27" fmla="*/ 9 h 68"/>
                    <a:gd name="T28" fmla="*/ 5 w 65"/>
                    <a:gd name="T29" fmla="*/ 9 h 68"/>
                    <a:gd name="T30" fmla="*/ 4 w 65"/>
                    <a:gd name="T31" fmla="*/ 9 h 68"/>
                    <a:gd name="T32" fmla="*/ 4 w 65"/>
                    <a:gd name="T33" fmla="*/ 9 h 68"/>
                    <a:gd name="T34" fmla="*/ 5 w 65"/>
                    <a:gd name="T35" fmla="*/ 9 h 68"/>
                    <a:gd name="T36" fmla="*/ 4 w 65"/>
                    <a:gd name="T37" fmla="*/ 9 h 68"/>
                    <a:gd name="T38" fmla="*/ 3 w 65"/>
                    <a:gd name="T39" fmla="*/ 6 h 68"/>
                    <a:gd name="T40" fmla="*/ 4 w 65"/>
                    <a:gd name="T41" fmla="*/ 4 h 68"/>
                    <a:gd name="T42" fmla="*/ 5 w 65"/>
                    <a:gd name="T43" fmla="*/ 6 h 68"/>
                    <a:gd name="T44" fmla="*/ 4 w 65"/>
                    <a:gd name="T45" fmla="*/ 9 h 68"/>
                    <a:gd name="T46" fmla="*/ 3 w 65"/>
                    <a:gd name="T47" fmla="*/ 4 h 68"/>
                    <a:gd name="T48" fmla="*/ 3 w 65"/>
                    <a:gd name="T49" fmla="*/ 0 h 68"/>
                    <a:gd name="T50" fmla="*/ 4 w 65"/>
                    <a:gd name="T51" fmla="*/ 1 h 68"/>
                    <a:gd name="T52" fmla="*/ 4 w 65"/>
                    <a:gd name="T53" fmla="*/ 3 h 68"/>
                    <a:gd name="T54" fmla="*/ 3 w 65"/>
                    <a:gd name="T55" fmla="*/ 4 h 68"/>
                    <a:gd name="T56" fmla="*/ 3 w 65"/>
                    <a:gd name="T57" fmla="*/ 0 h 68"/>
                    <a:gd name="T58" fmla="*/ 3 w 65"/>
                    <a:gd name="T59" fmla="*/ 4 h 68"/>
                    <a:gd name="T60" fmla="*/ 3 w 65"/>
                    <a:gd name="T61" fmla="*/ 4 h 68"/>
                    <a:gd name="T62" fmla="*/ 3 w 65"/>
                    <a:gd name="T63" fmla="*/ 0 h 68"/>
                    <a:gd name="T64" fmla="*/ 3 w 65"/>
                    <a:gd name="T65" fmla="*/ 4 h 68"/>
                    <a:gd name="T66" fmla="*/ 2 w 65"/>
                    <a:gd name="T67" fmla="*/ 6 h 68"/>
                    <a:gd name="T68" fmla="*/ 1 w 65"/>
                    <a:gd name="T69" fmla="*/ 1 h 68"/>
                    <a:gd name="T70" fmla="*/ 2 w 65"/>
                    <a:gd name="T71" fmla="*/ 1 h 68"/>
                    <a:gd name="T72" fmla="*/ 3 w 65"/>
                    <a:gd name="T73" fmla="*/ 4 h 68"/>
                    <a:gd name="T74" fmla="*/ 2 w 65"/>
                    <a:gd name="T75" fmla="*/ 6 h 68"/>
                    <a:gd name="T76" fmla="*/ 0 w 65"/>
                    <a:gd name="T77" fmla="*/ 9 h 68"/>
                    <a:gd name="T78" fmla="*/ 1 w 65"/>
                    <a:gd name="T79" fmla="*/ 6 h 68"/>
                    <a:gd name="T80" fmla="*/ 1 w 65"/>
                    <a:gd name="T81" fmla="*/ 3 h 68"/>
                    <a:gd name="T82" fmla="*/ 1 w 65"/>
                    <a:gd name="T83" fmla="*/ 9 h 68"/>
                    <a:gd name="T84" fmla="*/ 0 w 65"/>
                    <a:gd name="T85" fmla="*/ 9 h 68"/>
                    <a:gd name="T86" fmla="*/ 1 w 65"/>
                    <a:gd name="T87" fmla="*/ 9 h 68"/>
                    <a:gd name="T88" fmla="*/ 1 w 65"/>
                    <a:gd name="T89" fmla="*/ 9 h 68"/>
                    <a:gd name="T90" fmla="*/ 0 w 65"/>
                    <a:gd name="T91" fmla="*/ 9 h 68"/>
                    <a:gd name="T92" fmla="*/ 1 w 65"/>
                    <a:gd name="T93" fmla="*/ 9 h 68"/>
                    <a:gd name="T94" fmla="*/ 2 w 65"/>
                    <a:gd name="T95" fmla="*/ 11 h 68"/>
                    <a:gd name="T96" fmla="*/ 1 w 65"/>
                    <a:gd name="T97" fmla="*/ 13 h 68"/>
                    <a:gd name="T98" fmla="*/ 0 w 65"/>
                    <a:gd name="T99" fmla="*/ 10 h 68"/>
                    <a:gd name="T100" fmla="*/ 1 w 65"/>
                    <a:gd name="T101" fmla="*/ 9 h 68"/>
                    <a:gd name="T102" fmla="*/ 2 w 65"/>
                    <a:gd name="T103" fmla="*/ 11 h 68"/>
                    <a:gd name="T104" fmla="*/ 2 w 65"/>
                    <a:gd name="T105" fmla="*/ 11 h 68"/>
                    <a:gd name="T106" fmla="*/ 2 w 65"/>
                    <a:gd name="T107" fmla="*/ 13 h 68"/>
                    <a:gd name="T108" fmla="*/ 3 w 65"/>
                    <a:gd name="T109" fmla="*/ 17 h 68"/>
                    <a:gd name="T110" fmla="*/ 2 w 65"/>
                    <a:gd name="T111" fmla="*/ 16 h 68"/>
                    <a:gd name="T112" fmla="*/ 1 w 65"/>
                    <a:gd name="T113" fmla="*/ 14 h 68"/>
                    <a:gd name="T114" fmla="*/ 3 w 65"/>
                    <a:gd name="T115" fmla="*/ 13 h 68"/>
                    <a:gd name="T116" fmla="*/ 3 w 65"/>
                    <a:gd name="T117" fmla="*/ 17 h 68"/>
                    <a:gd name="T118" fmla="*/ 3 w 65"/>
                    <a:gd name="T119" fmla="*/ 13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8"/>
                    <a:gd name="T182" fmla="*/ 65 w 65"/>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8">
                      <a:moveTo>
                        <a:pt x="32" y="50"/>
                      </a:moveTo>
                      <a:lnTo>
                        <a:pt x="32" y="50"/>
                      </a:lnTo>
                      <a:lnTo>
                        <a:pt x="32" y="68"/>
                      </a:lnTo>
                      <a:lnTo>
                        <a:pt x="32" y="50"/>
                      </a:lnTo>
                      <a:close/>
                      <a:moveTo>
                        <a:pt x="32" y="50"/>
                      </a:moveTo>
                      <a:lnTo>
                        <a:pt x="38" y="50"/>
                      </a:lnTo>
                      <a:lnTo>
                        <a:pt x="44" y="46"/>
                      </a:lnTo>
                      <a:lnTo>
                        <a:pt x="55" y="58"/>
                      </a:lnTo>
                      <a:lnTo>
                        <a:pt x="50" y="62"/>
                      </a:lnTo>
                      <a:lnTo>
                        <a:pt x="46" y="64"/>
                      </a:lnTo>
                      <a:lnTo>
                        <a:pt x="38" y="66"/>
                      </a:lnTo>
                      <a:lnTo>
                        <a:pt x="32" y="68"/>
                      </a:lnTo>
                      <a:lnTo>
                        <a:pt x="32" y="50"/>
                      </a:lnTo>
                      <a:close/>
                      <a:moveTo>
                        <a:pt x="44" y="46"/>
                      </a:moveTo>
                      <a:lnTo>
                        <a:pt x="44" y="46"/>
                      </a:lnTo>
                      <a:lnTo>
                        <a:pt x="50" y="52"/>
                      </a:lnTo>
                      <a:lnTo>
                        <a:pt x="44" y="46"/>
                      </a:lnTo>
                      <a:close/>
                      <a:moveTo>
                        <a:pt x="44" y="46"/>
                      </a:moveTo>
                      <a:lnTo>
                        <a:pt x="48" y="41"/>
                      </a:lnTo>
                      <a:lnTo>
                        <a:pt x="50" y="35"/>
                      </a:lnTo>
                      <a:lnTo>
                        <a:pt x="65" y="35"/>
                      </a:lnTo>
                      <a:lnTo>
                        <a:pt x="65" y="41"/>
                      </a:lnTo>
                      <a:lnTo>
                        <a:pt x="63" y="46"/>
                      </a:lnTo>
                      <a:lnTo>
                        <a:pt x="59" y="52"/>
                      </a:lnTo>
                      <a:lnTo>
                        <a:pt x="55" y="58"/>
                      </a:lnTo>
                      <a:lnTo>
                        <a:pt x="44" y="46"/>
                      </a:lnTo>
                      <a:close/>
                      <a:moveTo>
                        <a:pt x="50" y="35"/>
                      </a:moveTo>
                      <a:lnTo>
                        <a:pt x="50" y="35"/>
                      </a:lnTo>
                      <a:lnTo>
                        <a:pt x="65" y="35"/>
                      </a:lnTo>
                      <a:lnTo>
                        <a:pt x="50" y="35"/>
                      </a:lnTo>
                      <a:close/>
                      <a:moveTo>
                        <a:pt x="50" y="35"/>
                      </a:moveTo>
                      <a:lnTo>
                        <a:pt x="50" y="35"/>
                      </a:lnTo>
                      <a:lnTo>
                        <a:pt x="65" y="35"/>
                      </a:lnTo>
                      <a:lnTo>
                        <a:pt x="50" y="35"/>
                      </a:lnTo>
                      <a:close/>
                      <a:moveTo>
                        <a:pt x="50" y="35"/>
                      </a:moveTo>
                      <a:lnTo>
                        <a:pt x="48" y="27"/>
                      </a:lnTo>
                      <a:lnTo>
                        <a:pt x="44" y="22"/>
                      </a:lnTo>
                      <a:lnTo>
                        <a:pt x="55" y="10"/>
                      </a:lnTo>
                      <a:lnTo>
                        <a:pt x="59" y="16"/>
                      </a:lnTo>
                      <a:lnTo>
                        <a:pt x="63" y="22"/>
                      </a:lnTo>
                      <a:lnTo>
                        <a:pt x="65" y="27"/>
                      </a:lnTo>
                      <a:lnTo>
                        <a:pt x="65" y="35"/>
                      </a:lnTo>
                      <a:lnTo>
                        <a:pt x="50" y="35"/>
                      </a:lnTo>
                      <a:close/>
                      <a:moveTo>
                        <a:pt x="44" y="22"/>
                      </a:moveTo>
                      <a:lnTo>
                        <a:pt x="38" y="18"/>
                      </a:lnTo>
                      <a:lnTo>
                        <a:pt x="32" y="18"/>
                      </a:lnTo>
                      <a:lnTo>
                        <a:pt x="32" y="0"/>
                      </a:lnTo>
                      <a:lnTo>
                        <a:pt x="38" y="2"/>
                      </a:lnTo>
                      <a:lnTo>
                        <a:pt x="46" y="4"/>
                      </a:lnTo>
                      <a:lnTo>
                        <a:pt x="50" y="6"/>
                      </a:lnTo>
                      <a:lnTo>
                        <a:pt x="55" y="10"/>
                      </a:lnTo>
                      <a:lnTo>
                        <a:pt x="44" y="22"/>
                      </a:lnTo>
                      <a:close/>
                      <a:moveTo>
                        <a:pt x="32" y="18"/>
                      </a:moveTo>
                      <a:lnTo>
                        <a:pt x="32" y="18"/>
                      </a:lnTo>
                      <a:lnTo>
                        <a:pt x="32" y="0"/>
                      </a:lnTo>
                      <a:lnTo>
                        <a:pt x="32" y="18"/>
                      </a:lnTo>
                      <a:close/>
                      <a:moveTo>
                        <a:pt x="32" y="18"/>
                      </a:moveTo>
                      <a:lnTo>
                        <a:pt x="32" y="18"/>
                      </a:lnTo>
                      <a:lnTo>
                        <a:pt x="32" y="0"/>
                      </a:lnTo>
                      <a:lnTo>
                        <a:pt x="32" y="18"/>
                      </a:lnTo>
                      <a:close/>
                      <a:moveTo>
                        <a:pt x="32" y="18"/>
                      </a:moveTo>
                      <a:lnTo>
                        <a:pt x="25" y="18"/>
                      </a:lnTo>
                      <a:lnTo>
                        <a:pt x="21" y="22"/>
                      </a:lnTo>
                      <a:lnTo>
                        <a:pt x="9" y="10"/>
                      </a:lnTo>
                      <a:lnTo>
                        <a:pt x="13" y="6"/>
                      </a:lnTo>
                      <a:lnTo>
                        <a:pt x="19" y="4"/>
                      </a:lnTo>
                      <a:lnTo>
                        <a:pt x="25" y="2"/>
                      </a:lnTo>
                      <a:lnTo>
                        <a:pt x="32" y="0"/>
                      </a:lnTo>
                      <a:lnTo>
                        <a:pt x="32" y="18"/>
                      </a:lnTo>
                      <a:close/>
                      <a:moveTo>
                        <a:pt x="21" y="22"/>
                      </a:moveTo>
                      <a:lnTo>
                        <a:pt x="17" y="27"/>
                      </a:lnTo>
                      <a:lnTo>
                        <a:pt x="15" y="35"/>
                      </a:lnTo>
                      <a:lnTo>
                        <a:pt x="0" y="35"/>
                      </a:lnTo>
                      <a:lnTo>
                        <a:pt x="0" y="27"/>
                      </a:lnTo>
                      <a:lnTo>
                        <a:pt x="1" y="22"/>
                      </a:lnTo>
                      <a:lnTo>
                        <a:pt x="5" y="16"/>
                      </a:lnTo>
                      <a:lnTo>
                        <a:pt x="9" y="10"/>
                      </a:lnTo>
                      <a:lnTo>
                        <a:pt x="21" y="22"/>
                      </a:lnTo>
                      <a:close/>
                      <a:moveTo>
                        <a:pt x="15" y="35"/>
                      </a:moveTo>
                      <a:lnTo>
                        <a:pt x="15" y="35"/>
                      </a:lnTo>
                      <a:lnTo>
                        <a:pt x="0" y="35"/>
                      </a:lnTo>
                      <a:lnTo>
                        <a:pt x="15" y="35"/>
                      </a:lnTo>
                      <a:close/>
                      <a:moveTo>
                        <a:pt x="15" y="35"/>
                      </a:moveTo>
                      <a:lnTo>
                        <a:pt x="15" y="35"/>
                      </a:lnTo>
                      <a:lnTo>
                        <a:pt x="0" y="35"/>
                      </a:lnTo>
                      <a:lnTo>
                        <a:pt x="15" y="35"/>
                      </a:lnTo>
                      <a:close/>
                      <a:moveTo>
                        <a:pt x="15" y="35"/>
                      </a:moveTo>
                      <a:lnTo>
                        <a:pt x="17" y="41"/>
                      </a:lnTo>
                      <a:lnTo>
                        <a:pt x="21" y="46"/>
                      </a:lnTo>
                      <a:lnTo>
                        <a:pt x="9" y="58"/>
                      </a:lnTo>
                      <a:lnTo>
                        <a:pt x="5" y="52"/>
                      </a:lnTo>
                      <a:lnTo>
                        <a:pt x="1" y="46"/>
                      </a:lnTo>
                      <a:lnTo>
                        <a:pt x="0" y="41"/>
                      </a:lnTo>
                      <a:lnTo>
                        <a:pt x="0" y="35"/>
                      </a:lnTo>
                      <a:lnTo>
                        <a:pt x="15" y="35"/>
                      </a:lnTo>
                      <a:close/>
                      <a:moveTo>
                        <a:pt x="21" y="46"/>
                      </a:moveTo>
                      <a:lnTo>
                        <a:pt x="21" y="46"/>
                      </a:lnTo>
                      <a:lnTo>
                        <a:pt x="15" y="52"/>
                      </a:lnTo>
                      <a:lnTo>
                        <a:pt x="21" y="46"/>
                      </a:lnTo>
                      <a:close/>
                      <a:moveTo>
                        <a:pt x="21" y="46"/>
                      </a:moveTo>
                      <a:lnTo>
                        <a:pt x="25" y="50"/>
                      </a:lnTo>
                      <a:lnTo>
                        <a:pt x="32" y="50"/>
                      </a:lnTo>
                      <a:lnTo>
                        <a:pt x="32" y="68"/>
                      </a:lnTo>
                      <a:lnTo>
                        <a:pt x="25" y="66"/>
                      </a:lnTo>
                      <a:lnTo>
                        <a:pt x="19" y="64"/>
                      </a:lnTo>
                      <a:lnTo>
                        <a:pt x="13" y="62"/>
                      </a:lnTo>
                      <a:lnTo>
                        <a:pt x="9" y="58"/>
                      </a:lnTo>
                      <a:lnTo>
                        <a:pt x="21" y="46"/>
                      </a:lnTo>
                      <a:close/>
                      <a:moveTo>
                        <a:pt x="32" y="50"/>
                      </a:moveTo>
                      <a:lnTo>
                        <a:pt x="32" y="50"/>
                      </a:lnTo>
                      <a:lnTo>
                        <a:pt x="32" y="68"/>
                      </a:lnTo>
                      <a:lnTo>
                        <a:pt x="32" y="50"/>
                      </a:lnTo>
                      <a:close/>
                    </a:path>
                  </a:pathLst>
                </a:custGeom>
                <a:solidFill>
                  <a:srgbClr val="00FFFF"/>
                </a:solidFill>
                <a:ln w="9525">
                  <a:solidFill>
                    <a:srgbClr val="00FFFF"/>
                  </a:solidFill>
                  <a:round/>
                  <a:headEnd/>
                  <a:tailEnd/>
                </a:ln>
              </p:spPr>
              <p:txBody>
                <a:bodyPr/>
                <a:lstStyle/>
                <a:p>
                  <a:endParaRPr lang="es-ES"/>
                </a:p>
              </p:txBody>
            </p:sp>
            <p:sp>
              <p:nvSpPr>
                <p:cNvPr id="1528" name="Freeform 48"/>
                <p:cNvSpPr>
                  <a:spLocks noEditPoints="1"/>
                </p:cNvSpPr>
                <p:nvPr/>
              </p:nvSpPr>
              <p:spPr bwMode="auto">
                <a:xfrm>
                  <a:off x="1916" y="2447"/>
                  <a:ext cx="35" cy="48"/>
                </a:xfrm>
                <a:custGeom>
                  <a:avLst/>
                  <a:gdLst>
                    <a:gd name="T0" fmla="*/ 3 w 67"/>
                    <a:gd name="T1" fmla="*/ 13 h 68"/>
                    <a:gd name="T2" fmla="*/ 3 w 67"/>
                    <a:gd name="T3" fmla="*/ 17 h 68"/>
                    <a:gd name="T4" fmla="*/ 3 w 67"/>
                    <a:gd name="T5" fmla="*/ 13 h 68"/>
                    <a:gd name="T6" fmla="*/ 4 w 67"/>
                    <a:gd name="T7" fmla="*/ 11 h 68"/>
                    <a:gd name="T8" fmla="*/ 4 w 67"/>
                    <a:gd name="T9" fmla="*/ 16 h 68"/>
                    <a:gd name="T10" fmla="*/ 3 w 67"/>
                    <a:gd name="T11" fmla="*/ 16 h 68"/>
                    <a:gd name="T12" fmla="*/ 3 w 67"/>
                    <a:gd name="T13" fmla="*/ 13 h 68"/>
                    <a:gd name="T14" fmla="*/ 4 w 67"/>
                    <a:gd name="T15" fmla="*/ 11 h 68"/>
                    <a:gd name="T16" fmla="*/ 4 w 67"/>
                    <a:gd name="T17" fmla="*/ 11 h 68"/>
                    <a:gd name="T18" fmla="*/ 4 w 67"/>
                    <a:gd name="T19" fmla="*/ 10 h 68"/>
                    <a:gd name="T20" fmla="*/ 5 w 67"/>
                    <a:gd name="T21" fmla="*/ 9 h 68"/>
                    <a:gd name="T22" fmla="*/ 5 w 67"/>
                    <a:gd name="T23" fmla="*/ 11 h 68"/>
                    <a:gd name="T24" fmla="*/ 4 w 67"/>
                    <a:gd name="T25" fmla="*/ 14 h 68"/>
                    <a:gd name="T26" fmla="*/ 4 w 67"/>
                    <a:gd name="T27" fmla="*/ 9 h 68"/>
                    <a:gd name="T28" fmla="*/ 5 w 67"/>
                    <a:gd name="T29" fmla="*/ 9 h 68"/>
                    <a:gd name="T30" fmla="*/ 4 w 67"/>
                    <a:gd name="T31" fmla="*/ 9 h 68"/>
                    <a:gd name="T32" fmla="*/ 4 w 67"/>
                    <a:gd name="T33" fmla="*/ 9 h 68"/>
                    <a:gd name="T34" fmla="*/ 5 w 67"/>
                    <a:gd name="T35" fmla="*/ 9 h 68"/>
                    <a:gd name="T36" fmla="*/ 4 w 67"/>
                    <a:gd name="T37" fmla="*/ 9 h 68"/>
                    <a:gd name="T38" fmla="*/ 4 w 67"/>
                    <a:gd name="T39" fmla="*/ 6 h 68"/>
                    <a:gd name="T40" fmla="*/ 5 w 67"/>
                    <a:gd name="T41" fmla="*/ 4 h 68"/>
                    <a:gd name="T42" fmla="*/ 5 w 67"/>
                    <a:gd name="T43" fmla="*/ 6 h 68"/>
                    <a:gd name="T44" fmla="*/ 4 w 67"/>
                    <a:gd name="T45" fmla="*/ 9 h 68"/>
                    <a:gd name="T46" fmla="*/ 4 w 67"/>
                    <a:gd name="T47" fmla="*/ 6 h 68"/>
                    <a:gd name="T48" fmla="*/ 4 w 67"/>
                    <a:gd name="T49" fmla="*/ 6 h 68"/>
                    <a:gd name="T50" fmla="*/ 3 w 67"/>
                    <a:gd name="T51" fmla="*/ 4 h 68"/>
                    <a:gd name="T52" fmla="*/ 3 w 67"/>
                    <a:gd name="T53" fmla="*/ 0 h 68"/>
                    <a:gd name="T54" fmla="*/ 4 w 67"/>
                    <a:gd name="T55" fmla="*/ 1 h 68"/>
                    <a:gd name="T56" fmla="*/ 4 w 67"/>
                    <a:gd name="T57" fmla="*/ 3 h 68"/>
                    <a:gd name="T58" fmla="*/ 3 w 67"/>
                    <a:gd name="T59" fmla="*/ 4 h 68"/>
                    <a:gd name="T60" fmla="*/ 3 w 67"/>
                    <a:gd name="T61" fmla="*/ 0 h 68"/>
                    <a:gd name="T62" fmla="*/ 3 w 67"/>
                    <a:gd name="T63" fmla="*/ 4 h 68"/>
                    <a:gd name="T64" fmla="*/ 3 w 67"/>
                    <a:gd name="T65" fmla="*/ 4 h 68"/>
                    <a:gd name="T66" fmla="*/ 3 w 67"/>
                    <a:gd name="T67" fmla="*/ 0 h 68"/>
                    <a:gd name="T68" fmla="*/ 3 w 67"/>
                    <a:gd name="T69" fmla="*/ 4 h 68"/>
                    <a:gd name="T70" fmla="*/ 2 w 67"/>
                    <a:gd name="T71" fmla="*/ 6 h 68"/>
                    <a:gd name="T72" fmla="*/ 1 w 67"/>
                    <a:gd name="T73" fmla="*/ 1 h 68"/>
                    <a:gd name="T74" fmla="*/ 2 w 67"/>
                    <a:gd name="T75" fmla="*/ 1 h 68"/>
                    <a:gd name="T76" fmla="*/ 3 w 67"/>
                    <a:gd name="T77" fmla="*/ 4 h 68"/>
                    <a:gd name="T78" fmla="*/ 2 w 67"/>
                    <a:gd name="T79" fmla="*/ 6 h 68"/>
                    <a:gd name="T80" fmla="*/ 0 w 67"/>
                    <a:gd name="T81" fmla="*/ 9 h 68"/>
                    <a:gd name="T82" fmla="*/ 1 w 67"/>
                    <a:gd name="T83" fmla="*/ 6 h 68"/>
                    <a:gd name="T84" fmla="*/ 1 w 67"/>
                    <a:gd name="T85" fmla="*/ 3 h 68"/>
                    <a:gd name="T86" fmla="*/ 2 w 67"/>
                    <a:gd name="T87" fmla="*/ 9 h 68"/>
                    <a:gd name="T88" fmla="*/ 0 w 67"/>
                    <a:gd name="T89" fmla="*/ 9 h 68"/>
                    <a:gd name="T90" fmla="*/ 2 w 67"/>
                    <a:gd name="T91" fmla="*/ 9 h 68"/>
                    <a:gd name="T92" fmla="*/ 2 w 67"/>
                    <a:gd name="T93" fmla="*/ 9 h 68"/>
                    <a:gd name="T94" fmla="*/ 0 w 67"/>
                    <a:gd name="T95" fmla="*/ 9 h 68"/>
                    <a:gd name="T96" fmla="*/ 2 w 67"/>
                    <a:gd name="T97" fmla="*/ 9 h 68"/>
                    <a:gd name="T98" fmla="*/ 2 w 67"/>
                    <a:gd name="T99" fmla="*/ 11 h 68"/>
                    <a:gd name="T100" fmla="*/ 1 w 67"/>
                    <a:gd name="T101" fmla="*/ 13 h 68"/>
                    <a:gd name="T102" fmla="*/ 1 w 67"/>
                    <a:gd name="T103" fmla="*/ 10 h 68"/>
                    <a:gd name="T104" fmla="*/ 2 w 67"/>
                    <a:gd name="T105" fmla="*/ 9 h 68"/>
                    <a:gd name="T106" fmla="*/ 2 w 67"/>
                    <a:gd name="T107" fmla="*/ 13 h 68"/>
                    <a:gd name="T108" fmla="*/ 3 w 67"/>
                    <a:gd name="T109" fmla="*/ 17 h 68"/>
                    <a:gd name="T110" fmla="*/ 2 w 67"/>
                    <a:gd name="T111" fmla="*/ 16 h 68"/>
                    <a:gd name="T112" fmla="*/ 1 w 67"/>
                    <a:gd name="T113" fmla="*/ 14 h 68"/>
                    <a:gd name="T114" fmla="*/ 3 w 67"/>
                    <a:gd name="T115" fmla="*/ 13 h 68"/>
                    <a:gd name="T116" fmla="*/ 3 w 67"/>
                    <a:gd name="T117" fmla="*/ 17 h 68"/>
                    <a:gd name="T118" fmla="*/ 3 w 67"/>
                    <a:gd name="T119" fmla="*/ 13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8"/>
                    <a:gd name="T182" fmla="*/ 67 w 67"/>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8">
                      <a:moveTo>
                        <a:pt x="33" y="50"/>
                      </a:moveTo>
                      <a:lnTo>
                        <a:pt x="33" y="50"/>
                      </a:lnTo>
                      <a:lnTo>
                        <a:pt x="33" y="68"/>
                      </a:lnTo>
                      <a:lnTo>
                        <a:pt x="33" y="50"/>
                      </a:lnTo>
                      <a:close/>
                      <a:moveTo>
                        <a:pt x="33" y="50"/>
                      </a:moveTo>
                      <a:lnTo>
                        <a:pt x="41" y="50"/>
                      </a:lnTo>
                      <a:lnTo>
                        <a:pt x="46" y="46"/>
                      </a:lnTo>
                      <a:lnTo>
                        <a:pt x="58" y="58"/>
                      </a:lnTo>
                      <a:lnTo>
                        <a:pt x="52" y="62"/>
                      </a:lnTo>
                      <a:lnTo>
                        <a:pt x="46" y="64"/>
                      </a:lnTo>
                      <a:lnTo>
                        <a:pt x="41" y="66"/>
                      </a:lnTo>
                      <a:lnTo>
                        <a:pt x="33" y="68"/>
                      </a:lnTo>
                      <a:lnTo>
                        <a:pt x="33" y="50"/>
                      </a:lnTo>
                      <a:close/>
                      <a:moveTo>
                        <a:pt x="46" y="46"/>
                      </a:moveTo>
                      <a:lnTo>
                        <a:pt x="46" y="46"/>
                      </a:lnTo>
                      <a:lnTo>
                        <a:pt x="52" y="52"/>
                      </a:lnTo>
                      <a:lnTo>
                        <a:pt x="46" y="46"/>
                      </a:lnTo>
                      <a:close/>
                      <a:moveTo>
                        <a:pt x="46" y="46"/>
                      </a:moveTo>
                      <a:lnTo>
                        <a:pt x="50" y="41"/>
                      </a:lnTo>
                      <a:lnTo>
                        <a:pt x="50" y="35"/>
                      </a:lnTo>
                      <a:lnTo>
                        <a:pt x="67" y="35"/>
                      </a:lnTo>
                      <a:lnTo>
                        <a:pt x="66" y="41"/>
                      </a:lnTo>
                      <a:lnTo>
                        <a:pt x="64" y="46"/>
                      </a:lnTo>
                      <a:lnTo>
                        <a:pt x="62" y="52"/>
                      </a:lnTo>
                      <a:lnTo>
                        <a:pt x="58" y="58"/>
                      </a:lnTo>
                      <a:lnTo>
                        <a:pt x="46" y="46"/>
                      </a:lnTo>
                      <a:close/>
                      <a:moveTo>
                        <a:pt x="50" y="35"/>
                      </a:moveTo>
                      <a:lnTo>
                        <a:pt x="50" y="35"/>
                      </a:lnTo>
                      <a:lnTo>
                        <a:pt x="67" y="35"/>
                      </a:lnTo>
                      <a:lnTo>
                        <a:pt x="50" y="35"/>
                      </a:lnTo>
                      <a:close/>
                      <a:moveTo>
                        <a:pt x="50" y="35"/>
                      </a:moveTo>
                      <a:lnTo>
                        <a:pt x="50" y="35"/>
                      </a:lnTo>
                      <a:lnTo>
                        <a:pt x="67" y="35"/>
                      </a:lnTo>
                      <a:lnTo>
                        <a:pt x="50" y="35"/>
                      </a:lnTo>
                      <a:close/>
                      <a:moveTo>
                        <a:pt x="50" y="35"/>
                      </a:moveTo>
                      <a:lnTo>
                        <a:pt x="50" y="27"/>
                      </a:lnTo>
                      <a:lnTo>
                        <a:pt x="46" y="22"/>
                      </a:lnTo>
                      <a:lnTo>
                        <a:pt x="58" y="10"/>
                      </a:lnTo>
                      <a:lnTo>
                        <a:pt x="62" y="16"/>
                      </a:lnTo>
                      <a:lnTo>
                        <a:pt x="64" y="22"/>
                      </a:lnTo>
                      <a:lnTo>
                        <a:pt x="66" y="27"/>
                      </a:lnTo>
                      <a:lnTo>
                        <a:pt x="67" y="35"/>
                      </a:lnTo>
                      <a:lnTo>
                        <a:pt x="50" y="35"/>
                      </a:lnTo>
                      <a:close/>
                      <a:moveTo>
                        <a:pt x="46" y="22"/>
                      </a:moveTo>
                      <a:lnTo>
                        <a:pt x="46" y="22"/>
                      </a:lnTo>
                      <a:lnTo>
                        <a:pt x="52" y="16"/>
                      </a:lnTo>
                      <a:lnTo>
                        <a:pt x="46" y="22"/>
                      </a:lnTo>
                      <a:close/>
                      <a:moveTo>
                        <a:pt x="46" y="22"/>
                      </a:moveTo>
                      <a:lnTo>
                        <a:pt x="41" y="18"/>
                      </a:lnTo>
                      <a:lnTo>
                        <a:pt x="33" y="18"/>
                      </a:lnTo>
                      <a:lnTo>
                        <a:pt x="33" y="0"/>
                      </a:lnTo>
                      <a:lnTo>
                        <a:pt x="41" y="2"/>
                      </a:lnTo>
                      <a:lnTo>
                        <a:pt x="46" y="4"/>
                      </a:lnTo>
                      <a:lnTo>
                        <a:pt x="52" y="6"/>
                      </a:lnTo>
                      <a:lnTo>
                        <a:pt x="58" y="10"/>
                      </a:lnTo>
                      <a:lnTo>
                        <a:pt x="46" y="22"/>
                      </a:lnTo>
                      <a:close/>
                      <a:moveTo>
                        <a:pt x="33" y="18"/>
                      </a:moveTo>
                      <a:lnTo>
                        <a:pt x="33" y="18"/>
                      </a:lnTo>
                      <a:lnTo>
                        <a:pt x="33" y="0"/>
                      </a:lnTo>
                      <a:lnTo>
                        <a:pt x="33" y="18"/>
                      </a:lnTo>
                      <a:close/>
                      <a:moveTo>
                        <a:pt x="33" y="18"/>
                      </a:moveTo>
                      <a:lnTo>
                        <a:pt x="33" y="18"/>
                      </a:lnTo>
                      <a:lnTo>
                        <a:pt x="33" y="0"/>
                      </a:lnTo>
                      <a:lnTo>
                        <a:pt x="33" y="18"/>
                      </a:lnTo>
                      <a:close/>
                      <a:moveTo>
                        <a:pt x="33" y="18"/>
                      </a:moveTo>
                      <a:lnTo>
                        <a:pt x="27" y="18"/>
                      </a:lnTo>
                      <a:lnTo>
                        <a:pt x="21" y="22"/>
                      </a:lnTo>
                      <a:lnTo>
                        <a:pt x="10" y="10"/>
                      </a:lnTo>
                      <a:lnTo>
                        <a:pt x="16" y="6"/>
                      </a:lnTo>
                      <a:lnTo>
                        <a:pt x="21" y="4"/>
                      </a:lnTo>
                      <a:lnTo>
                        <a:pt x="27" y="2"/>
                      </a:lnTo>
                      <a:lnTo>
                        <a:pt x="33" y="0"/>
                      </a:lnTo>
                      <a:lnTo>
                        <a:pt x="33" y="18"/>
                      </a:lnTo>
                      <a:close/>
                      <a:moveTo>
                        <a:pt x="21" y="22"/>
                      </a:moveTo>
                      <a:lnTo>
                        <a:pt x="17" y="27"/>
                      </a:lnTo>
                      <a:lnTo>
                        <a:pt x="17" y="35"/>
                      </a:lnTo>
                      <a:lnTo>
                        <a:pt x="0" y="35"/>
                      </a:lnTo>
                      <a:lnTo>
                        <a:pt x="2" y="27"/>
                      </a:lnTo>
                      <a:lnTo>
                        <a:pt x="4" y="22"/>
                      </a:lnTo>
                      <a:lnTo>
                        <a:pt x="6" y="16"/>
                      </a:lnTo>
                      <a:lnTo>
                        <a:pt x="10" y="10"/>
                      </a:lnTo>
                      <a:lnTo>
                        <a:pt x="21" y="22"/>
                      </a:lnTo>
                      <a:close/>
                      <a:moveTo>
                        <a:pt x="17" y="35"/>
                      </a:moveTo>
                      <a:lnTo>
                        <a:pt x="17" y="35"/>
                      </a:lnTo>
                      <a:lnTo>
                        <a:pt x="0" y="35"/>
                      </a:lnTo>
                      <a:lnTo>
                        <a:pt x="17" y="35"/>
                      </a:lnTo>
                      <a:close/>
                      <a:moveTo>
                        <a:pt x="17" y="35"/>
                      </a:moveTo>
                      <a:lnTo>
                        <a:pt x="17" y="35"/>
                      </a:lnTo>
                      <a:lnTo>
                        <a:pt x="0" y="35"/>
                      </a:lnTo>
                      <a:lnTo>
                        <a:pt x="17" y="35"/>
                      </a:lnTo>
                      <a:close/>
                      <a:moveTo>
                        <a:pt x="17" y="35"/>
                      </a:moveTo>
                      <a:lnTo>
                        <a:pt x="17" y="41"/>
                      </a:lnTo>
                      <a:lnTo>
                        <a:pt x="21" y="46"/>
                      </a:lnTo>
                      <a:lnTo>
                        <a:pt x="10" y="58"/>
                      </a:lnTo>
                      <a:lnTo>
                        <a:pt x="6" y="52"/>
                      </a:lnTo>
                      <a:lnTo>
                        <a:pt x="4" y="46"/>
                      </a:lnTo>
                      <a:lnTo>
                        <a:pt x="2" y="41"/>
                      </a:lnTo>
                      <a:lnTo>
                        <a:pt x="0" y="35"/>
                      </a:lnTo>
                      <a:lnTo>
                        <a:pt x="17" y="35"/>
                      </a:lnTo>
                      <a:close/>
                      <a:moveTo>
                        <a:pt x="21" y="46"/>
                      </a:moveTo>
                      <a:lnTo>
                        <a:pt x="27" y="50"/>
                      </a:lnTo>
                      <a:lnTo>
                        <a:pt x="33" y="50"/>
                      </a:lnTo>
                      <a:lnTo>
                        <a:pt x="33" y="68"/>
                      </a:lnTo>
                      <a:lnTo>
                        <a:pt x="27" y="66"/>
                      </a:lnTo>
                      <a:lnTo>
                        <a:pt x="21" y="64"/>
                      </a:lnTo>
                      <a:lnTo>
                        <a:pt x="16" y="62"/>
                      </a:lnTo>
                      <a:lnTo>
                        <a:pt x="10" y="58"/>
                      </a:lnTo>
                      <a:lnTo>
                        <a:pt x="21" y="46"/>
                      </a:lnTo>
                      <a:close/>
                      <a:moveTo>
                        <a:pt x="33" y="50"/>
                      </a:moveTo>
                      <a:lnTo>
                        <a:pt x="33" y="50"/>
                      </a:lnTo>
                      <a:lnTo>
                        <a:pt x="33" y="68"/>
                      </a:lnTo>
                      <a:lnTo>
                        <a:pt x="33" y="50"/>
                      </a:lnTo>
                      <a:close/>
                    </a:path>
                  </a:pathLst>
                </a:custGeom>
                <a:solidFill>
                  <a:srgbClr val="00FFFF"/>
                </a:solidFill>
                <a:ln w="9525">
                  <a:solidFill>
                    <a:srgbClr val="00FFFF"/>
                  </a:solidFill>
                  <a:round/>
                  <a:headEnd/>
                  <a:tailEnd/>
                </a:ln>
              </p:spPr>
              <p:txBody>
                <a:bodyPr/>
                <a:lstStyle/>
                <a:p>
                  <a:endParaRPr lang="es-ES"/>
                </a:p>
              </p:txBody>
            </p:sp>
            <p:sp>
              <p:nvSpPr>
                <p:cNvPr id="1529" name="Freeform 49"/>
                <p:cNvSpPr>
                  <a:spLocks noEditPoints="1"/>
                </p:cNvSpPr>
                <p:nvPr/>
              </p:nvSpPr>
              <p:spPr bwMode="auto">
                <a:xfrm>
                  <a:off x="2114" y="2447"/>
                  <a:ext cx="34" cy="48"/>
                </a:xfrm>
                <a:custGeom>
                  <a:avLst/>
                  <a:gdLst>
                    <a:gd name="T0" fmla="*/ 3 w 65"/>
                    <a:gd name="T1" fmla="*/ 13 h 68"/>
                    <a:gd name="T2" fmla="*/ 3 w 65"/>
                    <a:gd name="T3" fmla="*/ 17 h 68"/>
                    <a:gd name="T4" fmla="*/ 3 w 65"/>
                    <a:gd name="T5" fmla="*/ 13 h 68"/>
                    <a:gd name="T6" fmla="*/ 3 w 65"/>
                    <a:gd name="T7" fmla="*/ 11 h 68"/>
                    <a:gd name="T8" fmla="*/ 4 w 65"/>
                    <a:gd name="T9" fmla="*/ 16 h 68"/>
                    <a:gd name="T10" fmla="*/ 3 w 65"/>
                    <a:gd name="T11" fmla="*/ 16 h 68"/>
                    <a:gd name="T12" fmla="*/ 3 w 65"/>
                    <a:gd name="T13" fmla="*/ 13 h 68"/>
                    <a:gd name="T14" fmla="*/ 3 w 65"/>
                    <a:gd name="T15" fmla="*/ 11 h 68"/>
                    <a:gd name="T16" fmla="*/ 3 w 65"/>
                    <a:gd name="T17" fmla="*/ 11 h 68"/>
                    <a:gd name="T18" fmla="*/ 4 w 65"/>
                    <a:gd name="T19" fmla="*/ 10 h 68"/>
                    <a:gd name="T20" fmla="*/ 5 w 65"/>
                    <a:gd name="T21" fmla="*/ 9 h 68"/>
                    <a:gd name="T22" fmla="*/ 5 w 65"/>
                    <a:gd name="T23" fmla="*/ 11 h 68"/>
                    <a:gd name="T24" fmla="*/ 4 w 65"/>
                    <a:gd name="T25" fmla="*/ 14 h 68"/>
                    <a:gd name="T26" fmla="*/ 4 w 65"/>
                    <a:gd name="T27" fmla="*/ 9 h 68"/>
                    <a:gd name="T28" fmla="*/ 5 w 65"/>
                    <a:gd name="T29" fmla="*/ 9 h 68"/>
                    <a:gd name="T30" fmla="*/ 4 w 65"/>
                    <a:gd name="T31" fmla="*/ 9 h 68"/>
                    <a:gd name="T32" fmla="*/ 4 w 65"/>
                    <a:gd name="T33" fmla="*/ 9 h 68"/>
                    <a:gd name="T34" fmla="*/ 5 w 65"/>
                    <a:gd name="T35" fmla="*/ 9 h 68"/>
                    <a:gd name="T36" fmla="*/ 4 w 65"/>
                    <a:gd name="T37" fmla="*/ 9 h 68"/>
                    <a:gd name="T38" fmla="*/ 3 w 65"/>
                    <a:gd name="T39" fmla="*/ 6 h 68"/>
                    <a:gd name="T40" fmla="*/ 4 w 65"/>
                    <a:gd name="T41" fmla="*/ 4 h 68"/>
                    <a:gd name="T42" fmla="*/ 5 w 65"/>
                    <a:gd name="T43" fmla="*/ 6 h 68"/>
                    <a:gd name="T44" fmla="*/ 4 w 65"/>
                    <a:gd name="T45" fmla="*/ 9 h 68"/>
                    <a:gd name="T46" fmla="*/ 3 w 65"/>
                    <a:gd name="T47" fmla="*/ 6 h 68"/>
                    <a:gd name="T48" fmla="*/ 3 w 65"/>
                    <a:gd name="T49" fmla="*/ 6 h 68"/>
                    <a:gd name="T50" fmla="*/ 3 w 65"/>
                    <a:gd name="T51" fmla="*/ 4 h 68"/>
                    <a:gd name="T52" fmla="*/ 3 w 65"/>
                    <a:gd name="T53" fmla="*/ 0 h 68"/>
                    <a:gd name="T54" fmla="*/ 4 w 65"/>
                    <a:gd name="T55" fmla="*/ 1 h 68"/>
                    <a:gd name="T56" fmla="*/ 4 w 65"/>
                    <a:gd name="T57" fmla="*/ 3 h 68"/>
                    <a:gd name="T58" fmla="*/ 3 w 65"/>
                    <a:gd name="T59" fmla="*/ 4 h 68"/>
                    <a:gd name="T60" fmla="*/ 3 w 65"/>
                    <a:gd name="T61" fmla="*/ 0 h 68"/>
                    <a:gd name="T62" fmla="*/ 3 w 65"/>
                    <a:gd name="T63" fmla="*/ 4 h 68"/>
                    <a:gd name="T64" fmla="*/ 3 w 65"/>
                    <a:gd name="T65" fmla="*/ 4 h 68"/>
                    <a:gd name="T66" fmla="*/ 3 w 65"/>
                    <a:gd name="T67" fmla="*/ 0 h 68"/>
                    <a:gd name="T68" fmla="*/ 3 w 65"/>
                    <a:gd name="T69" fmla="*/ 4 h 68"/>
                    <a:gd name="T70" fmla="*/ 2 w 65"/>
                    <a:gd name="T71" fmla="*/ 6 h 68"/>
                    <a:gd name="T72" fmla="*/ 1 w 65"/>
                    <a:gd name="T73" fmla="*/ 1 h 68"/>
                    <a:gd name="T74" fmla="*/ 2 w 65"/>
                    <a:gd name="T75" fmla="*/ 1 h 68"/>
                    <a:gd name="T76" fmla="*/ 3 w 65"/>
                    <a:gd name="T77" fmla="*/ 4 h 68"/>
                    <a:gd name="T78" fmla="*/ 2 w 65"/>
                    <a:gd name="T79" fmla="*/ 6 h 68"/>
                    <a:gd name="T80" fmla="*/ 0 w 65"/>
                    <a:gd name="T81" fmla="*/ 9 h 68"/>
                    <a:gd name="T82" fmla="*/ 1 w 65"/>
                    <a:gd name="T83" fmla="*/ 6 h 68"/>
                    <a:gd name="T84" fmla="*/ 1 w 65"/>
                    <a:gd name="T85" fmla="*/ 3 h 68"/>
                    <a:gd name="T86" fmla="*/ 1 w 65"/>
                    <a:gd name="T87" fmla="*/ 9 h 68"/>
                    <a:gd name="T88" fmla="*/ 0 w 65"/>
                    <a:gd name="T89" fmla="*/ 9 h 68"/>
                    <a:gd name="T90" fmla="*/ 1 w 65"/>
                    <a:gd name="T91" fmla="*/ 9 h 68"/>
                    <a:gd name="T92" fmla="*/ 1 w 65"/>
                    <a:gd name="T93" fmla="*/ 9 h 68"/>
                    <a:gd name="T94" fmla="*/ 0 w 65"/>
                    <a:gd name="T95" fmla="*/ 9 h 68"/>
                    <a:gd name="T96" fmla="*/ 1 w 65"/>
                    <a:gd name="T97" fmla="*/ 9 h 68"/>
                    <a:gd name="T98" fmla="*/ 2 w 65"/>
                    <a:gd name="T99" fmla="*/ 11 h 68"/>
                    <a:gd name="T100" fmla="*/ 1 w 65"/>
                    <a:gd name="T101" fmla="*/ 13 h 68"/>
                    <a:gd name="T102" fmla="*/ 0 w 65"/>
                    <a:gd name="T103" fmla="*/ 10 h 68"/>
                    <a:gd name="T104" fmla="*/ 1 w 65"/>
                    <a:gd name="T105" fmla="*/ 9 h 68"/>
                    <a:gd name="T106" fmla="*/ 2 w 65"/>
                    <a:gd name="T107" fmla="*/ 13 h 68"/>
                    <a:gd name="T108" fmla="*/ 3 w 65"/>
                    <a:gd name="T109" fmla="*/ 17 h 68"/>
                    <a:gd name="T110" fmla="*/ 2 w 65"/>
                    <a:gd name="T111" fmla="*/ 16 h 68"/>
                    <a:gd name="T112" fmla="*/ 1 w 65"/>
                    <a:gd name="T113" fmla="*/ 14 h 68"/>
                    <a:gd name="T114" fmla="*/ 3 w 65"/>
                    <a:gd name="T115" fmla="*/ 13 h 68"/>
                    <a:gd name="T116" fmla="*/ 3 w 65"/>
                    <a:gd name="T117" fmla="*/ 17 h 68"/>
                    <a:gd name="T118" fmla="*/ 3 w 65"/>
                    <a:gd name="T119" fmla="*/ 13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8"/>
                    <a:gd name="T182" fmla="*/ 65 w 65"/>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8">
                      <a:moveTo>
                        <a:pt x="33" y="50"/>
                      </a:moveTo>
                      <a:lnTo>
                        <a:pt x="33" y="50"/>
                      </a:lnTo>
                      <a:lnTo>
                        <a:pt x="33" y="68"/>
                      </a:lnTo>
                      <a:lnTo>
                        <a:pt x="33" y="50"/>
                      </a:lnTo>
                      <a:close/>
                      <a:moveTo>
                        <a:pt x="33" y="50"/>
                      </a:moveTo>
                      <a:lnTo>
                        <a:pt x="38" y="50"/>
                      </a:lnTo>
                      <a:lnTo>
                        <a:pt x="44" y="46"/>
                      </a:lnTo>
                      <a:lnTo>
                        <a:pt x="56" y="58"/>
                      </a:lnTo>
                      <a:lnTo>
                        <a:pt x="52" y="62"/>
                      </a:lnTo>
                      <a:lnTo>
                        <a:pt x="46" y="64"/>
                      </a:lnTo>
                      <a:lnTo>
                        <a:pt x="38" y="66"/>
                      </a:lnTo>
                      <a:lnTo>
                        <a:pt x="33" y="68"/>
                      </a:lnTo>
                      <a:lnTo>
                        <a:pt x="33" y="50"/>
                      </a:lnTo>
                      <a:close/>
                      <a:moveTo>
                        <a:pt x="44" y="46"/>
                      </a:moveTo>
                      <a:lnTo>
                        <a:pt x="44" y="46"/>
                      </a:lnTo>
                      <a:lnTo>
                        <a:pt x="50" y="52"/>
                      </a:lnTo>
                      <a:lnTo>
                        <a:pt x="44" y="46"/>
                      </a:lnTo>
                      <a:close/>
                      <a:moveTo>
                        <a:pt x="44" y="46"/>
                      </a:moveTo>
                      <a:lnTo>
                        <a:pt x="48" y="41"/>
                      </a:lnTo>
                      <a:lnTo>
                        <a:pt x="50" y="35"/>
                      </a:lnTo>
                      <a:lnTo>
                        <a:pt x="65" y="35"/>
                      </a:lnTo>
                      <a:lnTo>
                        <a:pt x="65" y="41"/>
                      </a:lnTo>
                      <a:lnTo>
                        <a:pt x="63" y="46"/>
                      </a:lnTo>
                      <a:lnTo>
                        <a:pt x="60" y="52"/>
                      </a:lnTo>
                      <a:lnTo>
                        <a:pt x="56" y="58"/>
                      </a:lnTo>
                      <a:lnTo>
                        <a:pt x="44" y="46"/>
                      </a:lnTo>
                      <a:close/>
                      <a:moveTo>
                        <a:pt x="50" y="35"/>
                      </a:moveTo>
                      <a:lnTo>
                        <a:pt x="50" y="35"/>
                      </a:lnTo>
                      <a:lnTo>
                        <a:pt x="65" y="35"/>
                      </a:lnTo>
                      <a:lnTo>
                        <a:pt x="50" y="35"/>
                      </a:lnTo>
                      <a:close/>
                      <a:moveTo>
                        <a:pt x="50" y="35"/>
                      </a:moveTo>
                      <a:lnTo>
                        <a:pt x="50" y="35"/>
                      </a:lnTo>
                      <a:lnTo>
                        <a:pt x="65" y="35"/>
                      </a:lnTo>
                      <a:lnTo>
                        <a:pt x="50" y="35"/>
                      </a:lnTo>
                      <a:close/>
                      <a:moveTo>
                        <a:pt x="50" y="35"/>
                      </a:moveTo>
                      <a:lnTo>
                        <a:pt x="48" y="27"/>
                      </a:lnTo>
                      <a:lnTo>
                        <a:pt x="44" y="22"/>
                      </a:lnTo>
                      <a:lnTo>
                        <a:pt x="56" y="10"/>
                      </a:lnTo>
                      <a:lnTo>
                        <a:pt x="60" y="16"/>
                      </a:lnTo>
                      <a:lnTo>
                        <a:pt x="63" y="22"/>
                      </a:lnTo>
                      <a:lnTo>
                        <a:pt x="65" y="27"/>
                      </a:lnTo>
                      <a:lnTo>
                        <a:pt x="65" y="35"/>
                      </a:lnTo>
                      <a:lnTo>
                        <a:pt x="50" y="35"/>
                      </a:lnTo>
                      <a:close/>
                      <a:moveTo>
                        <a:pt x="44" y="22"/>
                      </a:moveTo>
                      <a:lnTo>
                        <a:pt x="44" y="22"/>
                      </a:lnTo>
                      <a:lnTo>
                        <a:pt x="50" y="16"/>
                      </a:lnTo>
                      <a:lnTo>
                        <a:pt x="44" y="22"/>
                      </a:lnTo>
                      <a:close/>
                      <a:moveTo>
                        <a:pt x="44" y="22"/>
                      </a:moveTo>
                      <a:lnTo>
                        <a:pt x="38" y="18"/>
                      </a:lnTo>
                      <a:lnTo>
                        <a:pt x="33" y="18"/>
                      </a:lnTo>
                      <a:lnTo>
                        <a:pt x="33" y="0"/>
                      </a:lnTo>
                      <a:lnTo>
                        <a:pt x="38" y="2"/>
                      </a:lnTo>
                      <a:lnTo>
                        <a:pt x="46" y="4"/>
                      </a:lnTo>
                      <a:lnTo>
                        <a:pt x="52" y="6"/>
                      </a:lnTo>
                      <a:lnTo>
                        <a:pt x="56" y="10"/>
                      </a:lnTo>
                      <a:lnTo>
                        <a:pt x="44" y="22"/>
                      </a:lnTo>
                      <a:close/>
                      <a:moveTo>
                        <a:pt x="33" y="18"/>
                      </a:moveTo>
                      <a:lnTo>
                        <a:pt x="33" y="18"/>
                      </a:lnTo>
                      <a:lnTo>
                        <a:pt x="33" y="0"/>
                      </a:lnTo>
                      <a:lnTo>
                        <a:pt x="33" y="18"/>
                      </a:lnTo>
                      <a:close/>
                      <a:moveTo>
                        <a:pt x="33" y="18"/>
                      </a:moveTo>
                      <a:lnTo>
                        <a:pt x="33" y="18"/>
                      </a:lnTo>
                      <a:lnTo>
                        <a:pt x="33" y="0"/>
                      </a:lnTo>
                      <a:lnTo>
                        <a:pt x="33" y="18"/>
                      </a:lnTo>
                      <a:close/>
                      <a:moveTo>
                        <a:pt x="33" y="18"/>
                      </a:moveTo>
                      <a:lnTo>
                        <a:pt x="25" y="18"/>
                      </a:lnTo>
                      <a:lnTo>
                        <a:pt x="21" y="22"/>
                      </a:lnTo>
                      <a:lnTo>
                        <a:pt x="10" y="10"/>
                      </a:lnTo>
                      <a:lnTo>
                        <a:pt x="13" y="6"/>
                      </a:lnTo>
                      <a:lnTo>
                        <a:pt x="19" y="4"/>
                      </a:lnTo>
                      <a:lnTo>
                        <a:pt x="25" y="2"/>
                      </a:lnTo>
                      <a:lnTo>
                        <a:pt x="33" y="0"/>
                      </a:lnTo>
                      <a:lnTo>
                        <a:pt x="33" y="18"/>
                      </a:lnTo>
                      <a:close/>
                      <a:moveTo>
                        <a:pt x="21" y="22"/>
                      </a:moveTo>
                      <a:lnTo>
                        <a:pt x="17" y="27"/>
                      </a:lnTo>
                      <a:lnTo>
                        <a:pt x="15" y="35"/>
                      </a:lnTo>
                      <a:lnTo>
                        <a:pt x="0" y="35"/>
                      </a:lnTo>
                      <a:lnTo>
                        <a:pt x="0" y="27"/>
                      </a:lnTo>
                      <a:lnTo>
                        <a:pt x="2" y="22"/>
                      </a:lnTo>
                      <a:lnTo>
                        <a:pt x="6" y="16"/>
                      </a:lnTo>
                      <a:lnTo>
                        <a:pt x="10" y="10"/>
                      </a:lnTo>
                      <a:lnTo>
                        <a:pt x="21" y="22"/>
                      </a:lnTo>
                      <a:close/>
                      <a:moveTo>
                        <a:pt x="15" y="35"/>
                      </a:moveTo>
                      <a:lnTo>
                        <a:pt x="15" y="35"/>
                      </a:lnTo>
                      <a:lnTo>
                        <a:pt x="0" y="35"/>
                      </a:lnTo>
                      <a:lnTo>
                        <a:pt x="15" y="35"/>
                      </a:lnTo>
                      <a:close/>
                      <a:moveTo>
                        <a:pt x="15" y="35"/>
                      </a:moveTo>
                      <a:lnTo>
                        <a:pt x="15" y="35"/>
                      </a:lnTo>
                      <a:lnTo>
                        <a:pt x="0" y="35"/>
                      </a:lnTo>
                      <a:lnTo>
                        <a:pt x="15" y="35"/>
                      </a:lnTo>
                      <a:close/>
                      <a:moveTo>
                        <a:pt x="15" y="35"/>
                      </a:moveTo>
                      <a:lnTo>
                        <a:pt x="17" y="41"/>
                      </a:lnTo>
                      <a:lnTo>
                        <a:pt x="21" y="46"/>
                      </a:lnTo>
                      <a:lnTo>
                        <a:pt x="10" y="58"/>
                      </a:lnTo>
                      <a:lnTo>
                        <a:pt x="6" y="52"/>
                      </a:lnTo>
                      <a:lnTo>
                        <a:pt x="2" y="46"/>
                      </a:lnTo>
                      <a:lnTo>
                        <a:pt x="0" y="41"/>
                      </a:lnTo>
                      <a:lnTo>
                        <a:pt x="0" y="35"/>
                      </a:lnTo>
                      <a:lnTo>
                        <a:pt x="15" y="35"/>
                      </a:lnTo>
                      <a:close/>
                      <a:moveTo>
                        <a:pt x="21" y="46"/>
                      </a:moveTo>
                      <a:lnTo>
                        <a:pt x="25" y="50"/>
                      </a:lnTo>
                      <a:lnTo>
                        <a:pt x="33" y="50"/>
                      </a:lnTo>
                      <a:lnTo>
                        <a:pt x="33" y="68"/>
                      </a:lnTo>
                      <a:lnTo>
                        <a:pt x="25" y="66"/>
                      </a:lnTo>
                      <a:lnTo>
                        <a:pt x="19" y="64"/>
                      </a:lnTo>
                      <a:lnTo>
                        <a:pt x="13" y="62"/>
                      </a:lnTo>
                      <a:lnTo>
                        <a:pt x="10" y="58"/>
                      </a:lnTo>
                      <a:lnTo>
                        <a:pt x="21" y="46"/>
                      </a:lnTo>
                      <a:close/>
                      <a:moveTo>
                        <a:pt x="33" y="50"/>
                      </a:moveTo>
                      <a:lnTo>
                        <a:pt x="33" y="50"/>
                      </a:lnTo>
                      <a:lnTo>
                        <a:pt x="33" y="68"/>
                      </a:lnTo>
                      <a:lnTo>
                        <a:pt x="33" y="50"/>
                      </a:lnTo>
                      <a:close/>
                    </a:path>
                  </a:pathLst>
                </a:custGeom>
                <a:solidFill>
                  <a:srgbClr val="00FFFF"/>
                </a:solidFill>
                <a:ln w="9525">
                  <a:solidFill>
                    <a:srgbClr val="00FFFF"/>
                  </a:solidFill>
                  <a:round/>
                  <a:headEnd/>
                  <a:tailEnd/>
                </a:ln>
              </p:spPr>
              <p:txBody>
                <a:bodyPr/>
                <a:lstStyle/>
                <a:p>
                  <a:endParaRPr lang="es-ES"/>
                </a:p>
              </p:txBody>
            </p:sp>
            <p:sp>
              <p:nvSpPr>
                <p:cNvPr id="1530" name="Freeform 50"/>
                <p:cNvSpPr>
                  <a:spLocks noEditPoints="1"/>
                </p:cNvSpPr>
                <p:nvPr/>
              </p:nvSpPr>
              <p:spPr bwMode="auto">
                <a:xfrm>
                  <a:off x="2340" y="2447"/>
                  <a:ext cx="34" cy="48"/>
                </a:xfrm>
                <a:custGeom>
                  <a:avLst/>
                  <a:gdLst>
                    <a:gd name="T0" fmla="*/ 3 w 65"/>
                    <a:gd name="T1" fmla="*/ 13 h 68"/>
                    <a:gd name="T2" fmla="*/ 3 w 65"/>
                    <a:gd name="T3" fmla="*/ 17 h 68"/>
                    <a:gd name="T4" fmla="*/ 3 w 65"/>
                    <a:gd name="T5" fmla="*/ 13 h 68"/>
                    <a:gd name="T6" fmla="*/ 3 w 65"/>
                    <a:gd name="T7" fmla="*/ 11 h 68"/>
                    <a:gd name="T8" fmla="*/ 4 w 65"/>
                    <a:gd name="T9" fmla="*/ 16 h 68"/>
                    <a:gd name="T10" fmla="*/ 3 w 65"/>
                    <a:gd name="T11" fmla="*/ 16 h 68"/>
                    <a:gd name="T12" fmla="*/ 3 w 65"/>
                    <a:gd name="T13" fmla="*/ 13 h 68"/>
                    <a:gd name="T14" fmla="*/ 3 w 65"/>
                    <a:gd name="T15" fmla="*/ 11 h 68"/>
                    <a:gd name="T16" fmla="*/ 3 w 65"/>
                    <a:gd name="T17" fmla="*/ 11 h 68"/>
                    <a:gd name="T18" fmla="*/ 4 w 65"/>
                    <a:gd name="T19" fmla="*/ 10 h 68"/>
                    <a:gd name="T20" fmla="*/ 5 w 65"/>
                    <a:gd name="T21" fmla="*/ 9 h 68"/>
                    <a:gd name="T22" fmla="*/ 5 w 65"/>
                    <a:gd name="T23" fmla="*/ 11 h 68"/>
                    <a:gd name="T24" fmla="*/ 4 w 65"/>
                    <a:gd name="T25" fmla="*/ 14 h 68"/>
                    <a:gd name="T26" fmla="*/ 4 w 65"/>
                    <a:gd name="T27" fmla="*/ 9 h 68"/>
                    <a:gd name="T28" fmla="*/ 5 w 65"/>
                    <a:gd name="T29" fmla="*/ 9 h 68"/>
                    <a:gd name="T30" fmla="*/ 4 w 65"/>
                    <a:gd name="T31" fmla="*/ 9 h 68"/>
                    <a:gd name="T32" fmla="*/ 4 w 65"/>
                    <a:gd name="T33" fmla="*/ 9 h 68"/>
                    <a:gd name="T34" fmla="*/ 5 w 65"/>
                    <a:gd name="T35" fmla="*/ 9 h 68"/>
                    <a:gd name="T36" fmla="*/ 4 w 65"/>
                    <a:gd name="T37" fmla="*/ 9 h 68"/>
                    <a:gd name="T38" fmla="*/ 3 w 65"/>
                    <a:gd name="T39" fmla="*/ 6 h 68"/>
                    <a:gd name="T40" fmla="*/ 4 w 65"/>
                    <a:gd name="T41" fmla="*/ 4 h 68"/>
                    <a:gd name="T42" fmla="*/ 5 w 65"/>
                    <a:gd name="T43" fmla="*/ 6 h 68"/>
                    <a:gd name="T44" fmla="*/ 4 w 65"/>
                    <a:gd name="T45" fmla="*/ 9 h 68"/>
                    <a:gd name="T46" fmla="*/ 3 w 65"/>
                    <a:gd name="T47" fmla="*/ 6 h 68"/>
                    <a:gd name="T48" fmla="*/ 3 w 65"/>
                    <a:gd name="T49" fmla="*/ 6 h 68"/>
                    <a:gd name="T50" fmla="*/ 3 w 65"/>
                    <a:gd name="T51" fmla="*/ 4 h 68"/>
                    <a:gd name="T52" fmla="*/ 3 w 65"/>
                    <a:gd name="T53" fmla="*/ 0 h 68"/>
                    <a:gd name="T54" fmla="*/ 4 w 65"/>
                    <a:gd name="T55" fmla="*/ 1 h 68"/>
                    <a:gd name="T56" fmla="*/ 4 w 65"/>
                    <a:gd name="T57" fmla="*/ 3 h 68"/>
                    <a:gd name="T58" fmla="*/ 3 w 65"/>
                    <a:gd name="T59" fmla="*/ 4 h 68"/>
                    <a:gd name="T60" fmla="*/ 3 w 65"/>
                    <a:gd name="T61" fmla="*/ 0 h 68"/>
                    <a:gd name="T62" fmla="*/ 3 w 65"/>
                    <a:gd name="T63" fmla="*/ 4 h 68"/>
                    <a:gd name="T64" fmla="*/ 3 w 65"/>
                    <a:gd name="T65" fmla="*/ 4 h 68"/>
                    <a:gd name="T66" fmla="*/ 3 w 65"/>
                    <a:gd name="T67" fmla="*/ 0 h 68"/>
                    <a:gd name="T68" fmla="*/ 3 w 65"/>
                    <a:gd name="T69" fmla="*/ 4 h 68"/>
                    <a:gd name="T70" fmla="*/ 2 w 65"/>
                    <a:gd name="T71" fmla="*/ 6 h 68"/>
                    <a:gd name="T72" fmla="*/ 1 w 65"/>
                    <a:gd name="T73" fmla="*/ 1 h 68"/>
                    <a:gd name="T74" fmla="*/ 2 w 65"/>
                    <a:gd name="T75" fmla="*/ 1 h 68"/>
                    <a:gd name="T76" fmla="*/ 3 w 65"/>
                    <a:gd name="T77" fmla="*/ 4 h 68"/>
                    <a:gd name="T78" fmla="*/ 2 w 65"/>
                    <a:gd name="T79" fmla="*/ 6 h 68"/>
                    <a:gd name="T80" fmla="*/ 0 w 65"/>
                    <a:gd name="T81" fmla="*/ 9 h 68"/>
                    <a:gd name="T82" fmla="*/ 1 w 65"/>
                    <a:gd name="T83" fmla="*/ 6 h 68"/>
                    <a:gd name="T84" fmla="*/ 1 w 65"/>
                    <a:gd name="T85" fmla="*/ 3 h 68"/>
                    <a:gd name="T86" fmla="*/ 1 w 65"/>
                    <a:gd name="T87" fmla="*/ 9 h 68"/>
                    <a:gd name="T88" fmla="*/ 0 w 65"/>
                    <a:gd name="T89" fmla="*/ 9 h 68"/>
                    <a:gd name="T90" fmla="*/ 1 w 65"/>
                    <a:gd name="T91" fmla="*/ 9 h 68"/>
                    <a:gd name="T92" fmla="*/ 1 w 65"/>
                    <a:gd name="T93" fmla="*/ 9 h 68"/>
                    <a:gd name="T94" fmla="*/ 0 w 65"/>
                    <a:gd name="T95" fmla="*/ 9 h 68"/>
                    <a:gd name="T96" fmla="*/ 1 w 65"/>
                    <a:gd name="T97" fmla="*/ 9 h 68"/>
                    <a:gd name="T98" fmla="*/ 2 w 65"/>
                    <a:gd name="T99" fmla="*/ 11 h 68"/>
                    <a:gd name="T100" fmla="*/ 1 w 65"/>
                    <a:gd name="T101" fmla="*/ 13 h 68"/>
                    <a:gd name="T102" fmla="*/ 0 w 65"/>
                    <a:gd name="T103" fmla="*/ 10 h 68"/>
                    <a:gd name="T104" fmla="*/ 1 w 65"/>
                    <a:gd name="T105" fmla="*/ 9 h 68"/>
                    <a:gd name="T106" fmla="*/ 2 w 65"/>
                    <a:gd name="T107" fmla="*/ 13 h 68"/>
                    <a:gd name="T108" fmla="*/ 3 w 65"/>
                    <a:gd name="T109" fmla="*/ 17 h 68"/>
                    <a:gd name="T110" fmla="*/ 2 w 65"/>
                    <a:gd name="T111" fmla="*/ 16 h 68"/>
                    <a:gd name="T112" fmla="*/ 1 w 65"/>
                    <a:gd name="T113" fmla="*/ 14 h 68"/>
                    <a:gd name="T114" fmla="*/ 3 w 65"/>
                    <a:gd name="T115" fmla="*/ 13 h 68"/>
                    <a:gd name="T116" fmla="*/ 3 w 65"/>
                    <a:gd name="T117" fmla="*/ 17 h 68"/>
                    <a:gd name="T118" fmla="*/ 3 w 65"/>
                    <a:gd name="T119" fmla="*/ 13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8"/>
                    <a:gd name="T182" fmla="*/ 65 w 65"/>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8">
                      <a:moveTo>
                        <a:pt x="32" y="50"/>
                      </a:moveTo>
                      <a:lnTo>
                        <a:pt x="32" y="50"/>
                      </a:lnTo>
                      <a:lnTo>
                        <a:pt x="32" y="68"/>
                      </a:lnTo>
                      <a:lnTo>
                        <a:pt x="32" y="50"/>
                      </a:lnTo>
                      <a:close/>
                      <a:moveTo>
                        <a:pt x="32" y="50"/>
                      </a:moveTo>
                      <a:lnTo>
                        <a:pt x="38" y="50"/>
                      </a:lnTo>
                      <a:lnTo>
                        <a:pt x="44" y="46"/>
                      </a:lnTo>
                      <a:lnTo>
                        <a:pt x="55" y="58"/>
                      </a:lnTo>
                      <a:lnTo>
                        <a:pt x="52" y="62"/>
                      </a:lnTo>
                      <a:lnTo>
                        <a:pt x="46" y="64"/>
                      </a:lnTo>
                      <a:lnTo>
                        <a:pt x="38" y="66"/>
                      </a:lnTo>
                      <a:lnTo>
                        <a:pt x="32" y="68"/>
                      </a:lnTo>
                      <a:lnTo>
                        <a:pt x="32" y="50"/>
                      </a:lnTo>
                      <a:close/>
                      <a:moveTo>
                        <a:pt x="44" y="46"/>
                      </a:moveTo>
                      <a:lnTo>
                        <a:pt x="44" y="46"/>
                      </a:lnTo>
                      <a:lnTo>
                        <a:pt x="50" y="52"/>
                      </a:lnTo>
                      <a:lnTo>
                        <a:pt x="44" y="46"/>
                      </a:lnTo>
                      <a:close/>
                      <a:moveTo>
                        <a:pt x="44" y="46"/>
                      </a:moveTo>
                      <a:lnTo>
                        <a:pt x="48" y="41"/>
                      </a:lnTo>
                      <a:lnTo>
                        <a:pt x="50" y="35"/>
                      </a:lnTo>
                      <a:lnTo>
                        <a:pt x="65" y="35"/>
                      </a:lnTo>
                      <a:lnTo>
                        <a:pt x="65" y="41"/>
                      </a:lnTo>
                      <a:lnTo>
                        <a:pt x="63" y="46"/>
                      </a:lnTo>
                      <a:lnTo>
                        <a:pt x="59" y="52"/>
                      </a:lnTo>
                      <a:lnTo>
                        <a:pt x="55" y="58"/>
                      </a:lnTo>
                      <a:lnTo>
                        <a:pt x="44" y="46"/>
                      </a:lnTo>
                      <a:close/>
                      <a:moveTo>
                        <a:pt x="50" y="35"/>
                      </a:moveTo>
                      <a:lnTo>
                        <a:pt x="50" y="35"/>
                      </a:lnTo>
                      <a:lnTo>
                        <a:pt x="65" y="35"/>
                      </a:lnTo>
                      <a:lnTo>
                        <a:pt x="50" y="35"/>
                      </a:lnTo>
                      <a:close/>
                      <a:moveTo>
                        <a:pt x="50" y="35"/>
                      </a:moveTo>
                      <a:lnTo>
                        <a:pt x="50" y="35"/>
                      </a:lnTo>
                      <a:lnTo>
                        <a:pt x="65" y="35"/>
                      </a:lnTo>
                      <a:lnTo>
                        <a:pt x="50" y="35"/>
                      </a:lnTo>
                      <a:close/>
                      <a:moveTo>
                        <a:pt x="50" y="35"/>
                      </a:moveTo>
                      <a:lnTo>
                        <a:pt x="48" y="27"/>
                      </a:lnTo>
                      <a:lnTo>
                        <a:pt x="44" y="22"/>
                      </a:lnTo>
                      <a:lnTo>
                        <a:pt x="55" y="10"/>
                      </a:lnTo>
                      <a:lnTo>
                        <a:pt x="59" y="16"/>
                      </a:lnTo>
                      <a:lnTo>
                        <a:pt x="63" y="22"/>
                      </a:lnTo>
                      <a:lnTo>
                        <a:pt x="65" y="27"/>
                      </a:lnTo>
                      <a:lnTo>
                        <a:pt x="65" y="35"/>
                      </a:lnTo>
                      <a:lnTo>
                        <a:pt x="50" y="35"/>
                      </a:lnTo>
                      <a:close/>
                      <a:moveTo>
                        <a:pt x="44" y="22"/>
                      </a:moveTo>
                      <a:lnTo>
                        <a:pt x="44" y="22"/>
                      </a:lnTo>
                      <a:lnTo>
                        <a:pt x="50" y="16"/>
                      </a:lnTo>
                      <a:lnTo>
                        <a:pt x="44" y="22"/>
                      </a:lnTo>
                      <a:close/>
                      <a:moveTo>
                        <a:pt x="44" y="22"/>
                      </a:moveTo>
                      <a:lnTo>
                        <a:pt x="38" y="18"/>
                      </a:lnTo>
                      <a:lnTo>
                        <a:pt x="32" y="18"/>
                      </a:lnTo>
                      <a:lnTo>
                        <a:pt x="32" y="0"/>
                      </a:lnTo>
                      <a:lnTo>
                        <a:pt x="38" y="2"/>
                      </a:lnTo>
                      <a:lnTo>
                        <a:pt x="46" y="4"/>
                      </a:lnTo>
                      <a:lnTo>
                        <a:pt x="52" y="6"/>
                      </a:lnTo>
                      <a:lnTo>
                        <a:pt x="55" y="10"/>
                      </a:lnTo>
                      <a:lnTo>
                        <a:pt x="44" y="22"/>
                      </a:lnTo>
                      <a:close/>
                      <a:moveTo>
                        <a:pt x="32" y="18"/>
                      </a:moveTo>
                      <a:lnTo>
                        <a:pt x="32" y="18"/>
                      </a:lnTo>
                      <a:lnTo>
                        <a:pt x="32" y="0"/>
                      </a:lnTo>
                      <a:lnTo>
                        <a:pt x="32" y="18"/>
                      </a:lnTo>
                      <a:close/>
                      <a:moveTo>
                        <a:pt x="32" y="18"/>
                      </a:moveTo>
                      <a:lnTo>
                        <a:pt x="32" y="18"/>
                      </a:lnTo>
                      <a:lnTo>
                        <a:pt x="32" y="0"/>
                      </a:lnTo>
                      <a:lnTo>
                        <a:pt x="32" y="18"/>
                      </a:lnTo>
                      <a:close/>
                      <a:moveTo>
                        <a:pt x="32" y="18"/>
                      </a:moveTo>
                      <a:lnTo>
                        <a:pt x="25" y="18"/>
                      </a:lnTo>
                      <a:lnTo>
                        <a:pt x="21" y="22"/>
                      </a:lnTo>
                      <a:lnTo>
                        <a:pt x="9" y="10"/>
                      </a:lnTo>
                      <a:lnTo>
                        <a:pt x="13" y="6"/>
                      </a:lnTo>
                      <a:lnTo>
                        <a:pt x="19" y="4"/>
                      </a:lnTo>
                      <a:lnTo>
                        <a:pt x="25" y="2"/>
                      </a:lnTo>
                      <a:lnTo>
                        <a:pt x="32" y="0"/>
                      </a:lnTo>
                      <a:lnTo>
                        <a:pt x="32" y="18"/>
                      </a:lnTo>
                      <a:close/>
                      <a:moveTo>
                        <a:pt x="21" y="22"/>
                      </a:moveTo>
                      <a:lnTo>
                        <a:pt x="17" y="27"/>
                      </a:lnTo>
                      <a:lnTo>
                        <a:pt x="15" y="35"/>
                      </a:lnTo>
                      <a:lnTo>
                        <a:pt x="0" y="35"/>
                      </a:lnTo>
                      <a:lnTo>
                        <a:pt x="0" y="27"/>
                      </a:lnTo>
                      <a:lnTo>
                        <a:pt x="2" y="22"/>
                      </a:lnTo>
                      <a:lnTo>
                        <a:pt x="5" y="16"/>
                      </a:lnTo>
                      <a:lnTo>
                        <a:pt x="9" y="10"/>
                      </a:lnTo>
                      <a:lnTo>
                        <a:pt x="21" y="22"/>
                      </a:lnTo>
                      <a:close/>
                      <a:moveTo>
                        <a:pt x="15" y="35"/>
                      </a:moveTo>
                      <a:lnTo>
                        <a:pt x="15" y="35"/>
                      </a:lnTo>
                      <a:lnTo>
                        <a:pt x="0" y="35"/>
                      </a:lnTo>
                      <a:lnTo>
                        <a:pt x="15" y="35"/>
                      </a:lnTo>
                      <a:close/>
                      <a:moveTo>
                        <a:pt x="15" y="35"/>
                      </a:moveTo>
                      <a:lnTo>
                        <a:pt x="15" y="35"/>
                      </a:lnTo>
                      <a:lnTo>
                        <a:pt x="0" y="35"/>
                      </a:lnTo>
                      <a:lnTo>
                        <a:pt x="15" y="35"/>
                      </a:lnTo>
                      <a:close/>
                      <a:moveTo>
                        <a:pt x="15" y="35"/>
                      </a:moveTo>
                      <a:lnTo>
                        <a:pt x="17" y="41"/>
                      </a:lnTo>
                      <a:lnTo>
                        <a:pt x="21" y="46"/>
                      </a:lnTo>
                      <a:lnTo>
                        <a:pt x="9" y="58"/>
                      </a:lnTo>
                      <a:lnTo>
                        <a:pt x="5" y="52"/>
                      </a:lnTo>
                      <a:lnTo>
                        <a:pt x="2" y="46"/>
                      </a:lnTo>
                      <a:lnTo>
                        <a:pt x="0" y="41"/>
                      </a:lnTo>
                      <a:lnTo>
                        <a:pt x="0" y="35"/>
                      </a:lnTo>
                      <a:lnTo>
                        <a:pt x="15" y="35"/>
                      </a:lnTo>
                      <a:close/>
                      <a:moveTo>
                        <a:pt x="21" y="46"/>
                      </a:moveTo>
                      <a:lnTo>
                        <a:pt x="25" y="50"/>
                      </a:lnTo>
                      <a:lnTo>
                        <a:pt x="32" y="50"/>
                      </a:lnTo>
                      <a:lnTo>
                        <a:pt x="32" y="68"/>
                      </a:lnTo>
                      <a:lnTo>
                        <a:pt x="25" y="66"/>
                      </a:lnTo>
                      <a:lnTo>
                        <a:pt x="19" y="64"/>
                      </a:lnTo>
                      <a:lnTo>
                        <a:pt x="13" y="62"/>
                      </a:lnTo>
                      <a:lnTo>
                        <a:pt x="9" y="58"/>
                      </a:lnTo>
                      <a:lnTo>
                        <a:pt x="21" y="46"/>
                      </a:lnTo>
                      <a:close/>
                      <a:moveTo>
                        <a:pt x="32" y="50"/>
                      </a:moveTo>
                      <a:lnTo>
                        <a:pt x="32" y="50"/>
                      </a:lnTo>
                      <a:lnTo>
                        <a:pt x="32" y="68"/>
                      </a:lnTo>
                      <a:lnTo>
                        <a:pt x="32" y="50"/>
                      </a:lnTo>
                      <a:close/>
                    </a:path>
                  </a:pathLst>
                </a:custGeom>
                <a:solidFill>
                  <a:srgbClr val="00FFFF"/>
                </a:solidFill>
                <a:ln w="9525">
                  <a:solidFill>
                    <a:srgbClr val="00FFFF"/>
                  </a:solidFill>
                  <a:round/>
                  <a:headEnd/>
                  <a:tailEnd/>
                </a:ln>
              </p:spPr>
              <p:txBody>
                <a:bodyPr/>
                <a:lstStyle/>
                <a:p>
                  <a:endParaRPr lang="es-ES"/>
                </a:p>
              </p:txBody>
            </p:sp>
            <p:sp>
              <p:nvSpPr>
                <p:cNvPr id="1531" name="Freeform 51"/>
                <p:cNvSpPr>
                  <a:spLocks noEditPoints="1"/>
                </p:cNvSpPr>
                <p:nvPr/>
              </p:nvSpPr>
              <p:spPr bwMode="auto">
                <a:xfrm>
                  <a:off x="2346" y="2447"/>
                  <a:ext cx="35" cy="48"/>
                </a:xfrm>
                <a:custGeom>
                  <a:avLst/>
                  <a:gdLst>
                    <a:gd name="T0" fmla="*/ 3 w 68"/>
                    <a:gd name="T1" fmla="*/ 13 h 68"/>
                    <a:gd name="T2" fmla="*/ 3 w 68"/>
                    <a:gd name="T3" fmla="*/ 17 h 68"/>
                    <a:gd name="T4" fmla="*/ 3 w 68"/>
                    <a:gd name="T5" fmla="*/ 13 h 68"/>
                    <a:gd name="T6" fmla="*/ 3 w 68"/>
                    <a:gd name="T7" fmla="*/ 11 h 68"/>
                    <a:gd name="T8" fmla="*/ 4 w 68"/>
                    <a:gd name="T9" fmla="*/ 16 h 68"/>
                    <a:gd name="T10" fmla="*/ 3 w 68"/>
                    <a:gd name="T11" fmla="*/ 16 h 68"/>
                    <a:gd name="T12" fmla="*/ 3 w 68"/>
                    <a:gd name="T13" fmla="*/ 13 h 68"/>
                    <a:gd name="T14" fmla="*/ 3 w 68"/>
                    <a:gd name="T15" fmla="*/ 11 h 68"/>
                    <a:gd name="T16" fmla="*/ 3 w 68"/>
                    <a:gd name="T17" fmla="*/ 11 h 68"/>
                    <a:gd name="T18" fmla="*/ 4 w 68"/>
                    <a:gd name="T19" fmla="*/ 10 h 68"/>
                    <a:gd name="T20" fmla="*/ 5 w 68"/>
                    <a:gd name="T21" fmla="*/ 9 h 68"/>
                    <a:gd name="T22" fmla="*/ 5 w 68"/>
                    <a:gd name="T23" fmla="*/ 11 h 68"/>
                    <a:gd name="T24" fmla="*/ 4 w 68"/>
                    <a:gd name="T25" fmla="*/ 14 h 68"/>
                    <a:gd name="T26" fmla="*/ 4 w 68"/>
                    <a:gd name="T27" fmla="*/ 9 h 68"/>
                    <a:gd name="T28" fmla="*/ 5 w 68"/>
                    <a:gd name="T29" fmla="*/ 9 h 68"/>
                    <a:gd name="T30" fmla="*/ 4 w 68"/>
                    <a:gd name="T31" fmla="*/ 9 h 68"/>
                    <a:gd name="T32" fmla="*/ 4 w 68"/>
                    <a:gd name="T33" fmla="*/ 9 h 68"/>
                    <a:gd name="T34" fmla="*/ 5 w 68"/>
                    <a:gd name="T35" fmla="*/ 9 h 68"/>
                    <a:gd name="T36" fmla="*/ 4 w 68"/>
                    <a:gd name="T37" fmla="*/ 9 h 68"/>
                    <a:gd name="T38" fmla="*/ 3 w 68"/>
                    <a:gd name="T39" fmla="*/ 6 h 68"/>
                    <a:gd name="T40" fmla="*/ 4 w 68"/>
                    <a:gd name="T41" fmla="*/ 4 h 68"/>
                    <a:gd name="T42" fmla="*/ 5 w 68"/>
                    <a:gd name="T43" fmla="*/ 6 h 68"/>
                    <a:gd name="T44" fmla="*/ 4 w 68"/>
                    <a:gd name="T45" fmla="*/ 9 h 68"/>
                    <a:gd name="T46" fmla="*/ 3 w 68"/>
                    <a:gd name="T47" fmla="*/ 6 h 68"/>
                    <a:gd name="T48" fmla="*/ 3 w 68"/>
                    <a:gd name="T49" fmla="*/ 6 h 68"/>
                    <a:gd name="T50" fmla="*/ 3 w 68"/>
                    <a:gd name="T51" fmla="*/ 4 h 68"/>
                    <a:gd name="T52" fmla="*/ 3 w 68"/>
                    <a:gd name="T53" fmla="*/ 0 h 68"/>
                    <a:gd name="T54" fmla="*/ 3 w 68"/>
                    <a:gd name="T55" fmla="*/ 1 h 68"/>
                    <a:gd name="T56" fmla="*/ 4 w 68"/>
                    <a:gd name="T57" fmla="*/ 3 h 68"/>
                    <a:gd name="T58" fmla="*/ 3 w 68"/>
                    <a:gd name="T59" fmla="*/ 4 h 68"/>
                    <a:gd name="T60" fmla="*/ 3 w 68"/>
                    <a:gd name="T61" fmla="*/ 0 h 68"/>
                    <a:gd name="T62" fmla="*/ 3 w 68"/>
                    <a:gd name="T63" fmla="*/ 4 h 68"/>
                    <a:gd name="T64" fmla="*/ 3 w 68"/>
                    <a:gd name="T65" fmla="*/ 4 h 68"/>
                    <a:gd name="T66" fmla="*/ 3 w 68"/>
                    <a:gd name="T67" fmla="*/ 0 h 68"/>
                    <a:gd name="T68" fmla="*/ 3 w 68"/>
                    <a:gd name="T69" fmla="*/ 4 h 68"/>
                    <a:gd name="T70" fmla="*/ 2 w 68"/>
                    <a:gd name="T71" fmla="*/ 6 h 68"/>
                    <a:gd name="T72" fmla="*/ 1 w 68"/>
                    <a:gd name="T73" fmla="*/ 1 h 68"/>
                    <a:gd name="T74" fmla="*/ 2 w 68"/>
                    <a:gd name="T75" fmla="*/ 1 h 68"/>
                    <a:gd name="T76" fmla="*/ 3 w 68"/>
                    <a:gd name="T77" fmla="*/ 4 h 68"/>
                    <a:gd name="T78" fmla="*/ 2 w 68"/>
                    <a:gd name="T79" fmla="*/ 6 h 68"/>
                    <a:gd name="T80" fmla="*/ 0 w 68"/>
                    <a:gd name="T81" fmla="*/ 9 h 68"/>
                    <a:gd name="T82" fmla="*/ 1 w 68"/>
                    <a:gd name="T83" fmla="*/ 6 h 68"/>
                    <a:gd name="T84" fmla="*/ 1 w 68"/>
                    <a:gd name="T85" fmla="*/ 3 h 68"/>
                    <a:gd name="T86" fmla="*/ 2 w 68"/>
                    <a:gd name="T87" fmla="*/ 9 h 68"/>
                    <a:gd name="T88" fmla="*/ 0 w 68"/>
                    <a:gd name="T89" fmla="*/ 9 h 68"/>
                    <a:gd name="T90" fmla="*/ 2 w 68"/>
                    <a:gd name="T91" fmla="*/ 9 h 68"/>
                    <a:gd name="T92" fmla="*/ 2 w 68"/>
                    <a:gd name="T93" fmla="*/ 9 h 68"/>
                    <a:gd name="T94" fmla="*/ 0 w 68"/>
                    <a:gd name="T95" fmla="*/ 9 h 68"/>
                    <a:gd name="T96" fmla="*/ 2 w 68"/>
                    <a:gd name="T97" fmla="*/ 9 h 68"/>
                    <a:gd name="T98" fmla="*/ 2 w 68"/>
                    <a:gd name="T99" fmla="*/ 11 h 68"/>
                    <a:gd name="T100" fmla="*/ 1 w 68"/>
                    <a:gd name="T101" fmla="*/ 13 h 68"/>
                    <a:gd name="T102" fmla="*/ 1 w 68"/>
                    <a:gd name="T103" fmla="*/ 10 h 68"/>
                    <a:gd name="T104" fmla="*/ 2 w 68"/>
                    <a:gd name="T105" fmla="*/ 9 h 68"/>
                    <a:gd name="T106" fmla="*/ 2 w 68"/>
                    <a:gd name="T107" fmla="*/ 13 h 68"/>
                    <a:gd name="T108" fmla="*/ 3 w 68"/>
                    <a:gd name="T109" fmla="*/ 17 h 68"/>
                    <a:gd name="T110" fmla="*/ 2 w 68"/>
                    <a:gd name="T111" fmla="*/ 16 h 68"/>
                    <a:gd name="T112" fmla="*/ 1 w 68"/>
                    <a:gd name="T113" fmla="*/ 14 h 68"/>
                    <a:gd name="T114" fmla="*/ 3 w 68"/>
                    <a:gd name="T115" fmla="*/ 13 h 68"/>
                    <a:gd name="T116" fmla="*/ 3 w 68"/>
                    <a:gd name="T117" fmla="*/ 17 h 68"/>
                    <a:gd name="T118" fmla="*/ 3 w 68"/>
                    <a:gd name="T119" fmla="*/ 13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68"/>
                    <a:gd name="T182" fmla="*/ 68 w 68"/>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68">
                      <a:moveTo>
                        <a:pt x="33" y="50"/>
                      </a:moveTo>
                      <a:lnTo>
                        <a:pt x="33" y="50"/>
                      </a:lnTo>
                      <a:lnTo>
                        <a:pt x="33" y="68"/>
                      </a:lnTo>
                      <a:lnTo>
                        <a:pt x="33" y="50"/>
                      </a:lnTo>
                      <a:close/>
                      <a:moveTo>
                        <a:pt x="33" y="50"/>
                      </a:moveTo>
                      <a:lnTo>
                        <a:pt x="41" y="50"/>
                      </a:lnTo>
                      <a:lnTo>
                        <a:pt x="46" y="46"/>
                      </a:lnTo>
                      <a:lnTo>
                        <a:pt x="58" y="58"/>
                      </a:lnTo>
                      <a:lnTo>
                        <a:pt x="52" y="62"/>
                      </a:lnTo>
                      <a:lnTo>
                        <a:pt x="46" y="64"/>
                      </a:lnTo>
                      <a:lnTo>
                        <a:pt x="41" y="66"/>
                      </a:lnTo>
                      <a:lnTo>
                        <a:pt x="33" y="68"/>
                      </a:lnTo>
                      <a:lnTo>
                        <a:pt x="33" y="50"/>
                      </a:lnTo>
                      <a:close/>
                      <a:moveTo>
                        <a:pt x="46" y="46"/>
                      </a:moveTo>
                      <a:lnTo>
                        <a:pt x="46" y="46"/>
                      </a:lnTo>
                      <a:lnTo>
                        <a:pt x="52" y="52"/>
                      </a:lnTo>
                      <a:lnTo>
                        <a:pt x="46" y="46"/>
                      </a:lnTo>
                      <a:close/>
                      <a:moveTo>
                        <a:pt x="46" y="46"/>
                      </a:moveTo>
                      <a:lnTo>
                        <a:pt x="50" y="41"/>
                      </a:lnTo>
                      <a:lnTo>
                        <a:pt x="50" y="35"/>
                      </a:lnTo>
                      <a:lnTo>
                        <a:pt x="68" y="35"/>
                      </a:lnTo>
                      <a:lnTo>
                        <a:pt x="66" y="41"/>
                      </a:lnTo>
                      <a:lnTo>
                        <a:pt x="64" y="46"/>
                      </a:lnTo>
                      <a:lnTo>
                        <a:pt x="62" y="52"/>
                      </a:lnTo>
                      <a:lnTo>
                        <a:pt x="58" y="58"/>
                      </a:lnTo>
                      <a:lnTo>
                        <a:pt x="46" y="46"/>
                      </a:lnTo>
                      <a:close/>
                      <a:moveTo>
                        <a:pt x="50" y="35"/>
                      </a:moveTo>
                      <a:lnTo>
                        <a:pt x="50" y="35"/>
                      </a:lnTo>
                      <a:lnTo>
                        <a:pt x="68" y="35"/>
                      </a:lnTo>
                      <a:lnTo>
                        <a:pt x="50" y="35"/>
                      </a:lnTo>
                      <a:close/>
                      <a:moveTo>
                        <a:pt x="50" y="35"/>
                      </a:moveTo>
                      <a:lnTo>
                        <a:pt x="50" y="35"/>
                      </a:lnTo>
                      <a:lnTo>
                        <a:pt x="68" y="35"/>
                      </a:lnTo>
                      <a:lnTo>
                        <a:pt x="50" y="35"/>
                      </a:lnTo>
                      <a:close/>
                      <a:moveTo>
                        <a:pt x="50" y="35"/>
                      </a:moveTo>
                      <a:lnTo>
                        <a:pt x="50" y="27"/>
                      </a:lnTo>
                      <a:lnTo>
                        <a:pt x="46" y="22"/>
                      </a:lnTo>
                      <a:lnTo>
                        <a:pt x="58" y="10"/>
                      </a:lnTo>
                      <a:lnTo>
                        <a:pt x="62" y="16"/>
                      </a:lnTo>
                      <a:lnTo>
                        <a:pt x="64" y="22"/>
                      </a:lnTo>
                      <a:lnTo>
                        <a:pt x="66" y="27"/>
                      </a:lnTo>
                      <a:lnTo>
                        <a:pt x="68" y="35"/>
                      </a:lnTo>
                      <a:lnTo>
                        <a:pt x="50" y="35"/>
                      </a:lnTo>
                      <a:close/>
                      <a:moveTo>
                        <a:pt x="46" y="22"/>
                      </a:moveTo>
                      <a:lnTo>
                        <a:pt x="46" y="22"/>
                      </a:lnTo>
                      <a:lnTo>
                        <a:pt x="52" y="16"/>
                      </a:lnTo>
                      <a:lnTo>
                        <a:pt x="46" y="22"/>
                      </a:lnTo>
                      <a:close/>
                      <a:moveTo>
                        <a:pt x="46" y="22"/>
                      </a:moveTo>
                      <a:lnTo>
                        <a:pt x="41" y="18"/>
                      </a:lnTo>
                      <a:lnTo>
                        <a:pt x="35" y="18"/>
                      </a:lnTo>
                      <a:lnTo>
                        <a:pt x="35" y="0"/>
                      </a:lnTo>
                      <a:lnTo>
                        <a:pt x="41" y="2"/>
                      </a:lnTo>
                      <a:lnTo>
                        <a:pt x="46" y="4"/>
                      </a:lnTo>
                      <a:lnTo>
                        <a:pt x="52" y="6"/>
                      </a:lnTo>
                      <a:lnTo>
                        <a:pt x="58" y="10"/>
                      </a:lnTo>
                      <a:lnTo>
                        <a:pt x="46" y="22"/>
                      </a:lnTo>
                      <a:close/>
                      <a:moveTo>
                        <a:pt x="35" y="18"/>
                      </a:moveTo>
                      <a:lnTo>
                        <a:pt x="33" y="18"/>
                      </a:lnTo>
                      <a:lnTo>
                        <a:pt x="33" y="0"/>
                      </a:lnTo>
                      <a:lnTo>
                        <a:pt x="35" y="0"/>
                      </a:lnTo>
                      <a:lnTo>
                        <a:pt x="35" y="18"/>
                      </a:lnTo>
                      <a:close/>
                      <a:moveTo>
                        <a:pt x="33" y="18"/>
                      </a:moveTo>
                      <a:lnTo>
                        <a:pt x="33" y="18"/>
                      </a:lnTo>
                      <a:lnTo>
                        <a:pt x="33" y="0"/>
                      </a:lnTo>
                      <a:lnTo>
                        <a:pt x="33" y="18"/>
                      </a:lnTo>
                      <a:close/>
                      <a:moveTo>
                        <a:pt x="33" y="18"/>
                      </a:moveTo>
                      <a:lnTo>
                        <a:pt x="27" y="18"/>
                      </a:lnTo>
                      <a:lnTo>
                        <a:pt x="21" y="22"/>
                      </a:lnTo>
                      <a:lnTo>
                        <a:pt x="10" y="10"/>
                      </a:lnTo>
                      <a:lnTo>
                        <a:pt x="16" y="6"/>
                      </a:lnTo>
                      <a:lnTo>
                        <a:pt x="21" y="4"/>
                      </a:lnTo>
                      <a:lnTo>
                        <a:pt x="27" y="2"/>
                      </a:lnTo>
                      <a:lnTo>
                        <a:pt x="33" y="0"/>
                      </a:lnTo>
                      <a:lnTo>
                        <a:pt x="33" y="18"/>
                      </a:lnTo>
                      <a:close/>
                      <a:moveTo>
                        <a:pt x="21" y="22"/>
                      </a:moveTo>
                      <a:lnTo>
                        <a:pt x="18" y="27"/>
                      </a:lnTo>
                      <a:lnTo>
                        <a:pt x="18" y="35"/>
                      </a:lnTo>
                      <a:lnTo>
                        <a:pt x="0" y="35"/>
                      </a:lnTo>
                      <a:lnTo>
                        <a:pt x="2" y="27"/>
                      </a:lnTo>
                      <a:lnTo>
                        <a:pt x="4" y="22"/>
                      </a:lnTo>
                      <a:lnTo>
                        <a:pt x="6" y="16"/>
                      </a:lnTo>
                      <a:lnTo>
                        <a:pt x="10" y="10"/>
                      </a:lnTo>
                      <a:lnTo>
                        <a:pt x="21" y="22"/>
                      </a:lnTo>
                      <a:close/>
                      <a:moveTo>
                        <a:pt x="18" y="35"/>
                      </a:moveTo>
                      <a:lnTo>
                        <a:pt x="18" y="35"/>
                      </a:lnTo>
                      <a:lnTo>
                        <a:pt x="0" y="35"/>
                      </a:lnTo>
                      <a:lnTo>
                        <a:pt x="18" y="35"/>
                      </a:lnTo>
                      <a:close/>
                      <a:moveTo>
                        <a:pt x="18" y="35"/>
                      </a:moveTo>
                      <a:lnTo>
                        <a:pt x="18" y="35"/>
                      </a:lnTo>
                      <a:lnTo>
                        <a:pt x="0" y="35"/>
                      </a:lnTo>
                      <a:lnTo>
                        <a:pt x="18" y="35"/>
                      </a:lnTo>
                      <a:close/>
                      <a:moveTo>
                        <a:pt x="18" y="35"/>
                      </a:moveTo>
                      <a:lnTo>
                        <a:pt x="18" y="41"/>
                      </a:lnTo>
                      <a:lnTo>
                        <a:pt x="21" y="46"/>
                      </a:lnTo>
                      <a:lnTo>
                        <a:pt x="10" y="58"/>
                      </a:lnTo>
                      <a:lnTo>
                        <a:pt x="6" y="52"/>
                      </a:lnTo>
                      <a:lnTo>
                        <a:pt x="4" y="46"/>
                      </a:lnTo>
                      <a:lnTo>
                        <a:pt x="2" y="41"/>
                      </a:lnTo>
                      <a:lnTo>
                        <a:pt x="0" y="35"/>
                      </a:lnTo>
                      <a:lnTo>
                        <a:pt x="18" y="35"/>
                      </a:lnTo>
                      <a:close/>
                      <a:moveTo>
                        <a:pt x="21" y="46"/>
                      </a:moveTo>
                      <a:lnTo>
                        <a:pt x="27" y="50"/>
                      </a:lnTo>
                      <a:lnTo>
                        <a:pt x="33" y="50"/>
                      </a:lnTo>
                      <a:lnTo>
                        <a:pt x="33" y="68"/>
                      </a:lnTo>
                      <a:lnTo>
                        <a:pt x="27" y="66"/>
                      </a:lnTo>
                      <a:lnTo>
                        <a:pt x="21" y="64"/>
                      </a:lnTo>
                      <a:lnTo>
                        <a:pt x="16" y="62"/>
                      </a:lnTo>
                      <a:lnTo>
                        <a:pt x="10" y="58"/>
                      </a:lnTo>
                      <a:lnTo>
                        <a:pt x="21" y="46"/>
                      </a:lnTo>
                      <a:close/>
                      <a:moveTo>
                        <a:pt x="33" y="50"/>
                      </a:moveTo>
                      <a:lnTo>
                        <a:pt x="33" y="50"/>
                      </a:lnTo>
                      <a:lnTo>
                        <a:pt x="33" y="68"/>
                      </a:lnTo>
                      <a:lnTo>
                        <a:pt x="33" y="50"/>
                      </a:lnTo>
                      <a:close/>
                    </a:path>
                  </a:pathLst>
                </a:custGeom>
                <a:solidFill>
                  <a:srgbClr val="00FFFF"/>
                </a:solidFill>
                <a:ln w="9525">
                  <a:solidFill>
                    <a:srgbClr val="00FFFF"/>
                  </a:solidFill>
                  <a:round/>
                  <a:headEnd/>
                  <a:tailEnd/>
                </a:ln>
              </p:spPr>
              <p:txBody>
                <a:bodyPr/>
                <a:lstStyle/>
                <a:p>
                  <a:endParaRPr lang="es-ES"/>
                </a:p>
              </p:txBody>
            </p:sp>
            <p:sp>
              <p:nvSpPr>
                <p:cNvPr id="1532" name="Freeform 52"/>
                <p:cNvSpPr>
                  <a:spLocks noEditPoints="1"/>
                </p:cNvSpPr>
                <p:nvPr/>
              </p:nvSpPr>
              <p:spPr bwMode="auto">
                <a:xfrm>
                  <a:off x="2484" y="2447"/>
                  <a:ext cx="35" cy="48"/>
                </a:xfrm>
                <a:custGeom>
                  <a:avLst/>
                  <a:gdLst>
                    <a:gd name="T0" fmla="*/ 3 w 67"/>
                    <a:gd name="T1" fmla="*/ 13 h 68"/>
                    <a:gd name="T2" fmla="*/ 3 w 67"/>
                    <a:gd name="T3" fmla="*/ 17 h 68"/>
                    <a:gd name="T4" fmla="*/ 3 w 67"/>
                    <a:gd name="T5" fmla="*/ 13 h 68"/>
                    <a:gd name="T6" fmla="*/ 4 w 67"/>
                    <a:gd name="T7" fmla="*/ 11 h 68"/>
                    <a:gd name="T8" fmla="*/ 4 w 67"/>
                    <a:gd name="T9" fmla="*/ 16 h 68"/>
                    <a:gd name="T10" fmla="*/ 3 w 67"/>
                    <a:gd name="T11" fmla="*/ 16 h 68"/>
                    <a:gd name="T12" fmla="*/ 3 w 67"/>
                    <a:gd name="T13" fmla="*/ 13 h 68"/>
                    <a:gd name="T14" fmla="*/ 4 w 67"/>
                    <a:gd name="T15" fmla="*/ 11 h 68"/>
                    <a:gd name="T16" fmla="*/ 4 w 67"/>
                    <a:gd name="T17" fmla="*/ 11 h 68"/>
                    <a:gd name="T18" fmla="*/ 4 w 67"/>
                    <a:gd name="T19" fmla="*/ 10 h 68"/>
                    <a:gd name="T20" fmla="*/ 5 w 67"/>
                    <a:gd name="T21" fmla="*/ 9 h 68"/>
                    <a:gd name="T22" fmla="*/ 5 w 67"/>
                    <a:gd name="T23" fmla="*/ 11 h 68"/>
                    <a:gd name="T24" fmla="*/ 4 w 67"/>
                    <a:gd name="T25" fmla="*/ 14 h 68"/>
                    <a:gd name="T26" fmla="*/ 4 w 67"/>
                    <a:gd name="T27" fmla="*/ 9 h 68"/>
                    <a:gd name="T28" fmla="*/ 5 w 67"/>
                    <a:gd name="T29" fmla="*/ 9 h 68"/>
                    <a:gd name="T30" fmla="*/ 4 w 67"/>
                    <a:gd name="T31" fmla="*/ 9 h 68"/>
                    <a:gd name="T32" fmla="*/ 4 w 67"/>
                    <a:gd name="T33" fmla="*/ 9 h 68"/>
                    <a:gd name="T34" fmla="*/ 5 w 67"/>
                    <a:gd name="T35" fmla="*/ 9 h 68"/>
                    <a:gd name="T36" fmla="*/ 4 w 67"/>
                    <a:gd name="T37" fmla="*/ 9 h 68"/>
                    <a:gd name="T38" fmla="*/ 4 w 67"/>
                    <a:gd name="T39" fmla="*/ 6 h 68"/>
                    <a:gd name="T40" fmla="*/ 5 w 67"/>
                    <a:gd name="T41" fmla="*/ 4 h 68"/>
                    <a:gd name="T42" fmla="*/ 5 w 67"/>
                    <a:gd name="T43" fmla="*/ 6 h 68"/>
                    <a:gd name="T44" fmla="*/ 4 w 67"/>
                    <a:gd name="T45" fmla="*/ 9 h 68"/>
                    <a:gd name="T46" fmla="*/ 4 w 67"/>
                    <a:gd name="T47" fmla="*/ 6 h 68"/>
                    <a:gd name="T48" fmla="*/ 4 w 67"/>
                    <a:gd name="T49" fmla="*/ 6 h 68"/>
                    <a:gd name="T50" fmla="*/ 3 w 67"/>
                    <a:gd name="T51" fmla="*/ 4 h 68"/>
                    <a:gd name="T52" fmla="*/ 3 w 67"/>
                    <a:gd name="T53" fmla="*/ 0 h 68"/>
                    <a:gd name="T54" fmla="*/ 4 w 67"/>
                    <a:gd name="T55" fmla="*/ 1 h 68"/>
                    <a:gd name="T56" fmla="*/ 4 w 67"/>
                    <a:gd name="T57" fmla="*/ 3 h 68"/>
                    <a:gd name="T58" fmla="*/ 3 w 67"/>
                    <a:gd name="T59" fmla="*/ 4 h 68"/>
                    <a:gd name="T60" fmla="*/ 3 w 67"/>
                    <a:gd name="T61" fmla="*/ 0 h 68"/>
                    <a:gd name="T62" fmla="*/ 3 w 67"/>
                    <a:gd name="T63" fmla="*/ 4 h 68"/>
                    <a:gd name="T64" fmla="*/ 3 w 67"/>
                    <a:gd name="T65" fmla="*/ 4 h 68"/>
                    <a:gd name="T66" fmla="*/ 3 w 67"/>
                    <a:gd name="T67" fmla="*/ 0 h 68"/>
                    <a:gd name="T68" fmla="*/ 3 w 67"/>
                    <a:gd name="T69" fmla="*/ 4 h 68"/>
                    <a:gd name="T70" fmla="*/ 2 w 67"/>
                    <a:gd name="T71" fmla="*/ 6 h 68"/>
                    <a:gd name="T72" fmla="*/ 1 w 67"/>
                    <a:gd name="T73" fmla="*/ 1 h 68"/>
                    <a:gd name="T74" fmla="*/ 2 w 67"/>
                    <a:gd name="T75" fmla="*/ 1 h 68"/>
                    <a:gd name="T76" fmla="*/ 3 w 67"/>
                    <a:gd name="T77" fmla="*/ 4 h 68"/>
                    <a:gd name="T78" fmla="*/ 2 w 67"/>
                    <a:gd name="T79" fmla="*/ 6 h 68"/>
                    <a:gd name="T80" fmla="*/ 0 w 67"/>
                    <a:gd name="T81" fmla="*/ 9 h 68"/>
                    <a:gd name="T82" fmla="*/ 1 w 67"/>
                    <a:gd name="T83" fmla="*/ 6 h 68"/>
                    <a:gd name="T84" fmla="*/ 1 w 67"/>
                    <a:gd name="T85" fmla="*/ 3 h 68"/>
                    <a:gd name="T86" fmla="*/ 1 w 67"/>
                    <a:gd name="T87" fmla="*/ 9 h 68"/>
                    <a:gd name="T88" fmla="*/ 0 w 67"/>
                    <a:gd name="T89" fmla="*/ 9 h 68"/>
                    <a:gd name="T90" fmla="*/ 1 w 67"/>
                    <a:gd name="T91" fmla="*/ 9 h 68"/>
                    <a:gd name="T92" fmla="*/ 1 w 67"/>
                    <a:gd name="T93" fmla="*/ 9 h 68"/>
                    <a:gd name="T94" fmla="*/ 0 w 67"/>
                    <a:gd name="T95" fmla="*/ 9 h 68"/>
                    <a:gd name="T96" fmla="*/ 1 w 67"/>
                    <a:gd name="T97" fmla="*/ 9 h 68"/>
                    <a:gd name="T98" fmla="*/ 2 w 67"/>
                    <a:gd name="T99" fmla="*/ 11 h 68"/>
                    <a:gd name="T100" fmla="*/ 1 w 67"/>
                    <a:gd name="T101" fmla="*/ 13 h 68"/>
                    <a:gd name="T102" fmla="*/ 0 w 67"/>
                    <a:gd name="T103" fmla="*/ 10 h 68"/>
                    <a:gd name="T104" fmla="*/ 1 w 67"/>
                    <a:gd name="T105" fmla="*/ 9 h 68"/>
                    <a:gd name="T106" fmla="*/ 2 w 67"/>
                    <a:gd name="T107" fmla="*/ 13 h 68"/>
                    <a:gd name="T108" fmla="*/ 3 w 67"/>
                    <a:gd name="T109" fmla="*/ 17 h 68"/>
                    <a:gd name="T110" fmla="*/ 2 w 67"/>
                    <a:gd name="T111" fmla="*/ 16 h 68"/>
                    <a:gd name="T112" fmla="*/ 1 w 67"/>
                    <a:gd name="T113" fmla="*/ 14 h 68"/>
                    <a:gd name="T114" fmla="*/ 3 w 67"/>
                    <a:gd name="T115" fmla="*/ 13 h 68"/>
                    <a:gd name="T116" fmla="*/ 3 w 67"/>
                    <a:gd name="T117" fmla="*/ 17 h 68"/>
                    <a:gd name="T118" fmla="*/ 3 w 67"/>
                    <a:gd name="T119" fmla="*/ 13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8"/>
                    <a:gd name="T182" fmla="*/ 67 w 67"/>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8">
                      <a:moveTo>
                        <a:pt x="32" y="50"/>
                      </a:moveTo>
                      <a:lnTo>
                        <a:pt x="32" y="50"/>
                      </a:lnTo>
                      <a:lnTo>
                        <a:pt x="32" y="68"/>
                      </a:lnTo>
                      <a:lnTo>
                        <a:pt x="32" y="50"/>
                      </a:lnTo>
                      <a:close/>
                      <a:moveTo>
                        <a:pt x="32" y="50"/>
                      </a:moveTo>
                      <a:lnTo>
                        <a:pt x="40" y="50"/>
                      </a:lnTo>
                      <a:lnTo>
                        <a:pt x="46" y="46"/>
                      </a:lnTo>
                      <a:lnTo>
                        <a:pt x="57" y="58"/>
                      </a:lnTo>
                      <a:lnTo>
                        <a:pt x="52" y="62"/>
                      </a:lnTo>
                      <a:lnTo>
                        <a:pt x="46" y="64"/>
                      </a:lnTo>
                      <a:lnTo>
                        <a:pt x="40" y="66"/>
                      </a:lnTo>
                      <a:lnTo>
                        <a:pt x="32" y="68"/>
                      </a:lnTo>
                      <a:lnTo>
                        <a:pt x="32" y="50"/>
                      </a:lnTo>
                      <a:close/>
                      <a:moveTo>
                        <a:pt x="46" y="46"/>
                      </a:moveTo>
                      <a:lnTo>
                        <a:pt x="46" y="46"/>
                      </a:lnTo>
                      <a:lnTo>
                        <a:pt x="52" y="52"/>
                      </a:lnTo>
                      <a:lnTo>
                        <a:pt x="46" y="46"/>
                      </a:lnTo>
                      <a:close/>
                      <a:moveTo>
                        <a:pt x="46" y="46"/>
                      </a:moveTo>
                      <a:lnTo>
                        <a:pt x="50" y="41"/>
                      </a:lnTo>
                      <a:lnTo>
                        <a:pt x="50" y="35"/>
                      </a:lnTo>
                      <a:lnTo>
                        <a:pt x="67" y="35"/>
                      </a:lnTo>
                      <a:lnTo>
                        <a:pt x="65" y="41"/>
                      </a:lnTo>
                      <a:lnTo>
                        <a:pt x="63" y="46"/>
                      </a:lnTo>
                      <a:lnTo>
                        <a:pt x="61" y="52"/>
                      </a:lnTo>
                      <a:lnTo>
                        <a:pt x="57" y="58"/>
                      </a:lnTo>
                      <a:lnTo>
                        <a:pt x="46" y="46"/>
                      </a:lnTo>
                      <a:close/>
                      <a:moveTo>
                        <a:pt x="50" y="35"/>
                      </a:moveTo>
                      <a:lnTo>
                        <a:pt x="50" y="35"/>
                      </a:lnTo>
                      <a:lnTo>
                        <a:pt x="67" y="35"/>
                      </a:lnTo>
                      <a:lnTo>
                        <a:pt x="50" y="35"/>
                      </a:lnTo>
                      <a:close/>
                      <a:moveTo>
                        <a:pt x="50" y="35"/>
                      </a:moveTo>
                      <a:lnTo>
                        <a:pt x="50" y="35"/>
                      </a:lnTo>
                      <a:lnTo>
                        <a:pt x="67" y="35"/>
                      </a:lnTo>
                      <a:lnTo>
                        <a:pt x="50" y="35"/>
                      </a:lnTo>
                      <a:close/>
                      <a:moveTo>
                        <a:pt x="50" y="35"/>
                      </a:moveTo>
                      <a:lnTo>
                        <a:pt x="50" y="27"/>
                      </a:lnTo>
                      <a:lnTo>
                        <a:pt x="46" y="22"/>
                      </a:lnTo>
                      <a:lnTo>
                        <a:pt x="57" y="10"/>
                      </a:lnTo>
                      <a:lnTo>
                        <a:pt x="61" y="16"/>
                      </a:lnTo>
                      <a:lnTo>
                        <a:pt x="63" y="22"/>
                      </a:lnTo>
                      <a:lnTo>
                        <a:pt x="65" y="27"/>
                      </a:lnTo>
                      <a:lnTo>
                        <a:pt x="67" y="35"/>
                      </a:lnTo>
                      <a:lnTo>
                        <a:pt x="50" y="35"/>
                      </a:lnTo>
                      <a:close/>
                      <a:moveTo>
                        <a:pt x="46" y="22"/>
                      </a:moveTo>
                      <a:lnTo>
                        <a:pt x="46" y="22"/>
                      </a:lnTo>
                      <a:lnTo>
                        <a:pt x="52" y="16"/>
                      </a:lnTo>
                      <a:lnTo>
                        <a:pt x="46" y="22"/>
                      </a:lnTo>
                      <a:close/>
                      <a:moveTo>
                        <a:pt x="46" y="22"/>
                      </a:moveTo>
                      <a:lnTo>
                        <a:pt x="40" y="18"/>
                      </a:lnTo>
                      <a:lnTo>
                        <a:pt x="32" y="18"/>
                      </a:lnTo>
                      <a:lnTo>
                        <a:pt x="32" y="0"/>
                      </a:lnTo>
                      <a:lnTo>
                        <a:pt x="40" y="2"/>
                      </a:lnTo>
                      <a:lnTo>
                        <a:pt x="46" y="4"/>
                      </a:lnTo>
                      <a:lnTo>
                        <a:pt x="52" y="6"/>
                      </a:lnTo>
                      <a:lnTo>
                        <a:pt x="57" y="10"/>
                      </a:lnTo>
                      <a:lnTo>
                        <a:pt x="46" y="22"/>
                      </a:lnTo>
                      <a:close/>
                      <a:moveTo>
                        <a:pt x="32" y="18"/>
                      </a:moveTo>
                      <a:lnTo>
                        <a:pt x="32" y="18"/>
                      </a:lnTo>
                      <a:lnTo>
                        <a:pt x="32" y="0"/>
                      </a:lnTo>
                      <a:lnTo>
                        <a:pt x="32" y="18"/>
                      </a:lnTo>
                      <a:close/>
                      <a:moveTo>
                        <a:pt x="32" y="18"/>
                      </a:moveTo>
                      <a:lnTo>
                        <a:pt x="32" y="18"/>
                      </a:lnTo>
                      <a:lnTo>
                        <a:pt x="32" y="0"/>
                      </a:lnTo>
                      <a:lnTo>
                        <a:pt x="32" y="18"/>
                      </a:lnTo>
                      <a:close/>
                      <a:moveTo>
                        <a:pt x="32" y="18"/>
                      </a:moveTo>
                      <a:lnTo>
                        <a:pt x="27" y="18"/>
                      </a:lnTo>
                      <a:lnTo>
                        <a:pt x="21" y="22"/>
                      </a:lnTo>
                      <a:lnTo>
                        <a:pt x="9" y="10"/>
                      </a:lnTo>
                      <a:lnTo>
                        <a:pt x="15" y="6"/>
                      </a:lnTo>
                      <a:lnTo>
                        <a:pt x="21" y="4"/>
                      </a:lnTo>
                      <a:lnTo>
                        <a:pt x="27" y="2"/>
                      </a:lnTo>
                      <a:lnTo>
                        <a:pt x="32" y="0"/>
                      </a:lnTo>
                      <a:lnTo>
                        <a:pt x="32" y="18"/>
                      </a:lnTo>
                      <a:close/>
                      <a:moveTo>
                        <a:pt x="21" y="22"/>
                      </a:moveTo>
                      <a:lnTo>
                        <a:pt x="17" y="27"/>
                      </a:lnTo>
                      <a:lnTo>
                        <a:pt x="15" y="35"/>
                      </a:lnTo>
                      <a:lnTo>
                        <a:pt x="0" y="35"/>
                      </a:lnTo>
                      <a:lnTo>
                        <a:pt x="0" y="27"/>
                      </a:lnTo>
                      <a:lnTo>
                        <a:pt x="2" y="22"/>
                      </a:lnTo>
                      <a:lnTo>
                        <a:pt x="5" y="16"/>
                      </a:lnTo>
                      <a:lnTo>
                        <a:pt x="9" y="10"/>
                      </a:lnTo>
                      <a:lnTo>
                        <a:pt x="21" y="22"/>
                      </a:lnTo>
                      <a:close/>
                      <a:moveTo>
                        <a:pt x="15" y="35"/>
                      </a:moveTo>
                      <a:lnTo>
                        <a:pt x="15" y="35"/>
                      </a:lnTo>
                      <a:lnTo>
                        <a:pt x="0" y="35"/>
                      </a:lnTo>
                      <a:lnTo>
                        <a:pt x="15" y="35"/>
                      </a:lnTo>
                      <a:close/>
                      <a:moveTo>
                        <a:pt x="15" y="35"/>
                      </a:moveTo>
                      <a:lnTo>
                        <a:pt x="15" y="35"/>
                      </a:lnTo>
                      <a:lnTo>
                        <a:pt x="0" y="35"/>
                      </a:lnTo>
                      <a:lnTo>
                        <a:pt x="15" y="35"/>
                      </a:lnTo>
                      <a:close/>
                      <a:moveTo>
                        <a:pt x="15" y="35"/>
                      </a:moveTo>
                      <a:lnTo>
                        <a:pt x="17" y="41"/>
                      </a:lnTo>
                      <a:lnTo>
                        <a:pt x="21" y="46"/>
                      </a:lnTo>
                      <a:lnTo>
                        <a:pt x="9" y="58"/>
                      </a:lnTo>
                      <a:lnTo>
                        <a:pt x="5" y="52"/>
                      </a:lnTo>
                      <a:lnTo>
                        <a:pt x="2" y="46"/>
                      </a:lnTo>
                      <a:lnTo>
                        <a:pt x="0" y="41"/>
                      </a:lnTo>
                      <a:lnTo>
                        <a:pt x="0" y="35"/>
                      </a:lnTo>
                      <a:lnTo>
                        <a:pt x="15" y="35"/>
                      </a:lnTo>
                      <a:close/>
                      <a:moveTo>
                        <a:pt x="21" y="46"/>
                      </a:moveTo>
                      <a:lnTo>
                        <a:pt x="27" y="50"/>
                      </a:lnTo>
                      <a:lnTo>
                        <a:pt x="32" y="50"/>
                      </a:lnTo>
                      <a:lnTo>
                        <a:pt x="32" y="68"/>
                      </a:lnTo>
                      <a:lnTo>
                        <a:pt x="27" y="66"/>
                      </a:lnTo>
                      <a:lnTo>
                        <a:pt x="21" y="64"/>
                      </a:lnTo>
                      <a:lnTo>
                        <a:pt x="15" y="62"/>
                      </a:lnTo>
                      <a:lnTo>
                        <a:pt x="9" y="58"/>
                      </a:lnTo>
                      <a:lnTo>
                        <a:pt x="21" y="46"/>
                      </a:lnTo>
                      <a:close/>
                      <a:moveTo>
                        <a:pt x="32" y="50"/>
                      </a:moveTo>
                      <a:lnTo>
                        <a:pt x="32" y="50"/>
                      </a:lnTo>
                      <a:lnTo>
                        <a:pt x="32" y="68"/>
                      </a:lnTo>
                      <a:lnTo>
                        <a:pt x="32" y="50"/>
                      </a:lnTo>
                      <a:close/>
                    </a:path>
                  </a:pathLst>
                </a:custGeom>
                <a:solidFill>
                  <a:srgbClr val="00FFFF"/>
                </a:solidFill>
                <a:ln w="9525">
                  <a:solidFill>
                    <a:srgbClr val="00FFFF"/>
                  </a:solidFill>
                  <a:round/>
                  <a:headEnd/>
                  <a:tailEnd/>
                </a:ln>
              </p:spPr>
              <p:txBody>
                <a:bodyPr/>
                <a:lstStyle/>
                <a:p>
                  <a:endParaRPr lang="es-ES"/>
                </a:p>
              </p:txBody>
            </p:sp>
            <p:sp>
              <p:nvSpPr>
                <p:cNvPr id="1533" name="Freeform 53"/>
                <p:cNvSpPr>
                  <a:spLocks noEditPoints="1"/>
                </p:cNvSpPr>
                <p:nvPr/>
              </p:nvSpPr>
              <p:spPr bwMode="auto">
                <a:xfrm>
                  <a:off x="2558" y="2447"/>
                  <a:ext cx="35" cy="48"/>
                </a:xfrm>
                <a:custGeom>
                  <a:avLst/>
                  <a:gdLst>
                    <a:gd name="T0" fmla="*/ 3 w 67"/>
                    <a:gd name="T1" fmla="*/ 13 h 68"/>
                    <a:gd name="T2" fmla="*/ 3 w 67"/>
                    <a:gd name="T3" fmla="*/ 17 h 68"/>
                    <a:gd name="T4" fmla="*/ 3 w 67"/>
                    <a:gd name="T5" fmla="*/ 13 h 68"/>
                    <a:gd name="T6" fmla="*/ 4 w 67"/>
                    <a:gd name="T7" fmla="*/ 11 h 68"/>
                    <a:gd name="T8" fmla="*/ 4 w 67"/>
                    <a:gd name="T9" fmla="*/ 16 h 68"/>
                    <a:gd name="T10" fmla="*/ 3 w 67"/>
                    <a:gd name="T11" fmla="*/ 16 h 68"/>
                    <a:gd name="T12" fmla="*/ 3 w 67"/>
                    <a:gd name="T13" fmla="*/ 13 h 68"/>
                    <a:gd name="T14" fmla="*/ 4 w 67"/>
                    <a:gd name="T15" fmla="*/ 11 h 68"/>
                    <a:gd name="T16" fmla="*/ 4 w 67"/>
                    <a:gd name="T17" fmla="*/ 11 h 68"/>
                    <a:gd name="T18" fmla="*/ 4 w 67"/>
                    <a:gd name="T19" fmla="*/ 10 h 68"/>
                    <a:gd name="T20" fmla="*/ 5 w 67"/>
                    <a:gd name="T21" fmla="*/ 9 h 68"/>
                    <a:gd name="T22" fmla="*/ 5 w 67"/>
                    <a:gd name="T23" fmla="*/ 11 h 68"/>
                    <a:gd name="T24" fmla="*/ 4 w 67"/>
                    <a:gd name="T25" fmla="*/ 14 h 68"/>
                    <a:gd name="T26" fmla="*/ 4 w 67"/>
                    <a:gd name="T27" fmla="*/ 9 h 68"/>
                    <a:gd name="T28" fmla="*/ 5 w 67"/>
                    <a:gd name="T29" fmla="*/ 9 h 68"/>
                    <a:gd name="T30" fmla="*/ 4 w 67"/>
                    <a:gd name="T31" fmla="*/ 9 h 68"/>
                    <a:gd name="T32" fmla="*/ 4 w 67"/>
                    <a:gd name="T33" fmla="*/ 9 h 68"/>
                    <a:gd name="T34" fmla="*/ 5 w 67"/>
                    <a:gd name="T35" fmla="*/ 9 h 68"/>
                    <a:gd name="T36" fmla="*/ 4 w 67"/>
                    <a:gd name="T37" fmla="*/ 9 h 68"/>
                    <a:gd name="T38" fmla="*/ 4 w 67"/>
                    <a:gd name="T39" fmla="*/ 6 h 68"/>
                    <a:gd name="T40" fmla="*/ 5 w 67"/>
                    <a:gd name="T41" fmla="*/ 4 h 68"/>
                    <a:gd name="T42" fmla="*/ 5 w 67"/>
                    <a:gd name="T43" fmla="*/ 6 h 68"/>
                    <a:gd name="T44" fmla="*/ 4 w 67"/>
                    <a:gd name="T45" fmla="*/ 9 h 68"/>
                    <a:gd name="T46" fmla="*/ 4 w 67"/>
                    <a:gd name="T47" fmla="*/ 6 h 68"/>
                    <a:gd name="T48" fmla="*/ 4 w 67"/>
                    <a:gd name="T49" fmla="*/ 6 h 68"/>
                    <a:gd name="T50" fmla="*/ 3 w 67"/>
                    <a:gd name="T51" fmla="*/ 4 h 68"/>
                    <a:gd name="T52" fmla="*/ 3 w 67"/>
                    <a:gd name="T53" fmla="*/ 0 h 68"/>
                    <a:gd name="T54" fmla="*/ 4 w 67"/>
                    <a:gd name="T55" fmla="*/ 1 h 68"/>
                    <a:gd name="T56" fmla="*/ 4 w 67"/>
                    <a:gd name="T57" fmla="*/ 3 h 68"/>
                    <a:gd name="T58" fmla="*/ 3 w 67"/>
                    <a:gd name="T59" fmla="*/ 4 h 68"/>
                    <a:gd name="T60" fmla="*/ 3 w 67"/>
                    <a:gd name="T61" fmla="*/ 0 h 68"/>
                    <a:gd name="T62" fmla="*/ 3 w 67"/>
                    <a:gd name="T63" fmla="*/ 4 h 68"/>
                    <a:gd name="T64" fmla="*/ 3 w 67"/>
                    <a:gd name="T65" fmla="*/ 4 h 68"/>
                    <a:gd name="T66" fmla="*/ 3 w 67"/>
                    <a:gd name="T67" fmla="*/ 0 h 68"/>
                    <a:gd name="T68" fmla="*/ 3 w 67"/>
                    <a:gd name="T69" fmla="*/ 4 h 68"/>
                    <a:gd name="T70" fmla="*/ 2 w 67"/>
                    <a:gd name="T71" fmla="*/ 6 h 68"/>
                    <a:gd name="T72" fmla="*/ 1 w 67"/>
                    <a:gd name="T73" fmla="*/ 1 h 68"/>
                    <a:gd name="T74" fmla="*/ 2 w 67"/>
                    <a:gd name="T75" fmla="*/ 1 h 68"/>
                    <a:gd name="T76" fmla="*/ 3 w 67"/>
                    <a:gd name="T77" fmla="*/ 4 h 68"/>
                    <a:gd name="T78" fmla="*/ 2 w 67"/>
                    <a:gd name="T79" fmla="*/ 6 h 68"/>
                    <a:gd name="T80" fmla="*/ 0 w 67"/>
                    <a:gd name="T81" fmla="*/ 9 h 68"/>
                    <a:gd name="T82" fmla="*/ 1 w 67"/>
                    <a:gd name="T83" fmla="*/ 6 h 68"/>
                    <a:gd name="T84" fmla="*/ 1 w 67"/>
                    <a:gd name="T85" fmla="*/ 3 h 68"/>
                    <a:gd name="T86" fmla="*/ 2 w 67"/>
                    <a:gd name="T87" fmla="*/ 9 h 68"/>
                    <a:gd name="T88" fmla="*/ 0 w 67"/>
                    <a:gd name="T89" fmla="*/ 9 h 68"/>
                    <a:gd name="T90" fmla="*/ 2 w 67"/>
                    <a:gd name="T91" fmla="*/ 9 h 68"/>
                    <a:gd name="T92" fmla="*/ 2 w 67"/>
                    <a:gd name="T93" fmla="*/ 9 h 68"/>
                    <a:gd name="T94" fmla="*/ 0 w 67"/>
                    <a:gd name="T95" fmla="*/ 9 h 68"/>
                    <a:gd name="T96" fmla="*/ 2 w 67"/>
                    <a:gd name="T97" fmla="*/ 9 h 68"/>
                    <a:gd name="T98" fmla="*/ 2 w 67"/>
                    <a:gd name="T99" fmla="*/ 11 h 68"/>
                    <a:gd name="T100" fmla="*/ 1 w 67"/>
                    <a:gd name="T101" fmla="*/ 13 h 68"/>
                    <a:gd name="T102" fmla="*/ 1 w 67"/>
                    <a:gd name="T103" fmla="*/ 10 h 68"/>
                    <a:gd name="T104" fmla="*/ 2 w 67"/>
                    <a:gd name="T105" fmla="*/ 9 h 68"/>
                    <a:gd name="T106" fmla="*/ 2 w 67"/>
                    <a:gd name="T107" fmla="*/ 13 h 68"/>
                    <a:gd name="T108" fmla="*/ 3 w 67"/>
                    <a:gd name="T109" fmla="*/ 17 h 68"/>
                    <a:gd name="T110" fmla="*/ 2 w 67"/>
                    <a:gd name="T111" fmla="*/ 16 h 68"/>
                    <a:gd name="T112" fmla="*/ 1 w 67"/>
                    <a:gd name="T113" fmla="*/ 14 h 68"/>
                    <a:gd name="T114" fmla="*/ 3 w 67"/>
                    <a:gd name="T115" fmla="*/ 13 h 68"/>
                    <a:gd name="T116" fmla="*/ 3 w 67"/>
                    <a:gd name="T117" fmla="*/ 17 h 68"/>
                    <a:gd name="T118" fmla="*/ 3 w 67"/>
                    <a:gd name="T119" fmla="*/ 13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8"/>
                    <a:gd name="T182" fmla="*/ 67 w 67"/>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8">
                      <a:moveTo>
                        <a:pt x="35" y="50"/>
                      </a:moveTo>
                      <a:lnTo>
                        <a:pt x="35" y="50"/>
                      </a:lnTo>
                      <a:lnTo>
                        <a:pt x="35" y="68"/>
                      </a:lnTo>
                      <a:lnTo>
                        <a:pt x="35" y="50"/>
                      </a:lnTo>
                      <a:close/>
                      <a:moveTo>
                        <a:pt x="35" y="50"/>
                      </a:moveTo>
                      <a:lnTo>
                        <a:pt x="40" y="50"/>
                      </a:lnTo>
                      <a:lnTo>
                        <a:pt x="46" y="46"/>
                      </a:lnTo>
                      <a:lnTo>
                        <a:pt x="58" y="58"/>
                      </a:lnTo>
                      <a:lnTo>
                        <a:pt x="52" y="62"/>
                      </a:lnTo>
                      <a:lnTo>
                        <a:pt x="46" y="64"/>
                      </a:lnTo>
                      <a:lnTo>
                        <a:pt x="40" y="66"/>
                      </a:lnTo>
                      <a:lnTo>
                        <a:pt x="35" y="68"/>
                      </a:lnTo>
                      <a:lnTo>
                        <a:pt x="35" y="50"/>
                      </a:lnTo>
                      <a:close/>
                      <a:moveTo>
                        <a:pt x="46" y="46"/>
                      </a:moveTo>
                      <a:lnTo>
                        <a:pt x="46" y="46"/>
                      </a:lnTo>
                      <a:lnTo>
                        <a:pt x="52" y="52"/>
                      </a:lnTo>
                      <a:lnTo>
                        <a:pt x="46" y="46"/>
                      </a:lnTo>
                      <a:close/>
                      <a:moveTo>
                        <a:pt x="46" y="46"/>
                      </a:moveTo>
                      <a:lnTo>
                        <a:pt x="50" y="41"/>
                      </a:lnTo>
                      <a:lnTo>
                        <a:pt x="52" y="35"/>
                      </a:lnTo>
                      <a:lnTo>
                        <a:pt x="67" y="35"/>
                      </a:lnTo>
                      <a:lnTo>
                        <a:pt x="67" y="41"/>
                      </a:lnTo>
                      <a:lnTo>
                        <a:pt x="65" y="46"/>
                      </a:lnTo>
                      <a:lnTo>
                        <a:pt x="62" y="52"/>
                      </a:lnTo>
                      <a:lnTo>
                        <a:pt x="58" y="58"/>
                      </a:lnTo>
                      <a:lnTo>
                        <a:pt x="46" y="46"/>
                      </a:lnTo>
                      <a:close/>
                      <a:moveTo>
                        <a:pt x="52" y="35"/>
                      </a:moveTo>
                      <a:lnTo>
                        <a:pt x="52" y="35"/>
                      </a:lnTo>
                      <a:lnTo>
                        <a:pt x="67" y="35"/>
                      </a:lnTo>
                      <a:lnTo>
                        <a:pt x="52" y="35"/>
                      </a:lnTo>
                      <a:close/>
                      <a:moveTo>
                        <a:pt x="52" y="35"/>
                      </a:moveTo>
                      <a:lnTo>
                        <a:pt x="52" y="35"/>
                      </a:lnTo>
                      <a:lnTo>
                        <a:pt x="67" y="35"/>
                      </a:lnTo>
                      <a:lnTo>
                        <a:pt x="52" y="35"/>
                      </a:lnTo>
                      <a:close/>
                      <a:moveTo>
                        <a:pt x="52" y="35"/>
                      </a:moveTo>
                      <a:lnTo>
                        <a:pt x="50" y="27"/>
                      </a:lnTo>
                      <a:lnTo>
                        <a:pt x="46" y="22"/>
                      </a:lnTo>
                      <a:lnTo>
                        <a:pt x="58" y="10"/>
                      </a:lnTo>
                      <a:lnTo>
                        <a:pt x="62" y="16"/>
                      </a:lnTo>
                      <a:lnTo>
                        <a:pt x="65" y="22"/>
                      </a:lnTo>
                      <a:lnTo>
                        <a:pt x="67" y="27"/>
                      </a:lnTo>
                      <a:lnTo>
                        <a:pt x="67" y="35"/>
                      </a:lnTo>
                      <a:lnTo>
                        <a:pt x="52" y="35"/>
                      </a:lnTo>
                      <a:close/>
                      <a:moveTo>
                        <a:pt x="46" y="22"/>
                      </a:moveTo>
                      <a:lnTo>
                        <a:pt x="46" y="22"/>
                      </a:lnTo>
                      <a:lnTo>
                        <a:pt x="52" y="16"/>
                      </a:lnTo>
                      <a:lnTo>
                        <a:pt x="46" y="22"/>
                      </a:lnTo>
                      <a:close/>
                      <a:moveTo>
                        <a:pt x="46" y="22"/>
                      </a:moveTo>
                      <a:lnTo>
                        <a:pt x="40" y="18"/>
                      </a:lnTo>
                      <a:lnTo>
                        <a:pt x="35" y="18"/>
                      </a:lnTo>
                      <a:lnTo>
                        <a:pt x="35" y="0"/>
                      </a:lnTo>
                      <a:lnTo>
                        <a:pt x="40" y="2"/>
                      </a:lnTo>
                      <a:lnTo>
                        <a:pt x="46" y="4"/>
                      </a:lnTo>
                      <a:lnTo>
                        <a:pt x="52" y="6"/>
                      </a:lnTo>
                      <a:lnTo>
                        <a:pt x="58" y="10"/>
                      </a:lnTo>
                      <a:lnTo>
                        <a:pt x="46" y="22"/>
                      </a:lnTo>
                      <a:close/>
                      <a:moveTo>
                        <a:pt x="35" y="18"/>
                      </a:moveTo>
                      <a:lnTo>
                        <a:pt x="35" y="18"/>
                      </a:lnTo>
                      <a:lnTo>
                        <a:pt x="35" y="0"/>
                      </a:lnTo>
                      <a:lnTo>
                        <a:pt x="35" y="18"/>
                      </a:lnTo>
                      <a:close/>
                      <a:moveTo>
                        <a:pt x="35" y="18"/>
                      </a:moveTo>
                      <a:lnTo>
                        <a:pt x="35" y="18"/>
                      </a:lnTo>
                      <a:lnTo>
                        <a:pt x="35" y="0"/>
                      </a:lnTo>
                      <a:lnTo>
                        <a:pt x="35" y="18"/>
                      </a:lnTo>
                      <a:close/>
                      <a:moveTo>
                        <a:pt x="35" y="18"/>
                      </a:moveTo>
                      <a:lnTo>
                        <a:pt x="27" y="18"/>
                      </a:lnTo>
                      <a:lnTo>
                        <a:pt x="21" y="22"/>
                      </a:lnTo>
                      <a:lnTo>
                        <a:pt x="10" y="10"/>
                      </a:lnTo>
                      <a:lnTo>
                        <a:pt x="15" y="6"/>
                      </a:lnTo>
                      <a:lnTo>
                        <a:pt x="21" y="4"/>
                      </a:lnTo>
                      <a:lnTo>
                        <a:pt x="27" y="2"/>
                      </a:lnTo>
                      <a:lnTo>
                        <a:pt x="35" y="0"/>
                      </a:lnTo>
                      <a:lnTo>
                        <a:pt x="35" y="18"/>
                      </a:lnTo>
                      <a:close/>
                      <a:moveTo>
                        <a:pt x="21" y="22"/>
                      </a:moveTo>
                      <a:lnTo>
                        <a:pt x="17" y="27"/>
                      </a:lnTo>
                      <a:lnTo>
                        <a:pt x="17" y="35"/>
                      </a:lnTo>
                      <a:lnTo>
                        <a:pt x="0" y="35"/>
                      </a:lnTo>
                      <a:lnTo>
                        <a:pt x="2" y="27"/>
                      </a:lnTo>
                      <a:lnTo>
                        <a:pt x="4" y="22"/>
                      </a:lnTo>
                      <a:lnTo>
                        <a:pt x="6" y="16"/>
                      </a:lnTo>
                      <a:lnTo>
                        <a:pt x="10" y="10"/>
                      </a:lnTo>
                      <a:lnTo>
                        <a:pt x="21" y="22"/>
                      </a:lnTo>
                      <a:close/>
                      <a:moveTo>
                        <a:pt x="17" y="35"/>
                      </a:moveTo>
                      <a:lnTo>
                        <a:pt x="17" y="35"/>
                      </a:lnTo>
                      <a:lnTo>
                        <a:pt x="0" y="35"/>
                      </a:lnTo>
                      <a:lnTo>
                        <a:pt x="17" y="35"/>
                      </a:lnTo>
                      <a:close/>
                      <a:moveTo>
                        <a:pt x="17" y="35"/>
                      </a:moveTo>
                      <a:lnTo>
                        <a:pt x="17" y="35"/>
                      </a:lnTo>
                      <a:lnTo>
                        <a:pt x="0" y="35"/>
                      </a:lnTo>
                      <a:lnTo>
                        <a:pt x="17" y="35"/>
                      </a:lnTo>
                      <a:close/>
                      <a:moveTo>
                        <a:pt x="17" y="35"/>
                      </a:moveTo>
                      <a:lnTo>
                        <a:pt x="17" y="41"/>
                      </a:lnTo>
                      <a:lnTo>
                        <a:pt x="21" y="46"/>
                      </a:lnTo>
                      <a:lnTo>
                        <a:pt x="10" y="58"/>
                      </a:lnTo>
                      <a:lnTo>
                        <a:pt x="6" y="52"/>
                      </a:lnTo>
                      <a:lnTo>
                        <a:pt x="4" y="46"/>
                      </a:lnTo>
                      <a:lnTo>
                        <a:pt x="2" y="41"/>
                      </a:lnTo>
                      <a:lnTo>
                        <a:pt x="0" y="35"/>
                      </a:lnTo>
                      <a:lnTo>
                        <a:pt x="17" y="35"/>
                      </a:lnTo>
                      <a:close/>
                      <a:moveTo>
                        <a:pt x="21" y="46"/>
                      </a:moveTo>
                      <a:lnTo>
                        <a:pt x="27" y="50"/>
                      </a:lnTo>
                      <a:lnTo>
                        <a:pt x="35" y="50"/>
                      </a:lnTo>
                      <a:lnTo>
                        <a:pt x="35" y="68"/>
                      </a:lnTo>
                      <a:lnTo>
                        <a:pt x="27" y="66"/>
                      </a:lnTo>
                      <a:lnTo>
                        <a:pt x="21" y="64"/>
                      </a:lnTo>
                      <a:lnTo>
                        <a:pt x="15" y="62"/>
                      </a:lnTo>
                      <a:lnTo>
                        <a:pt x="10" y="58"/>
                      </a:lnTo>
                      <a:lnTo>
                        <a:pt x="21" y="46"/>
                      </a:lnTo>
                      <a:close/>
                      <a:moveTo>
                        <a:pt x="35" y="50"/>
                      </a:moveTo>
                      <a:lnTo>
                        <a:pt x="35" y="50"/>
                      </a:lnTo>
                      <a:lnTo>
                        <a:pt x="35" y="68"/>
                      </a:lnTo>
                      <a:lnTo>
                        <a:pt x="35" y="50"/>
                      </a:lnTo>
                      <a:close/>
                    </a:path>
                  </a:pathLst>
                </a:custGeom>
                <a:solidFill>
                  <a:srgbClr val="00FFFF"/>
                </a:solidFill>
                <a:ln w="9525">
                  <a:solidFill>
                    <a:srgbClr val="00FFFF"/>
                  </a:solidFill>
                  <a:round/>
                  <a:headEnd/>
                  <a:tailEnd/>
                </a:ln>
              </p:spPr>
              <p:txBody>
                <a:bodyPr/>
                <a:lstStyle/>
                <a:p>
                  <a:endParaRPr lang="es-ES"/>
                </a:p>
              </p:txBody>
            </p:sp>
            <p:sp>
              <p:nvSpPr>
                <p:cNvPr id="1534" name="Freeform 54"/>
                <p:cNvSpPr>
                  <a:spLocks noEditPoints="1"/>
                </p:cNvSpPr>
                <p:nvPr/>
              </p:nvSpPr>
              <p:spPr bwMode="auto">
                <a:xfrm>
                  <a:off x="2803" y="2447"/>
                  <a:ext cx="35" cy="48"/>
                </a:xfrm>
                <a:custGeom>
                  <a:avLst/>
                  <a:gdLst>
                    <a:gd name="T0" fmla="*/ 3 w 66"/>
                    <a:gd name="T1" fmla="*/ 13 h 68"/>
                    <a:gd name="T2" fmla="*/ 3 w 66"/>
                    <a:gd name="T3" fmla="*/ 17 h 68"/>
                    <a:gd name="T4" fmla="*/ 3 w 66"/>
                    <a:gd name="T5" fmla="*/ 13 h 68"/>
                    <a:gd name="T6" fmla="*/ 4 w 66"/>
                    <a:gd name="T7" fmla="*/ 11 h 68"/>
                    <a:gd name="T8" fmla="*/ 4 w 66"/>
                    <a:gd name="T9" fmla="*/ 16 h 68"/>
                    <a:gd name="T10" fmla="*/ 3 w 66"/>
                    <a:gd name="T11" fmla="*/ 16 h 68"/>
                    <a:gd name="T12" fmla="*/ 3 w 66"/>
                    <a:gd name="T13" fmla="*/ 13 h 68"/>
                    <a:gd name="T14" fmla="*/ 4 w 66"/>
                    <a:gd name="T15" fmla="*/ 11 h 68"/>
                    <a:gd name="T16" fmla="*/ 4 w 66"/>
                    <a:gd name="T17" fmla="*/ 11 h 68"/>
                    <a:gd name="T18" fmla="*/ 4 w 66"/>
                    <a:gd name="T19" fmla="*/ 10 h 68"/>
                    <a:gd name="T20" fmla="*/ 5 w 66"/>
                    <a:gd name="T21" fmla="*/ 9 h 68"/>
                    <a:gd name="T22" fmla="*/ 5 w 66"/>
                    <a:gd name="T23" fmla="*/ 11 h 68"/>
                    <a:gd name="T24" fmla="*/ 4 w 66"/>
                    <a:gd name="T25" fmla="*/ 14 h 68"/>
                    <a:gd name="T26" fmla="*/ 4 w 66"/>
                    <a:gd name="T27" fmla="*/ 9 h 68"/>
                    <a:gd name="T28" fmla="*/ 5 w 66"/>
                    <a:gd name="T29" fmla="*/ 9 h 68"/>
                    <a:gd name="T30" fmla="*/ 4 w 66"/>
                    <a:gd name="T31" fmla="*/ 9 h 68"/>
                    <a:gd name="T32" fmla="*/ 4 w 66"/>
                    <a:gd name="T33" fmla="*/ 9 h 68"/>
                    <a:gd name="T34" fmla="*/ 5 w 66"/>
                    <a:gd name="T35" fmla="*/ 9 h 68"/>
                    <a:gd name="T36" fmla="*/ 4 w 66"/>
                    <a:gd name="T37" fmla="*/ 9 h 68"/>
                    <a:gd name="T38" fmla="*/ 4 w 66"/>
                    <a:gd name="T39" fmla="*/ 6 h 68"/>
                    <a:gd name="T40" fmla="*/ 5 w 66"/>
                    <a:gd name="T41" fmla="*/ 4 h 68"/>
                    <a:gd name="T42" fmla="*/ 5 w 66"/>
                    <a:gd name="T43" fmla="*/ 6 h 68"/>
                    <a:gd name="T44" fmla="*/ 4 w 66"/>
                    <a:gd name="T45" fmla="*/ 9 h 68"/>
                    <a:gd name="T46" fmla="*/ 4 w 66"/>
                    <a:gd name="T47" fmla="*/ 6 h 68"/>
                    <a:gd name="T48" fmla="*/ 4 w 66"/>
                    <a:gd name="T49" fmla="*/ 6 h 68"/>
                    <a:gd name="T50" fmla="*/ 3 w 66"/>
                    <a:gd name="T51" fmla="*/ 4 h 68"/>
                    <a:gd name="T52" fmla="*/ 3 w 66"/>
                    <a:gd name="T53" fmla="*/ 0 h 68"/>
                    <a:gd name="T54" fmla="*/ 4 w 66"/>
                    <a:gd name="T55" fmla="*/ 1 h 68"/>
                    <a:gd name="T56" fmla="*/ 4 w 66"/>
                    <a:gd name="T57" fmla="*/ 3 h 68"/>
                    <a:gd name="T58" fmla="*/ 3 w 66"/>
                    <a:gd name="T59" fmla="*/ 4 h 68"/>
                    <a:gd name="T60" fmla="*/ 3 w 66"/>
                    <a:gd name="T61" fmla="*/ 0 h 68"/>
                    <a:gd name="T62" fmla="*/ 3 w 66"/>
                    <a:gd name="T63" fmla="*/ 4 h 68"/>
                    <a:gd name="T64" fmla="*/ 3 w 66"/>
                    <a:gd name="T65" fmla="*/ 4 h 68"/>
                    <a:gd name="T66" fmla="*/ 3 w 66"/>
                    <a:gd name="T67" fmla="*/ 0 h 68"/>
                    <a:gd name="T68" fmla="*/ 3 w 66"/>
                    <a:gd name="T69" fmla="*/ 4 h 68"/>
                    <a:gd name="T70" fmla="*/ 2 w 66"/>
                    <a:gd name="T71" fmla="*/ 6 h 68"/>
                    <a:gd name="T72" fmla="*/ 1 w 66"/>
                    <a:gd name="T73" fmla="*/ 1 h 68"/>
                    <a:gd name="T74" fmla="*/ 2 w 66"/>
                    <a:gd name="T75" fmla="*/ 1 h 68"/>
                    <a:gd name="T76" fmla="*/ 3 w 66"/>
                    <a:gd name="T77" fmla="*/ 4 h 68"/>
                    <a:gd name="T78" fmla="*/ 2 w 66"/>
                    <a:gd name="T79" fmla="*/ 6 h 68"/>
                    <a:gd name="T80" fmla="*/ 0 w 66"/>
                    <a:gd name="T81" fmla="*/ 9 h 68"/>
                    <a:gd name="T82" fmla="*/ 1 w 66"/>
                    <a:gd name="T83" fmla="*/ 6 h 68"/>
                    <a:gd name="T84" fmla="*/ 1 w 66"/>
                    <a:gd name="T85" fmla="*/ 3 h 68"/>
                    <a:gd name="T86" fmla="*/ 1 w 66"/>
                    <a:gd name="T87" fmla="*/ 9 h 68"/>
                    <a:gd name="T88" fmla="*/ 0 w 66"/>
                    <a:gd name="T89" fmla="*/ 9 h 68"/>
                    <a:gd name="T90" fmla="*/ 1 w 66"/>
                    <a:gd name="T91" fmla="*/ 9 h 68"/>
                    <a:gd name="T92" fmla="*/ 1 w 66"/>
                    <a:gd name="T93" fmla="*/ 9 h 68"/>
                    <a:gd name="T94" fmla="*/ 0 w 66"/>
                    <a:gd name="T95" fmla="*/ 9 h 68"/>
                    <a:gd name="T96" fmla="*/ 1 w 66"/>
                    <a:gd name="T97" fmla="*/ 9 h 68"/>
                    <a:gd name="T98" fmla="*/ 2 w 66"/>
                    <a:gd name="T99" fmla="*/ 11 h 68"/>
                    <a:gd name="T100" fmla="*/ 1 w 66"/>
                    <a:gd name="T101" fmla="*/ 13 h 68"/>
                    <a:gd name="T102" fmla="*/ 0 w 66"/>
                    <a:gd name="T103" fmla="*/ 10 h 68"/>
                    <a:gd name="T104" fmla="*/ 1 w 66"/>
                    <a:gd name="T105" fmla="*/ 9 h 68"/>
                    <a:gd name="T106" fmla="*/ 2 w 66"/>
                    <a:gd name="T107" fmla="*/ 13 h 68"/>
                    <a:gd name="T108" fmla="*/ 3 w 66"/>
                    <a:gd name="T109" fmla="*/ 17 h 68"/>
                    <a:gd name="T110" fmla="*/ 2 w 66"/>
                    <a:gd name="T111" fmla="*/ 16 h 68"/>
                    <a:gd name="T112" fmla="*/ 1 w 66"/>
                    <a:gd name="T113" fmla="*/ 14 h 68"/>
                    <a:gd name="T114" fmla="*/ 3 w 66"/>
                    <a:gd name="T115" fmla="*/ 13 h 68"/>
                    <a:gd name="T116" fmla="*/ 3 w 66"/>
                    <a:gd name="T117" fmla="*/ 17 h 68"/>
                    <a:gd name="T118" fmla="*/ 3 w 66"/>
                    <a:gd name="T119" fmla="*/ 13 h 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8"/>
                    <a:gd name="T182" fmla="*/ 66 w 66"/>
                    <a:gd name="T183" fmla="*/ 68 h 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8">
                      <a:moveTo>
                        <a:pt x="33" y="50"/>
                      </a:moveTo>
                      <a:lnTo>
                        <a:pt x="33" y="50"/>
                      </a:lnTo>
                      <a:lnTo>
                        <a:pt x="33" y="68"/>
                      </a:lnTo>
                      <a:lnTo>
                        <a:pt x="33" y="50"/>
                      </a:lnTo>
                      <a:close/>
                      <a:moveTo>
                        <a:pt x="33" y="50"/>
                      </a:moveTo>
                      <a:lnTo>
                        <a:pt x="39" y="50"/>
                      </a:lnTo>
                      <a:lnTo>
                        <a:pt x="45" y="46"/>
                      </a:lnTo>
                      <a:lnTo>
                        <a:pt x="56" y="58"/>
                      </a:lnTo>
                      <a:lnTo>
                        <a:pt x="52" y="62"/>
                      </a:lnTo>
                      <a:lnTo>
                        <a:pt x="46" y="64"/>
                      </a:lnTo>
                      <a:lnTo>
                        <a:pt x="39" y="66"/>
                      </a:lnTo>
                      <a:lnTo>
                        <a:pt x="33" y="68"/>
                      </a:lnTo>
                      <a:lnTo>
                        <a:pt x="33" y="50"/>
                      </a:lnTo>
                      <a:close/>
                      <a:moveTo>
                        <a:pt x="45" y="46"/>
                      </a:moveTo>
                      <a:lnTo>
                        <a:pt x="45" y="46"/>
                      </a:lnTo>
                      <a:lnTo>
                        <a:pt x="50" y="52"/>
                      </a:lnTo>
                      <a:lnTo>
                        <a:pt x="45" y="46"/>
                      </a:lnTo>
                      <a:close/>
                      <a:moveTo>
                        <a:pt x="45" y="46"/>
                      </a:moveTo>
                      <a:lnTo>
                        <a:pt x="48" y="41"/>
                      </a:lnTo>
                      <a:lnTo>
                        <a:pt x="50" y="35"/>
                      </a:lnTo>
                      <a:lnTo>
                        <a:pt x="66" y="35"/>
                      </a:lnTo>
                      <a:lnTo>
                        <a:pt x="66" y="41"/>
                      </a:lnTo>
                      <a:lnTo>
                        <a:pt x="64" y="46"/>
                      </a:lnTo>
                      <a:lnTo>
                        <a:pt x="60" y="52"/>
                      </a:lnTo>
                      <a:lnTo>
                        <a:pt x="56" y="58"/>
                      </a:lnTo>
                      <a:lnTo>
                        <a:pt x="45" y="46"/>
                      </a:lnTo>
                      <a:close/>
                      <a:moveTo>
                        <a:pt x="50" y="35"/>
                      </a:moveTo>
                      <a:lnTo>
                        <a:pt x="50" y="35"/>
                      </a:lnTo>
                      <a:lnTo>
                        <a:pt x="66" y="35"/>
                      </a:lnTo>
                      <a:lnTo>
                        <a:pt x="50" y="35"/>
                      </a:lnTo>
                      <a:close/>
                      <a:moveTo>
                        <a:pt x="50" y="35"/>
                      </a:moveTo>
                      <a:lnTo>
                        <a:pt x="50" y="35"/>
                      </a:lnTo>
                      <a:lnTo>
                        <a:pt x="66" y="35"/>
                      </a:lnTo>
                      <a:lnTo>
                        <a:pt x="50" y="35"/>
                      </a:lnTo>
                      <a:close/>
                      <a:moveTo>
                        <a:pt x="50" y="35"/>
                      </a:moveTo>
                      <a:lnTo>
                        <a:pt x="48" y="27"/>
                      </a:lnTo>
                      <a:lnTo>
                        <a:pt x="45" y="22"/>
                      </a:lnTo>
                      <a:lnTo>
                        <a:pt x="56" y="10"/>
                      </a:lnTo>
                      <a:lnTo>
                        <a:pt x="60" y="16"/>
                      </a:lnTo>
                      <a:lnTo>
                        <a:pt x="64" y="22"/>
                      </a:lnTo>
                      <a:lnTo>
                        <a:pt x="66" y="27"/>
                      </a:lnTo>
                      <a:lnTo>
                        <a:pt x="66" y="35"/>
                      </a:lnTo>
                      <a:lnTo>
                        <a:pt x="50" y="35"/>
                      </a:lnTo>
                      <a:close/>
                      <a:moveTo>
                        <a:pt x="45" y="22"/>
                      </a:moveTo>
                      <a:lnTo>
                        <a:pt x="45" y="22"/>
                      </a:lnTo>
                      <a:lnTo>
                        <a:pt x="50" y="16"/>
                      </a:lnTo>
                      <a:lnTo>
                        <a:pt x="45" y="22"/>
                      </a:lnTo>
                      <a:close/>
                      <a:moveTo>
                        <a:pt x="45" y="22"/>
                      </a:moveTo>
                      <a:lnTo>
                        <a:pt x="39" y="18"/>
                      </a:lnTo>
                      <a:lnTo>
                        <a:pt x="33" y="18"/>
                      </a:lnTo>
                      <a:lnTo>
                        <a:pt x="33" y="0"/>
                      </a:lnTo>
                      <a:lnTo>
                        <a:pt x="39" y="2"/>
                      </a:lnTo>
                      <a:lnTo>
                        <a:pt x="46" y="4"/>
                      </a:lnTo>
                      <a:lnTo>
                        <a:pt x="52" y="6"/>
                      </a:lnTo>
                      <a:lnTo>
                        <a:pt x="56" y="10"/>
                      </a:lnTo>
                      <a:lnTo>
                        <a:pt x="45" y="22"/>
                      </a:lnTo>
                      <a:close/>
                      <a:moveTo>
                        <a:pt x="33" y="18"/>
                      </a:moveTo>
                      <a:lnTo>
                        <a:pt x="33" y="18"/>
                      </a:lnTo>
                      <a:lnTo>
                        <a:pt x="33" y="0"/>
                      </a:lnTo>
                      <a:lnTo>
                        <a:pt x="33" y="18"/>
                      </a:lnTo>
                      <a:close/>
                      <a:moveTo>
                        <a:pt x="33" y="18"/>
                      </a:moveTo>
                      <a:lnTo>
                        <a:pt x="33" y="18"/>
                      </a:lnTo>
                      <a:lnTo>
                        <a:pt x="33" y="0"/>
                      </a:lnTo>
                      <a:lnTo>
                        <a:pt x="33" y="18"/>
                      </a:lnTo>
                      <a:close/>
                      <a:moveTo>
                        <a:pt x="33" y="18"/>
                      </a:moveTo>
                      <a:lnTo>
                        <a:pt x="27" y="18"/>
                      </a:lnTo>
                      <a:lnTo>
                        <a:pt x="21" y="22"/>
                      </a:lnTo>
                      <a:lnTo>
                        <a:pt x="10" y="10"/>
                      </a:lnTo>
                      <a:lnTo>
                        <a:pt x="14" y="6"/>
                      </a:lnTo>
                      <a:lnTo>
                        <a:pt x="20" y="4"/>
                      </a:lnTo>
                      <a:lnTo>
                        <a:pt x="27" y="2"/>
                      </a:lnTo>
                      <a:lnTo>
                        <a:pt x="33" y="0"/>
                      </a:lnTo>
                      <a:lnTo>
                        <a:pt x="33" y="18"/>
                      </a:lnTo>
                      <a:close/>
                      <a:moveTo>
                        <a:pt x="21" y="22"/>
                      </a:moveTo>
                      <a:lnTo>
                        <a:pt x="18" y="27"/>
                      </a:lnTo>
                      <a:lnTo>
                        <a:pt x="16" y="35"/>
                      </a:lnTo>
                      <a:lnTo>
                        <a:pt x="0" y="35"/>
                      </a:lnTo>
                      <a:lnTo>
                        <a:pt x="0" y="27"/>
                      </a:lnTo>
                      <a:lnTo>
                        <a:pt x="2" y="22"/>
                      </a:lnTo>
                      <a:lnTo>
                        <a:pt x="6" y="16"/>
                      </a:lnTo>
                      <a:lnTo>
                        <a:pt x="10" y="10"/>
                      </a:lnTo>
                      <a:lnTo>
                        <a:pt x="21" y="22"/>
                      </a:lnTo>
                      <a:close/>
                      <a:moveTo>
                        <a:pt x="16" y="35"/>
                      </a:moveTo>
                      <a:lnTo>
                        <a:pt x="16" y="35"/>
                      </a:lnTo>
                      <a:lnTo>
                        <a:pt x="0" y="35"/>
                      </a:lnTo>
                      <a:lnTo>
                        <a:pt x="16" y="35"/>
                      </a:lnTo>
                      <a:close/>
                      <a:moveTo>
                        <a:pt x="16" y="35"/>
                      </a:moveTo>
                      <a:lnTo>
                        <a:pt x="16" y="35"/>
                      </a:lnTo>
                      <a:lnTo>
                        <a:pt x="0" y="35"/>
                      </a:lnTo>
                      <a:lnTo>
                        <a:pt x="16" y="35"/>
                      </a:lnTo>
                      <a:close/>
                      <a:moveTo>
                        <a:pt x="16" y="35"/>
                      </a:moveTo>
                      <a:lnTo>
                        <a:pt x="18" y="41"/>
                      </a:lnTo>
                      <a:lnTo>
                        <a:pt x="21" y="46"/>
                      </a:lnTo>
                      <a:lnTo>
                        <a:pt x="10" y="58"/>
                      </a:lnTo>
                      <a:lnTo>
                        <a:pt x="6" y="52"/>
                      </a:lnTo>
                      <a:lnTo>
                        <a:pt x="2" y="46"/>
                      </a:lnTo>
                      <a:lnTo>
                        <a:pt x="0" y="41"/>
                      </a:lnTo>
                      <a:lnTo>
                        <a:pt x="0" y="35"/>
                      </a:lnTo>
                      <a:lnTo>
                        <a:pt x="16" y="35"/>
                      </a:lnTo>
                      <a:close/>
                      <a:moveTo>
                        <a:pt x="21" y="46"/>
                      </a:moveTo>
                      <a:lnTo>
                        <a:pt x="27" y="50"/>
                      </a:lnTo>
                      <a:lnTo>
                        <a:pt x="33" y="50"/>
                      </a:lnTo>
                      <a:lnTo>
                        <a:pt x="33" y="68"/>
                      </a:lnTo>
                      <a:lnTo>
                        <a:pt x="27" y="66"/>
                      </a:lnTo>
                      <a:lnTo>
                        <a:pt x="20" y="64"/>
                      </a:lnTo>
                      <a:lnTo>
                        <a:pt x="14" y="62"/>
                      </a:lnTo>
                      <a:lnTo>
                        <a:pt x="10" y="58"/>
                      </a:lnTo>
                      <a:lnTo>
                        <a:pt x="21" y="46"/>
                      </a:lnTo>
                      <a:close/>
                      <a:moveTo>
                        <a:pt x="33" y="50"/>
                      </a:moveTo>
                      <a:lnTo>
                        <a:pt x="33" y="50"/>
                      </a:lnTo>
                      <a:lnTo>
                        <a:pt x="33" y="68"/>
                      </a:lnTo>
                      <a:lnTo>
                        <a:pt x="33" y="50"/>
                      </a:lnTo>
                      <a:close/>
                    </a:path>
                  </a:pathLst>
                </a:custGeom>
                <a:solidFill>
                  <a:srgbClr val="00FFFF"/>
                </a:solidFill>
                <a:ln w="9525">
                  <a:solidFill>
                    <a:srgbClr val="00FFFF"/>
                  </a:solidFill>
                  <a:round/>
                  <a:headEnd/>
                  <a:tailEnd/>
                </a:ln>
              </p:spPr>
              <p:txBody>
                <a:bodyPr/>
                <a:lstStyle/>
                <a:p>
                  <a:endParaRPr lang="es-ES"/>
                </a:p>
              </p:txBody>
            </p:sp>
            <p:sp>
              <p:nvSpPr>
                <p:cNvPr id="1535" name="Freeform 55"/>
                <p:cNvSpPr>
                  <a:spLocks noEditPoints="1"/>
                </p:cNvSpPr>
                <p:nvPr/>
              </p:nvSpPr>
              <p:spPr bwMode="auto">
                <a:xfrm>
                  <a:off x="916" y="1535"/>
                  <a:ext cx="35" cy="47"/>
                </a:xfrm>
                <a:custGeom>
                  <a:avLst/>
                  <a:gdLst>
                    <a:gd name="T0" fmla="*/ 3 w 67"/>
                    <a:gd name="T1" fmla="*/ 13 h 67"/>
                    <a:gd name="T2" fmla="*/ 3 w 67"/>
                    <a:gd name="T3" fmla="*/ 16 h 67"/>
                    <a:gd name="T4" fmla="*/ 3 w 67"/>
                    <a:gd name="T5" fmla="*/ 13 h 67"/>
                    <a:gd name="T6" fmla="*/ 4 w 67"/>
                    <a:gd name="T7" fmla="*/ 11 h 67"/>
                    <a:gd name="T8" fmla="*/ 4 w 67"/>
                    <a:gd name="T9" fmla="*/ 15 h 67"/>
                    <a:gd name="T10" fmla="*/ 3 w 67"/>
                    <a:gd name="T11" fmla="*/ 15 h 67"/>
                    <a:gd name="T12" fmla="*/ 3 w 67"/>
                    <a:gd name="T13" fmla="*/ 13 h 67"/>
                    <a:gd name="T14" fmla="*/ 4 w 67"/>
                    <a:gd name="T15" fmla="*/ 10 h 67"/>
                    <a:gd name="T16" fmla="*/ 5 w 67"/>
                    <a:gd name="T17" fmla="*/ 8 h 67"/>
                    <a:gd name="T18" fmla="*/ 5 w 67"/>
                    <a:gd name="T19" fmla="*/ 11 h 67"/>
                    <a:gd name="T20" fmla="*/ 4 w 67"/>
                    <a:gd name="T21" fmla="*/ 13 h 67"/>
                    <a:gd name="T22" fmla="*/ 4 w 67"/>
                    <a:gd name="T23" fmla="*/ 8 h 67"/>
                    <a:gd name="T24" fmla="*/ 5 w 67"/>
                    <a:gd name="T25" fmla="*/ 8 h 67"/>
                    <a:gd name="T26" fmla="*/ 4 w 67"/>
                    <a:gd name="T27" fmla="*/ 8 h 67"/>
                    <a:gd name="T28" fmla="*/ 4 w 67"/>
                    <a:gd name="T29" fmla="*/ 8 h 67"/>
                    <a:gd name="T30" fmla="*/ 5 w 67"/>
                    <a:gd name="T31" fmla="*/ 8 h 67"/>
                    <a:gd name="T32" fmla="*/ 4 w 67"/>
                    <a:gd name="T33" fmla="*/ 8 h 67"/>
                    <a:gd name="T34" fmla="*/ 4 w 67"/>
                    <a:gd name="T35" fmla="*/ 6 h 67"/>
                    <a:gd name="T36" fmla="*/ 5 w 67"/>
                    <a:gd name="T37" fmla="*/ 4 h 67"/>
                    <a:gd name="T38" fmla="*/ 5 w 67"/>
                    <a:gd name="T39" fmla="*/ 6 h 67"/>
                    <a:gd name="T40" fmla="*/ 4 w 67"/>
                    <a:gd name="T41" fmla="*/ 8 h 67"/>
                    <a:gd name="T42" fmla="*/ 3 w 67"/>
                    <a:gd name="T43" fmla="*/ 4 h 67"/>
                    <a:gd name="T44" fmla="*/ 3 w 67"/>
                    <a:gd name="T45" fmla="*/ 0 h 67"/>
                    <a:gd name="T46" fmla="*/ 4 w 67"/>
                    <a:gd name="T47" fmla="*/ 1 h 67"/>
                    <a:gd name="T48" fmla="*/ 4 w 67"/>
                    <a:gd name="T49" fmla="*/ 3 h 67"/>
                    <a:gd name="T50" fmla="*/ 3 w 67"/>
                    <a:gd name="T51" fmla="*/ 4 h 67"/>
                    <a:gd name="T52" fmla="*/ 3 w 67"/>
                    <a:gd name="T53" fmla="*/ 0 h 67"/>
                    <a:gd name="T54" fmla="*/ 3 w 67"/>
                    <a:gd name="T55" fmla="*/ 4 h 67"/>
                    <a:gd name="T56" fmla="*/ 3 w 67"/>
                    <a:gd name="T57" fmla="*/ 4 h 67"/>
                    <a:gd name="T58" fmla="*/ 3 w 67"/>
                    <a:gd name="T59" fmla="*/ 0 h 67"/>
                    <a:gd name="T60" fmla="*/ 3 w 67"/>
                    <a:gd name="T61" fmla="*/ 4 h 67"/>
                    <a:gd name="T62" fmla="*/ 2 w 67"/>
                    <a:gd name="T63" fmla="*/ 6 h 67"/>
                    <a:gd name="T64" fmla="*/ 1 w 67"/>
                    <a:gd name="T65" fmla="*/ 1 h 67"/>
                    <a:gd name="T66" fmla="*/ 2 w 67"/>
                    <a:gd name="T67" fmla="*/ 0 h 67"/>
                    <a:gd name="T68" fmla="*/ 3 w 67"/>
                    <a:gd name="T69" fmla="*/ 4 h 67"/>
                    <a:gd name="T70" fmla="*/ 2 w 67"/>
                    <a:gd name="T71" fmla="*/ 6 h 67"/>
                    <a:gd name="T72" fmla="*/ 2 w 67"/>
                    <a:gd name="T73" fmla="*/ 6 h 67"/>
                    <a:gd name="T74" fmla="*/ 2 w 67"/>
                    <a:gd name="T75" fmla="*/ 6 h 67"/>
                    <a:gd name="T76" fmla="*/ 0 w 67"/>
                    <a:gd name="T77" fmla="*/ 8 h 67"/>
                    <a:gd name="T78" fmla="*/ 1 w 67"/>
                    <a:gd name="T79" fmla="*/ 6 h 67"/>
                    <a:gd name="T80" fmla="*/ 1 w 67"/>
                    <a:gd name="T81" fmla="*/ 3 h 67"/>
                    <a:gd name="T82" fmla="*/ 2 w 67"/>
                    <a:gd name="T83" fmla="*/ 8 h 67"/>
                    <a:gd name="T84" fmla="*/ 0 w 67"/>
                    <a:gd name="T85" fmla="*/ 8 h 67"/>
                    <a:gd name="T86" fmla="*/ 2 w 67"/>
                    <a:gd name="T87" fmla="*/ 8 h 67"/>
                    <a:gd name="T88" fmla="*/ 2 w 67"/>
                    <a:gd name="T89" fmla="*/ 8 h 67"/>
                    <a:gd name="T90" fmla="*/ 0 w 67"/>
                    <a:gd name="T91" fmla="*/ 8 h 67"/>
                    <a:gd name="T92" fmla="*/ 2 w 67"/>
                    <a:gd name="T93" fmla="*/ 8 h 67"/>
                    <a:gd name="T94" fmla="*/ 2 w 67"/>
                    <a:gd name="T95" fmla="*/ 11 h 67"/>
                    <a:gd name="T96" fmla="*/ 1 w 67"/>
                    <a:gd name="T97" fmla="*/ 13 h 67"/>
                    <a:gd name="T98" fmla="*/ 1 w 67"/>
                    <a:gd name="T99" fmla="*/ 10 h 67"/>
                    <a:gd name="T100" fmla="*/ 2 w 67"/>
                    <a:gd name="T101" fmla="*/ 8 h 67"/>
                    <a:gd name="T102" fmla="*/ 2 w 67"/>
                    <a:gd name="T103" fmla="*/ 11 h 67"/>
                    <a:gd name="T104" fmla="*/ 2 w 67"/>
                    <a:gd name="T105" fmla="*/ 11 h 67"/>
                    <a:gd name="T106" fmla="*/ 2 w 67"/>
                    <a:gd name="T107" fmla="*/ 12 h 67"/>
                    <a:gd name="T108" fmla="*/ 3 w 67"/>
                    <a:gd name="T109" fmla="*/ 16 h 67"/>
                    <a:gd name="T110" fmla="*/ 2 w 67"/>
                    <a:gd name="T111" fmla="*/ 15 h 67"/>
                    <a:gd name="T112" fmla="*/ 1 w 67"/>
                    <a:gd name="T113" fmla="*/ 13 h 67"/>
                    <a:gd name="T114" fmla="*/ 3 w 67"/>
                    <a:gd name="T115" fmla="*/ 13 h 67"/>
                    <a:gd name="T116" fmla="*/ 3 w 67"/>
                    <a:gd name="T117" fmla="*/ 16 h 67"/>
                    <a:gd name="T118" fmla="*/ 3 w 67"/>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7"/>
                    <a:gd name="T182" fmla="*/ 67 w 67"/>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7">
                      <a:moveTo>
                        <a:pt x="34" y="50"/>
                      </a:moveTo>
                      <a:lnTo>
                        <a:pt x="34" y="50"/>
                      </a:lnTo>
                      <a:lnTo>
                        <a:pt x="34" y="67"/>
                      </a:lnTo>
                      <a:lnTo>
                        <a:pt x="34" y="50"/>
                      </a:lnTo>
                      <a:close/>
                      <a:moveTo>
                        <a:pt x="34" y="50"/>
                      </a:moveTo>
                      <a:lnTo>
                        <a:pt x="40" y="48"/>
                      </a:lnTo>
                      <a:lnTo>
                        <a:pt x="46" y="46"/>
                      </a:lnTo>
                      <a:lnTo>
                        <a:pt x="57" y="56"/>
                      </a:lnTo>
                      <a:lnTo>
                        <a:pt x="51" y="62"/>
                      </a:lnTo>
                      <a:lnTo>
                        <a:pt x="46" y="63"/>
                      </a:lnTo>
                      <a:lnTo>
                        <a:pt x="40" y="65"/>
                      </a:lnTo>
                      <a:lnTo>
                        <a:pt x="34" y="67"/>
                      </a:lnTo>
                      <a:lnTo>
                        <a:pt x="34" y="50"/>
                      </a:lnTo>
                      <a:close/>
                      <a:moveTo>
                        <a:pt x="46" y="46"/>
                      </a:moveTo>
                      <a:lnTo>
                        <a:pt x="50" y="40"/>
                      </a:lnTo>
                      <a:lnTo>
                        <a:pt x="51" y="33"/>
                      </a:lnTo>
                      <a:lnTo>
                        <a:pt x="67" y="33"/>
                      </a:lnTo>
                      <a:lnTo>
                        <a:pt x="67" y="40"/>
                      </a:lnTo>
                      <a:lnTo>
                        <a:pt x="65" y="46"/>
                      </a:lnTo>
                      <a:lnTo>
                        <a:pt x="61" y="52"/>
                      </a:lnTo>
                      <a:lnTo>
                        <a:pt x="57" y="56"/>
                      </a:lnTo>
                      <a:lnTo>
                        <a:pt x="46" y="46"/>
                      </a:lnTo>
                      <a:close/>
                      <a:moveTo>
                        <a:pt x="51" y="33"/>
                      </a:moveTo>
                      <a:lnTo>
                        <a:pt x="51" y="33"/>
                      </a:lnTo>
                      <a:lnTo>
                        <a:pt x="67" y="33"/>
                      </a:lnTo>
                      <a:lnTo>
                        <a:pt x="51" y="33"/>
                      </a:lnTo>
                      <a:close/>
                      <a:moveTo>
                        <a:pt x="51" y="33"/>
                      </a:moveTo>
                      <a:lnTo>
                        <a:pt x="51" y="33"/>
                      </a:lnTo>
                      <a:lnTo>
                        <a:pt x="67" y="33"/>
                      </a:lnTo>
                      <a:lnTo>
                        <a:pt x="51" y="33"/>
                      </a:lnTo>
                      <a:close/>
                      <a:moveTo>
                        <a:pt x="51" y="33"/>
                      </a:moveTo>
                      <a:lnTo>
                        <a:pt x="50" y="27"/>
                      </a:lnTo>
                      <a:lnTo>
                        <a:pt x="46" y="21"/>
                      </a:lnTo>
                      <a:lnTo>
                        <a:pt x="57" y="10"/>
                      </a:lnTo>
                      <a:lnTo>
                        <a:pt x="61" y="16"/>
                      </a:lnTo>
                      <a:lnTo>
                        <a:pt x="65" y="21"/>
                      </a:lnTo>
                      <a:lnTo>
                        <a:pt x="67" y="27"/>
                      </a:lnTo>
                      <a:lnTo>
                        <a:pt x="67" y="33"/>
                      </a:lnTo>
                      <a:lnTo>
                        <a:pt x="51" y="33"/>
                      </a:lnTo>
                      <a:close/>
                      <a:moveTo>
                        <a:pt x="46" y="21"/>
                      </a:moveTo>
                      <a:lnTo>
                        <a:pt x="40" y="17"/>
                      </a:lnTo>
                      <a:lnTo>
                        <a:pt x="34" y="16"/>
                      </a:lnTo>
                      <a:lnTo>
                        <a:pt x="34" y="0"/>
                      </a:lnTo>
                      <a:lnTo>
                        <a:pt x="40" y="0"/>
                      </a:lnTo>
                      <a:lnTo>
                        <a:pt x="46" y="2"/>
                      </a:lnTo>
                      <a:lnTo>
                        <a:pt x="51" y="6"/>
                      </a:lnTo>
                      <a:lnTo>
                        <a:pt x="57" y="10"/>
                      </a:lnTo>
                      <a:lnTo>
                        <a:pt x="46" y="21"/>
                      </a:lnTo>
                      <a:close/>
                      <a:moveTo>
                        <a:pt x="34" y="16"/>
                      </a:moveTo>
                      <a:lnTo>
                        <a:pt x="34" y="16"/>
                      </a:lnTo>
                      <a:lnTo>
                        <a:pt x="34" y="0"/>
                      </a:lnTo>
                      <a:lnTo>
                        <a:pt x="34" y="16"/>
                      </a:lnTo>
                      <a:close/>
                      <a:moveTo>
                        <a:pt x="34" y="16"/>
                      </a:moveTo>
                      <a:lnTo>
                        <a:pt x="34" y="16"/>
                      </a:lnTo>
                      <a:lnTo>
                        <a:pt x="34" y="0"/>
                      </a:lnTo>
                      <a:lnTo>
                        <a:pt x="34" y="16"/>
                      </a:lnTo>
                      <a:close/>
                      <a:moveTo>
                        <a:pt x="34" y="16"/>
                      </a:moveTo>
                      <a:lnTo>
                        <a:pt x="26" y="17"/>
                      </a:lnTo>
                      <a:lnTo>
                        <a:pt x="21" y="21"/>
                      </a:lnTo>
                      <a:lnTo>
                        <a:pt x="11" y="10"/>
                      </a:lnTo>
                      <a:lnTo>
                        <a:pt x="15" y="6"/>
                      </a:lnTo>
                      <a:lnTo>
                        <a:pt x="21" y="2"/>
                      </a:lnTo>
                      <a:lnTo>
                        <a:pt x="26" y="0"/>
                      </a:lnTo>
                      <a:lnTo>
                        <a:pt x="34" y="0"/>
                      </a:lnTo>
                      <a:lnTo>
                        <a:pt x="34" y="16"/>
                      </a:lnTo>
                      <a:close/>
                      <a:moveTo>
                        <a:pt x="21" y="21"/>
                      </a:moveTo>
                      <a:lnTo>
                        <a:pt x="21" y="21"/>
                      </a:lnTo>
                      <a:lnTo>
                        <a:pt x="15" y="16"/>
                      </a:lnTo>
                      <a:lnTo>
                        <a:pt x="21" y="21"/>
                      </a:lnTo>
                      <a:close/>
                      <a:moveTo>
                        <a:pt x="21" y="21"/>
                      </a:moveTo>
                      <a:lnTo>
                        <a:pt x="19" y="27"/>
                      </a:lnTo>
                      <a:lnTo>
                        <a:pt x="17" y="33"/>
                      </a:lnTo>
                      <a:lnTo>
                        <a:pt x="0" y="33"/>
                      </a:lnTo>
                      <a:lnTo>
                        <a:pt x="1" y="27"/>
                      </a:lnTo>
                      <a:lnTo>
                        <a:pt x="3" y="21"/>
                      </a:lnTo>
                      <a:lnTo>
                        <a:pt x="5" y="16"/>
                      </a:lnTo>
                      <a:lnTo>
                        <a:pt x="11" y="10"/>
                      </a:lnTo>
                      <a:lnTo>
                        <a:pt x="21" y="21"/>
                      </a:lnTo>
                      <a:close/>
                      <a:moveTo>
                        <a:pt x="17" y="33"/>
                      </a:moveTo>
                      <a:lnTo>
                        <a:pt x="17" y="33"/>
                      </a:lnTo>
                      <a:lnTo>
                        <a:pt x="0" y="33"/>
                      </a:lnTo>
                      <a:lnTo>
                        <a:pt x="17" y="33"/>
                      </a:lnTo>
                      <a:close/>
                      <a:moveTo>
                        <a:pt x="17" y="33"/>
                      </a:moveTo>
                      <a:lnTo>
                        <a:pt x="17" y="33"/>
                      </a:lnTo>
                      <a:lnTo>
                        <a:pt x="0" y="33"/>
                      </a:lnTo>
                      <a:lnTo>
                        <a:pt x="17" y="33"/>
                      </a:lnTo>
                      <a:close/>
                      <a:moveTo>
                        <a:pt x="17" y="33"/>
                      </a:moveTo>
                      <a:lnTo>
                        <a:pt x="19" y="40"/>
                      </a:lnTo>
                      <a:lnTo>
                        <a:pt x="21" y="46"/>
                      </a:lnTo>
                      <a:lnTo>
                        <a:pt x="11" y="56"/>
                      </a:lnTo>
                      <a:lnTo>
                        <a:pt x="5" y="52"/>
                      </a:lnTo>
                      <a:lnTo>
                        <a:pt x="3" y="46"/>
                      </a:lnTo>
                      <a:lnTo>
                        <a:pt x="1" y="40"/>
                      </a:lnTo>
                      <a:lnTo>
                        <a:pt x="0" y="33"/>
                      </a:lnTo>
                      <a:lnTo>
                        <a:pt x="17" y="33"/>
                      </a:lnTo>
                      <a:close/>
                      <a:moveTo>
                        <a:pt x="21" y="46"/>
                      </a:moveTo>
                      <a:lnTo>
                        <a:pt x="21" y="46"/>
                      </a:lnTo>
                      <a:lnTo>
                        <a:pt x="15" y="52"/>
                      </a:lnTo>
                      <a:lnTo>
                        <a:pt x="21" y="46"/>
                      </a:lnTo>
                      <a:close/>
                      <a:moveTo>
                        <a:pt x="21" y="46"/>
                      </a:moveTo>
                      <a:lnTo>
                        <a:pt x="26" y="48"/>
                      </a:lnTo>
                      <a:lnTo>
                        <a:pt x="34" y="50"/>
                      </a:lnTo>
                      <a:lnTo>
                        <a:pt x="34" y="67"/>
                      </a:lnTo>
                      <a:lnTo>
                        <a:pt x="26" y="65"/>
                      </a:lnTo>
                      <a:lnTo>
                        <a:pt x="21" y="63"/>
                      </a:lnTo>
                      <a:lnTo>
                        <a:pt x="15" y="62"/>
                      </a:lnTo>
                      <a:lnTo>
                        <a:pt x="11" y="56"/>
                      </a:lnTo>
                      <a:lnTo>
                        <a:pt x="21" y="46"/>
                      </a:lnTo>
                      <a:close/>
                      <a:moveTo>
                        <a:pt x="34" y="50"/>
                      </a:moveTo>
                      <a:lnTo>
                        <a:pt x="34" y="50"/>
                      </a:lnTo>
                      <a:lnTo>
                        <a:pt x="34" y="67"/>
                      </a:lnTo>
                      <a:lnTo>
                        <a:pt x="34" y="50"/>
                      </a:lnTo>
                      <a:close/>
                    </a:path>
                  </a:pathLst>
                </a:custGeom>
                <a:solidFill>
                  <a:srgbClr val="FF9900"/>
                </a:solidFill>
                <a:ln w="9525">
                  <a:solidFill>
                    <a:srgbClr val="FF9900"/>
                  </a:solidFill>
                  <a:round/>
                  <a:headEnd/>
                  <a:tailEnd/>
                </a:ln>
              </p:spPr>
              <p:txBody>
                <a:bodyPr/>
                <a:lstStyle/>
                <a:p>
                  <a:endParaRPr lang="es-ES"/>
                </a:p>
              </p:txBody>
            </p:sp>
            <p:sp>
              <p:nvSpPr>
                <p:cNvPr id="1536" name="Freeform 56"/>
                <p:cNvSpPr>
                  <a:spLocks noEditPoints="1"/>
                </p:cNvSpPr>
                <p:nvPr/>
              </p:nvSpPr>
              <p:spPr bwMode="auto">
                <a:xfrm>
                  <a:off x="938" y="1538"/>
                  <a:ext cx="34" cy="45"/>
                </a:xfrm>
                <a:custGeom>
                  <a:avLst/>
                  <a:gdLst>
                    <a:gd name="T0" fmla="*/ 3 w 65"/>
                    <a:gd name="T1" fmla="*/ 12 h 65"/>
                    <a:gd name="T2" fmla="*/ 3 w 65"/>
                    <a:gd name="T3" fmla="*/ 15 h 65"/>
                    <a:gd name="T4" fmla="*/ 3 w 65"/>
                    <a:gd name="T5" fmla="*/ 12 h 65"/>
                    <a:gd name="T6" fmla="*/ 3 w 65"/>
                    <a:gd name="T7" fmla="*/ 10 h 65"/>
                    <a:gd name="T8" fmla="*/ 4 w 65"/>
                    <a:gd name="T9" fmla="*/ 13 h 65"/>
                    <a:gd name="T10" fmla="*/ 3 w 65"/>
                    <a:gd name="T11" fmla="*/ 15 h 65"/>
                    <a:gd name="T12" fmla="*/ 3 w 65"/>
                    <a:gd name="T13" fmla="*/ 12 h 65"/>
                    <a:gd name="T14" fmla="*/ 4 w 65"/>
                    <a:gd name="T15" fmla="*/ 9 h 65"/>
                    <a:gd name="T16" fmla="*/ 5 w 65"/>
                    <a:gd name="T17" fmla="*/ 8 h 65"/>
                    <a:gd name="T18" fmla="*/ 5 w 65"/>
                    <a:gd name="T19" fmla="*/ 10 h 65"/>
                    <a:gd name="T20" fmla="*/ 4 w 65"/>
                    <a:gd name="T21" fmla="*/ 13 h 65"/>
                    <a:gd name="T22" fmla="*/ 4 w 65"/>
                    <a:gd name="T23" fmla="*/ 8 h 65"/>
                    <a:gd name="T24" fmla="*/ 5 w 65"/>
                    <a:gd name="T25" fmla="*/ 8 h 65"/>
                    <a:gd name="T26" fmla="*/ 4 w 65"/>
                    <a:gd name="T27" fmla="*/ 8 h 65"/>
                    <a:gd name="T28" fmla="*/ 4 w 65"/>
                    <a:gd name="T29" fmla="*/ 8 h 65"/>
                    <a:gd name="T30" fmla="*/ 5 w 65"/>
                    <a:gd name="T31" fmla="*/ 8 h 65"/>
                    <a:gd name="T32" fmla="*/ 4 w 65"/>
                    <a:gd name="T33" fmla="*/ 8 h 65"/>
                    <a:gd name="T34" fmla="*/ 3 w 65"/>
                    <a:gd name="T35" fmla="*/ 5 h 65"/>
                    <a:gd name="T36" fmla="*/ 4 w 65"/>
                    <a:gd name="T37" fmla="*/ 3 h 65"/>
                    <a:gd name="T38" fmla="*/ 5 w 65"/>
                    <a:gd name="T39" fmla="*/ 6 h 65"/>
                    <a:gd name="T40" fmla="*/ 4 w 65"/>
                    <a:gd name="T41" fmla="*/ 8 h 65"/>
                    <a:gd name="T42" fmla="*/ 3 w 65"/>
                    <a:gd name="T43" fmla="*/ 4 h 65"/>
                    <a:gd name="T44" fmla="*/ 3 w 65"/>
                    <a:gd name="T45" fmla="*/ 0 h 65"/>
                    <a:gd name="T46" fmla="*/ 4 w 65"/>
                    <a:gd name="T47" fmla="*/ 1 h 65"/>
                    <a:gd name="T48" fmla="*/ 4 w 65"/>
                    <a:gd name="T49" fmla="*/ 2 h 65"/>
                    <a:gd name="T50" fmla="*/ 3 w 65"/>
                    <a:gd name="T51" fmla="*/ 3 h 65"/>
                    <a:gd name="T52" fmla="*/ 3 w 65"/>
                    <a:gd name="T53" fmla="*/ 0 h 65"/>
                    <a:gd name="T54" fmla="*/ 3 w 65"/>
                    <a:gd name="T55" fmla="*/ 3 h 65"/>
                    <a:gd name="T56" fmla="*/ 3 w 65"/>
                    <a:gd name="T57" fmla="*/ 3 h 65"/>
                    <a:gd name="T58" fmla="*/ 3 w 65"/>
                    <a:gd name="T59" fmla="*/ 0 h 65"/>
                    <a:gd name="T60" fmla="*/ 3 w 65"/>
                    <a:gd name="T61" fmla="*/ 3 h 65"/>
                    <a:gd name="T62" fmla="*/ 2 w 65"/>
                    <a:gd name="T63" fmla="*/ 5 h 65"/>
                    <a:gd name="T64" fmla="*/ 1 w 65"/>
                    <a:gd name="T65" fmla="*/ 1 h 65"/>
                    <a:gd name="T66" fmla="*/ 2 w 65"/>
                    <a:gd name="T67" fmla="*/ 0 h 65"/>
                    <a:gd name="T68" fmla="*/ 3 w 65"/>
                    <a:gd name="T69" fmla="*/ 3 h 65"/>
                    <a:gd name="T70" fmla="*/ 2 w 65"/>
                    <a:gd name="T71" fmla="*/ 5 h 65"/>
                    <a:gd name="T72" fmla="*/ 2 w 65"/>
                    <a:gd name="T73" fmla="*/ 5 h 65"/>
                    <a:gd name="T74" fmla="*/ 2 w 65"/>
                    <a:gd name="T75" fmla="*/ 6 h 65"/>
                    <a:gd name="T76" fmla="*/ 0 w 65"/>
                    <a:gd name="T77" fmla="*/ 8 h 65"/>
                    <a:gd name="T78" fmla="*/ 1 w 65"/>
                    <a:gd name="T79" fmla="*/ 4 h 65"/>
                    <a:gd name="T80" fmla="*/ 1 w 65"/>
                    <a:gd name="T81" fmla="*/ 2 h 65"/>
                    <a:gd name="T82" fmla="*/ 1 w 65"/>
                    <a:gd name="T83" fmla="*/ 8 h 65"/>
                    <a:gd name="T84" fmla="*/ 0 w 65"/>
                    <a:gd name="T85" fmla="*/ 8 h 65"/>
                    <a:gd name="T86" fmla="*/ 1 w 65"/>
                    <a:gd name="T87" fmla="*/ 8 h 65"/>
                    <a:gd name="T88" fmla="*/ 1 w 65"/>
                    <a:gd name="T89" fmla="*/ 8 h 65"/>
                    <a:gd name="T90" fmla="*/ 0 w 65"/>
                    <a:gd name="T91" fmla="*/ 8 h 65"/>
                    <a:gd name="T92" fmla="*/ 1 w 65"/>
                    <a:gd name="T93" fmla="*/ 8 h 65"/>
                    <a:gd name="T94" fmla="*/ 2 w 65"/>
                    <a:gd name="T95" fmla="*/ 10 h 65"/>
                    <a:gd name="T96" fmla="*/ 1 w 65"/>
                    <a:gd name="T97" fmla="*/ 12 h 65"/>
                    <a:gd name="T98" fmla="*/ 0 w 65"/>
                    <a:gd name="T99" fmla="*/ 9 h 65"/>
                    <a:gd name="T100" fmla="*/ 1 w 65"/>
                    <a:gd name="T101" fmla="*/ 8 h 65"/>
                    <a:gd name="T102" fmla="*/ 2 w 65"/>
                    <a:gd name="T103" fmla="*/ 10 h 65"/>
                    <a:gd name="T104" fmla="*/ 2 w 65"/>
                    <a:gd name="T105" fmla="*/ 10 h 65"/>
                    <a:gd name="T106" fmla="*/ 2 w 65"/>
                    <a:gd name="T107" fmla="*/ 11 h 65"/>
                    <a:gd name="T108" fmla="*/ 3 w 65"/>
                    <a:gd name="T109" fmla="*/ 15 h 65"/>
                    <a:gd name="T110" fmla="*/ 2 w 65"/>
                    <a:gd name="T111" fmla="*/ 15 h 65"/>
                    <a:gd name="T112" fmla="*/ 1 w 65"/>
                    <a:gd name="T113" fmla="*/ 13 h 65"/>
                    <a:gd name="T114" fmla="*/ 3 w 65"/>
                    <a:gd name="T115" fmla="*/ 12 h 65"/>
                    <a:gd name="T116" fmla="*/ 3 w 65"/>
                    <a:gd name="T117" fmla="*/ 15 h 65"/>
                    <a:gd name="T118" fmla="*/ 3 w 65"/>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5"/>
                    <a:gd name="T182" fmla="*/ 65 w 65"/>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5">
                      <a:moveTo>
                        <a:pt x="33" y="50"/>
                      </a:moveTo>
                      <a:lnTo>
                        <a:pt x="33" y="50"/>
                      </a:lnTo>
                      <a:lnTo>
                        <a:pt x="33" y="65"/>
                      </a:lnTo>
                      <a:lnTo>
                        <a:pt x="33" y="50"/>
                      </a:lnTo>
                      <a:close/>
                      <a:moveTo>
                        <a:pt x="33" y="50"/>
                      </a:moveTo>
                      <a:lnTo>
                        <a:pt x="38" y="48"/>
                      </a:lnTo>
                      <a:lnTo>
                        <a:pt x="44" y="44"/>
                      </a:lnTo>
                      <a:lnTo>
                        <a:pt x="56" y="56"/>
                      </a:lnTo>
                      <a:lnTo>
                        <a:pt x="52" y="59"/>
                      </a:lnTo>
                      <a:lnTo>
                        <a:pt x="46" y="63"/>
                      </a:lnTo>
                      <a:lnTo>
                        <a:pt x="38" y="65"/>
                      </a:lnTo>
                      <a:lnTo>
                        <a:pt x="33" y="65"/>
                      </a:lnTo>
                      <a:lnTo>
                        <a:pt x="33" y="50"/>
                      </a:lnTo>
                      <a:close/>
                      <a:moveTo>
                        <a:pt x="44" y="44"/>
                      </a:moveTo>
                      <a:lnTo>
                        <a:pt x="48" y="40"/>
                      </a:lnTo>
                      <a:lnTo>
                        <a:pt x="50" y="33"/>
                      </a:lnTo>
                      <a:lnTo>
                        <a:pt x="65" y="33"/>
                      </a:lnTo>
                      <a:lnTo>
                        <a:pt x="65" y="40"/>
                      </a:lnTo>
                      <a:lnTo>
                        <a:pt x="63" y="46"/>
                      </a:lnTo>
                      <a:lnTo>
                        <a:pt x="59" y="52"/>
                      </a:lnTo>
                      <a:lnTo>
                        <a:pt x="56" y="56"/>
                      </a:lnTo>
                      <a:lnTo>
                        <a:pt x="44" y="44"/>
                      </a:lnTo>
                      <a:close/>
                      <a:moveTo>
                        <a:pt x="50" y="33"/>
                      </a:moveTo>
                      <a:lnTo>
                        <a:pt x="50" y="33"/>
                      </a:lnTo>
                      <a:lnTo>
                        <a:pt x="65" y="33"/>
                      </a:lnTo>
                      <a:lnTo>
                        <a:pt x="50" y="33"/>
                      </a:lnTo>
                      <a:close/>
                      <a:moveTo>
                        <a:pt x="50" y="33"/>
                      </a:moveTo>
                      <a:lnTo>
                        <a:pt x="50" y="33"/>
                      </a:lnTo>
                      <a:lnTo>
                        <a:pt x="65" y="33"/>
                      </a:lnTo>
                      <a:lnTo>
                        <a:pt x="50" y="33"/>
                      </a:lnTo>
                      <a:close/>
                      <a:moveTo>
                        <a:pt x="50" y="33"/>
                      </a:moveTo>
                      <a:lnTo>
                        <a:pt x="48" y="27"/>
                      </a:lnTo>
                      <a:lnTo>
                        <a:pt x="44" y="21"/>
                      </a:lnTo>
                      <a:lnTo>
                        <a:pt x="56" y="10"/>
                      </a:lnTo>
                      <a:lnTo>
                        <a:pt x="59" y="13"/>
                      </a:lnTo>
                      <a:lnTo>
                        <a:pt x="63" y="19"/>
                      </a:lnTo>
                      <a:lnTo>
                        <a:pt x="65" y="27"/>
                      </a:lnTo>
                      <a:lnTo>
                        <a:pt x="65" y="33"/>
                      </a:lnTo>
                      <a:lnTo>
                        <a:pt x="50" y="33"/>
                      </a:lnTo>
                      <a:close/>
                      <a:moveTo>
                        <a:pt x="44" y="21"/>
                      </a:moveTo>
                      <a:lnTo>
                        <a:pt x="38" y="17"/>
                      </a:lnTo>
                      <a:lnTo>
                        <a:pt x="33" y="15"/>
                      </a:lnTo>
                      <a:lnTo>
                        <a:pt x="33" y="0"/>
                      </a:lnTo>
                      <a:lnTo>
                        <a:pt x="38" y="0"/>
                      </a:lnTo>
                      <a:lnTo>
                        <a:pt x="46" y="2"/>
                      </a:lnTo>
                      <a:lnTo>
                        <a:pt x="52" y="6"/>
                      </a:lnTo>
                      <a:lnTo>
                        <a:pt x="56" y="10"/>
                      </a:lnTo>
                      <a:lnTo>
                        <a:pt x="44" y="21"/>
                      </a:lnTo>
                      <a:close/>
                      <a:moveTo>
                        <a:pt x="33" y="15"/>
                      </a:moveTo>
                      <a:lnTo>
                        <a:pt x="33" y="15"/>
                      </a:lnTo>
                      <a:lnTo>
                        <a:pt x="33" y="0"/>
                      </a:lnTo>
                      <a:lnTo>
                        <a:pt x="33" y="15"/>
                      </a:lnTo>
                      <a:close/>
                      <a:moveTo>
                        <a:pt x="33" y="15"/>
                      </a:moveTo>
                      <a:lnTo>
                        <a:pt x="33" y="15"/>
                      </a:lnTo>
                      <a:lnTo>
                        <a:pt x="33" y="0"/>
                      </a:lnTo>
                      <a:lnTo>
                        <a:pt x="33" y="15"/>
                      </a:lnTo>
                      <a:close/>
                      <a:moveTo>
                        <a:pt x="33" y="15"/>
                      </a:moveTo>
                      <a:lnTo>
                        <a:pt x="25" y="17"/>
                      </a:lnTo>
                      <a:lnTo>
                        <a:pt x="21" y="21"/>
                      </a:lnTo>
                      <a:lnTo>
                        <a:pt x="9" y="10"/>
                      </a:lnTo>
                      <a:lnTo>
                        <a:pt x="13" y="6"/>
                      </a:lnTo>
                      <a:lnTo>
                        <a:pt x="19" y="2"/>
                      </a:lnTo>
                      <a:lnTo>
                        <a:pt x="25" y="0"/>
                      </a:lnTo>
                      <a:lnTo>
                        <a:pt x="33" y="0"/>
                      </a:lnTo>
                      <a:lnTo>
                        <a:pt x="33" y="15"/>
                      </a:lnTo>
                      <a:close/>
                      <a:moveTo>
                        <a:pt x="21" y="21"/>
                      </a:moveTo>
                      <a:lnTo>
                        <a:pt x="21" y="21"/>
                      </a:lnTo>
                      <a:lnTo>
                        <a:pt x="15" y="15"/>
                      </a:lnTo>
                      <a:lnTo>
                        <a:pt x="21" y="21"/>
                      </a:lnTo>
                      <a:close/>
                      <a:moveTo>
                        <a:pt x="21" y="21"/>
                      </a:moveTo>
                      <a:lnTo>
                        <a:pt x="17" y="27"/>
                      </a:lnTo>
                      <a:lnTo>
                        <a:pt x="15" y="33"/>
                      </a:lnTo>
                      <a:lnTo>
                        <a:pt x="0" y="33"/>
                      </a:lnTo>
                      <a:lnTo>
                        <a:pt x="0" y="27"/>
                      </a:lnTo>
                      <a:lnTo>
                        <a:pt x="2" y="19"/>
                      </a:lnTo>
                      <a:lnTo>
                        <a:pt x="6" y="13"/>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40"/>
                      </a:lnTo>
                      <a:lnTo>
                        <a:pt x="21" y="44"/>
                      </a:lnTo>
                      <a:lnTo>
                        <a:pt x="9" y="56"/>
                      </a:lnTo>
                      <a:lnTo>
                        <a:pt x="6" y="52"/>
                      </a:lnTo>
                      <a:lnTo>
                        <a:pt x="2" y="46"/>
                      </a:lnTo>
                      <a:lnTo>
                        <a:pt x="0" y="40"/>
                      </a:lnTo>
                      <a:lnTo>
                        <a:pt x="0" y="33"/>
                      </a:lnTo>
                      <a:lnTo>
                        <a:pt x="15" y="33"/>
                      </a:lnTo>
                      <a:close/>
                      <a:moveTo>
                        <a:pt x="21" y="44"/>
                      </a:moveTo>
                      <a:lnTo>
                        <a:pt x="21" y="44"/>
                      </a:lnTo>
                      <a:lnTo>
                        <a:pt x="15" y="50"/>
                      </a:lnTo>
                      <a:lnTo>
                        <a:pt x="21" y="44"/>
                      </a:lnTo>
                      <a:close/>
                      <a:moveTo>
                        <a:pt x="21" y="44"/>
                      </a:moveTo>
                      <a:lnTo>
                        <a:pt x="25" y="48"/>
                      </a:lnTo>
                      <a:lnTo>
                        <a:pt x="33" y="50"/>
                      </a:lnTo>
                      <a:lnTo>
                        <a:pt x="33" y="65"/>
                      </a:lnTo>
                      <a:lnTo>
                        <a:pt x="25" y="65"/>
                      </a:lnTo>
                      <a:lnTo>
                        <a:pt x="19" y="63"/>
                      </a:lnTo>
                      <a:lnTo>
                        <a:pt x="13" y="59"/>
                      </a:lnTo>
                      <a:lnTo>
                        <a:pt x="9" y="56"/>
                      </a:lnTo>
                      <a:lnTo>
                        <a:pt x="21" y="44"/>
                      </a:lnTo>
                      <a:close/>
                      <a:moveTo>
                        <a:pt x="33" y="50"/>
                      </a:moveTo>
                      <a:lnTo>
                        <a:pt x="33" y="50"/>
                      </a:lnTo>
                      <a:lnTo>
                        <a:pt x="33" y="65"/>
                      </a:lnTo>
                      <a:lnTo>
                        <a:pt x="33" y="50"/>
                      </a:lnTo>
                      <a:close/>
                    </a:path>
                  </a:pathLst>
                </a:custGeom>
                <a:solidFill>
                  <a:srgbClr val="FF9900"/>
                </a:solidFill>
                <a:ln w="9525">
                  <a:solidFill>
                    <a:srgbClr val="FF9900"/>
                  </a:solidFill>
                  <a:round/>
                  <a:headEnd/>
                  <a:tailEnd/>
                </a:ln>
              </p:spPr>
              <p:txBody>
                <a:bodyPr/>
                <a:lstStyle/>
                <a:p>
                  <a:endParaRPr lang="es-ES"/>
                </a:p>
              </p:txBody>
            </p:sp>
            <p:sp>
              <p:nvSpPr>
                <p:cNvPr id="1537" name="Freeform 57"/>
                <p:cNvSpPr>
                  <a:spLocks noEditPoints="1"/>
                </p:cNvSpPr>
                <p:nvPr/>
              </p:nvSpPr>
              <p:spPr bwMode="auto">
                <a:xfrm>
                  <a:off x="945" y="1554"/>
                  <a:ext cx="34" cy="46"/>
                </a:xfrm>
                <a:custGeom>
                  <a:avLst/>
                  <a:gdLst>
                    <a:gd name="T0" fmla="*/ 3 w 66"/>
                    <a:gd name="T1" fmla="*/ 13 h 65"/>
                    <a:gd name="T2" fmla="*/ 3 w 66"/>
                    <a:gd name="T3" fmla="*/ 16 h 65"/>
                    <a:gd name="T4" fmla="*/ 3 w 66"/>
                    <a:gd name="T5" fmla="*/ 13 h 65"/>
                    <a:gd name="T6" fmla="*/ 3 w 66"/>
                    <a:gd name="T7" fmla="*/ 11 h 65"/>
                    <a:gd name="T8" fmla="*/ 4 w 66"/>
                    <a:gd name="T9" fmla="*/ 15 h 65"/>
                    <a:gd name="T10" fmla="*/ 3 w 66"/>
                    <a:gd name="T11" fmla="*/ 16 h 65"/>
                    <a:gd name="T12" fmla="*/ 3 w 66"/>
                    <a:gd name="T13" fmla="*/ 13 h 65"/>
                    <a:gd name="T14" fmla="*/ 4 w 66"/>
                    <a:gd name="T15" fmla="*/ 10 h 65"/>
                    <a:gd name="T16" fmla="*/ 5 w 66"/>
                    <a:gd name="T17" fmla="*/ 8 h 65"/>
                    <a:gd name="T18" fmla="*/ 5 w 66"/>
                    <a:gd name="T19" fmla="*/ 11 h 65"/>
                    <a:gd name="T20" fmla="*/ 4 w 66"/>
                    <a:gd name="T21" fmla="*/ 14 h 65"/>
                    <a:gd name="T22" fmla="*/ 4 w 66"/>
                    <a:gd name="T23" fmla="*/ 8 h 65"/>
                    <a:gd name="T24" fmla="*/ 5 w 66"/>
                    <a:gd name="T25" fmla="*/ 8 h 65"/>
                    <a:gd name="T26" fmla="*/ 4 w 66"/>
                    <a:gd name="T27" fmla="*/ 8 h 65"/>
                    <a:gd name="T28" fmla="*/ 4 w 66"/>
                    <a:gd name="T29" fmla="*/ 8 h 65"/>
                    <a:gd name="T30" fmla="*/ 5 w 66"/>
                    <a:gd name="T31" fmla="*/ 8 h 65"/>
                    <a:gd name="T32" fmla="*/ 4 w 66"/>
                    <a:gd name="T33" fmla="*/ 8 h 65"/>
                    <a:gd name="T34" fmla="*/ 3 w 66"/>
                    <a:gd name="T35" fmla="*/ 6 h 65"/>
                    <a:gd name="T36" fmla="*/ 4 w 66"/>
                    <a:gd name="T37" fmla="*/ 4 h 65"/>
                    <a:gd name="T38" fmla="*/ 5 w 66"/>
                    <a:gd name="T39" fmla="*/ 6 h 65"/>
                    <a:gd name="T40" fmla="*/ 4 w 66"/>
                    <a:gd name="T41" fmla="*/ 8 h 65"/>
                    <a:gd name="T42" fmla="*/ 3 w 66"/>
                    <a:gd name="T43" fmla="*/ 4 h 65"/>
                    <a:gd name="T44" fmla="*/ 3 w 66"/>
                    <a:gd name="T45" fmla="*/ 0 h 65"/>
                    <a:gd name="T46" fmla="*/ 3 w 66"/>
                    <a:gd name="T47" fmla="*/ 1 h 65"/>
                    <a:gd name="T48" fmla="*/ 4 w 66"/>
                    <a:gd name="T49" fmla="*/ 3 h 65"/>
                    <a:gd name="T50" fmla="*/ 3 w 66"/>
                    <a:gd name="T51" fmla="*/ 4 h 65"/>
                    <a:gd name="T52" fmla="*/ 3 w 66"/>
                    <a:gd name="T53" fmla="*/ 0 h 65"/>
                    <a:gd name="T54" fmla="*/ 3 w 66"/>
                    <a:gd name="T55" fmla="*/ 4 h 65"/>
                    <a:gd name="T56" fmla="*/ 3 w 66"/>
                    <a:gd name="T57" fmla="*/ 4 h 65"/>
                    <a:gd name="T58" fmla="*/ 3 w 66"/>
                    <a:gd name="T59" fmla="*/ 0 h 65"/>
                    <a:gd name="T60" fmla="*/ 3 w 66"/>
                    <a:gd name="T61" fmla="*/ 4 h 65"/>
                    <a:gd name="T62" fmla="*/ 2 w 66"/>
                    <a:gd name="T63" fmla="*/ 6 h 65"/>
                    <a:gd name="T64" fmla="*/ 1 w 66"/>
                    <a:gd name="T65" fmla="*/ 1 h 65"/>
                    <a:gd name="T66" fmla="*/ 2 w 66"/>
                    <a:gd name="T67" fmla="*/ 0 h 65"/>
                    <a:gd name="T68" fmla="*/ 3 w 66"/>
                    <a:gd name="T69" fmla="*/ 4 h 65"/>
                    <a:gd name="T70" fmla="*/ 2 w 66"/>
                    <a:gd name="T71" fmla="*/ 6 h 65"/>
                    <a:gd name="T72" fmla="*/ 2 w 66"/>
                    <a:gd name="T73" fmla="*/ 6 h 65"/>
                    <a:gd name="T74" fmla="*/ 2 w 66"/>
                    <a:gd name="T75" fmla="*/ 6 h 65"/>
                    <a:gd name="T76" fmla="*/ 0 w 66"/>
                    <a:gd name="T77" fmla="*/ 8 h 65"/>
                    <a:gd name="T78" fmla="*/ 1 w 66"/>
                    <a:gd name="T79" fmla="*/ 4 h 65"/>
                    <a:gd name="T80" fmla="*/ 1 w 66"/>
                    <a:gd name="T81" fmla="*/ 3 h 65"/>
                    <a:gd name="T82" fmla="*/ 1 w 66"/>
                    <a:gd name="T83" fmla="*/ 8 h 65"/>
                    <a:gd name="T84" fmla="*/ 0 w 66"/>
                    <a:gd name="T85" fmla="*/ 8 h 65"/>
                    <a:gd name="T86" fmla="*/ 1 w 66"/>
                    <a:gd name="T87" fmla="*/ 8 h 65"/>
                    <a:gd name="T88" fmla="*/ 1 w 66"/>
                    <a:gd name="T89" fmla="*/ 8 h 65"/>
                    <a:gd name="T90" fmla="*/ 0 w 66"/>
                    <a:gd name="T91" fmla="*/ 8 h 65"/>
                    <a:gd name="T92" fmla="*/ 1 w 66"/>
                    <a:gd name="T93" fmla="*/ 8 h 65"/>
                    <a:gd name="T94" fmla="*/ 2 w 66"/>
                    <a:gd name="T95" fmla="*/ 11 h 65"/>
                    <a:gd name="T96" fmla="*/ 1 w 66"/>
                    <a:gd name="T97" fmla="*/ 13 h 65"/>
                    <a:gd name="T98" fmla="*/ 0 w 66"/>
                    <a:gd name="T99" fmla="*/ 10 h 65"/>
                    <a:gd name="T100" fmla="*/ 1 w 66"/>
                    <a:gd name="T101" fmla="*/ 8 h 65"/>
                    <a:gd name="T102" fmla="*/ 2 w 66"/>
                    <a:gd name="T103" fmla="*/ 11 h 65"/>
                    <a:gd name="T104" fmla="*/ 2 w 66"/>
                    <a:gd name="T105" fmla="*/ 11 h 65"/>
                    <a:gd name="T106" fmla="*/ 2 w 66"/>
                    <a:gd name="T107" fmla="*/ 12 h 65"/>
                    <a:gd name="T108" fmla="*/ 3 w 66"/>
                    <a:gd name="T109" fmla="*/ 16 h 65"/>
                    <a:gd name="T110" fmla="*/ 2 w 66"/>
                    <a:gd name="T111" fmla="*/ 16 h 65"/>
                    <a:gd name="T112" fmla="*/ 1 w 66"/>
                    <a:gd name="T113" fmla="*/ 14 h 65"/>
                    <a:gd name="T114" fmla="*/ 3 w 66"/>
                    <a:gd name="T115" fmla="*/ 13 h 65"/>
                    <a:gd name="T116" fmla="*/ 3 w 66"/>
                    <a:gd name="T117" fmla="*/ 16 h 65"/>
                    <a:gd name="T118" fmla="*/ 3 w 66"/>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5"/>
                    <a:gd name="T182" fmla="*/ 66 w 66"/>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5">
                      <a:moveTo>
                        <a:pt x="33" y="50"/>
                      </a:moveTo>
                      <a:lnTo>
                        <a:pt x="33" y="50"/>
                      </a:lnTo>
                      <a:lnTo>
                        <a:pt x="33" y="65"/>
                      </a:lnTo>
                      <a:lnTo>
                        <a:pt x="33" y="50"/>
                      </a:lnTo>
                      <a:close/>
                      <a:moveTo>
                        <a:pt x="33" y="50"/>
                      </a:moveTo>
                      <a:lnTo>
                        <a:pt x="41" y="48"/>
                      </a:lnTo>
                      <a:lnTo>
                        <a:pt x="45" y="46"/>
                      </a:lnTo>
                      <a:lnTo>
                        <a:pt x="56" y="56"/>
                      </a:lnTo>
                      <a:lnTo>
                        <a:pt x="52" y="61"/>
                      </a:lnTo>
                      <a:lnTo>
                        <a:pt x="46" y="63"/>
                      </a:lnTo>
                      <a:lnTo>
                        <a:pt x="41" y="65"/>
                      </a:lnTo>
                      <a:lnTo>
                        <a:pt x="33" y="65"/>
                      </a:lnTo>
                      <a:lnTo>
                        <a:pt x="33" y="50"/>
                      </a:lnTo>
                      <a:close/>
                      <a:moveTo>
                        <a:pt x="45" y="46"/>
                      </a:moveTo>
                      <a:lnTo>
                        <a:pt x="48" y="40"/>
                      </a:lnTo>
                      <a:lnTo>
                        <a:pt x="50" y="33"/>
                      </a:lnTo>
                      <a:lnTo>
                        <a:pt x="66" y="33"/>
                      </a:lnTo>
                      <a:lnTo>
                        <a:pt x="66" y="40"/>
                      </a:lnTo>
                      <a:lnTo>
                        <a:pt x="64" y="46"/>
                      </a:lnTo>
                      <a:lnTo>
                        <a:pt x="60" y="52"/>
                      </a:lnTo>
                      <a:lnTo>
                        <a:pt x="56" y="56"/>
                      </a:lnTo>
                      <a:lnTo>
                        <a:pt x="45" y="46"/>
                      </a:lnTo>
                      <a:close/>
                      <a:moveTo>
                        <a:pt x="50" y="33"/>
                      </a:moveTo>
                      <a:lnTo>
                        <a:pt x="50" y="33"/>
                      </a:lnTo>
                      <a:lnTo>
                        <a:pt x="66" y="33"/>
                      </a:lnTo>
                      <a:lnTo>
                        <a:pt x="50" y="33"/>
                      </a:lnTo>
                      <a:close/>
                      <a:moveTo>
                        <a:pt x="50" y="33"/>
                      </a:moveTo>
                      <a:lnTo>
                        <a:pt x="50" y="33"/>
                      </a:lnTo>
                      <a:lnTo>
                        <a:pt x="66" y="33"/>
                      </a:lnTo>
                      <a:lnTo>
                        <a:pt x="50" y="33"/>
                      </a:lnTo>
                      <a:close/>
                      <a:moveTo>
                        <a:pt x="50" y="33"/>
                      </a:moveTo>
                      <a:lnTo>
                        <a:pt x="48" y="27"/>
                      </a:lnTo>
                      <a:lnTo>
                        <a:pt x="45" y="21"/>
                      </a:lnTo>
                      <a:lnTo>
                        <a:pt x="56" y="10"/>
                      </a:lnTo>
                      <a:lnTo>
                        <a:pt x="60" y="15"/>
                      </a:lnTo>
                      <a:lnTo>
                        <a:pt x="64" y="19"/>
                      </a:lnTo>
                      <a:lnTo>
                        <a:pt x="66" y="27"/>
                      </a:lnTo>
                      <a:lnTo>
                        <a:pt x="66" y="33"/>
                      </a:lnTo>
                      <a:lnTo>
                        <a:pt x="50" y="33"/>
                      </a:lnTo>
                      <a:close/>
                      <a:moveTo>
                        <a:pt x="45" y="21"/>
                      </a:moveTo>
                      <a:lnTo>
                        <a:pt x="41" y="17"/>
                      </a:lnTo>
                      <a:lnTo>
                        <a:pt x="33" y="15"/>
                      </a:lnTo>
                      <a:lnTo>
                        <a:pt x="33" y="0"/>
                      </a:lnTo>
                      <a:lnTo>
                        <a:pt x="41" y="0"/>
                      </a:lnTo>
                      <a:lnTo>
                        <a:pt x="46" y="2"/>
                      </a:lnTo>
                      <a:lnTo>
                        <a:pt x="52" y="6"/>
                      </a:lnTo>
                      <a:lnTo>
                        <a:pt x="56" y="10"/>
                      </a:lnTo>
                      <a:lnTo>
                        <a:pt x="45"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1" y="21"/>
                      </a:lnTo>
                      <a:lnTo>
                        <a:pt x="10" y="10"/>
                      </a:lnTo>
                      <a:lnTo>
                        <a:pt x="14" y="6"/>
                      </a:lnTo>
                      <a:lnTo>
                        <a:pt x="20" y="2"/>
                      </a:lnTo>
                      <a:lnTo>
                        <a:pt x="27" y="0"/>
                      </a:lnTo>
                      <a:lnTo>
                        <a:pt x="33" y="0"/>
                      </a:lnTo>
                      <a:lnTo>
                        <a:pt x="33" y="15"/>
                      </a:lnTo>
                      <a:close/>
                      <a:moveTo>
                        <a:pt x="21" y="21"/>
                      </a:moveTo>
                      <a:lnTo>
                        <a:pt x="21" y="21"/>
                      </a:lnTo>
                      <a:lnTo>
                        <a:pt x="16" y="15"/>
                      </a:lnTo>
                      <a:lnTo>
                        <a:pt x="21" y="21"/>
                      </a:lnTo>
                      <a:close/>
                      <a:moveTo>
                        <a:pt x="21" y="21"/>
                      </a:moveTo>
                      <a:lnTo>
                        <a:pt x="18" y="27"/>
                      </a:lnTo>
                      <a:lnTo>
                        <a:pt x="16" y="33"/>
                      </a:lnTo>
                      <a:lnTo>
                        <a:pt x="0" y="33"/>
                      </a:lnTo>
                      <a:lnTo>
                        <a:pt x="0" y="27"/>
                      </a:lnTo>
                      <a:lnTo>
                        <a:pt x="2" y="19"/>
                      </a:lnTo>
                      <a:lnTo>
                        <a:pt x="6" y="15"/>
                      </a:lnTo>
                      <a:lnTo>
                        <a:pt x="10" y="10"/>
                      </a:lnTo>
                      <a:lnTo>
                        <a:pt x="21" y="21"/>
                      </a:lnTo>
                      <a:close/>
                      <a:moveTo>
                        <a:pt x="16" y="33"/>
                      </a:moveTo>
                      <a:lnTo>
                        <a:pt x="16" y="33"/>
                      </a:lnTo>
                      <a:lnTo>
                        <a:pt x="0" y="33"/>
                      </a:lnTo>
                      <a:lnTo>
                        <a:pt x="16" y="33"/>
                      </a:lnTo>
                      <a:close/>
                      <a:moveTo>
                        <a:pt x="16" y="33"/>
                      </a:moveTo>
                      <a:lnTo>
                        <a:pt x="16" y="33"/>
                      </a:lnTo>
                      <a:lnTo>
                        <a:pt x="0" y="33"/>
                      </a:lnTo>
                      <a:lnTo>
                        <a:pt x="16" y="33"/>
                      </a:lnTo>
                      <a:close/>
                      <a:moveTo>
                        <a:pt x="16" y="33"/>
                      </a:moveTo>
                      <a:lnTo>
                        <a:pt x="18" y="40"/>
                      </a:lnTo>
                      <a:lnTo>
                        <a:pt x="21" y="46"/>
                      </a:lnTo>
                      <a:lnTo>
                        <a:pt x="10" y="56"/>
                      </a:lnTo>
                      <a:lnTo>
                        <a:pt x="6" y="52"/>
                      </a:lnTo>
                      <a:lnTo>
                        <a:pt x="2" y="46"/>
                      </a:lnTo>
                      <a:lnTo>
                        <a:pt x="0" y="40"/>
                      </a:lnTo>
                      <a:lnTo>
                        <a:pt x="0" y="33"/>
                      </a:lnTo>
                      <a:lnTo>
                        <a:pt x="16" y="33"/>
                      </a:lnTo>
                      <a:close/>
                      <a:moveTo>
                        <a:pt x="21" y="46"/>
                      </a:moveTo>
                      <a:lnTo>
                        <a:pt x="21" y="46"/>
                      </a:lnTo>
                      <a:lnTo>
                        <a:pt x="16" y="50"/>
                      </a:lnTo>
                      <a:lnTo>
                        <a:pt x="21" y="46"/>
                      </a:lnTo>
                      <a:close/>
                      <a:moveTo>
                        <a:pt x="21" y="46"/>
                      </a:moveTo>
                      <a:lnTo>
                        <a:pt x="27" y="48"/>
                      </a:lnTo>
                      <a:lnTo>
                        <a:pt x="33" y="50"/>
                      </a:lnTo>
                      <a:lnTo>
                        <a:pt x="33" y="65"/>
                      </a:lnTo>
                      <a:lnTo>
                        <a:pt x="27" y="65"/>
                      </a:lnTo>
                      <a:lnTo>
                        <a:pt x="20" y="63"/>
                      </a:lnTo>
                      <a:lnTo>
                        <a:pt x="14" y="61"/>
                      </a:lnTo>
                      <a:lnTo>
                        <a:pt x="10" y="56"/>
                      </a:lnTo>
                      <a:lnTo>
                        <a:pt x="21" y="46"/>
                      </a:lnTo>
                      <a:close/>
                      <a:moveTo>
                        <a:pt x="33" y="50"/>
                      </a:moveTo>
                      <a:lnTo>
                        <a:pt x="33" y="50"/>
                      </a:lnTo>
                      <a:lnTo>
                        <a:pt x="33" y="65"/>
                      </a:lnTo>
                      <a:lnTo>
                        <a:pt x="33" y="50"/>
                      </a:lnTo>
                      <a:close/>
                    </a:path>
                  </a:pathLst>
                </a:custGeom>
                <a:solidFill>
                  <a:srgbClr val="FF9900"/>
                </a:solidFill>
                <a:ln w="9525">
                  <a:solidFill>
                    <a:srgbClr val="FF9900"/>
                  </a:solidFill>
                  <a:round/>
                  <a:headEnd/>
                  <a:tailEnd/>
                </a:ln>
              </p:spPr>
              <p:txBody>
                <a:bodyPr/>
                <a:lstStyle/>
                <a:p>
                  <a:endParaRPr lang="es-ES"/>
                </a:p>
              </p:txBody>
            </p:sp>
            <p:sp>
              <p:nvSpPr>
                <p:cNvPr id="1538" name="Freeform 58"/>
                <p:cNvSpPr>
                  <a:spLocks noEditPoints="1"/>
                </p:cNvSpPr>
                <p:nvPr/>
              </p:nvSpPr>
              <p:spPr bwMode="auto">
                <a:xfrm>
                  <a:off x="952" y="1564"/>
                  <a:ext cx="35" cy="47"/>
                </a:xfrm>
                <a:custGeom>
                  <a:avLst/>
                  <a:gdLst>
                    <a:gd name="T0" fmla="*/ 3 w 67"/>
                    <a:gd name="T1" fmla="*/ 14 h 66"/>
                    <a:gd name="T2" fmla="*/ 3 w 67"/>
                    <a:gd name="T3" fmla="*/ 17 h 66"/>
                    <a:gd name="T4" fmla="*/ 3 w 67"/>
                    <a:gd name="T5" fmla="*/ 14 h 66"/>
                    <a:gd name="T6" fmla="*/ 4 w 67"/>
                    <a:gd name="T7" fmla="*/ 11 h 66"/>
                    <a:gd name="T8" fmla="*/ 4 w 67"/>
                    <a:gd name="T9" fmla="*/ 16 h 66"/>
                    <a:gd name="T10" fmla="*/ 3 w 67"/>
                    <a:gd name="T11" fmla="*/ 17 h 66"/>
                    <a:gd name="T12" fmla="*/ 3 w 67"/>
                    <a:gd name="T13" fmla="*/ 14 h 66"/>
                    <a:gd name="T14" fmla="*/ 4 w 67"/>
                    <a:gd name="T15" fmla="*/ 10 h 66"/>
                    <a:gd name="T16" fmla="*/ 5 w 67"/>
                    <a:gd name="T17" fmla="*/ 9 h 66"/>
                    <a:gd name="T18" fmla="*/ 5 w 67"/>
                    <a:gd name="T19" fmla="*/ 12 h 66"/>
                    <a:gd name="T20" fmla="*/ 4 w 67"/>
                    <a:gd name="T21" fmla="*/ 14 h 66"/>
                    <a:gd name="T22" fmla="*/ 4 w 67"/>
                    <a:gd name="T23" fmla="*/ 9 h 66"/>
                    <a:gd name="T24" fmla="*/ 5 w 67"/>
                    <a:gd name="T25" fmla="*/ 9 h 66"/>
                    <a:gd name="T26" fmla="*/ 4 w 67"/>
                    <a:gd name="T27" fmla="*/ 9 h 66"/>
                    <a:gd name="T28" fmla="*/ 4 w 67"/>
                    <a:gd name="T29" fmla="*/ 9 h 66"/>
                    <a:gd name="T30" fmla="*/ 5 w 67"/>
                    <a:gd name="T31" fmla="*/ 9 h 66"/>
                    <a:gd name="T32" fmla="*/ 4 w 67"/>
                    <a:gd name="T33" fmla="*/ 9 h 66"/>
                    <a:gd name="T34" fmla="*/ 4 w 67"/>
                    <a:gd name="T35" fmla="*/ 6 h 66"/>
                    <a:gd name="T36" fmla="*/ 5 w 67"/>
                    <a:gd name="T37" fmla="*/ 4 h 66"/>
                    <a:gd name="T38" fmla="*/ 5 w 67"/>
                    <a:gd name="T39" fmla="*/ 6 h 66"/>
                    <a:gd name="T40" fmla="*/ 4 w 67"/>
                    <a:gd name="T41" fmla="*/ 9 h 66"/>
                    <a:gd name="T42" fmla="*/ 3 w 67"/>
                    <a:gd name="T43" fmla="*/ 4 h 66"/>
                    <a:gd name="T44" fmla="*/ 3 w 67"/>
                    <a:gd name="T45" fmla="*/ 0 h 66"/>
                    <a:gd name="T46" fmla="*/ 4 w 67"/>
                    <a:gd name="T47" fmla="*/ 1 h 66"/>
                    <a:gd name="T48" fmla="*/ 4 w 67"/>
                    <a:gd name="T49" fmla="*/ 3 h 66"/>
                    <a:gd name="T50" fmla="*/ 3 w 67"/>
                    <a:gd name="T51" fmla="*/ 4 h 66"/>
                    <a:gd name="T52" fmla="*/ 3 w 67"/>
                    <a:gd name="T53" fmla="*/ 0 h 66"/>
                    <a:gd name="T54" fmla="*/ 3 w 67"/>
                    <a:gd name="T55" fmla="*/ 4 h 66"/>
                    <a:gd name="T56" fmla="*/ 3 w 67"/>
                    <a:gd name="T57" fmla="*/ 4 h 66"/>
                    <a:gd name="T58" fmla="*/ 3 w 67"/>
                    <a:gd name="T59" fmla="*/ 0 h 66"/>
                    <a:gd name="T60" fmla="*/ 3 w 67"/>
                    <a:gd name="T61" fmla="*/ 4 h 66"/>
                    <a:gd name="T62" fmla="*/ 2 w 67"/>
                    <a:gd name="T63" fmla="*/ 6 h 66"/>
                    <a:gd name="T64" fmla="*/ 1 w 67"/>
                    <a:gd name="T65" fmla="*/ 1 h 66"/>
                    <a:gd name="T66" fmla="*/ 2 w 67"/>
                    <a:gd name="T67" fmla="*/ 0 h 66"/>
                    <a:gd name="T68" fmla="*/ 3 w 67"/>
                    <a:gd name="T69" fmla="*/ 4 h 66"/>
                    <a:gd name="T70" fmla="*/ 2 w 67"/>
                    <a:gd name="T71" fmla="*/ 6 h 66"/>
                    <a:gd name="T72" fmla="*/ 2 w 67"/>
                    <a:gd name="T73" fmla="*/ 6 h 66"/>
                    <a:gd name="T74" fmla="*/ 2 w 67"/>
                    <a:gd name="T75" fmla="*/ 6 h 66"/>
                    <a:gd name="T76" fmla="*/ 0 w 67"/>
                    <a:gd name="T77" fmla="*/ 9 h 66"/>
                    <a:gd name="T78" fmla="*/ 1 w 67"/>
                    <a:gd name="T79" fmla="*/ 5 h 66"/>
                    <a:gd name="T80" fmla="*/ 1 w 67"/>
                    <a:gd name="T81" fmla="*/ 3 h 66"/>
                    <a:gd name="T82" fmla="*/ 1 w 67"/>
                    <a:gd name="T83" fmla="*/ 9 h 66"/>
                    <a:gd name="T84" fmla="*/ 0 w 67"/>
                    <a:gd name="T85" fmla="*/ 9 h 66"/>
                    <a:gd name="T86" fmla="*/ 1 w 67"/>
                    <a:gd name="T87" fmla="*/ 9 h 66"/>
                    <a:gd name="T88" fmla="*/ 1 w 67"/>
                    <a:gd name="T89" fmla="*/ 9 h 66"/>
                    <a:gd name="T90" fmla="*/ 0 w 67"/>
                    <a:gd name="T91" fmla="*/ 9 h 66"/>
                    <a:gd name="T92" fmla="*/ 1 w 67"/>
                    <a:gd name="T93" fmla="*/ 9 h 66"/>
                    <a:gd name="T94" fmla="*/ 2 w 67"/>
                    <a:gd name="T95" fmla="*/ 11 h 66"/>
                    <a:gd name="T96" fmla="*/ 1 w 67"/>
                    <a:gd name="T97" fmla="*/ 14 h 66"/>
                    <a:gd name="T98" fmla="*/ 0 w 67"/>
                    <a:gd name="T99" fmla="*/ 10 h 66"/>
                    <a:gd name="T100" fmla="*/ 1 w 67"/>
                    <a:gd name="T101" fmla="*/ 9 h 66"/>
                    <a:gd name="T102" fmla="*/ 2 w 67"/>
                    <a:gd name="T103" fmla="*/ 11 h 66"/>
                    <a:gd name="T104" fmla="*/ 2 w 67"/>
                    <a:gd name="T105" fmla="*/ 11 h 66"/>
                    <a:gd name="T106" fmla="*/ 2 w 67"/>
                    <a:gd name="T107" fmla="*/ 12 h 66"/>
                    <a:gd name="T108" fmla="*/ 3 w 67"/>
                    <a:gd name="T109" fmla="*/ 17 h 66"/>
                    <a:gd name="T110" fmla="*/ 2 w 67"/>
                    <a:gd name="T111" fmla="*/ 17 h 66"/>
                    <a:gd name="T112" fmla="*/ 1 w 67"/>
                    <a:gd name="T113" fmla="*/ 14 h 66"/>
                    <a:gd name="T114" fmla="*/ 3 w 67"/>
                    <a:gd name="T115" fmla="*/ 14 h 66"/>
                    <a:gd name="T116" fmla="*/ 3 w 67"/>
                    <a:gd name="T117" fmla="*/ 17 h 66"/>
                    <a:gd name="T118" fmla="*/ 3 w 67"/>
                    <a:gd name="T119" fmla="*/ 14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2" y="50"/>
                      </a:moveTo>
                      <a:lnTo>
                        <a:pt x="32" y="50"/>
                      </a:lnTo>
                      <a:lnTo>
                        <a:pt x="32" y="66"/>
                      </a:lnTo>
                      <a:lnTo>
                        <a:pt x="32" y="50"/>
                      </a:lnTo>
                      <a:close/>
                      <a:moveTo>
                        <a:pt x="32" y="50"/>
                      </a:moveTo>
                      <a:lnTo>
                        <a:pt x="40" y="48"/>
                      </a:lnTo>
                      <a:lnTo>
                        <a:pt x="46" y="45"/>
                      </a:lnTo>
                      <a:lnTo>
                        <a:pt x="57" y="56"/>
                      </a:lnTo>
                      <a:lnTo>
                        <a:pt x="52" y="60"/>
                      </a:lnTo>
                      <a:lnTo>
                        <a:pt x="46" y="64"/>
                      </a:lnTo>
                      <a:lnTo>
                        <a:pt x="40" y="66"/>
                      </a:lnTo>
                      <a:lnTo>
                        <a:pt x="32" y="66"/>
                      </a:lnTo>
                      <a:lnTo>
                        <a:pt x="32" y="50"/>
                      </a:lnTo>
                      <a:close/>
                      <a:moveTo>
                        <a:pt x="46" y="45"/>
                      </a:moveTo>
                      <a:lnTo>
                        <a:pt x="50" y="39"/>
                      </a:lnTo>
                      <a:lnTo>
                        <a:pt x="50" y="33"/>
                      </a:lnTo>
                      <a:lnTo>
                        <a:pt x="67" y="33"/>
                      </a:lnTo>
                      <a:lnTo>
                        <a:pt x="65" y="39"/>
                      </a:lnTo>
                      <a:lnTo>
                        <a:pt x="63" y="46"/>
                      </a:lnTo>
                      <a:lnTo>
                        <a:pt x="61" y="52"/>
                      </a:lnTo>
                      <a:lnTo>
                        <a:pt x="57" y="56"/>
                      </a:lnTo>
                      <a:lnTo>
                        <a:pt x="46" y="45"/>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7" y="10"/>
                      </a:lnTo>
                      <a:lnTo>
                        <a:pt x="61" y="14"/>
                      </a:lnTo>
                      <a:lnTo>
                        <a:pt x="63" y="20"/>
                      </a:lnTo>
                      <a:lnTo>
                        <a:pt x="65" y="25"/>
                      </a:lnTo>
                      <a:lnTo>
                        <a:pt x="67" y="33"/>
                      </a:lnTo>
                      <a:lnTo>
                        <a:pt x="50" y="33"/>
                      </a:lnTo>
                      <a:close/>
                      <a:moveTo>
                        <a:pt x="46" y="21"/>
                      </a:moveTo>
                      <a:lnTo>
                        <a:pt x="40" y="18"/>
                      </a:lnTo>
                      <a:lnTo>
                        <a:pt x="32" y="16"/>
                      </a:lnTo>
                      <a:lnTo>
                        <a:pt x="32" y="0"/>
                      </a:lnTo>
                      <a:lnTo>
                        <a:pt x="40" y="0"/>
                      </a:lnTo>
                      <a:lnTo>
                        <a:pt x="46" y="2"/>
                      </a:lnTo>
                      <a:lnTo>
                        <a:pt x="52" y="6"/>
                      </a:lnTo>
                      <a:lnTo>
                        <a:pt x="57" y="10"/>
                      </a:lnTo>
                      <a:lnTo>
                        <a:pt x="46" y="21"/>
                      </a:lnTo>
                      <a:close/>
                      <a:moveTo>
                        <a:pt x="32" y="16"/>
                      </a:moveTo>
                      <a:lnTo>
                        <a:pt x="32" y="16"/>
                      </a:lnTo>
                      <a:lnTo>
                        <a:pt x="32" y="0"/>
                      </a:lnTo>
                      <a:lnTo>
                        <a:pt x="32" y="16"/>
                      </a:lnTo>
                      <a:close/>
                      <a:moveTo>
                        <a:pt x="32" y="16"/>
                      </a:moveTo>
                      <a:lnTo>
                        <a:pt x="32" y="16"/>
                      </a:lnTo>
                      <a:lnTo>
                        <a:pt x="32" y="0"/>
                      </a:lnTo>
                      <a:lnTo>
                        <a:pt x="32" y="16"/>
                      </a:lnTo>
                      <a:close/>
                      <a:moveTo>
                        <a:pt x="32" y="16"/>
                      </a:moveTo>
                      <a:lnTo>
                        <a:pt x="27" y="18"/>
                      </a:lnTo>
                      <a:lnTo>
                        <a:pt x="21" y="21"/>
                      </a:lnTo>
                      <a:lnTo>
                        <a:pt x="9" y="10"/>
                      </a:lnTo>
                      <a:lnTo>
                        <a:pt x="15" y="6"/>
                      </a:lnTo>
                      <a:lnTo>
                        <a:pt x="21" y="2"/>
                      </a:lnTo>
                      <a:lnTo>
                        <a:pt x="27" y="0"/>
                      </a:lnTo>
                      <a:lnTo>
                        <a:pt x="32" y="0"/>
                      </a:lnTo>
                      <a:lnTo>
                        <a:pt x="32" y="16"/>
                      </a:lnTo>
                      <a:close/>
                      <a:moveTo>
                        <a:pt x="21" y="21"/>
                      </a:moveTo>
                      <a:lnTo>
                        <a:pt x="21" y="21"/>
                      </a:lnTo>
                      <a:lnTo>
                        <a:pt x="15" y="16"/>
                      </a:lnTo>
                      <a:lnTo>
                        <a:pt x="21" y="21"/>
                      </a:lnTo>
                      <a:close/>
                      <a:moveTo>
                        <a:pt x="21" y="21"/>
                      </a:moveTo>
                      <a:lnTo>
                        <a:pt x="17" y="25"/>
                      </a:lnTo>
                      <a:lnTo>
                        <a:pt x="15" y="33"/>
                      </a:lnTo>
                      <a:lnTo>
                        <a:pt x="0" y="33"/>
                      </a:lnTo>
                      <a:lnTo>
                        <a:pt x="0" y="25"/>
                      </a:lnTo>
                      <a:lnTo>
                        <a:pt x="2" y="20"/>
                      </a:lnTo>
                      <a:lnTo>
                        <a:pt x="6"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5"/>
                      </a:lnTo>
                      <a:lnTo>
                        <a:pt x="9" y="56"/>
                      </a:lnTo>
                      <a:lnTo>
                        <a:pt x="6" y="52"/>
                      </a:lnTo>
                      <a:lnTo>
                        <a:pt x="2" y="46"/>
                      </a:lnTo>
                      <a:lnTo>
                        <a:pt x="0" y="39"/>
                      </a:lnTo>
                      <a:lnTo>
                        <a:pt x="0" y="33"/>
                      </a:lnTo>
                      <a:lnTo>
                        <a:pt x="15" y="33"/>
                      </a:lnTo>
                      <a:close/>
                      <a:moveTo>
                        <a:pt x="21" y="45"/>
                      </a:moveTo>
                      <a:lnTo>
                        <a:pt x="21" y="45"/>
                      </a:lnTo>
                      <a:lnTo>
                        <a:pt x="15" y="50"/>
                      </a:lnTo>
                      <a:lnTo>
                        <a:pt x="21" y="45"/>
                      </a:lnTo>
                      <a:close/>
                      <a:moveTo>
                        <a:pt x="21" y="45"/>
                      </a:moveTo>
                      <a:lnTo>
                        <a:pt x="27" y="48"/>
                      </a:lnTo>
                      <a:lnTo>
                        <a:pt x="32" y="50"/>
                      </a:lnTo>
                      <a:lnTo>
                        <a:pt x="32" y="66"/>
                      </a:lnTo>
                      <a:lnTo>
                        <a:pt x="27" y="66"/>
                      </a:lnTo>
                      <a:lnTo>
                        <a:pt x="21" y="64"/>
                      </a:lnTo>
                      <a:lnTo>
                        <a:pt x="15" y="60"/>
                      </a:lnTo>
                      <a:lnTo>
                        <a:pt x="9" y="56"/>
                      </a:lnTo>
                      <a:lnTo>
                        <a:pt x="21" y="45"/>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39" name="Freeform 59"/>
                <p:cNvSpPr>
                  <a:spLocks noEditPoints="1"/>
                </p:cNvSpPr>
                <p:nvPr/>
              </p:nvSpPr>
              <p:spPr bwMode="auto">
                <a:xfrm>
                  <a:off x="966" y="1564"/>
                  <a:ext cx="34" cy="47"/>
                </a:xfrm>
                <a:custGeom>
                  <a:avLst/>
                  <a:gdLst>
                    <a:gd name="T0" fmla="*/ 3 w 65"/>
                    <a:gd name="T1" fmla="*/ 14 h 66"/>
                    <a:gd name="T2" fmla="*/ 3 w 65"/>
                    <a:gd name="T3" fmla="*/ 17 h 66"/>
                    <a:gd name="T4" fmla="*/ 3 w 65"/>
                    <a:gd name="T5" fmla="*/ 14 h 66"/>
                    <a:gd name="T6" fmla="*/ 3 w 65"/>
                    <a:gd name="T7" fmla="*/ 11 h 66"/>
                    <a:gd name="T8" fmla="*/ 4 w 65"/>
                    <a:gd name="T9" fmla="*/ 16 h 66"/>
                    <a:gd name="T10" fmla="*/ 3 w 65"/>
                    <a:gd name="T11" fmla="*/ 17 h 66"/>
                    <a:gd name="T12" fmla="*/ 3 w 65"/>
                    <a:gd name="T13" fmla="*/ 14 h 66"/>
                    <a:gd name="T14" fmla="*/ 4 w 65"/>
                    <a:gd name="T15" fmla="*/ 10 h 66"/>
                    <a:gd name="T16" fmla="*/ 5 w 65"/>
                    <a:gd name="T17" fmla="*/ 9 h 66"/>
                    <a:gd name="T18" fmla="*/ 5 w 65"/>
                    <a:gd name="T19" fmla="*/ 12 h 66"/>
                    <a:gd name="T20" fmla="*/ 4 w 65"/>
                    <a:gd name="T21" fmla="*/ 14 h 66"/>
                    <a:gd name="T22" fmla="*/ 4 w 65"/>
                    <a:gd name="T23" fmla="*/ 9 h 66"/>
                    <a:gd name="T24" fmla="*/ 5 w 65"/>
                    <a:gd name="T25" fmla="*/ 9 h 66"/>
                    <a:gd name="T26" fmla="*/ 4 w 65"/>
                    <a:gd name="T27" fmla="*/ 9 h 66"/>
                    <a:gd name="T28" fmla="*/ 4 w 65"/>
                    <a:gd name="T29" fmla="*/ 9 h 66"/>
                    <a:gd name="T30" fmla="*/ 5 w 65"/>
                    <a:gd name="T31" fmla="*/ 9 h 66"/>
                    <a:gd name="T32" fmla="*/ 4 w 65"/>
                    <a:gd name="T33" fmla="*/ 9 h 66"/>
                    <a:gd name="T34" fmla="*/ 3 w 65"/>
                    <a:gd name="T35" fmla="*/ 6 h 66"/>
                    <a:gd name="T36" fmla="*/ 4 w 65"/>
                    <a:gd name="T37" fmla="*/ 4 h 66"/>
                    <a:gd name="T38" fmla="*/ 5 w 65"/>
                    <a:gd name="T39" fmla="*/ 6 h 66"/>
                    <a:gd name="T40" fmla="*/ 4 w 65"/>
                    <a:gd name="T41" fmla="*/ 9 h 66"/>
                    <a:gd name="T42" fmla="*/ 3 w 65"/>
                    <a:gd name="T43" fmla="*/ 4 h 66"/>
                    <a:gd name="T44" fmla="*/ 3 w 65"/>
                    <a:gd name="T45" fmla="*/ 0 h 66"/>
                    <a:gd name="T46" fmla="*/ 4 w 65"/>
                    <a:gd name="T47" fmla="*/ 1 h 66"/>
                    <a:gd name="T48" fmla="*/ 4 w 65"/>
                    <a:gd name="T49" fmla="*/ 3 h 66"/>
                    <a:gd name="T50" fmla="*/ 3 w 65"/>
                    <a:gd name="T51" fmla="*/ 4 h 66"/>
                    <a:gd name="T52" fmla="*/ 3 w 65"/>
                    <a:gd name="T53" fmla="*/ 0 h 66"/>
                    <a:gd name="T54" fmla="*/ 3 w 65"/>
                    <a:gd name="T55" fmla="*/ 4 h 66"/>
                    <a:gd name="T56" fmla="*/ 3 w 65"/>
                    <a:gd name="T57" fmla="*/ 4 h 66"/>
                    <a:gd name="T58" fmla="*/ 3 w 65"/>
                    <a:gd name="T59" fmla="*/ 0 h 66"/>
                    <a:gd name="T60" fmla="*/ 3 w 65"/>
                    <a:gd name="T61" fmla="*/ 4 h 66"/>
                    <a:gd name="T62" fmla="*/ 2 w 65"/>
                    <a:gd name="T63" fmla="*/ 6 h 66"/>
                    <a:gd name="T64" fmla="*/ 1 w 65"/>
                    <a:gd name="T65" fmla="*/ 1 h 66"/>
                    <a:gd name="T66" fmla="*/ 2 w 65"/>
                    <a:gd name="T67" fmla="*/ 0 h 66"/>
                    <a:gd name="T68" fmla="*/ 3 w 65"/>
                    <a:gd name="T69" fmla="*/ 4 h 66"/>
                    <a:gd name="T70" fmla="*/ 2 w 65"/>
                    <a:gd name="T71" fmla="*/ 6 h 66"/>
                    <a:gd name="T72" fmla="*/ 2 w 65"/>
                    <a:gd name="T73" fmla="*/ 6 h 66"/>
                    <a:gd name="T74" fmla="*/ 2 w 65"/>
                    <a:gd name="T75" fmla="*/ 6 h 66"/>
                    <a:gd name="T76" fmla="*/ 0 w 65"/>
                    <a:gd name="T77" fmla="*/ 9 h 66"/>
                    <a:gd name="T78" fmla="*/ 1 w 65"/>
                    <a:gd name="T79" fmla="*/ 5 h 66"/>
                    <a:gd name="T80" fmla="*/ 1 w 65"/>
                    <a:gd name="T81" fmla="*/ 3 h 66"/>
                    <a:gd name="T82" fmla="*/ 1 w 65"/>
                    <a:gd name="T83" fmla="*/ 9 h 66"/>
                    <a:gd name="T84" fmla="*/ 0 w 65"/>
                    <a:gd name="T85" fmla="*/ 9 h 66"/>
                    <a:gd name="T86" fmla="*/ 1 w 65"/>
                    <a:gd name="T87" fmla="*/ 9 h 66"/>
                    <a:gd name="T88" fmla="*/ 1 w 65"/>
                    <a:gd name="T89" fmla="*/ 9 h 66"/>
                    <a:gd name="T90" fmla="*/ 0 w 65"/>
                    <a:gd name="T91" fmla="*/ 9 h 66"/>
                    <a:gd name="T92" fmla="*/ 1 w 65"/>
                    <a:gd name="T93" fmla="*/ 9 h 66"/>
                    <a:gd name="T94" fmla="*/ 2 w 65"/>
                    <a:gd name="T95" fmla="*/ 11 h 66"/>
                    <a:gd name="T96" fmla="*/ 1 w 65"/>
                    <a:gd name="T97" fmla="*/ 14 h 66"/>
                    <a:gd name="T98" fmla="*/ 0 w 65"/>
                    <a:gd name="T99" fmla="*/ 10 h 66"/>
                    <a:gd name="T100" fmla="*/ 1 w 65"/>
                    <a:gd name="T101" fmla="*/ 9 h 66"/>
                    <a:gd name="T102" fmla="*/ 2 w 65"/>
                    <a:gd name="T103" fmla="*/ 11 h 66"/>
                    <a:gd name="T104" fmla="*/ 2 w 65"/>
                    <a:gd name="T105" fmla="*/ 11 h 66"/>
                    <a:gd name="T106" fmla="*/ 2 w 65"/>
                    <a:gd name="T107" fmla="*/ 12 h 66"/>
                    <a:gd name="T108" fmla="*/ 3 w 65"/>
                    <a:gd name="T109" fmla="*/ 17 h 66"/>
                    <a:gd name="T110" fmla="*/ 2 w 65"/>
                    <a:gd name="T111" fmla="*/ 17 h 66"/>
                    <a:gd name="T112" fmla="*/ 1 w 65"/>
                    <a:gd name="T113" fmla="*/ 14 h 66"/>
                    <a:gd name="T114" fmla="*/ 3 w 65"/>
                    <a:gd name="T115" fmla="*/ 14 h 66"/>
                    <a:gd name="T116" fmla="*/ 3 w 65"/>
                    <a:gd name="T117" fmla="*/ 17 h 66"/>
                    <a:gd name="T118" fmla="*/ 3 w 65"/>
                    <a:gd name="T119" fmla="*/ 14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6"/>
                    <a:gd name="T182" fmla="*/ 65 w 65"/>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6">
                      <a:moveTo>
                        <a:pt x="32" y="50"/>
                      </a:moveTo>
                      <a:lnTo>
                        <a:pt x="32" y="50"/>
                      </a:lnTo>
                      <a:lnTo>
                        <a:pt x="32" y="66"/>
                      </a:lnTo>
                      <a:lnTo>
                        <a:pt x="32" y="50"/>
                      </a:lnTo>
                      <a:close/>
                      <a:moveTo>
                        <a:pt x="32" y="50"/>
                      </a:moveTo>
                      <a:lnTo>
                        <a:pt x="38" y="48"/>
                      </a:lnTo>
                      <a:lnTo>
                        <a:pt x="44" y="45"/>
                      </a:lnTo>
                      <a:lnTo>
                        <a:pt x="55" y="56"/>
                      </a:lnTo>
                      <a:lnTo>
                        <a:pt x="52" y="60"/>
                      </a:lnTo>
                      <a:lnTo>
                        <a:pt x="46" y="64"/>
                      </a:lnTo>
                      <a:lnTo>
                        <a:pt x="38" y="66"/>
                      </a:lnTo>
                      <a:lnTo>
                        <a:pt x="32" y="66"/>
                      </a:lnTo>
                      <a:lnTo>
                        <a:pt x="32" y="50"/>
                      </a:lnTo>
                      <a:close/>
                      <a:moveTo>
                        <a:pt x="44" y="45"/>
                      </a:moveTo>
                      <a:lnTo>
                        <a:pt x="48" y="39"/>
                      </a:lnTo>
                      <a:lnTo>
                        <a:pt x="50" y="33"/>
                      </a:lnTo>
                      <a:lnTo>
                        <a:pt x="65" y="33"/>
                      </a:lnTo>
                      <a:lnTo>
                        <a:pt x="65" y="39"/>
                      </a:lnTo>
                      <a:lnTo>
                        <a:pt x="63" y="46"/>
                      </a:lnTo>
                      <a:lnTo>
                        <a:pt x="59" y="52"/>
                      </a:lnTo>
                      <a:lnTo>
                        <a:pt x="55" y="56"/>
                      </a:lnTo>
                      <a:lnTo>
                        <a:pt x="44" y="45"/>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5" y="10"/>
                      </a:lnTo>
                      <a:lnTo>
                        <a:pt x="59" y="14"/>
                      </a:lnTo>
                      <a:lnTo>
                        <a:pt x="63" y="20"/>
                      </a:lnTo>
                      <a:lnTo>
                        <a:pt x="65" y="25"/>
                      </a:lnTo>
                      <a:lnTo>
                        <a:pt x="65" y="33"/>
                      </a:lnTo>
                      <a:lnTo>
                        <a:pt x="50" y="33"/>
                      </a:lnTo>
                      <a:close/>
                      <a:moveTo>
                        <a:pt x="44" y="21"/>
                      </a:moveTo>
                      <a:lnTo>
                        <a:pt x="38" y="18"/>
                      </a:lnTo>
                      <a:lnTo>
                        <a:pt x="32" y="16"/>
                      </a:lnTo>
                      <a:lnTo>
                        <a:pt x="32" y="0"/>
                      </a:lnTo>
                      <a:lnTo>
                        <a:pt x="38" y="0"/>
                      </a:lnTo>
                      <a:lnTo>
                        <a:pt x="46" y="2"/>
                      </a:lnTo>
                      <a:lnTo>
                        <a:pt x="50" y="6"/>
                      </a:lnTo>
                      <a:lnTo>
                        <a:pt x="55" y="10"/>
                      </a:lnTo>
                      <a:lnTo>
                        <a:pt x="44" y="21"/>
                      </a:lnTo>
                      <a:close/>
                      <a:moveTo>
                        <a:pt x="32" y="16"/>
                      </a:moveTo>
                      <a:lnTo>
                        <a:pt x="32" y="16"/>
                      </a:lnTo>
                      <a:lnTo>
                        <a:pt x="32" y="0"/>
                      </a:lnTo>
                      <a:lnTo>
                        <a:pt x="32" y="16"/>
                      </a:lnTo>
                      <a:close/>
                      <a:moveTo>
                        <a:pt x="32" y="16"/>
                      </a:moveTo>
                      <a:lnTo>
                        <a:pt x="32" y="16"/>
                      </a:lnTo>
                      <a:lnTo>
                        <a:pt x="32" y="0"/>
                      </a:lnTo>
                      <a:lnTo>
                        <a:pt x="32" y="16"/>
                      </a:lnTo>
                      <a:close/>
                      <a:moveTo>
                        <a:pt x="32" y="16"/>
                      </a:moveTo>
                      <a:lnTo>
                        <a:pt x="25" y="18"/>
                      </a:lnTo>
                      <a:lnTo>
                        <a:pt x="21" y="21"/>
                      </a:lnTo>
                      <a:lnTo>
                        <a:pt x="9" y="10"/>
                      </a:lnTo>
                      <a:lnTo>
                        <a:pt x="13" y="6"/>
                      </a:lnTo>
                      <a:lnTo>
                        <a:pt x="19" y="2"/>
                      </a:lnTo>
                      <a:lnTo>
                        <a:pt x="25" y="0"/>
                      </a:lnTo>
                      <a:lnTo>
                        <a:pt x="32" y="0"/>
                      </a:lnTo>
                      <a:lnTo>
                        <a:pt x="32" y="16"/>
                      </a:lnTo>
                      <a:close/>
                      <a:moveTo>
                        <a:pt x="21" y="21"/>
                      </a:moveTo>
                      <a:lnTo>
                        <a:pt x="21" y="21"/>
                      </a:lnTo>
                      <a:lnTo>
                        <a:pt x="15" y="16"/>
                      </a:lnTo>
                      <a:lnTo>
                        <a:pt x="21" y="21"/>
                      </a:lnTo>
                      <a:close/>
                      <a:moveTo>
                        <a:pt x="21" y="21"/>
                      </a:moveTo>
                      <a:lnTo>
                        <a:pt x="17" y="25"/>
                      </a:lnTo>
                      <a:lnTo>
                        <a:pt x="15" y="33"/>
                      </a:lnTo>
                      <a:lnTo>
                        <a:pt x="0" y="33"/>
                      </a:lnTo>
                      <a:lnTo>
                        <a:pt x="0" y="25"/>
                      </a:lnTo>
                      <a:lnTo>
                        <a:pt x="2" y="20"/>
                      </a:lnTo>
                      <a:lnTo>
                        <a:pt x="5"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5"/>
                      </a:lnTo>
                      <a:lnTo>
                        <a:pt x="9" y="56"/>
                      </a:lnTo>
                      <a:lnTo>
                        <a:pt x="5" y="52"/>
                      </a:lnTo>
                      <a:lnTo>
                        <a:pt x="2" y="46"/>
                      </a:lnTo>
                      <a:lnTo>
                        <a:pt x="0" y="39"/>
                      </a:lnTo>
                      <a:lnTo>
                        <a:pt x="0" y="33"/>
                      </a:lnTo>
                      <a:lnTo>
                        <a:pt x="15" y="33"/>
                      </a:lnTo>
                      <a:close/>
                      <a:moveTo>
                        <a:pt x="21" y="45"/>
                      </a:moveTo>
                      <a:lnTo>
                        <a:pt x="21" y="45"/>
                      </a:lnTo>
                      <a:lnTo>
                        <a:pt x="15" y="50"/>
                      </a:lnTo>
                      <a:lnTo>
                        <a:pt x="21" y="45"/>
                      </a:lnTo>
                      <a:close/>
                      <a:moveTo>
                        <a:pt x="21" y="45"/>
                      </a:moveTo>
                      <a:lnTo>
                        <a:pt x="25" y="48"/>
                      </a:lnTo>
                      <a:lnTo>
                        <a:pt x="32" y="50"/>
                      </a:lnTo>
                      <a:lnTo>
                        <a:pt x="32" y="66"/>
                      </a:lnTo>
                      <a:lnTo>
                        <a:pt x="25" y="66"/>
                      </a:lnTo>
                      <a:lnTo>
                        <a:pt x="19" y="64"/>
                      </a:lnTo>
                      <a:lnTo>
                        <a:pt x="13" y="60"/>
                      </a:lnTo>
                      <a:lnTo>
                        <a:pt x="9" y="56"/>
                      </a:lnTo>
                      <a:lnTo>
                        <a:pt x="21" y="45"/>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40" name="Freeform 60"/>
                <p:cNvSpPr>
                  <a:spLocks noEditPoints="1"/>
                </p:cNvSpPr>
                <p:nvPr/>
              </p:nvSpPr>
              <p:spPr bwMode="auto">
                <a:xfrm>
                  <a:off x="977" y="1564"/>
                  <a:ext cx="34" cy="47"/>
                </a:xfrm>
                <a:custGeom>
                  <a:avLst/>
                  <a:gdLst>
                    <a:gd name="T0" fmla="*/ 3 w 65"/>
                    <a:gd name="T1" fmla="*/ 14 h 66"/>
                    <a:gd name="T2" fmla="*/ 3 w 65"/>
                    <a:gd name="T3" fmla="*/ 17 h 66"/>
                    <a:gd name="T4" fmla="*/ 3 w 65"/>
                    <a:gd name="T5" fmla="*/ 14 h 66"/>
                    <a:gd name="T6" fmla="*/ 3 w 65"/>
                    <a:gd name="T7" fmla="*/ 11 h 66"/>
                    <a:gd name="T8" fmla="*/ 4 w 65"/>
                    <a:gd name="T9" fmla="*/ 16 h 66"/>
                    <a:gd name="T10" fmla="*/ 3 w 65"/>
                    <a:gd name="T11" fmla="*/ 17 h 66"/>
                    <a:gd name="T12" fmla="*/ 3 w 65"/>
                    <a:gd name="T13" fmla="*/ 14 h 66"/>
                    <a:gd name="T14" fmla="*/ 4 w 65"/>
                    <a:gd name="T15" fmla="*/ 10 h 66"/>
                    <a:gd name="T16" fmla="*/ 5 w 65"/>
                    <a:gd name="T17" fmla="*/ 9 h 66"/>
                    <a:gd name="T18" fmla="*/ 5 w 65"/>
                    <a:gd name="T19" fmla="*/ 12 h 66"/>
                    <a:gd name="T20" fmla="*/ 4 w 65"/>
                    <a:gd name="T21" fmla="*/ 14 h 66"/>
                    <a:gd name="T22" fmla="*/ 4 w 65"/>
                    <a:gd name="T23" fmla="*/ 9 h 66"/>
                    <a:gd name="T24" fmla="*/ 5 w 65"/>
                    <a:gd name="T25" fmla="*/ 9 h 66"/>
                    <a:gd name="T26" fmla="*/ 4 w 65"/>
                    <a:gd name="T27" fmla="*/ 9 h 66"/>
                    <a:gd name="T28" fmla="*/ 4 w 65"/>
                    <a:gd name="T29" fmla="*/ 9 h 66"/>
                    <a:gd name="T30" fmla="*/ 5 w 65"/>
                    <a:gd name="T31" fmla="*/ 9 h 66"/>
                    <a:gd name="T32" fmla="*/ 4 w 65"/>
                    <a:gd name="T33" fmla="*/ 9 h 66"/>
                    <a:gd name="T34" fmla="*/ 3 w 65"/>
                    <a:gd name="T35" fmla="*/ 6 h 66"/>
                    <a:gd name="T36" fmla="*/ 4 w 65"/>
                    <a:gd name="T37" fmla="*/ 4 h 66"/>
                    <a:gd name="T38" fmla="*/ 5 w 65"/>
                    <a:gd name="T39" fmla="*/ 6 h 66"/>
                    <a:gd name="T40" fmla="*/ 4 w 65"/>
                    <a:gd name="T41" fmla="*/ 9 h 66"/>
                    <a:gd name="T42" fmla="*/ 3 w 65"/>
                    <a:gd name="T43" fmla="*/ 4 h 66"/>
                    <a:gd name="T44" fmla="*/ 3 w 65"/>
                    <a:gd name="T45" fmla="*/ 0 h 66"/>
                    <a:gd name="T46" fmla="*/ 4 w 65"/>
                    <a:gd name="T47" fmla="*/ 1 h 66"/>
                    <a:gd name="T48" fmla="*/ 4 w 65"/>
                    <a:gd name="T49" fmla="*/ 3 h 66"/>
                    <a:gd name="T50" fmla="*/ 3 w 65"/>
                    <a:gd name="T51" fmla="*/ 4 h 66"/>
                    <a:gd name="T52" fmla="*/ 3 w 65"/>
                    <a:gd name="T53" fmla="*/ 0 h 66"/>
                    <a:gd name="T54" fmla="*/ 3 w 65"/>
                    <a:gd name="T55" fmla="*/ 4 h 66"/>
                    <a:gd name="T56" fmla="*/ 3 w 65"/>
                    <a:gd name="T57" fmla="*/ 4 h 66"/>
                    <a:gd name="T58" fmla="*/ 3 w 65"/>
                    <a:gd name="T59" fmla="*/ 0 h 66"/>
                    <a:gd name="T60" fmla="*/ 3 w 65"/>
                    <a:gd name="T61" fmla="*/ 4 h 66"/>
                    <a:gd name="T62" fmla="*/ 2 w 65"/>
                    <a:gd name="T63" fmla="*/ 6 h 66"/>
                    <a:gd name="T64" fmla="*/ 1 w 65"/>
                    <a:gd name="T65" fmla="*/ 1 h 66"/>
                    <a:gd name="T66" fmla="*/ 2 w 65"/>
                    <a:gd name="T67" fmla="*/ 0 h 66"/>
                    <a:gd name="T68" fmla="*/ 3 w 65"/>
                    <a:gd name="T69" fmla="*/ 4 h 66"/>
                    <a:gd name="T70" fmla="*/ 2 w 65"/>
                    <a:gd name="T71" fmla="*/ 6 h 66"/>
                    <a:gd name="T72" fmla="*/ 2 w 65"/>
                    <a:gd name="T73" fmla="*/ 6 h 66"/>
                    <a:gd name="T74" fmla="*/ 2 w 65"/>
                    <a:gd name="T75" fmla="*/ 6 h 66"/>
                    <a:gd name="T76" fmla="*/ 0 w 65"/>
                    <a:gd name="T77" fmla="*/ 9 h 66"/>
                    <a:gd name="T78" fmla="*/ 1 w 65"/>
                    <a:gd name="T79" fmla="*/ 5 h 66"/>
                    <a:gd name="T80" fmla="*/ 1 w 65"/>
                    <a:gd name="T81" fmla="*/ 3 h 66"/>
                    <a:gd name="T82" fmla="*/ 1 w 65"/>
                    <a:gd name="T83" fmla="*/ 9 h 66"/>
                    <a:gd name="T84" fmla="*/ 0 w 65"/>
                    <a:gd name="T85" fmla="*/ 9 h 66"/>
                    <a:gd name="T86" fmla="*/ 1 w 65"/>
                    <a:gd name="T87" fmla="*/ 9 h 66"/>
                    <a:gd name="T88" fmla="*/ 1 w 65"/>
                    <a:gd name="T89" fmla="*/ 9 h 66"/>
                    <a:gd name="T90" fmla="*/ 0 w 65"/>
                    <a:gd name="T91" fmla="*/ 9 h 66"/>
                    <a:gd name="T92" fmla="*/ 1 w 65"/>
                    <a:gd name="T93" fmla="*/ 9 h 66"/>
                    <a:gd name="T94" fmla="*/ 2 w 65"/>
                    <a:gd name="T95" fmla="*/ 11 h 66"/>
                    <a:gd name="T96" fmla="*/ 1 w 65"/>
                    <a:gd name="T97" fmla="*/ 14 h 66"/>
                    <a:gd name="T98" fmla="*/ 0 w 65"/>
                    <a:gd name="T99" fmla="*/ 10 h 66"/>
                    <a:gd name="T100" fmla="*/ 1 w 65"/>
                    <a:gd name="T101" fmla="*/ 9 h 66"/>
                    <a:gd name="T102" fmla="*/ 2 w 65"/>
                    <a:gd name="T103" fmla="*/ 11 h 66"/>
                    <a:gd name="T104" fmla="*/ 2 w 65"/>
                    <a:gd name="T105" fmla="*/ 11 h 66"/>
                    <a:gd name="T106" fmla="*/ 2 w 65"/>
                    <a:gd name="T107" fmla="*/ 12 h 66"/>
                    <a:gd name="T108" fmla="*/ 3 w 65"/>
                    <a:gd name="T109" fmla="*/ 17 h 66"/>
                    <a:gd name="T110" fmla="*/ 2 w 65"/>
                    <a:gd name="T111" fmla="*/ 17 h 66"/>
                    <a:gd name="T112" fmla="*/ 1 w 65"/>
                    <a:gd name="T113" fmla="*/ 14 h 66"/>
                    <a:gd name="T114" fmla="*/ 3 w 65"/>
                    <a:gd name="T115" fmla="*/ 14 h 66"/>
                    <a:gd name="T116" fmla="*/ 3 w 65"/>
                    <a:gd name="T117" fmla="*/ 17 h 66"/>
                    <a:gd name="T118" fmla="*/ 3 w 65"/>
                    <a:gd name="T119" fmla="*/ 14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6"/>
                    <a:gd name="T182" fmla="*/ 65 w 65"/>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6">
                      <a:moveTo>
                        <a:pt x="33" y="50"/>
                      </a:moveTo>
                      <a:lnTo>
                        <a:pt x="33" y="50"/>
                      </a:lnTo>
                      <a:lnTo>
                        <a:pt x="33" y="66"/>
                      </a:lnTo>
                      <a:lnTo>
                        <a:pt x="33" y="50"/>
                      </a:lnTo>
                      <a:close/>
                      <a:moveTo>
                        <a:pt x="33" y="50"/>
                      </a:moveTo>
                      <a:lnTo>
                        <a:pt x="40" y="48"/>
                      </a:lnTo>
                      <a:lnTo>
                        <a:pt x="44" y="45"/>
                      </a:lnTo>
                      <a:lnTo>
                        <a:pt x="56" y="56"/>
                      </a:lnTo>
                      <a:lnTo>
                        <a:pt x="52" y="60"/>
                      </a:lnTo>
                      <a:lnTo>
                        <a:pt x="46" y="64"/>
                      </a:lnTo>
                      <a:lnTo>
                        <a:pt x="40" y="66"/>
                      </a:lnTo>
                      <a:lnTo>
                        <a:pt x="33" y="66"/>
                      </a:lnTo>
                      <a:lnTo>
                        <a:pt x="33" y="50"/>
                      </a:lnTo>
                      <a:close/>
                      <a:moveTo>
                        <a:pt x="44" y="45"/>
                      </a:moveTo>
                      <a:lnTo>
                        <a:pt x="48" y="39"/>
                      </a:lnTo>
                      <a:lnTo>
                        <a:pt x="50" y="33"/>
                      </a:lnTo>
                      <a:lnTo>
                        <a:pt x="65" y="33"/>
                      </a:lnTo>
                      <a:lnTo>
                        <a:pt x="65" y="39"/>
                      </a:lnTo>
                      <a:lnTo>
                        <a:pt x="63" y="46"/>
                      </a:lnTo>
                      <a:lnTo>
                        <a:pt x="59" y="52"/>
                      </a:lnTo>
                      <a:lnTo>
                        <a:pt x="56" y="56"/>
                      </a:lnTo>
                      <a:lnTo>
                        <a:pt x="44" y="45"/>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6" y="10"/>
                      </a:lnTo>
                      <a:lnTo>
                        <a:pt x="59" y="14"/>
                      </a:lnTo>
                      <a:lnTo>
                        <a:pt x="63" y="20"/>
                      </a:lnTo>
                      <a:lnTo>
                        <a:pt x="65" y="25"/>
                      </a:lnTo>
                      <a:lnTo>
                        <a:pt x="65" y="33"/>
                      </a:lnTo>
                      <a:lnTo>
                        <a:pt x="50" y="33"/>
                      </a:lnTo>
                      <a:close/>
                      <a:moveTo>
                        <a:pt x="44" y="21"/>
                      </a:moveTo>
                      <a:lnTo>
                        <a:pt x="40" y="18"/>
                      </a:lnTo>
                      <a:lnTo>
                        <a:pt x="33" y="16"/>
                      </a:lnTo>
                      <a:lnTo>
                        <a:pt x="33" y="0"/>
                      </a:lnTo>
                      <a:lnTo>
                        <a:pt x="40" y="0"/>
                      </a:lnTo>
                      <a:lnTo>
                        <a:pt x="46" y="2"/>
                      </a:lnTo>
                      <a:lnTo>
                        <a:pt x="52" y="6"/>
                      </a:lnTo>
                      <a:lnTo>
                        <a:pt x="56" y="10"/>
                      </a:lnTo>
                      <a:lnTo>
                        <a:pt x="44" y="21"/>
                      </a:lnTo>
                      <a:close/>
                      <a:moveTo>
                        <a:pt x="33" y="16"/>
                      </a:moveTo>
                      <a:lnTo>
                        <a:pt x="33" y="16"/>
                      </a:lnTo>
                      <a:lnTo>
                        <a:pt x="33" y="0"/>
                      </a:lnTo>
                      <a:lnTo>
                        <a:pt x="33" y="16"/>
                      </a:lnTo>
                      <a:close/>
                      <a:moveTo>
                        <a:pt x="33" y="16"/>
                      </a:moveTo>
                      <a:lnTo>
                        <a:pt x="33" y="16"/>
                      </a:lnTo>
                      <a:lnTo>
                        <a:pt x="33" y="0"/>
                      </a:lnTo>
                      <a:lnTo>
                        <a:pt x="33" y="16"/>
                      </a:lnTo>
                      <a:close/>
                      <a:moveTo>
                        <a:pt x="33" y="16"/>
                      </a:moveTo>
                      <a:lnTo>
                        <a:pt x="27" y="18"/>
                      </a:lnTo>
                      <a:lnTo>
                        <a:pt x="21" y="21"/>
                      </a:lnTo>
                      <a:lnTo>
                        <a:pt x="9" y="10"/>
                      </a:lnTo>
                      <a:lnTo>
                        <a:pt x="13" y="6"/>
                      </a:lnTo>
                      <a:lnTo>
                        <a:pt x="19" y="2"/>
                      </a:lnTo>
                      <a:lnTo>
                        <a:pt x="27" y="0"/>
                      </a:lnTo>
                      <a:lnTo>
                        <a:pt x="33" y="0"/>
                      </a:lnTo>
                      <a:lnTo>
                        <a:pt x="33" y="16"/>
                      </a:lnTo>
                      <a:close/>
                      <a:moveTo>
                        <a:pt x="21" y="21"/>
                      </a:moveTo>
                      <a:lnTo>
                        <a:pt x="21" y="21"/>
                      </a:lnTo>
                      <a:lnTo>
                        <a:pt x="15" y="16"/>
                      </a:lnTo>
                      <a:lnTo>
                        <a:pt x="21" y="21"/>
                      </a:lnTo>
                      <a:close/>
                      <a:moveTo>
                        <a:pt x="21" y="21"/>
                      </a:moveTo>
                      <a:lnTo>
                        <a:pt x="17" y="25"/>
                      </a:lnTo>
                      <a:lnTo>
                        <a:pt x="15" y="33"/>
                      </a:lnTo>
                      <a:lnTo>
                        <a:pt x="0" y="33"/>
                      </a:lnTo>
                      <a:lnTo>
                        <a:pt x="0" y="25"/>
                      </a:lnTo>
                      <a:lnTo>
                        <a:pt x="2" y="20"/>
                      </a:lnTo>
                      <a:lnTo>
                        <a:pt x="6"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5"/>
                      </a:lnTo>
                      <a:lnTo>
                        <a:pt x="9" y="56"/>
                      </a:lnTo>
                      <a:lnTo>
                        <a:pt x="6" y="52"/>
                      </a:lnTo>
                      <a:lnTo>
                        <a:pt x="2" y="46"/>
                      </a:lnTo>
                      <a:lnTo>
                        <a:pt x="0" y="39"/>
                      </a:lnTo>
                      <a:lnTo>
                        <a:pt x="0" y="33"/>
                      </a:lnTo>
                      <a:lnTo>
                        <a:pt x="15" y="33"/>
                      </a:lnTo>
                      <a:close/>
                      <a:moveTo>
                        <a:pt x="21" y="45"/>
                      </a:moveTo>
                      <a:lnTo>
                        <a:pt x="21" y="45"/>
                      </a:lnTo>
                      <a:lnTo>
                        <a:pt x="15" y="50"/>
                      </a:lnTo>
                      <a:lnTo>
                        <a:pt x="21" y="45"/>
                      </a:lnTo>
                      <a:close/>
                      <a:moveTo>
                        <a:pt x="21" y="45"/>
                      </a:moveTo>
                      <a:lnTo>
                        <a:pt x="27" y="48"/>
                      </a:lnTo>
                      <a:lnTo>
                        <a:pt x="33" y="50"/>
                      </a:lnTo>
                      <a:lnTo>
                        <a:pt x="33" y="66"/>
                      </a:lnTo>
                      <a:lnTo>
                        <a:pt x="27" y="66"/>
                      </a:lnTo>
                      <a:lnTo>
                        <a:pt x="19" y="64"/>
                      </a:lnTo>
                      <a:lnTo>
                        <a:pt x="13" y="60"/>
                      </a:lnTo>
                      <a:lnTo>
                        <a:pt x="9" y="56"/>
                      </a:lnTo>
                      <a:lnTo>
                        <a:pt x="21" y="45"/>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41" name="Freeform 61"/>
                <p:cNvSpPr>
                  <a:spLocks noEditPoints="1"/>
                </p:cNvSpPr>
                <p:nvPr/>
              </p:nvSpPr>
              <p:spPr bwMode="auto">
                <a:xfrm>
                  <a:off x="987" y="1564"/>
                  <a:ext cx="34" cy="47"/>
                </a:xfrm>
                <a:custGeom>
                  <a:avLst/>
                  <a:gdLst>
                    <a:gd name="T0" fmla="*/ 3 w 65"/>
                    <a:gd name="T1" fmla="*/ 14 h 66"/>
                    <a:gd name="T2" fmla="*/ 3 w 65"/>
                    <a:gd name="T3" fmla="*/ 17 h 66"/>
                    <a:gd name="T4" fmla="*/ 3 w 65"/>
                    <a:gd name="T5" fmla="*/ 14 h 66"/>
                    <a:gd name="T6" fmla="*/ 3 w 65"/>
                    <a:gd name="T7" fmla="*/ 11 h 66"/>
                    <a:gd name="T8" fmla="*/ 4 w 65"/>
                    <a:gd name="T9" fmla="*/ 16 h 66"/>
                    <a:gd name="T10" fmla="*/ 3 w 65"/>
                    <a:gd name="T11" fmla="*/ 17 h 66"/>
                    <a:gd name="T12" fmla="*/ 3 w 65"/>
                    <a:gd name="T13" fmla="*/ 14 h 66"/>
                    <a:gd name="T14" fmla="*/ 4 w 65"/>
                    <a:gd name="T15" fmla="*/ 10 h 66"/>
                    <a:gd name="T16" fmla="*/ 5 w 65"/>
                    <a:gd name="T17" fmla="*/ 9 h 66"/>
                    <a:gd name="T18" fmla="*/ 5 w 65"/>
                    <a:gd name="T19" fmla="*/ 12 h 66"/>
                    <a:gd name="T20" fmla="*/ 4 w 65"/>
                    <a:gd name="T21" fmla="*/ 14 h 66"/>
                    <a:gd name="T22" fmla="*/ 4 w 65"/>
                    <a:gd name="T23" fmla="*/ 9 h 66"/>
                    <a:gd name="T24" fmla="*/ 5 w 65"/>
                    <a:gd name="T25" fmla="*/ 9 h 66"/>
                    <a:gd name="T26" fmla="*/ 4 w 65"/>
                    <a:gd name="T27" fmla="*/ 9 h 66"/>
                    <a:gd name="T28" fmla="*/ 4 w 65"/>
                    <a:gd name="T29" fmla="*/ 9 h 66"/>
                    <a:gd name="T30" fmla="*/ 5 w 65"/>
                    <a:gd name="T31" fmla="*/ 9 h 66"/>
                    <a:gd name="T32" fmla="*/ 4 w 65"/>
                    <a:gd name="T33" fmla="*/ 9 h 66"/>
                    <a:gd name="T34" fmla="*/ 3 w 65"/>
                    <a:gd name="T35" fmla="*/ 6 h 66"/>
                    <a:gd name="T36" fmla="*/ 4 w 65"/>
                    <a:gd name="T37" fmla="*/ 4 h 66"/>
                    <a:gd name="T38" fmla="*/ 5 w 65"/>
                    <a:gd name="T39" fmla="*/ 6 h 66"/>
                    <a:gd name="T40" fmla="*/ 4 w 65"/>
                    <a:gd name="T41" fmla="*/ 9 h 66"/>
                    <a:gd name="T42" fmla="*/ 3 w 65"/>
                    <a:gd name="T43" fmla="*/ 4 h 66"/>
                    <a:gd name="T44" fmla="*/ 3 w 65"/>
                    <a:gd name="T45" fmla="*/ 0 h 66"/>
                    <a:gd name="T46" fmla="*/ 4 w 65"/>
                    <a:gd name="T47" fmla="*/ 1 h 66"/>
                    <a:gd name="T48" fmla="*/ 4 w 65"/>
                    <a:gd name="T49" fmla="*/ 3 h 66"/>
                    <a:gd name="T50" fmla="*/ 3 w 65"/>
                    <a:gd name="T51" fmla="*/ 4 h 66"/>
                    <a:gd name="T52" fmla="*/ 3 w 65"/>
                    <a:gd name="T53" fmla="*/ 0 h 66"/>
                    <a:gd name="T54" fmla="*/ 3 w 65"/>
                    <a:gd name="T55" fmla="*/ 4 h 66"/>
                    <a:gd name="T56" fmla="*/ 3 w 65"/>
                    <a:gd name="T57" fmla="*/ 4 h 66"/>
                    <a:gd name="T58" fmla="*/ 3 w 65"/>
                    <a:gd name="T59" fmla="*/ 0 h 66"/>
                    <a:gd name="T60" fmla="*/ 3 w 65"/>
                    <a:gd name="T61" fmla="*/ 4 h 66"/>
                    <a:gd name="T62" fmla="*/ 2 w 65"/>
                    <a:gd name="T63" fmla="*/ 6 h 66"/>
                    <a:gd name="T64" fmla="*/ 1 w 65"/>
                    <a:gd name="T65" fmla="*/ 1 h 66"/>
                    <a:gd name="T66" fmla="*/ 2 w 65"/>
                    <a:gd name="T67" fmla="*/ 0 h 66"/>
                    <a:gd name="T68" fmla="*/ 3 w 65"/>
                    <a:gd name="T69" fmla="*/ 4 h 66"/>
                    <a:gd name="T70" fmla="*/ 2 w 65"/>
                    <a:gd name="T71" fmla="*/ 6 h 66"/>
                    <a:gd name="T72" fmla="*/ 2 w 65"/>
                    <a:gd name="T73" fmla="*/ 6 h 66"/>
                    <a:gd name="T74" fmla="*/ 2 w 65"/>
                    <a:gd name="T75" fmla="*/ 6 h 66"/>
                    <a:gd name="T76" fmla="*/ 0 w 65"/>
                    <a:gd name="T77" fmla="*/ 9 h 66"/>
                    <a:gd name="T78" fmla="*/ 1 w 65"/>
                    <a:gd name="T79" fmla="*/ 5 h 66"/>
                    <a:gd name="T80" fmla="*/ 1 w 65"/>
                    <a:gd name="T81" fmla="*/ 3 h 66"/>
                    <a:gd name="T82" fmla="*/ 1 w 65"/>
                    <a:gd name="T83" fmla="*/ 9 h 66"/>
                    <a:gd name="T84" fmla="*/ 0 w 65"/>
                    <a:gd name="T85" fmla="*/ 9 h 66"/>
                    <a:gd name="T86" fmla="*/ 1 w 65"/>
                    <a:gd name="T87" fmla="*/ 9 h 66"/>
                    <a:gd name="T88" fmla="*/ 1 w 65"/>
                    <a:gd name="T89" fmla="*/ 9 h 66"/>
                    <a:gd name="T90" fmla="*/ 0 w 65"/>
                    <a:gd name="T91" fmla="*/ 9 h 66"/>
                    <a:gd name="T92" fmla="*/ 1 w 65"/>
                    <a:gd name="T93" fmla="*/ 9 h 66"/>
                    <a:gd name="T94" fmla="*/ 2 w 65"/>
                    <a:gd name="T95" fmla="*/ 11 h 66"/>
                    <a:gd name="T96" fmla="*/ 1 w 65"/>
                    <a:gd name="T97" fmla="*/ 14 h 66"/>
                    <a:gd name="T98" fmla="*/ 0 w 65"/>
                    <a:gd name="T99" fmla="*/ 10 h 66"/>
                    <a:gd name="T100" fmla="*/ 1 w 65"/>
                    <a:gd name="T101" fmla="*/ 9 h 66"/>
                    <a:gd name="T102" fmla="*/ 2 w 65"/>
                    <a:gd name="T103" fmla="*/ 11 h 66"/>
                    <a:gd name="T104" fmla="*/ 2 w 65"/>
                    <a:gd name="T105" fmla="*/ 11 h 66"/>
                    <a:gd name="T106" fmla="*/ 2 w 65"/>
                    <a:gd name="T107" fmla="*/ 12 h 66"/>
                    <a:gd name="T108" fmla="*/ 3 w 65"/>
                    <a:gd name="T109" fmla="*/ 17 h 66"/>
                    <a:gd name="T110" fmla="*/ 2 w 65"/>
                    <a:gd name="T111" fmla="*/ 17 h 66"/>
                    <a:gd name="T112" fmla="*/ 1 w 65"/>
                    <a:gd name="T113" fmla="*/ 14 h 66"/>
                    <a:gd name="T114" fmla="*/ 3 w 65"/>
                    <a:gd name="T115" fmla="*/ 14 h 66"/>
                    <a:gd name="T116" fmla="*/ 3 w 65"/>
                    <a:gd name="T117" fmla="*/ 17 h 66"/>
                    <a:gd name="T118" fmla="*/ 3 w 65"/>
                    <a:gd name="T119" fmla="*/ 14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6"/>
                    <a:gd name="T182" fmla="*/ 65 w 65"/>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6">
                      <a:moveTo>
                        <a:pt x="33" y="50"/>
                      </a:moveTo>
                      <a:lnTo>
                        <a:pt x="33" y="50"/>
                      </a:lnTo>
                      <a:lnTo>
                        <a:pt x="33" y="66"/>
                      </a:lnTo>
                      <a:lnTo>
                        <a:pt x="33" y="50"/>
                      </a:lnTo>
                      <a:close/>
                      <a:moveTo>
                        <a:pt x="33" y="50"/>
                      </a:moveTo>
                      <a:lnTo>
                        <a:pt x="40" y="48"/>
                      </a:lnTo>
                      <a:lnTo>
                        <a:pt x="44" y="45"/>
                      </a:lnTo>
                      <a:lnTo>
                        <a:pt x="56" y="56"/>
                      </a:lnTo>
                      <a:lnTo>
                        <a:pt x="52" y="60"/>
                      </a:lnTo>
                      <a:lnTo>
                        <a:pt x="46" y="64"/>
                      </a:lnTo>
                      <a:lnTo>
                        <a:pt x="39" y="66"/>
                      </a:lnTo>
                      <a:lnTo>
                        <a:pt x="33" y="66"/>
                      </a:lnTo>
                      <a:lnTo>
                        <a:pt x="33" y="50"/>
                      </a:lnTo>
                      <a:close/>
                      <a:moveTo>
                        <a:pt x="44" y="45"/>
                      </a:moveTo>
                      <a:lnTo>
                        <a:pt x="48" y="39"/>
                      </a:lnTo>
                      <a:lnTo>
                        <a:pt x="50" y="33"/>
                      </a:lnTo>
                      <a:lnTo>
                        <a:pt x="65" y="33"/>
                      </a:lnTo>
                      <a:lnTo>
                        <a:pt x="65" y="39"/>
                      </a:lnTo>
                      <a:lnTo>
                        <a:pt x="64" y="46"/>
                      </a:lnTo>
                      <a:lnTo>
                        <a:pt x="60" y="52"/>
                      </a:lnTo>
                      <a:lnTo>
                        <a:pt x="56" y="56"/>
                      </a:lnTo>
                      <a:lnTo>
                        <a:pt x="44" y="45"/>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6" y="10"/>
                      </a:lnTo>
                      <a:lnTo>
                        <a:pt x="60" y="14"/>
                      </a:lnTo>
                      <a:lnTo>
                        <a:pt x="64" y="20"/>
                      </a:lnTo>
                      <a:lnTo>
                        <a:pt x="65" y="25"/>
                      </a:lnTo>
                      <a:lnTo>
                        <a:pt x="65" y="33"/>
                      </a:lnTo>
                      <a:lnTo>
                        <a:pt x="50" y="33"/>
                      </a:lnTo>
                      <a:close/>
                      <a:moveTo>
                        <a:pt x="44" y="21"/>
                      </a:moveTo>
                      <a:lnTo>
                        <a:pt x="40" y="18"/>
                      </a:lnTo>
                      <a:lnTo>
                        <a:pt x="33" y="16"/>
                      </a:lnTo>
                      <a:lnTo>
                        <a:pt x="33" y="0"/>
                      </a:lnTo>
                      <a:lnTo>
                        <a:pt x="40" y="0"/>
                      </a:lnTo>
                      <a:lnTo>
                        <a:pt x="46" y="2"/>
                      </a:lnTo>
                      <a:lnTo>
                        <a:pt x="52" y="6"/>
                      </a:lnTo>
                      <a:lnTo>
                        <a:pt x="56" y="10"/>
                      </a:lnTo>
                      <a:lnTo>
                        <a:pt x="44" y="21"/>
                      </a:lnTo>
                      <a:close/>
                      <a:moveTo>
                        <a:pt x="33" y="16"/>
                      </a:moveTo>
                      <a:lnTo>
                        <a:pt x="33" y="16"/>
                      </a:lnTo>
                      <a:lnTo>
                        <a:pt x="33" y="0"/>
                      </a:lnTo>
                      <a:lnTo>
                        <a:pt x="33" y="16"/>
                      </a:lnTo>
                      <a:close/>
                      <a:moveTo>
                        <a:pt x="33" y="16"/>
                      </a:moveTo>
                      <a:lnTo>
                        <a:pt x="33" y="16"/>
                      </a:lnTo>
                      <a:lnTo>
                        <a:pt x="33" y="0"/>
                      </a:lnTo>
                      <a:lnTo>
                        <a:pt x="33" y="16"/>
                      </a:lnTo>
                      <a:close/>
                      <a:moveTo>
                        <a:pt x="33" y="16"/>
                      </a:moveTo>
                      <a:lnTo>
                        <a:pt x="27" y="18"/>
                      </a:lnTo>
                      <a:lnTo>
                        <a:pt x="21" y="21"/>
                      </a:lnTo>
                      <a:lnTo>
                        <a:pt x="10" y="10"/>
                      </a:lnTo>
                      <a:lnTo>
                        <a:pt x="14" y="6"/>
                      </a:lnTo>
                      <a:lnTo>
                        <a:pt x="19" y="2"/>
                      </a:lnTo>
                      <a:lnTo>
                        <a:pt x="27" y="0"/>
                      </a:lnTo>
                      <a:lnTo>
                        <a:pt x="33" y="0"/>
                      </a:lnTo>
                      <a:lnTo>
                        <a:pt x="33" y="16"/>
                      </a:lnTo>
                      <a:close/>
                      <a:moveTo>
                        <a:pt x="21" y="21"/>
                      </a:moveTo>
                      <a:lnTo>
                        <a:pt x="21" y="21"/>
                      </a:lnTo>
                      <a:lnTo>
                        <a:pt x="15" y="16"/>
                      </a:lnTo>
                      <a:lnTo>
                        <a:pt x="21" y="21"/>
                      </a:lnTo>
                      <a:close/>
                      <a:moveTo>
                        <a:pt x="21" y="21"/>
                      </a:moveTo>
                      <a:lnTo>
                        <a:pt x="17" y="25"/>
                      </a:lnTo>
                      <a:lnTo>
                        <a:pt x="15" y="33"/>
                      </a:lnTo>
                      <a:lnTo>
                        <a:pt x="0" y="33"/>
                      </a:lnTo>
                      <a:lnTo>
                        <a:pt x="0" y="25"/>
                      </a:lnTo>
                      <a:lnTo>
                        <a:pt x="2" y="20"/>
                      </a:lnTo>
                      <a:lnTo>
                        <a:pt x="6" y="14"/>
                      </a:lnTo>
                      <a:lnTo>
                        <a:pt x="10"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5"/>
                      </a:lnTo>
                      <a:lnTo>
                        <a:pt x="10" y="56"/>
                      </a:lnTo>
                      <a:lnTo>
                        <a:pt x="6" y="52"/>
                      </a:lnTo>
                      <a:lnTo>
                        <a:pt x="2" y="46"/>
                      </a:lnTo>
                      <a:lnTo>
                        <a:pt x="0" y="39"/>
                      </a:lnTo>
                      <a:lnTo>
                        <a:pt x="0" y="33"/>
                      </a:lnTo>
                      <a:lnTo>
                        <a:pt x="15" y="33"/>
                      </a:lnTo>
                      <a:close/>
                      <a:moveTo>
                        <a:pt x="21" y="45"/>
                      </a:moveTo>
                      <a:lnTo>
                        <a:pt x="21" y="45"/>
                      </a:lnTo>
                      <a:lnTo>
                        <a:pt x="15" y="50"/>
                      </a:lnTo>
                      <a:lnTo>
                        <a:pt x="21" y="45"/>
                      </a:lnTo>
                      <a:close/>
                      <a:moveTo>
                        <a:pt x="21" y="45"/>
                      </a:moveTo>
                      <a:lnTo>
                        <a:pt x="27" y="48"/>
                      </a:lnTo>
                      <a:lnTo>
                        <a:pt x="33" y="50"/>
                      </a:lnTo>
                      <a:lnTo>
                        <a:pt x="33" y="66"/>
                      </a:lnTo>
                      <a:lnTo>
                        <a:pt x="27" y="66"/>
                      </a:lnTo>
                      <a:lnTo>
                        <a:pt x="19" y="64"/>
                      </a:lnTo>
                      <a:lnTo>
                        <a:pt x="14" y="60"/>
                      </a:lnTo>
                      <a:lnTo>
                        <a:pt x="10" y="56"/>
                      </a:lnTo>
                      <a:lnTo>
                        <a:pt x="21" y="45"/>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42" name="Freeform 62"/>
                <p:cNvSpPr>
                  <a:spLocks noEditPoints="1"/>
                </p:cNvSpPr>
                <p:nvPr/>
              </p:nvSpPr>
              <p:spPr bwMode="auto">
                <a:xfrm>
                  <a:off x="994" y="1596"/>
                  <a:ext cx="35" cy="46"/>
                </a:xfrm>
                <a:custGeom>
                  <a:avLst/>
                  <a:gdLst>
                    <a:gd name="T0" fmla="*/ 3 w 67"/>
                    <a:gd name="T1" fmla="*/ 13 h 65"/>
                    <a:gd name="T2" fmla="*/ 3 w 67"/>
                    <a:gd name="T3" fmla="*/ 16 h 65"/>
                    <a:gd name="T4" fmla="*/ 3 w 67"/>
                    <a:gd name="T5" fmla="*/ 13 h 65"/>
                    <a:gd name="T6" fmla="*/ 4 w 67"/>
                    <a:gd name="T7" fmla="*/ 11 h 65"/>
                    <a:gd name="T8" fmla="*/ 4 w 67"/>
                    <a:gd name="T9" fmla="*/ 15 h 65"/>
                    <a:gd name="T10" fmla="*/ 3 w 67"/>
                    <a:gd name="T11" fmla="*/ 16 h 65"/>
                    <a:gd name="T12" fmla="*/ 3 w 67"/>
                    <a:gd name="T13" fmla="*/ 13 h 65"/>
                    <a:gd name="T14" fmla="*/ 4 w 67"/>
                    <a:gd name="T15" fmla="*/ 9 h 65"/>
                    <a:gd name="T16" fmla="*/ 5 w 67"/>
                    <a:gd name="T17" fmla="*/ 8 h 65"/>
                    <a:gd name="T18" fmla="*/ 5 w 67"/>
                    <a:gd name="T19" fmla="*/ 11 h 65"/>
                    <a:gd name="T20" fmla="*/ 4 w 67"/>
                    <a:gd name="T21" fmla="*/ 14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6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2 h 65"/>
                    <a:gd name="T50" fmla="*/ 3 w 67"/>
                    <a:gd name="T51" fmla="*/ 4 h 65"/>
                    <a:gd name="T52" fmla="*/ 3 w 67"/>
                    <a:gd name="T53" fmla="*/ 0 h 65"/>
                    <a:gd name="T54" fmla="*/ 3 w 67"/>
                    <a:gd name="T55" fmla="*/ 4 h 65"/>
                    <a:gd name="T56" fmla="*/ 3 w 67"/>
                    <a:gd name="T57" fmla="*/ 4 h 65"/>
                    <a:gd name="T58" fmla="*/ 3 w 67"/>
                    <a:gd name="T59" fmla="*/ 0 h 65"/>
                    <a:gd name="T60" fmla="*/ 3 w 67"/>
                    <a:gd name="T61" fmla="*/ 4 h 65"/>
                    <a:gd name="T62" fmla="*/ 2 w 67"/>
                    <a:gd name="T63" fmla="*/ 6 h 65"/>
                    <a:gd name="T64" fmla="*/ 1 w 67"/>
                    <a:gd name="T65" fmla="*/ 1 h 65"/>
                    <a:gd name="T66" fmla="*/ 2 w 67"/>
                    <a:gd name="T67" fmla="*/ 0 h 65"/>
                    <a:gd name="T68" fmla="*/ 3 w 67"/>
                    <a:gd name="T69" fmla="*/ 4 h 65"/>
                    <a:gd name="T70" fmla="*/ 2 w 67"/>
                    <a:gd name="T71" fmla="*/ 6 h 65"/>
                    <a:gd name="T72" fmla="*/ 2 w 67"/>
                    <a:gd name="T73" fmla="*/ 6 h 65"/>
                    <a:gd name="T74" fmla="*/ 2 w 67"/>
                    <a:gd name="T75" fmla="*/ 6 h 65"/>
                    <a:gd name="T76" fmla="*/ 0 w 67"/>
                    <a:gd name="T77" fmla="*/ 8 h 65"/>
                    <a:gd name="T78" fmla="*/ 1 w 67"/>
                    <a:gd name="T79" fmla="*/ 4 h 65"/>
                    <a:gd name="T80" fmla="*/ 1 w 67"/>
                    <a:gd name="T81" fmla="*/ 2 h 65"/>
                    <a:gd name="T82" fmla="*/ 2 w 67"/>
                    <a:gd name="T83" fmla="*/ 8 h 65"/>
                    <a:gd name="T84" fmla="*/ 0 w 67"/>
                    <a:gd name="T85" fmla="*/ 8 h 65"/>
                    <a:gd name="T86" fmla="*/ 2 w 67"/>
                    <a:gd name="T87" fmla="*/ 8 h 65"/>
                    <a:gd name="T88" fmla="*/ 2 w 67"/>
                    <a:gd name="T89" fmla="*/ 8 h 65"/>
                    <a:gd name="T90" fmla="*/ 0 w 67"/>
                    <a:gd name="T91" fmla="*/ 8 h 65"/>
                    <a:gd name="T92" fmla="*/ 2 w 67"/>
                    <a:gd name="T93" fmla="*/ 8 h 65"/>
                    <a:gd name="T94" fmla="*/ 2 w 67"/>
                    <a:gd name="T95" fmla="*/ 11 h 65"/>
                    <a:gd name="T96" fmla="*/ 1 w 67"/>
                    <a:gd name="T97" fmla="*/ 13 h 65"/>
                    <a:gd name="T98" fmla="*/ 1 w 67"/>
                    <a:gd name="T99" fmla="*/ 9 h 65"/>
                    <a:gd name="T100" fmla="*/ 2 w 67"/>
                    <a:gd name="T101" fmla="*/ 8 h 65"/>
                    <a:gd name="T102" fmla="*/ 2 w 67"/>
                    <a:gd name="T103" fmla="*/ 11 h 65"/>
                    <a:gd name="T104" fmla="*/ 2 w 67"/>
                    <a:gd name="T105" fmla="*/ 11 h 65"/>
                    <a:gd name="T106" fmla="*/ 2 w 67"/>
                    <a:gd name="T107" fmla="*/ 11 h 65"/>
                    <a:gd name="T108" fmla="*/ 3 w 67"/>
                    <a:gd name="T109" fmla="*/ 16 h 65"/>
                    <a:gd name="T110" fmla="*/ 2 w 67"/>
                    <a:gd name="T111" fmla="*/ 16 h 65"/>
                    <a:gd name="T112" fmla="*/ 1 w 67"/>
                    <a:gd name="T113" fmla="*/ 14 h 65"/>
                    <a:gd name="T114" fmla="*/ 3 w 67"/>
                    <a:gd name="T115" fmla="*/ 13 h 65"/>
                    <a:gd name="T116" fmla="*/ 3 w 67"/>
                    <a:gd name="T117" fmla="*/ 16 h 65"/>
                    <a:gd name="T118" fmla="*/ 3 w 67"/>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4" y="49"/>
                      </a:moveTo>
                      <a:lnTo>
                        <a:pt x="34" y="49"/>
                      </a:lnTo>
                      <a:lnTo>
                        <a:pt x="34" y="65"/>
                      </a:lnTo>
                      <a:lnTo>
                        <a:pt x="34" y="49"/>
                      </a:lnTo>
                      <a:close/>
                      <a:moveTo>
                        <a:pt x="34" y="49"/>
                      </a:moveTo>
                      <a:lnTo>
                        <a:pt x="40" y="47"/>
                      </a:lnTo>
                      <a:lnTo>
                        <a:pt x="46" y="44"/>
                      </a:lnTo>
                      <a:lnTo>
                        <a:pt x="57" y="55"/>
                      </a:lnTo>
                      <a:lnTo>
                        <a:pt x="51" y="59"/>
                      </a:lnTo>
                      <a:lnTo>
                        <a:pt x="46" y="63"/>
                      </a:lnTo>
                      <a:lnTo>
                        <a:pt x="40" y="65"/>
                      </a:lnTo>
                      <a:lnTo>
                        <a:pt x="34" y="65"/>
                      </a:lnTo>
                      <a:lnTo>
                        <a:pt x="34" y="49"/>
                      </a:lnTo>
                      <a:close/>
                      <a:moveTo>
                        <a:pt x="46" y="44"/>
                      </a:moveTo>
                      <a:lnTo>
                        <a:pt x="50" y="38"/>
                      </a:lnTo>
                      <a:lnTo>
                        <a:pt x="51" y="32"/>
                      </a:lnTo>
                      <a:lnTo>
                        <a:pt x="67" y="32"/>
                      </a:lnTo>
                      <a:lnTo>
                        <a:pt x="67" y="38"/>
                      </a:lnTo>
                      <a:lnTo>
                        <a:pt x="65" y="46"/>
                      </a:lnTo>
                      <a:lnTo>
                        <a:pt x="61" y="49"/>
                      </a:lnTo>
                      <a:lnTo>
                        <a:pt x="57" y="55"/>
                      </a:lnTo>
                      <a:lnTo>
                        <a:pt x="46" y="44"/>
                      </a:lnTo>
                      <a:close/>
                      <a:moveTo>
                        <a:pt x="51" y="32"/>
                      </a:moveTo>
                      <a:lnTo>
                        <a:pt x="51" y="32"/>
                      </a:lnTo>
                      <a:lnTo>
                        <a:pt x="67" y="32"/>
                      </a:lnTo>
                      <a:lnTo>
                        <a:pt x="51" y="32"/>
                      </a:lnTo>
                      <a:close/>
                      <a:moveTo>
                        <a:pt x="51" y="32"/>
                      </a:moveTo>
                      <a:lnTo>
                        <a:pt x="51" y="32"/>
                      </a:lnTo>
                      <a:lnTo>
                        <a:pt x="67" y="32"/>
                      </a:lnTo>
                      <a:lnTo>
                        <a:pt x="51" y="32"/>
                      </a:lnTo>
                      <a:close/>
                      <a:moveTo>
                        <a:pt x="51" y="32"/>
                      </a:moveTo>
                      <a:lnTo>
                        <a:pt x="50" y="24"/>
                      </a:lnTo>
                      <a:lnTo>
                        <a:pt x="46" y="21"/>
                      </a:lnTo>
                      <a:lnTo>
                        <a:pt x="57" y="9"/>
                      </a:lnTo>
                      <a:lnTo>
                        <a:pt x="61" y="13"/>
                      </a:lnTo>
                      <a:lnTo>
                        <a:pt x="65" y="19"/>
                      </a:lnTo>
                      <a:lnTo>
                        <a:pt x="67" y="24"/>
                      </a:lnTo>
                      <a:lnTo>
                        <a:pt x="67" y="32"/>
                      </a:lnTo>
                      <a:lnTo>
                        <a:pt x="51" y="32"/>
                      </a:lnTo>
                      <a:close/>
                      <a:moveTo>
                        <a:pt x="46" y="21"/>
                      </a:moveTo>
                      <a:lnTo>
                        <a:pt x="40" y="17"/>
                      </a:lnTo>
                      <a:lnTo>
                        <a:pt x="34" y="15"/>
                      </a:lnTo>
                      <a:lnTo>
                        <a:pt x="34" y="0"/>
                      </a:lnTo>
                      <a:lnTo>
                        <a:pt x="40" y="0"/>
                      </a:lnTo>
                      <a:lnTo>
                        <a:pt x="46" y="1"/>
                      </a:lnTo>
                      <a:lnTo>
                        <a:pt x="51" y="5"/>
                      </a:lnTo>
                      <a:lnTo>
                        <a:pt x="57" y="9"/>
                      </a:lnTo>
                      <a:lnTo>
                        <a:pt x="46" y="21"/>
                      </a:lnTo>
                      <a:close/>
                      <a:moveTo>
                        <a:pt x="34" y="15"/>
                      </a:moveTo>
                      <a:lnTo>
                        <a:pt x="34" y="15"/>
                      </a:lnTo>
                      <a:lnTo>
                        <a:pt x="34" y="0"/>
                      </a:lnTo>
                      <a:lnTo>
                        <a:pt x="34" y="15"/>
                      </a:lnTo>
                      <a:close/>
                      <a:moveTo>
                        <a:pt x="34" y="15"/>
                      </a:moveTo>
                      <a:lnTo>
                        <a:pt x="34" y="15"/>
                      </a:lnTo>
                      <a:lnTo>
                        <a:pt x="34" y="0"/>
                      </a:lnTo>
                      <a:lnTo>
                        <a:pt x="34" y="15"/>
                      </a:lnTo>
                      <a:close/>
                      <a:moveTo>
                        <a:pt x="34" y="15"/>
                      </a:moveTo>
                      <a:lnTo>
                        <a:pt x="26" y="17"/>
                      </a:lnTo>
                      <a:lnTo>
                        <a:pt x="21" y="21"/>
                      </a:lnTo>
                      <a:lnTo>
                        <a:pt x="9" y="9"/>
                      </a:lnTo>
                      <a:lnTo>
                        <a:pt x="15" y="5"/>
                      </a:lnTo>
                      <a:lnTo>
                        <a:pt x="21" y="1"/>
                      </a:lnTo>
                      <a:lnTo>
                        <a:pt x="26" y="0"/>
                      </a:lnTo>
                      <a:lnTo>
                        <a:pt x="34" y="0"/>
                      </a:lnTo>
                      <a:lnTo>
                        <a:pt x="34" y="15"/>
                      </a:lnTo>
                      <a:close/>
                      <a:moveTo>
                        <a:pt x="21" y="21"/>
                      </a:moveTo>
                      <a:lnTo>
                        <a:pt x="21" y="21"/>
                      </a:lnTo>
                      <a:lnTo>
                        <a:pt x="15" y="15"/>
                      </a:lnTo>
                      <a:lnTo>
                        <a:pt x="21" y="21"/>
                      </a:lnTo>
                      <a:close/>
                      <a:moveTo>
                        <a:pt x="21" y="21"/>
                      </a:moveTo>
                      <a:lnTo>
                        <a:pt x="17" y="24"/>
                      </a:lnTo>
                      <a:lnTo>
                        <a:pt x="17" y="32"/>
                      </a:lnTo>
                      <a:lnTo>
                        <a:pt x="0" y="32"/>
                      </a:lnTo>
                      <a:lnTo>
                        <a:pt x="1" y="24"/>
                      </a:lnTo>
                      <a:lnTo>
                        <a:pt x="3" y="19"/>
                      </a:lnTo>
                      <a:lnTo>
                        <a:pt x="5" y="13"/>
                      </a:lnTo>
                      <a:lnTo>
                        <a:pt x="9" y="9"/>
                      </a:lnTo>
                      <a:lnTo>
                        <a:pt x="21" y="21"/>
                      </a:lnTo>
                      <a:close/>
                      <a:moveTo>
                        <a:pt x="17" y="32"/>
                      </a:moveTo>
                      <a:lnTo>
                        <a:pt x="17" y="32"/>
                      </a:lnTo>
                      <a:lnTo>
                        <a:pt x="0" y="32"/>
                      </a:lnTo>
                      <a:lnTo>
                        <a:pt x="17" y="32"/>
                      </a:lnTo>
                      <a:close/>
                      <a:moveTo>
                        <a:pt x="17" y="32"/>
                      </a:moveTo>
                      <a:lnTo>
                        <a:pt x="17" y="32"/>
                      </a:lnTo>
                      <a:lnTo>
                        <a:pt x="0" y="32"/>
                      </a:lnTo>
                      <a:lnTo>
                        <a:pt x="17" y="32"/>
                      </a:lnTo>
                      <a:close/>
                      <a:moveTo>
                        <a:pt x="17" y="32"/>
                      </a:moveTo>
                      <a:lnTo>
                        <a:pt x="17" y="38"/>
                      </a:lnTo>
                      <a:lnTo>
                        <a:pt x="21" y="44"/>
                      </a:lnTo>
                      <a:lnTo>
                        <a:pt x="9" y="55"/>
                      </a:lnTo>
                      <a:lnTo>
                        <a:pt x="5" y="51"/>
                      </a:lnTo>
                      <a:lnTo>
                        <a:pt x="3" y="46"/>
                      </a:lnTo>
                      <a:lnTo>
                        <a:pt x="1" y="38"/>
                      </a:lnTo>
                      <a:lnTo>
                        <a:pt x="0" y="32"/>
                      </a:lnTo>
                      <a:lnTo>
                        <a:pt x="17" y="32"/>
                      </a:lnTo>
                      <a:close/>
                      <a:moveTo>
                        <a:pt x="21" y="44"/>
                      </a:moveTo>
                      <a:lnTo>
                        <a:pt x="21" y="44"/>
                      </a:lnTo>
                      <a:lnTo>
                        <a:pt x="15" y="49"/>
                      </a:lnTo>
                      <a:lnTo>
                        <a:pt x="21" y="44"/>
                      </a:lnTo>
                      <a:close/>
                      <a:moveTo>
                        <a:pt x="21" y="44"/>
                      </a:moveTo>
                      <a:lnTo>
                        <a:pt x="26" y="47"/>
                      </a:lnTo>
                      <a:lnTo>
                        <a:pt x="34" y="49"/>
                      </a:lnTo>
                      <a:lnTo>
                        <a:pt x="34" y="65"/>
                      </a:lnTo>
                      <a:lnTo>
                        <a:pt x="26" y="65"/>
                      </a:lnTo>
                      <a:lnTo>
                        <a:pt x="21" y="63"/>
                      </a:lnTo>
                      <a:lnTo>
                        <a:pt x="15" y="59"/>
                      </a:lnTo>
                      <a:lnTo>
                        <a:pt x="9" y="55"/>
                      </a:lnTo>
                      <a:lnTo>
                        <a:pt x="21" y="44"/>
                      </a:lnTo>
                      <a:close/>
                      <a:moveTo>
                        <a:pt x="34" y="49"/>
                      </a:moveTo>
                      <a:lnTo>
                        <a:pt x="34" y="49"/>
                      </a:lnTo>
                      <a:lnTo>
                        <a:pt x="34" y="65"/>
                      </a:lnTo>
                      <a:lnTo>
                        <a:pt x="34" y="49"/>
                      </a:lnTo>
                      <a:close/>
                    </a:path>
                  </a:pathLst>
                </a:custGeom>
                <a:solidFill>
                  <a:srgbClr val="FF9900"/>
                </a:solidFill>
                <a:ln w="9525">
                  <a:solidFill>
                    <a:srgbClr val="FF9900"/>
                  </a:solidFill>
                  <a:round/>
                  <a:headEnd/>
                  <a:tailEnd/>
                </a:ln>
              </p:spPr>
              <p:txBody>
                <a:bodyPr/>
                <a:lstStyle/>
                <a:p>
                  <a:endParaRPr lang="es-ES"/>
                </a:p>
              </p:txBody>
            </p:sp>
            <p:sp>
              <p:nvSpPr>
                <p:cNvPr id="1543" name="Freeform 63"/>
                <p:cNvSpPr>
                  <a:spLocks noEditPoints="1"/>
                </p:cNvSpPr>
                <p:nvPr/>
              </p:nvSpPr>
              <p:spPr bwMode="auto">
                <a:xfrm>
                  <a:off x="1008" y="1596"/>
                  <a:ext cx="36" cy="46"/>
                </a:xfrm>
                <a:custGeom>
                  <a:avLst/>
                  <a:gdLst>
                    <a:gd name="T0" fmla="*/ 3 w 68"/>
                    <a:gd name="T1" fmla="*/ 13 h 65"/>
                    <a:gd name="T2" fmla="*/ 3 w 68"/>
                    <a:gd name="T3" fmla="*/ 16 h 65"/>
                    <a:gd name="T4" fmla="*/ 3 w 68"/>
                    <a:gd name="T5" fmla="*/ 13 h 65"/>
                    <a:gd name="T6" fmla="*/ 4 w 68"/>
                    <a:gd name="T7" fmla="*/ 11 h 65"/>
                    <a:gd name="T8" fmla="*/ 4 w 68"/>
                    <a:gd name="T9" fmla="*/ 15 h 65"/>
                    <a:gd name="T10" fmla="*/ 3 w 68"/>
                    <a:gd name="T11" fmla="*/ 16 h 65"/>
                    <a:gd name="T12" fmla="*/ 3 w 68"/>
                    <a:gd name="T13" fmla="*/ 13 h 65"/>
                    <a:gd name="T14" fmla="*/ 4 w 68"/>
                    <a:gd name="T15" fmla="*/ 9 h 65"/>
                    <a:gd name="T16" fmla="*/ 5 w 68"/>
                    <a:gd name="T17" fmla="*/ 8 h 65"/>
                    <a:gd name="T18" fmla="*/ 5 w 68"/>
                    <a:gd name="T19" fmla="*/ 11 h 65"/>
                    <a:gd name="T20" fmla="*/ 4 w 68"/>
                    <a:gd name="T21" fmla="*/ 14 h 65"/>
                    <a:gd name="T22" fmla="*/ 4 w 68"/>
                    <a:gd name="T23" fmla="*/ 8 h 65"/>
                    <a:gd name="T24" fmla="*/ 5 w 68"/>
                    <a:gd name="T25" fmla="*/ 8 h 65"/>
                    <a:gd name="T26" fmla="*/ 4 w 68"/>
                    <a:gd name="T27" fmla="*/ 8 h 65"/>
                    <a:gd name="T28" fmla="*/ 4 w 68"/>
                    <a:gd name="T29" fmla="*/ 8 h 65"/>
                    <a:gd name="T30" fmla="*/ 5 w 68"/>
                    <a:gd name="T31" fmla="*/ 8 h 65"/>
                    <a:gd name="T32" fmla="*/ 4 w 68"/>
                    <a:gd name="T33" fmla="*/ 8 h 65"/>
                    <a:gd name="T34" fmla="*/ 4 w 68"/>
                    <a:gd name="T35" fmla="*/ 6 h 65"/>
                    <a:gd name="T36" fmla="*/ 5 w 68"/>
                    <a:gd name="T37" fmla="*/ 3 h 65"/>
                    <a:gd name="T38" fmla="*/ 5 w 68"/>
                    <a:gd name="T39" fmla="*/ 6 h 65"/>
                    <a:gd name="T40" fmla="*/ 4 w 68"/>
                    <a:gd name="T41" fmla="*/ 8 h 65"/>
                    <a:gd name="T42" fmla="*/ 3 w 68"/>
                    <a:gd name="T43" fmla="*/ 4 h 65"/>
                    <a:gd name="T44" fmla="*/ 3 w 68"/>
                    <a:gd name="T45" fmla="*/ 0 h 65"/>
                    <a:gd name="T46" fmla="*/ 4 w 68"/>
                    <a:gd name="T47" fmla="*/ 1 h 65"/>
                    <a:gd name="T48" fmla="*/ 4 w 68"/>
                    <a:gd name="T49" fmla="*/ 2 h 65"/>
                    <a:gd name="T50" fmla="*/ 3 w 68"/>
                    <a:gd name="T51" fmla="*/ 4 h 65"/>
                    <a:gd name="T52" fmla="*/ 3 w 68"/>
                    <a:gd name="T53" fmla="*/ 0 h 65"/>
                    <a:gd name="T54" fmla="*/ 3 w 68"/>
                    <a:gd name="T55" fmla="*/ 4 h 65"/>
                    <a:gd name="T56" fmla="*/ 3 w 68"/>
                    <a:gd name="T57" fmla="*/ 4 h 65"/>
                    <a:gd name="T58" fmla="*/ 3 w 68"/>
                    <a:gd name="T59" fmla="*/ 0 h 65"/>
                    <a:gd name="T60" fmla="*/ 3 w 68"/>
                    <a:gd name="T61" fmla="*/ 4 h 65"/>
                    <a:gd name="T62" fmla="*/ 2 w 68"/>
                    <a:gd name="T63" fmla="*/ 6 h 65"/>
                    <a:gd name="T64" fmla="*/ 1 w 68"/>
                    <a:gd name="T65" fmla="*/ 1 h 65"/>
                    <a:gd name="T66" fmla="*/ 2 w 68"/>
                    <a:gd name="T67" fmla="*/ 0 h 65"/>
                    <a:gd name="T68" fmla="*/ 3 w 68"/>
                    <a:gd name="T69" fmla="*/ 4 h 65"/>
                    <a:gd name="T70" fmla="*/ 2 w 68"/>
                    <a:gd name="T71" fmla="*/ 6 h 65"/>
                    <a:gd name="T72" fmla="*/ 2 w 68"/>
                    <a:gd name="T73" fmla="*/ 6 h 65"/>
                    <a:gd name="T74" fmla="*/ 2 w 68"/>
                    <a:gd name="T75" fmla="*/ 6 h 65"/>
                    <a:gd name="T76" fmla="*/ 0 w 68"/>
                    <a:gd name="T77" fmla="*/ 8 h 65"/>
                    <a:gd name="T78" fmla="*/ 1 w 68"/>
                    <a:gd name="T79" fmla="*/ 4 h 65"/>
                    <a:gd name="T80" fmla="*/ 1 w 68"/>
                    <a:gd name="T81" fmla="*/ 2 h 65"/>
                    <a:gd name="T82" fmla="*/ 2 w 68"/>
                    <a:gd name="T83" fmla="*/ 8 h 65"/>
                    <a:gd name="T84" fmla="*/ 0 w 68"/>
                    <a:gd name="T85" fmla="*/ 8 h 65"/>
                    <a:gd name="T86" fmla="*/ 2 w 68"/>
                    <a:gd name="T87" fmla="*/ 8 h 65"/>
                    <a:gd name="T88" fmla="*/ 2 w 68"/>
                    <a:gd name="T89" fmla="*/ 8 h 65"/>
                    <a:gd name="T90" fmla="*/ 0 w 68"/>
                    <a:gd name="T91" fmla="*/ 8 h 65"/>
                    <a:gd name="T92" fmla="*/ 2 w 68"/>
                    <a:gd name="T93" fmla="*/ 8 h 65"/>
                    <a:gd name="T94" fmla="*/ 2 w 68"/>
                    <a:gd name="T95" fmla="*/ 11 h 65"/>
                    <a:gd name="T96" fmla="*/ 1 w 68"/>
                    <a:gd name="T97" fmla="*/ 13 h 65"/>
                    <a:gd name="T98" fmla="*/ 1 w 68"/>
                    <a:gd name="T99" fmla="*/ 9 h 65"/>
                    <a:gd name="T100" fmla="*/ 2 w 68"/>
                    <a:gd name="T101" fmla="*/ 8 h 65"/>
                    <a:gd name="T102" fmla="*/ 2 w 68"/>
                    <a:gd name="T103" fmla="*/ 11 h 65"/>
                    <a:gd name="T104" fmla="*/ 2 w 68"/>
                    <a:gd name="T105" fmla="*/ 11 h 65"/>
                    <a:gd name="T106" fmla="*/ 2 w 68"/>
                    <a:gd name="T107" fmla="*/ 11 h 65"/>
                    <a:gd name="T108" fmla="*/ 3 w 68"/>
                    <a:gd name="T109" fmla="*/ 16 h 65"/>
                    <a:gd name="T110" fmla="*/ 2 w 68"/>
                    <a:gd name="T111" fmla="*/ 16 h 65"/>
                    <a:gd name="T112" fmla="*/ 1 w 68"/>
                    <a:gd name="T113" fmla="*/ 14 h 65"/>
                    <a:gd name="T114" fmla="*/ 3 w 68"/>
                    <a:gd name="T115" fmla="*/ 13 h 65"/>
                    <a:gd name="T116" fmla="*/ 3 w 68"/>
                    <a:gd name="T117" fmla="*/ 16 h 65"/>
                    <a:gd name="T118" fmla="*/ 3 w 68"/>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65"/>
                    <a:gd name="T182" fmla="*/ 68 w 68"/>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65">
                      <a:moveTo>
                        <a:pt x="35" y="49"/>
                      </a:moveTo>
                      <a:lnTo>
                        <a:pt x="35" y="49"/>
                      </a:lnTo>
                      <a:lnTo>
                        <a:pt x="35" y="65"/>
                      </a:lnTo>
                      <a:lnTo>
                        <a:pt x="35" y="49"/>
                      </a:lnTo>
                      <a:close/>
                      <a:moveTo>
                        <a:pt x="35" y="49"/>
                      </a:moveTo>
                      <a:lnTo>
                        <a:pt x="41" y="47"/>
                      </a:lnTo>
                      <a:lnTo>
                        <a:pt x="47" y="44"/>
                      </a:lnTo>
                      <a:lnTo>
                        <a:pt x="58" y="55"/>
                      </a:lnTo>
                      <a:lnTo>
                        <a:pt x="52" y="59"/>
                      </a:lnTo>
                      <a:lnTo>
                        <a:pt x="47" y="63"/>
                      </a:lnTo>
                      <a:lnTo>
                        <a:pt x="41" y="65"/>
                      </a:lnTo>
                      <a:lnTo>
                        <a:pt x="35" y="65"/>
                      </a:lnTo>
                      <a:lnTo>
                        <a:pt x="35" y="49"/>
                      </a:lnTo>
                      <a:close/>
                      <a:moveTo>
                        <a:pt x="47" y="44"/>
                      </a:moveTo>
                      <a:lnTo>
                        <a:pt x="50" y="38"/>
                      </a:lnTo>
                      <a:lnTo>
                        <a:pt x="52" y="32"/>
                      </a:lnTo>
                      <a:lnTo>
                        <a:pt x="68" y="32"/>
                      </a:lnTo>
                      <a:lnTo>
                        <a:pt x="68" y="38"/>
                      </a:lnTo>
                      <a:lnTo>
                        <a:pt x="66" y="46"/>
                      </a:lnTo>
                      <a:lnTo>
                        <a:pt x="62" y="49"/>
                      </a:lnTo>
                      <a:lnTo>
                        <a:pt x="58" y="55"/>
                      </a:lnTo>
                      <a:lnTo>
                        <a:pt x="47" y="44"/>
                      </a:lnTo>
                      <a:close/>
                      <a:moveTo>
                        <a:pt x="52" y="32"/>
                      </a:moveTo>
                      <a:lnTo>
                        <a:pt x="52" y="32"/>
                      </a:lnTo>
                      <a:lnTo>
                        <a:pt x="68" y="32"/>
                      </a:lnTo>
                      <a:lnTo>
                        <a:pt x="52" y="32"/>
                      </a:lnTo>
                      <a:close/>
                      <a:moveTo>
                        <a:pt x="52" y="32"/>
                      </a:moveTo>
                      <a:lnTo>
                        <a:pt x="52" y="32"/>
                      </a:lnTo>
                      <a:lnTo>
                        <a:pt x="68" y="32"/>
                      </a:lnTo>
                      <a:lnTo>
                        <a:pt x="52" y="32"/>
                      </a:lnTo>
                      <a:close/>
                      <a:moveTo>
                        <a:pt x="52" y="32"/>
                      </a:moveTo>
                      <a:lnTo>
                        <a:pt x="50" y="24"/>
                      </a:lnTo>
                      <a:lnTo>
                        <a:pt x="47" y="21"/>
                      </a:lnTo>
                      <a:lnTo>
                        <a:pt x="58" y="9"/>
                      </a:lnTo>
                      <a:lnTo>
                        <a:pt x="62" y="13"/>
                      </a:lnTo>
                      <a:lnTo>
                        <a:pt x="66" y="19"/>
                      </a:lnTo>
                      <a:lnTo>
                        <a:pt x="68" y="24"/>
                      </a:lnTo>
                      <a:lnTo>
                        <a:pt x="68" y="32"/>
                      </a:lnTo>
                      <a:lnTo>
                        <a:pt x="52" y="32"/>
                      </a:lnTo>
                      <a:close/>
                      <a:moveTo>
                        <a:pt x="47" y="21"/>
                      </a:moveTo>
                      <a:lnTo>
                        <a:pt x="41" y="17"/>
                      </a:lnTo>
                      <a:lnTo>
                        <a:pt x="35" y="15"/>
                      </a:lnTo>
                      <a:lnTo>
                        <a:pt x="35" y="0"/>
                      </a:lnTo>
                      <a:lnTo>
                        <a:pt x="41" y="0"/>
                      </a:lnTo>
                      <a:lnTo>
                        <a:pt x="47" y="1"/>
                      </a:lnTo>
                      <a:lnTo>
                        <a:pt x="52" y="5"/>
                      </a:lnTo>
                      <a:lnTo>
                        <a:pt x="58" y="9"/>
                      </a:lnTo>
                      <a:lnTo>
                        <a:pt x="47" y="21"/>
                      </a:lnTo>
                      <a:close/>
                      <a:moveTo>
                        <a:pt x="35" y="15"/>
                      </a:moveTo>
                      <a:lnTo>
                        <a:pt x="35" y="15"/>
                      </a:lnTo>
                      <a:lnTo>
                        <a:pt x="35" y="0"/>
                      </a:lnTo>
                      <a:lnTo>
                        <a:pt x="35" y="15"/>
                      </a:lnTo>
                      <a:close/>
                      <a:moveTo>
                        <a:pt x="35" y="15"/>
                      </a:moveTo>
                      <a:lnTo>
                        <a:pt x="35" y="15"/>
                      </a:lnTo>
                      <a:lnTo>
                        <a:pt x="35" y="0"/>
                      </a:lnTo>
                      <a:lnTo>
                        <a:pt x="35" y="15"/>
                      </a:lnTo>
                      <a:close/>
                      <a:moveTo>
                        <a:pt x="35" y="15"/>
                      </a:moveTo>
                      <a:lnTo>
                        <a:pt x="27" y="17"/>
                      </a:lnTo>
                      <a:lnTo>
                        <a:pt x="22" y="21"/>
                      </a:lnTo>
                      <a:lnTo>
                        <a:pt x="10" y="9"/>
                      </a:lnTo>
                      <a:lnTo>
                        <a:pt x="16" y="5"/>
                      </a:lnTo>
                      <a:lnTo>
                        <a:pt x="22" y="1"/>
                      </a:lnTo>
                      <a:lnTo>
                        <a:pt x="27" y="0"/>
                      </a:lnTo>
                      <a:lnTo>
                        <a:pt x="35" y="0"/>
                      </a:lnTo>
                      <a:lnTo>
                        <a:pt x="35" y="15"/>
                      </a:lnTo>
                      <a:close/>
                      <a:moveTo>
                        <a:pt x="22" y="21"/>
                      </a:moveTo>
                      <a:lnTo>
                        <a:pt x="22" y="21"/>
                      </a:lnTo>
                      <a:lnTo>
                        <a:pt x="16" y="15"/>
                      </a:lnTo>
                      <a:lnTo>
                        <a:pt x="22" y="21"/>
                      </a:lnTo>
                      <a:close/>
                      <a:moveTo>
                        <a:pt x="22" y="21"/>
                      </a:moveTo>
                      <a:lnTo>
                        <a:pt x="18" y="24"/>
                      </a:lnTo>
                      <a:lnTo>
                        <a:pt x="18" y="32"/>
                      </a:lnTo>
                      <a:lnTo>
                        <a:pt x="0" y="32"/>
                      </a:lnTo>
                      <a:lnTo>
                        <a:pt x="2" y="24"/>
                      </a:lnTo>
                      <a:lnTo>
                        <a:pt x="4" y="19"/>
                      </a:lnTo>
                      <a:lnTo>
                        <a:pt x="6" y="13"/>
                      </a:lnTo>
                      <a:lnTo>
                        <a:pt x="10" y="9"/>
                      </a:lnTo>
                      <a:lnTo>
                        <a:pt x="22" y="21"/>
                      </a:lnTo>
                      <a:close/>
                      <a:moveTo>
                        <a:pt x="18" y="32"/>
                      </a:moveTo>
                      <a:lnTo>
                        <a:pt x="18" y="32"/>
                      </a:lnTo>
                      <a:lnTo>
                        <a:pt x="0" y="32"/>
                      </a:lnTo>
                      <a:lnTo>
                        <a:pt x="18" y="32"/>
                      </a:lnTo>
                      <a:close/>
                      <a:moveTo>
                        <a:pt x="18" y="32"/>
                      </a:moveTo>
                      <a:lnTo>
                        <a:pt x="18" y="32"/>
                      </a:lnTo>
                      <a:lnTo>
                        <a:pt x="0" y="32"/>
                      </a:lnTo>
                      <a:lnTo>
                        <a:pt x="18" y="32"/>
                      </a:lnTo>
                      <a:close/>
                      <a:moveTo>
                        <a:pt x="18" y="32"/>
                      </a:moveTo>
                      <a:lnTo>
                        <a:pt x="18" y="38"/>
                      </a:lnTo>
                      <a:lnTo>
                        <a:pt x="22" y="44"/>
                      </a:lnTo>
                      <a:lnTo>
                        <a:pt x="10" y="55"/>
                      </a:lnTo>
                      <a:lnTo>
                        <a:pt x="6" y="51"/>
                      </a:lnTo>
                      <a:lnTo>
                        <a:pt x="4" y="46"/>
                      </a:lnTo>
                      <a:lnTo>
                        <a:pt x="2" y="38"/>
                      </a:lnTo>
                      <a:lnTo>
                        <a:pt x="0" y="32"/>
                      </a:lnTo>
                      <a:lnTo>
                        <a:pt x="18" y="32"/>
                      </a:lnTo>
                      <a:close/>
                      <a:moveTo>
                        <a:pt x="22" y="44"/>
                      </a:moveTo>
                      <a:lnTo>
                        <a:pt x="22" y="44"/>
                      </a:lnTo>
                      <a:lnTo>
                        <a:pt x="16" y="49"/>
                      </a:lnTo>
                      <a:lnTo>
                        <a:pt x="22" y="44"/>
                      </a:lnTo>
                      <a:close/>
                      <a:moveTo>
                        <a:pt x="22" y="44"/>
                      </a:moveTo>
                      <a:lnTo>
                        <a:pt x="27" y="47"/>
                      </a:lnTo>
                      <a:lnTo>
                        <a:pt x="35" y="49"/>
                      </a:lnTo>
                      <a:lnTo>
                        <a:pt x="35" y="65"/>
                      </a:lnTo>
                      <a:lnTo>
                        <a:pt x="27" y="65"/>
                      </a:lnTo>
                      <a:lnTo>
                        <a:pt x="22" y="63"/>
                      </a:lnTo>
                      <a:lnTo>
                        <a:pt x="16" y="59"/>
                      </a:lnTo>
                      <a:lnTo>
                        <a:pt x="10" y="55"/>
                      </a:lnTo>
                      <a:lnTo>
                        <a:pt x="22" y="44"/>
                      </a:lnTo>
                      <a:close/>
                      <a:moveTo>
                        <a:pt x="35" y="49"/>
                      </a:moveTo>
                      <a:lnTo>
                        <a:pt x="35" y="49"/>
                      </a:lnTo>
                      <a:lnTo>
                        <a:pt x="35" y="65"/>
                      </a:lnTo>
                      <a:lnTo>
                        <a:pt x="35" y="49"/>
                      </a:lnTo>
                      <a:close/>
                    </a:path>
                  </a:pathLst>
                </a:custGeom>
                <a:solidFill>
                  <a:srgbClr val="FF9900"/>
                </a:solidFill>
                <a:ln w="9525">
                  <a:solidFill>
                    <a:srgbClr val="FF9900"/>
                  </a:solidFill>
                  <a:round/>
                  <a:headEnd/>
                  <a:tailEnd/>
                </a:ln>
              </p:spPr>
              <p:txBody>
                <a:bodyPr/>
                <a:lstStyle/>
                <a:p>
                  <a:endParaRPr lang="es-ES"/>
                </a:p>
              </p:txBody>
            </p:sp>
            <p:sp>
              <p:nvSpPr>
                <p:cNvPr id="1544" name="Freeform 64"/>
                <p:cNvSpPr>
                  <a:spLocks noEditPoints="1"/>
                </p:cNvSpPr>
                <p:nvPr/>
              </p:nvSpPr>
              <p:spPr bwMode="auto">
                <a:xfrm>
                  <a:off x="1020" y="1596"/>
                  <a:ext cx="35" cy="46"/>
                </a:xfrm>
                <a:custGeom>
                  <a:avLst/>
                  <a:gdLst>
                    <a:gd name="T0" fmla="*/ 3 w 67"/>
                    <a:gd name="T1" fmla="*/ 13 h 65"/>
                    <a:gd name="T2" fmla="*/ 3 w 67"/>
                    <a:gd name="T3" fmla="*/ 16 h 65"/>
                    <a:gd name="T4" fmla="*/ 3 w 67"/>
                    <a:gd name="T5" fmla="*/ 13 h 65"/>
                    <a:gd name="T6" fmla="*/ 4 w 67"/>
                    <a:gd name="T7" fmla="*/ 11 h 65"/>
                    <a:gd name="T8" fmla="*/ 4 w 67"/>
                    <a:gd name="T9" fmla="*/ 15 h 65"/>
                    <a:gd name="T10" fmla="*/ 3 w 67"/>
                    <a:gd name="T11" fmla="*/ 16 h 65"/>
                    <a:gd name="T12" fmla="*/ 3 w 67"/>
                    <a:gd name="T13" fmla="*/ 13 h 65"/>
                    <a:gd name="T14" fmla="*/ 4 w 67"/>
                    <a:gd name="T15" fmla="*/ 9 h 65"/>
                    <a:gd name="T16" fmla="*/ 5 w 67"/>
                    <a:gd name="T17" fmla="*/ 8 h 65"/>
                    <a:gd name="T18" fmla="*/ 5 w 67"/>
                    <a:gd name="T19" fmla="*/ 11 h 65"/>
                    <a:gd name="T20" fmla="*/ 4 w 67"/>
                    <a:gd name="T21" fmla="*/ 14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6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2 h 65"/>
                    <a:gd name="T50" fmla="*/ 3 w 67"/>
                    <a:gd name="T51" fmla="*/ 4 h 65"/>
                    <a:gd name="T52" fmla="*/ 3 w 67"/>
                    <a:gd name="T53" fmla="*/ 0 h 65"/>
                    <a:gd name="T54" fmla="*/ 3 w 67"/>
                    <a:gd name="T55" fmla="*/ 4 h 65"/>
                    <a:gd name="T56" fmla="*/ 3 w 67"/>
                    <a:gd name="T57" fmla="*/ 4 h 65"/>
                    <a:gd name="T58" fmla="*/ 3 w 67"/>
                    <a:gd name="T59" fmla="*/ 0 h 65"/>
                    <a:gd name="T60" fmla="*/ 3 w 67"/>
                    <a:gd name="T61" fmla="*/ 4 h 65"/>
                    <a:gd name="T62" fmla="*/ 2 w 67"/>
                    <a:gd name="T63" fmla="*/ 6 h 65"/>
                    <a:gd name="T64" fmla="*/ 1 w 67"/>
                    <a:gd name="T65" fmla="*/ 1 h 65"/>
                    <a:gd name="T66" fmla="*/ 2 w 67"/>
                    <a:gd name="T67" fmla="*/ 0 h 65"/>
                    <a:gd name="T68" fmla="*/ 3 w 67"/>
                    <a:gd name="T69" fmla="*/ 4 h 65"/>
                    <a:gd name="T70" fmla="*/ 2 w 67"/>
                    <a:gd name="T71" fmla="*/ 6 h 65"/>
                    <a:gd name="T72" fmla="*/ 2 w 67"/>
                    <a:gd name="T73" fmla="*/ 6 h 65"/>
                    <a:gd name="T74" fmla="*/ 2 w 67"/>
                    <a:gd name="T75" fmla="*/ 6 h 65"/>
                    <a:gd name="T76" fmla="*/ 0 w 67"/>
                    <a:gd name="T77" fmla="*/ 8 h 65"/>
                    <a:gd name="T78" fmla="*/ 1 w 67"/>
                    <a:gd name="T79" fmla="*/ 4 h 65"/>
                    <a:gd name="T80" fmla="*/ 1 w 67"/>
                    <a:gd name="T81" fmla="*/ 2 h 65"/>
                    <a:gd name="T82" fmla="*/ 2 w 67"/>
                    <a:gd name="T83" fmla="*/ 8 h 65"/>
                    <a:gd name="T84" fmla="*/ 0 w 67"/>
                    <a:gd name="T85" fmla="*/ 8 h 65"/>
                    <a:gd name="T86" fmla="*/ 2 w 67"/>
                    <a:gd name="T87" fmla="*/ 8 h 65"/>
                    <a:gd name="T88" fmla="*/ 2 w 67"/>
                    <a:gd name="T89" fmla="*/ 8 h 65"/>
                    <a:gd name="T90" fmla="*/ 0 w 67"/>
                    <a:gd name="T91" fmla="*/ 8 h 65"/>
                    <a:gd name="T92" fmla="*/ 2 w 67"/>
                    <a:gd name="T93" fmla="*/ 8 h 65"/>
                    <a:gd name="T94" fmla="*/ 2 w 67"/>
                    <a:gd name="T95" fmla="*/ 11 h 65"/>
                    <a:gd name="T96" fmla="*/ 1 w 67"/>
                    <a:gd name="T97" fmla="*/ 13 h 65"/>
                    <a:gd name="T98" fmla="*/ 1 w 67"/>
                    <a:gd name="T99" fmla="*/ 9 h 65"/>
                    <a:gd name="T100" fmla="*/ 2 w 67"/>
                    <a:gd name="T101" fmla="*/ 8 h 65"/>
                    <a:gd name="T102" fmla="*/ 2 w 67"/>
                    <a:gd name="T103" fmla="*/ 11 h 65"/>
                    <a:gd name="T104" fmla="*/ 2 w 67"/>
                    <a:gd name="T105" fmla="*/ 11 h 65"/>
                    <a:gd name="T106" fmla="*/ 2 w 67"/>
                    <a:gd name="T107" fmla="*/ 11 h 65"/>
                    <a:gd name="T108" fmla="*/ 3 w 67"/>
                    <a:gd name="T109" fmla="*/ 16 h 65"/>
                    <a:gd name="T110" fmla="*/ 2 w 67"/>
                    <a:gd name="T111" fmla="*/ 16 h 65"/>
                    <a:gd name="T112" fmla="*/ 1 w 67"/>
                    <a:gd name="T113" fmla="*/ 14 h 65"/>
                    <a:gd name="T114" fmla="*/ 3 w 67"/>
                    <a:gd name="T115" fmla="*/ 13 h 65"/>
                    <a:gd name="T116" fmla="*/ 3 w 67"/>
                    <a:gd name="T117" fmla="*/ 16 h 65"/>
                    <a:gd name="T118" fmla="*/ 3 w 67"/>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2" y="49"/>
                      </a:moveTo>
                      <a:lnTo>
                        <a:pt x="32" y="49"/>
                      </a:lnTo>
                      <a:lnTo>
                        <a:pt x="32" y="65"/>
                      </a:lnTo>
                      <a:lnTo>
                        <a:pt x="32" y="49"/>
                      </a:lnTo>
                      <a:close/>
                      <a:moveTo>
                        <a:pt x="32" y="49"/>
                      </a:moveTo>
                      <a:lnTo>
                        <a:pt x="40" y="47"/>
                      </a:lnTo>
                      <a:lnTo>
                        <a:pt x="46" y="44"/>
                      </a:lnTo>
                      <a:lnTo>
                        <a:pt x="57" y="55"/>
                      </a:lnTo>
                      <a:lnTo>
                        <a:pt x="52" y="59"/>
                      </a:lnTo>
                      <a:lnTo>
                        <a:pt x="46" y="63"/>
                      </a:lnTo>
                      <a:lnTo>
                        <a:pt x="40" y="65"/>
                      </a:lnTo>
                      <a:lnTo>
                        <a:pt x="32" y="65"/>
                      </a:lnTo>
                      <a:lnTo>
                        <a:pt x="32" y="49"/>
                      </a:lnTo>
                      <a:close/>
                      <a:moveTo>
                        <a:pt x="46" y="44"/>
                      </a:moveTo>
                      <a:lnTo>
                        <a:pt x="50" y="38"/>
                      </a:lnTo>
                      <a:lnTo>
                        <a:pt x="50" y="32"/>
                      </a:lnTo>
                      <a:lnTo>
                        <a:pt x="67" y="32"/>
                      </a:lnTo>
                      <a:lnTo>
                        <a:pt x="65" y="38"/>
                      </a:lnTo>
                      <a:lnTo>
                        <a:pt x="63" y="46"/>
                      </a:lnTo>
                      <a:lnTo>
                        <a:pt x="61" y="49"/>
                      </a:lnTo>
                      <a:lnTo>
                        <a:pt x="57" y="55"/>
                      </a:lnTo>
                      <a:lnTo>
                        <a:pt x="46" y="44"/>
                      </a:lnTo>
                      <a:close/>
                      <a:moveTo>
                        <a:pt x="50" y="32"/>
                      </a:moveTo>
                      <a:lnTo>
                        <a:pt x="50" y="32"/>
                      </a:lnTo>
                      <a:lnTo>
                        <a:pt x="67" y="32"/>
                      </a:lnTo>
                      <a:lnTo>
                        <a:pt x="50" y="32"/>
                      </a:lnTo>
                      <a:close/>
                      <a:moveTo>
                        <a:pt x="50" y="32"/>
                      </a:moveTo>
                      <a:lnTo>
                        <a:pt x="50" y="32"/>
                      </a:lnTo>
                      <a:lnTo>
                        <a:pt x="67" y="32"/>
                      </a:lnTo>
                      <a:lnTo>
                        <a:pt x="50" y="32"/>
                      </a:lnTo>
                      <a:close/>
                      <a:moveTo>
                        <a:pt x="50" y="32"/>
                      </a:moveTo>
                      <a:lnTo>
                        <a:pt x="50" y="24"/>
                      </a:lnTo>
                      <a:lnTo>
                        <a:pt x="46" y="21"/>
                      </a:lnTo>
                      <a:lnTo>
                        <a:pt x="57" y="9"/>
                      </a:lnTo>
                      <a:lnTo>
                        <a:pt x="61" y="13"/>
                      </a:lnTo>
                      <a:lnTo>
                        <a:pt x="63" y="19"/>
                      </a:lnTo>
                      <a:lnTo>
                        <a:pt x="65" y="24"/>
                      </a:lnTo>
                      <a:lnTo>
                        <a:pt x="67" y="32"/>
                      </a:lnTo>
                      <a:lnTo>
                        <a:pt x="50" y="32"/>
                      </a:lnTo>
                      <a:close/>
                      <a:moveTo>
                        <a:pt x="46" y="21"/>
                      </a:moveTo>
                      <a:lnTo>
                        <a:pt x="40" y="17"/>
                      </a:lnTo>
                      <a:lnTo>
                        <a:pt x="32" y="15"/>
                      </a:lnTo>
                      <a:lnTo>
                        <a:pt x="32" y="0"/>
                      </a:lnTo>
                      <a:lnTo>
                        <a:pt x="40" y="0"/>
                      </a:lnTo>
                      <a:lnTo>
                        <a:pt x="46" y="1"/>
                      </a:lnTo>
                      <a:lnTo>
                        <a:pt x="52" y="5"/>
                      </a:lnTo>
                      <a:lnTo>
                        <a:pt x="57" y="9"/>
                      </a:lnTo>
                      <a:lnTo>
                        <a:pt x="46" y="21"/>
                      </a:lnTo>
                      <a:close/>
                      <a:moveTo>
                        <a:pt x="32" y="15"/>
                      </a:moveTo>
                      <a:lnTo>
                        <a:pt x="32" y="15"/>
                      </a:lnTo>
                      <a:lnTo>
                        <a:pt x="32" y="0"/>
                      </a:lnTo>
                      <a:lnTo>
                        <a:pt x="32" y="15"/>
                      </a:lnTo>
                      <a:close/>
                      <a:moveTo>
                        <a:pt x="32" y="15"/>
                      </a:moveTo>
                      <a:lnTo>
                        <a:pt x="32" y="15"/>
                      </a:lnTo>
                      <a:lnTo>
                        <a:pt x="32" y="0"/>
                      </a:lnTo>
                      <a:lnTo>
                        <a:pt x="32" y="15"/>
                      </a:lnTo>
                      <a:close/>
                      <a:moveTo>
                        <a:pt x="32" y="15"/>
                      </a:moveTo>
                      <a:lnTo>
                        <a:pt x="27" y="17"/>
                      </a:lnTo>
                      <a:lnTo>
                        <a:pt x="21" y="21"/>
                      </a:lnTo>
                      <a:lnTo>
                        <a:pt x="9" y="9"/>
                      </a:lnTo>
                      <a:lnTo>
                        <a:pt x="15" y="5"/>
                      </a:lnTo>
                      <a:lnTo>
                        <a:pt x="21" y="1"/>
                      </a:lnTo>
                      <a:lnTo>
                        <a:pt x="27" y="0"/>
                      </a:lnTo>
                      <a:lnTo>
                        <a:pt x="32" y="0"/>
                      </a:lnTo>
                      <a:lnTo>
                        <a:pt x="32" y="15"/>
                      </a:lnTo>
                      <a:close/>
                      <a:moveTo>
                        <a:pt x="21" y="21"/>
                      </a:moveTo>
                      <a:lnTo>
                        <a:pt x="21" y="21"/>
                      </a:lnTo>
                      <a:lnTo>
                        <a:pt x="15" y="15"/>
                      </a:lnTo>
                      <a:lnTo>
                        <a:pt x="21" y="21"/>
                      </a:lnTo>
                      <a:close/>
                      <a:moveTo>
                        <a:pt x="21" y="21"/>
                      </a:moveTo>
                      <a:lnTo>
                        <a:pt x="17" y="24"/>
                      </a:lnTo>
                      <a:lnTo>
                        <a:pt x="17" y="32"/>
                      </a:lnTo>
                      <a:lnTo>
                        <a:pt x="0" y="32"/>
                      </a:lnTo>
                      <a:lnTo>
                        <a:pt x="2" y="24"/>
                      </a:lnTo>
                      <a:lnTo>
                        <a:pt x="3" y="19"/>
                      </a:lnTo>
                      <a:lnTo>
                        <a:pt x="5" y="13"/>
                      </a:lnTo>
                      <a:lnTo>
                        <a:pt x="9" y="9"/>
                      </a:lnTo>
                      <a:lnTo>
                        <a:pt x="21" y="21"/>
                      </a:lnTo>
                      <a:close/>
                      <a:moveTo>
                        <a:pt x="17" y="32"/>
                      </a:moveTo>
                      <a:lnTo>
                        <a:pt x="17" y="32"/>
                      </a:lnTo>
                      <a:lnTo>
                        <a:pt x="0" y="32"/>
                      </a:lnTo>
                      <a:lnTo>
                        <a:pt x="17" y="32"/>
                      </a:lnTo>
                      <a:close/>
                      <a:moveTo>
                        <a:pt x="17" y="32"/>
                      </a:moveTo>
                      <a:lnTo>
                        <a:pt x="17" y="32"/>
                      </a:lnTo>
                      <a:lnTo>
                        <a:pt x="0" y="32"/>
                      </a:lnTo>
                      <a:lnTo>
                        <a:pt x="17" y="32"/>
                      </a:lnTo>
                      <a:close/>
                      <a:moveTo>
                        <a:pt x="17" y="32"/>
                      </a:moveTo>
                      <a:lnTo>
                        <a:pt x="17" y="38"/>
                      </a:lnTo>
                      <a:lnTo>
                        <a:pt x="21" y="44"/>
                      </a:lnTo>
                      <a:lnTo>
                        <a:pt x="9" y="55"/>
                      </a:lnTo>
                      <a:lnTo>
                        <a:pt x="5" y="51"/>
                      </a:lnTo>
                      <a:lnTo>
                        <a:pt x="3" y="46"/>
                      </a:lnTo>
                      <a:lnTo>
                        <a:pt x="2" y="38"/>
                      </a:lnTo>
                      <a:lnTo>
                        <a:pt x="0" y="32"/>
                      </a:lnTo>
                      <a:lnTo>
                        <a:pt x="17" y="32"/>
                      </a:lnTo>
                      <a:close/>
                      <a:moveTo>
                        <a:pt x="21" y="44"/>
                      </a:moveTo>
                      <a:lnTo>
                        <a:pt x="21" y="44"/>
                      </a:lnTo>
                      <a:lnTo>
                        <a:pt x="15" y="49"/>
                      </a:lnTo>
                      <a:lnTo>
                        <a:pt x="21" y="44"/>
                      </a:lnTo>
                      <a:close/>
                      <a:moveTo>
                        <a:pt x="21" y="44"/>
                      </a:moveTo>
                      <a:lnTo>
                        <a:pt x="27" y="47"/>
                      </a:lnTo>
                      <a:lnTo>
                        <a:pt x="32" y="49"/>
                      </a:lnTo>
                      <a:lnTo>
                        <a:pt x="32" y="65"/>
                      </a:lnTo>
                      <a:lnTo>
                        <a:pt x="27" y="65"/>
                      </a:lnTo>
                      <a:lnTo>
                        <a:pt x="21" y="63"/>
                      </a:lnTo>
                      <a:lnTo>
                        <a:pt x="15" y="59"/>
                      </a:lnTo>
                      <a:lnTo>
                        <a:pt x="9" y="55"/>
                      </a:lnTo>
                      <a:lnTo>
                        <a:pt x="21" y="44"/>
                      </a:lnTo>
                      <a:close/>
                      <a:moveTo>
                        <a:pt x="32" y="49"/>
                      </a:moveTo>
                      <a:lnTo>
                        <a:pt x="32" y="49"/>
                      </a:lnTo>
                      <a:lnTo>
                        <a:pt x="32" y="65"/>
                      </a:lnTo>
                      <a:lnTo>
                        <a:pt x="32" y="49"/>
                      </a:lnTo>
                      <a:close/>
                    </a:path>
                  </a:pathLst>
                </a:custGeom>
                <a:solidFill>
                  <a:srgbClr val="FF9900"/>
                </a:solidFill>
                <a:ln w="9525">
                  <a:solidFill>
                    <a:srgbClr val="FF9900"/>
                  </a:solidFill>
                  <a:round/>
                  <a:headEnd/>
                  <a:tailEnd/>
                </a:ln>
              </p:spPr>
              <p:txBody>
                <a:bodyPr/>
                <a:lstStyle/>
                <a:p>
                  <a:endParaRPr lang="es-ES"/>
                </a:p>
              </p:txBody>
            </p:sp>
            <p:sp>
              <p:nvSpPr>
                <p:cNvPr id="1545" name="Freeform 65"/>
                <p:cNvSpPr>
                  <a:spLocks noEditPoints="1"/>
                </p:cNvSpPr>
                <p:nvPr/>
              </p:nvSpPr>
              <p:spPr bwMode="auto">
                <a:xfrm>
                  <a:off x="1032" y="1596"/>
                  <a:ext cx="35" cy="46"/>
                </a:xfrm>
                <a:custGeom>
                  <a:avLst/>
                  <a:gdLst>
                    <a:gd name="T0" fmla="*/ 3 w 67"/>
                    <a:gd name="T1" fmla="*/ 13 h 65"/>
                    <a:gd name="T2" fmla="*/ 3 w 67"/>
                    <a:gd name="T3" fmla="*/ 16 h 65"/>
                    <a:gd name="T4" fmla="*/ 3 w 67"/>
                    <a:gd name="T5" fmla="*/ 13 h 65"/>
                    <a:gd name="T6" fmla="*/ 4 w 67"/>
                    <a:gd name="T7" fmla="*/ 11 h 65"/>
                    <a:gd name="T8" fmla="*/ 4 w 67"/>
                    <a:gd name="T9" fmla="*/ 15 h 65"/>
                    <a:gd name="T10" fmla="*/ 3 w 67"/>
                    <a:gd name="T11" fmla="*/ 16 h 65"/>
                    <a:gd name="T12" fmla="*/ 3 w 67"/>
                    <a:gd name="T13" fmla="*/ 13 h 65"/>
                    <a:gd name="T14" fmla="*/ 4 w 67"/>
                    <a:gd name="T15" fmla="*/ 9 h 65"/>
                    <a:gd name="T16" fmla="*/ 5 w 67"/>
                    <a:gd name="T17" fmla="*/ 8 h 65"/>
                    <a:gd name="T18" fmla="*/ 5 w 67"/>
                    <a:gd name="T19" fmla="*/ 11 h 65"/>
                    <a:gd name="T20" fmla="*/ 4 w 67"/>
                    <a:gd name="T21" fmla="*/ 14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6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2 h 65"/>
                    <a:gd name="T50" fmla="*/ 3 w 67"/>
                    <a:gd name="T51" fmla="*/ 4 h 65"/>
                    <a:gd name="T52" fmla="*/ 3 w 67"/>
                    <a:gd name="T53" fmla="*/ 0 h 65"/>
                    <a:gd name="T54" fmla="*/ 3 w 67"/>
                    <a:gd name="T55" fmla="*/ 4 h 65"/>
                    <a:gd name="T56" fmla="*/ 3 w 67"/>
                    <a:gd name="T57" fmla="*/ 4 h 65"/>
                    <a:gd name="T58" fmla="*/ 3 w 67"/>
                    <a:gd name="T59" fmla="*/ 0 h 65"/>
                    <a:gd name="T60" fmla="*/ 3 w 67"/>
                    <a:gd name="T61" fmla="*/ 4 h 65"/>
                    <a:gd name="T62" fmla="*/ 2 w 67"/>
                    <a:gd name="T63" fmla="*/ 6 h 65"/>
                    <a:gd name="T64" fmla="*/ 1 w 67"/>
                    <a:gd name="T65" fmla="*/ 1 h 65"/>
                    <a:gd name="T66" fmla="*/ 2 w 67"/>
                    <a:gd name="T67" fmla="*/ 0 h 65"/>
                    <a:gd name="T68" fmla="*/ 3 w 67"/>
                    <a:gd name="T69" fmla="*/ 4 h 65"/>
                    <a:gd name="T70" fmla="*/ 2 w 67"/>
                    <a:gd name="T71" fmla="*/ 6 h 65"/>
                    <a:gd name="T72" fmla="*/ 2 w 67"/>
                    <a:gd name="T73" fmla="*/ 6 h 65"/>
                    <a:gd name="T74" fmla="*/ 2 w 67"/>
                    <a:gd name="T75" fmla="*/ 6 h 65"/>
                    <a:gd name="T76" fmla="*/ 0 w 67"/>
                    <a:gd name="T77" fmla="*/ 8 h 65"/>
                    <a:gd name="T78" fmla="*/ 1 w 67"/>
                    <a:gd name="T79" fmla="*/ 4 h 65"/>
                    <a:gd name="T80" fmla="*/ 1 w 67"/>
                    <a:gd name="T81" fmla="*/ 2 h 65"/>
                    <a:gd name="T82" fmla="*/ 2 w 67"/>
                    <a:gd name="T83" fmla="*/ 8 h 65"/>
                    <a:gd name="T84" fmla="*/ 0 w 67"/>
                    <a:gd name="T85" fmla="*/ 8 h 65"/>
                    <a:gd name="T86" fmla="*/ 2 w 67"/>
                    <a:gd name="T87" fmla="*/ 8 h 65"/>
                    <a:gd name="T88" fmla="*/ 2 w 67"/>
                    <a:gd name="T89" fmla="*/ 8 h 65"/>
                    <a:gd name="T90" fmla="*/ 0 w 67"/>
                    <a:gd name="T91" fmla="*/ 8 h 65"/>
                    <a:gd name="T92" fmla="*/ 2 w 67"/>
                    <a:gd name="T93" fmla="*/ 8 h 65"/>
                    <a:gd name="T94" fmla="*/ 2 w 67"/>
                    <a:gd name="T95" fmla="*/ 11 h 65"/>
                    <a:gd name="T96" fmla="*/ 1 w 67"/>
                    <a:gd name="T97" fmla="*/ 13 h 65"/>
                    <a:gd name="T98" fmla="*/ 1 w 67"/>
                    <a:gd name="T99" fmla="*/ 9 h 65"/>
                    <a:gd name="T100" fmla="*/ 2 w 67"/>
                    <a:gd name="T101" fmla="*/ 8 h 65"/>
                    <a:gd name="T102" fmla="*/ 2 w 67"/>
                    <a:gd name="T103" fmla="*/ 11 h 65"/>
                    <a:gd name="T104" fmla="*/ 2 w 67"/>
                    <a:gd name="T105" fmla="*/ 11 h 65"/>
                    <a:gd name="T106" fmla="*/ 2 w 67"/>
                    <a:gd name="T107" fmla="*/ 11 h 65"/>
                    <a:gd name="T108" fmla="*/ 3 w 67"/>
                    <a:gd name="T109" fmla="*/ 16 h 65"/>
                    <a:gd name="T110" fmla="*/ 2 w 67"/>
                    <a:gd name="T111" fmla="*/ 16 h 65"/>
                    <a:gd name="T112" fmla="*/ 1 w 67"/>
                    <a:gd name="T113" fmla="*/ 14 h 65"/>
                    <a:gd name="T114" fmla="*/ 3 w 67"/>
                    <a:gd name="T115" fmla="*/ 13 h 65"/>
                    <a:gd name="T116" fmla="*/ 3 w 67"/>
                    <a:gd name="T117" fmla="*/ 16 h 65"/>
                    <a:gd name="T118" fmla="*/ 3 w 67"/>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4" y="49"/>
                      </a:moveTo>
                      <a:lnTo>
                        <a:pt x="34" y="49"/>
                      </a:lnTo>
                      <a:lnTo>
                        <a:pt x="34" y="65"/>
                      </a:lnTo>
                      <a:lnTo>
                        <a:pt x="34" y="49"/>
                      </a:lnTo>
                      <a:close/>
                      <a:moveTo>
                        <a:pt x="34" y="49"/>
                      </a:moveTo>
                      <a:lnTo>
                        <a:pt x="40" y="47"/>
                      </a:lnTo>
                      <a:lnTo>
                        <a:pt x="46" y="44"/>
                      </a:lnTo>
                      <a:lnTo>
                        <a:pt x="57" y="55"/>
                      </a:lnTo>
                      <a:lnTo>
                        <a:pt x="52" y="59"/>
                      </a:lnTo>
                      <a:lnTo>
                        <a:pt x="46" y="63"/>
                      </a:lnTo>
                      <a:lnTo>
                        <a:pt x="40" y="65"/>
                      </a:lnTo>
                      <a:lnTo>
                        <a:pt x="34" y="65"/>
                      </a:lnTo>
                      <a:lnTo>
                        <a:pt x="34" y="49"/>
                      </a:lnTo>
                      <a:close/>
                      <a:moveTo>
                        <a:pt x="46" y="44"/>
                      </a:moveTo>
                      <a:lnTo>
                        <a:pt x="50" y="38"/>
                      </a:lnTo>
                      <a:lnTo>
                        <a:pt x="52" y="32"/>
                      </a:lnTo>
                      <a:lnTo>
                        <a:pt x="67" y="32"/>
                      </a:lnTo>
                      <a:lnTo>
                        <a:pt x="67" y="38"/>
                      </a:lnTo>
                      <a:lnTo>
                        <a:pt x="65" y="46"/>
                      </a:lnTo>
                      <a:lnTo>
                        <a:pt x="61" y="49"/>
                      </a:lnTo>
                      <a:lnTo>
                        <a:pt x="57" y="55"/>
                      </a:lnTo>
                      <a:lnTo>
                        <a:pt x="46" y="44"/>
                      </a:lnTo>
                      <a:close/>
                      <a:moveTo>
                        <a:pt x="52" y="32"/>
                      </a:moveTo>
                      <a:lnTo>
                        <a:pt x="52" y="32"/>
                      </a:lnTo>
                      <a:lnTo>
                        <a:pt x="67" y="32"/>
                      </a:lnTo>
                      <a:lnTo>
                        <a:pt x="52" y="32"/>
                      </a:lnTo>
                      <a:close/>
                      <a:moveTo>
                        <a:pt x="52" y="32"/>
                      </a:moveTo>
                      <a:lnTo>
                        <a:pt x="52" y="32"/>
                      </a:lnTo>
                      <a:lnTo>
                        <a:pt x="67" y="32"/>
                      </a:lnTo>
                      <a:lnTo>
                        <a:pt x="52" y="32"/>
                      </a:lnTo>
                      <a:close/>
                      <a:moveTo>
                        <a:pt x="52" y="32"/>
                      </a:moveTo>
                      <a:lnTo>
                        <a:pt x="50" y="24"/>
                      </a:lnTo>
                      <a:lnTo>
                        <a:pt x="46" y="21"/>
                      </a:lnTo>
                      <a:lnTo>
                        <a:pt x="57" y="9"/>
                      </a:lnTo>
                      <a:lnTo>
                        <a:pt x="61" y="13"/>
                      </a:lnTo>
                      <a:lnTo>
                        <a:pt x="65" y="19"/>
                      </a:lnTo>
                      <a:lnTo>
                        <a:pt x="67" y="24"/>
                      </a:lnTo>
                      <a:lnTo>
                        <a:pt x="67" y="32"/>
                      </a:lnTo>
                      <a:lnTo>
                        <a:pt x="52" y="32"/>
                      </a:lnTo>
                      <a:close/>
                      <a:moveTo>
                        <a:pt x="46" y="21"/>
                      </a:moveTo>
                      <a:lnTo>
                        <a:pt x="40" y="17"/>
                      </a:lnTo>
                      <a:lnTo>
                        <a:pt x="34" y="15"/>
                      </a:lnTo>
                      <a:lnTo>
                        <a:pt x="34" y="0"/>
                      </a:lnTo>
                      <a:lnTo>
                        <a:pt x="40" y="0"/>
                      </a:lnTo>
                      <a:lnTo>
                        <a:pt x="46" y="1"/>
                      </a:lnTo>
                      <a:lnTo>
                        <a:pt x="52" y="5"/>
                      </a:lnTo>
                      <a:lnTo>
                        <a:pt x="57" y="9"/>
                      </a:lnTo>
                      <a:lnTo>
                        <a:pt x="46" y="21"/>
                      </a:lnTo>
                      <a:close/>
                      <a:moveTo>
                        <a:pt x="34" y="15"/>
                      </a:moveTo>
                      <a:lnTo>
                        <a:pt x="34" y="15"/>
                      </a:lnTo>
                      <a:lnTo>
                        <a:pt x="34" y="0"/>
                      </a:lnTo>
                      <a:lnTo>
                        <a:pt x="34" y="15"/>
                      </a:lnTo>
                      <a:close/>
                      <a:moveTo>
                        <a:pt x="34" y="15"/>
                      </a:moveTo>
                      <a:lnTo>
                        <a:pt x="34" y="15"/>
                      </a:lnTo>
                      <a:lnTo>
                        <a:pt x="34" y="0"/>
                      </a:lnTo>
                      <a:lnTo>
                        <a:pt x="34" y="15"/>
                      </a:lnTo>
                      <a:close/>
                      <a:moveTo>
                        <a:pt x="34" y="15"/>
                      </a:moveTo>
                      <a:lnTo>
                        <a:pt x="27" y="17"/>
                      </a:lnTo>
                      <a:lnTo>
                        <a:pt x="21" y="21"/>
                      </a:lnTo>
                      <a:lnTo>
                        <a:pt x="9" y="9"/>
                      </a:lnTo>
                      <a:lnTo>
                        <a:pt x="15" y="5"/>
                      </a:lnTo>
                      <a:lnTo>
                        <a:pt x="21" y="1"/>
                      </a:lnTo>
                      <a:lnTo>
                        <a:pt x="27" y="0"/>
                      </a:lnTo>
                      <a:lnTo>
                        <a:pt x="34" y="0"/>
                      </a:lnTo>
                      <a:lnTo>
                        <a:pt x="34" y="15"/>
                      </a:lnTo>
                      <a:close/>
                      <a:moveTo>
                        <a:pt x="21" y="21"/>
                      </a:moveTo>
                      <a:lnTo>
                        <a:pt x="21" y="21"/>
                      </a:lnTo>
                      <a:lnTo>
                        <a:pt x="15" y="15"/>
                      </a:lnTo>
                      <a:lnTo>
                        <a:pt x="21" y="21"/>
                      </a:lnTo>
                      <a:close/>
                      <a:moveTo>
                        <a:pt x="21" y="21"/>
                      </a:moveTo>
                      <a:lnTo>
                        <a:pt x="17" y="24"/>
                      </a:lnTo>
                      <a:lnTo>
                        <a:pt x="17" y="32"/>
                      </a:lnTo>
                      <a:lnTo>
                        <a:pt x="0" y="32"/>
                      </a:lnTo>
                      <a:lnTo>
                        <a:pt x="2" y="24"/>
                      </a:lnTo>
                      <a:lnTo>
                        <a:pt x="4" y="19"/>
                      </a:lnTo>
                      <a:lnTo>
                        <a:pt x="5" y="13"/>
                      </a:lnTo>
                      <a:lnTo>
                        <a:pt x="9" y="9"/>
                      </a:lnTo>
                      <a:lnTo>
                        <a:pt x="21" y="21"/>
                      </a:lnTo>
                      <a:close/>
                      <a:moveTo>
                        <a:pt x="17" y="32"/>
                      </a:moveTo>
                      <a:lnTo>
                        <a:pt x="17" y="32"/>
                      </a:lnTo>
                      <a:lnTo>
                        <a:pt x="0" y="32"/>
                      </a:lnTo>
                      <a:lnTo>
                        <a:pt x="17" y="32"/>
                      </a:lnTo>
                      <a:close/>
                      <a:moveTo>
                        <a:pt x="17" y="32"/>
                      </a:moveTo>
                      <a:lnTo>
                        <a:pt x="17" y="32"/>
                      </a:lnTo>
                      <a:lnTo>
                        <a:pt x="0" y="32"/>
                      </a:lnTo>
                      <a:lnTo>
                        <a:pt x="17" y="32"/>
                      </a:lnTo>
                      <a:close/>
                      <a:moveTo>
                        <a:pt x="17" y="32"/>
                      </a:moveTo>
                      <a:lnTo>
                        <a:pt x="17" y="38"/>
                      </a:lnTo>
                      <a:lnTo>
                        <a:pt x="21" y="44"/>
                      </a:lnTo>
                      <a:lnTo>
                        <a:pt x="9" y="55"/>
                      </a:lnTo>
                      <a:lnTo>
                        <a:pt x="5" y="51"/>
                      </a:lnTo>
                      <a:lnTo>
                        <a:pt x="4" y="46"/>
                      </a:lnTo>
                      <a:lnTo>
                        <a:pt x="2" y="38"/>
                      </a:lnTo>
                      <a:lnTo>
                        <a:pt x="0" y="32"/>
                      </a:lnTo>
                      <a:lnTo>
                        <a:pt x="17" y="32"/>
                      </a:lnTo>
                      <a:close/>
                      <a:moveTo>
                        <a:pt x="21" y="44"/>
                      </a:moveTo>
                      <a:lnTo>
                        <a:pt x="21" y="44"/>
                      </a:lnTo>
                      <a:lnTo>
                        <a:pt x="15" y="49"/>
                      </a:lnTo>
                      <a:lnTo>
                        <a:pt x="21" y="44"/>
                      </a:lnTo>
                      <a:close/>
                      <a:moveTo>
                        <a:pt x="21" y="44"/>
                      </a:moveTo>
                      <a:lnTo>
                        <a:pt x="27" y="47"/>
                      </a:lnTo>
                      <a:lnTo>
                        <a:pt x="34" y="49"/>
                      </a:lnTo>
                      <a:lnTo>
                        <a:pt x="34" y="65"/>
                      </a:lnTo>
                      <a:lnTo>
                        <a:pt x="27" y="65"/>
                      </a:lnTo>
                      <a:lnTo>
                        <a:pt x="21" y="63"/>
                      </a:lnTo>
                      <a:lnTo>
                        <a:pt x="15" y="59"/>
                      </a:lnTo>
                      <a:lnTo>
                        <a:pt x="9" y="55"/>
                      </a:lnTo>
                      <a:lnTo>
                        <a:pt x="21" y="44"/>
                      </a:lnTo>
                      <a:close/>
                      <a:moveTo>
                        <a:pt x="34" y="49"/>
                      </a:moveTo>
                      <a:lnTo>
                        <a:pt x="34" y="49"/>
                      </a:lnTo>
                      <a:lnTo>
                        <a:pt x="34" y="65"/>
                      </a:lnTo>
                      <a:lnTo>
                        <a:pt x="34" y="49"/>
                      </a:lnTo>
                      <a:close/>
                    </a:path>
                  </a:pathLst>
                </a:custGeom>
                <a:solidFill>
                  <a:srgbClr val="FF9900"/>
                </a:solidFill>
                <a:ln w="9525">
                  <a:solidFill>
                    <a:srgbClr val="FF9900"/>
                  </a:solidFill>
                  <a:round/>
                  <a:headEnd/>
                  <a:tailEnd/>
                </a:ln>
              </p:spPr>
              <p:txBody>
                <a:bodyPr/>
                <a:lstStyle/>
                <a:p>
                  <a:endParaRPr lang="es-ES"/>
                </a:p>
              </p:txBody>
            </p:sp>
            <p:sp>
              <p:nvSpPr>
                <p:cNvPr id="1546" name="Freeform 66"/>
                <p:cNvSpPr>
                  <a:spLocks noEditPoints="1"/>
                </p:cNvSpPr>
                <p:nvPr/>
              </p:nvSpPr>
              <p:spPr bwMode="auto">
                <a:xfrm>
                  <a:off x="1039" y="1596"/>
                  <a:ext cx="35" cy="46"/>
                </a:xfrm>
                <a:custGeom>
                  <a:avLst/>
                  <a:gdLst>
                    <a:gd name="T0" fmla="*/ 3 w 67"/>
                    <a:gd name="T1" fmla="*/ 13 h 65"/>
                    <a:gd name="T2" fmla="*/ 3 w 67"/>
                    <a:gd name="T3" fmla="*/ 16 h 65"/>
                    <a:gd name="T4" fmla="*/ 3 w 67"/>
                    <a:gd name="T5" fmla="*/ 13 h 65"/>
                    <a:gd name="T6" fmla="*/ 4 w 67"/>
                    <a:gd name="T7" fmla="*/ 11 h 65"/>
                    <a:gd name="T8" fmla="*/ 4 w 67"/>
                    <a:gd name="T9" fmla="*/ 15 h 65"/>
                    <a:gd name="T10" fmla="*/ 3 w 67"/>
                    <a:gd name="T11" fmla="*/ 16 h 65"/>
                    <a:gd name="T12" fmla="*/ 3 w 67"/>
                    <a:gd name="T13" fmla="*/ 13 h 65"/>
                    <a:gd name="T14" fmla="*/ 4 w 67"/>
                    <a:gd name="T15" fmla="*/ 9 h 65"/>
                    <a:gd name="T16" fmla="*/ 5 w 67"/>
                    <a:gd name="T17" fmla="*/ 8 h 65"/>
                    <a:gd name="T18" fmla="*/ 5 w 67"/>
                    <a:gd name="T19" fmla="*/ 11 h 65"/>
                    <a:gd name="T20" fmla="*/ 4 w 67"/>
                    <a:gd name="T21" fmla="*/ 14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6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2 h 65"/>
                    <a:gd name="T50" fmla="*/ 3 w 67"/>
                    <a:gd name="T51" fmla="*/ 4 h 65"/>
                    <a:gd name="T52" fmla="*/ 3 w 67"/>
                    <a:gd name="T53" fmla="*/ 0 h 65"/>
                    <a:gd name="T54" fmla="*/ 3 w 67"/>
                    <a:gd name="T55" fmla="*/ 4 h 65"/>
                    <a:gd name="T56" fmla="*/ 3 w 67"/>
                    <a:gd name="T57" fmla="*/ 4 h 65"/>
                    <a:gd name="T58" fmla="*/ 3 w 67"/>
                    <a:gd name="T59" fmla="*/ 0 h 65"/>
                    <a:gd name="T60" fmla="*/ 3 w 67"/>
                    <a:gd name="T61" fmla="*/ 4 h 65"/>
                    <a:gd name="T62" fmla="*/ 2 w 67"/>
                    <a:gd name="T63" fmla="*/ 6 h 65"/>
                    <a:gd name="T64" fmla="*/ 1 w 67"/>
                    <a:gd name="T65" fmla="*/ 1 h 65"/>
                    <a:gd name="T66" fmla="*/ 2 w 67"/>
                    <a:gd name="T67" fmla="*/ 0 h 65"/>
                    <a:gd name="T68" fmla="*/ 3 w 67"/>
                    <a:gd name="T69" fmla="*/ 4 h 65"/>
                    <a:gd name="T70" fmla="*/ 2 w 67"/>
                    <a:gd name="T71" fmla="*/ 6 h 65"/>
                    <a:gd name="T72" fmla="*/ 2 w 67"/>
                    <a:gd name="T73" fmla="*/ 6 h 65"/>
                    <a:gd name="T74" fmla="*/ 2 w 67"/>
                    <a:gd name="T75" fmla="*/ 6 h 65"/>
                    <a:gd name="T76" fmla="*/ 0 w 67"/>
                    <a:gd name="T77" fmla="*/ 8 h 65"/>
                    <a:gd name="T78" fmla="*/ 1 w 67"/>
                    <a:gd name="T79" fmla="*/ 4 h 65"/>
                    <a:gd name="T80" fmla="*/ 1 w 67"/>
                    <a:gd name="T81" fmla="*/ 2 h 65"/>
                    <a:gd name="T82" fmla="*/ 1 w 67"/>
                    <a:gd name="T83" fmla="*/ 8 h 65"/>
                    <a:gd name="T84" fmla="*/ 0 w 67"/>
                    <a:gd name="T85" fmla="*/ 8 h 65"/>
                    <a:gd name="T86" fmla="*/ 1 w 67"/>
                    <a:gd name="T87" fmla="*/ 8 h 65"/>
                    <a:gd name="T88" fmla="*/ 1 w 67"/>
                    <a:gd name="T89" fmla="*/ 8 h 65"/>
                    <a:gd name="T90" fmla="*/ 0 w 67"/>
                    <a:gd name="T91" fmla="*/ 8 h 65"/>
                    <a:gd name="T92" fmla="*/ 1 w 67"/>
                    <a:gd name="T93" fmla="*/ 8 h 65"/>
                    <a:gd name="T94" fmla="*/ 2 w 67"/>
                    <a:gd name="T95" fmla="*/ 11 h 65"/>
                    <a:gd name="T96" fmla="*/ 1 w 67"/>
                    <a:gd name="T97" fmla="*/ 13 h 65"/>
                    <a:gd name="T98" fmla="*/ 0 w 67"/>
                    <a:gd name="T99" fmla="*/ 9 h 65"/>
                    <a:gd name="T100" fmla="*/ 1 w 67"/>
                    <a:gd name="T101" fmla="*/ 8 h 65"/>
                    <a:gd name="T102" fmla="*/ 2 w 67"/>
                    <a:gd name="T103" fmla="*/ 11 h 65"/>
                    <a:gd name="T104" fmla="*/ 2 w 67"/>
                    <a:gd name="T105" fmla="*/ 11 h 65"/>
                    <a:gd name="T106" fmla="*/ 2 w 67"/>
                    <a:gd name="T107" fmla="*/ 11 h 65"/>
                    <a:gd name="T108" fmla="*/ 3 w 67"/>
                    <a:gd name="T109" fmla="*/ 16 h 65"/>
                    <a:gd name="T110" fmla="*/ 2 w 67"/>
                    <a:gd name="T111" fmla="*/ 16 h 65"/>
                    <a:gd name="T112" fmla="*/ 1 w 67"/>
                    <a:gd name="T113" fmla="*/ 14 h 65"/>
                    <a:gd name="T114" fmla="*/ 3 w 67"/>
                    <a:gd name="T115" fmla="*/ 13 h 65"/>
                    <a:gd name="T116" fmla="*/ 3 w 67"/>
                    <a:gd name="T117" fmla="*/ 16 h 65"/>
                    <a:gd name="T118" fmla="*/ 3 w 67"/>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3" y="49"/>
                      </a:moveTo>
                      <a:lnTo>
                        <a:pt x="33" y="49"/>
                      </a:lnTo>
                      <a:lnTo>
                        <a:pt x="33" y="65"/>
                      </a:lnTo>
                      <a:lnTo>
                        <a:pt x="33" y="49"/>
                      </a:lnTo>
                      <a:close/>
                      <a:moveTo>
                        <a:pt x="33" y="49"/>
                      </a:moveTo>
                      <a:lnTo>
                        <a:pt x="41" y="47"/>
                      </a:lnTo>
                      <a:lnTo>
                        <a:pt x="46" y="44"/>
                      </a:lnTo>
                      <a:lnTo>
                        <a:pt x="56" y="55"/>
                      </a:lnTo>
                      <a:lnTo>
                        <a:pt x="52" y="59"/>
                      </a:lnTo>
                      <a:lnTo>
                        <a:pt x="46" y="63"/>
                      </a:lnTo>
                      <a:lnTo>
                        <a:pt x="41" y="65"/>
                      </a:lnTo>
                      <a:lnTo>
                        <a:pt x="33" y="65"/>
                      </a:lnTo>
                      <a:lnTo>
                        <a:pt x="33" y="49"/>
                      </a:lnTo>
                      <a:close/>
                      <a:moveTo>
                        <a:pt x="46" y="44"/>
                      </a:moveTo>
                      <a:lnTo>
                        <a:pt x="50" y="38"/>
                      </a:lnTo>
                      <a:lnTo>
                        <a:pt x="50" y="32"/>
                      </a:lnTo>
                      <a:lnTo>
                        <a:pt x="67" y="32"/>
                      </a:lnTo>
                      <a:lnTo>
                        <a:pt x="66" y="38"/>
                      </a:lnTo>
                      <a:lnTo>
                        <a:pt x="64" y="46"/>
                      </a:lnTo>
                      <a:lnTo>
                        <a:pt x="62" y="49"/>
                      </a:lnTo>
                      <a:lnTo>
                        <a:pt x="56" y="55"/>
                      </a:lnTo>
                      <a:lnTo>
                        <a:pt x="46" y="44"/>
                      </a:lnTo>
                      <a:close/>
                      <a:moveTo>
                        <a:pt x="50" y="32"/>
                      </a:moveTo>
                      <a:lnTo>
                        <a:pt x="50" y="32"/>
                      </a:lnTo>
                      <a:lnTo>
                        <a:pt x="67" y="32"/>
                      </a:lnTo>
                      <a:lnTo>
                        <a:pt x="50" y="32"/>
                      </a:lnTo>
                      <a:close/>
                      <a:moveTo>
                        <a:pt x="50" y="32"/>
                      </a:moveTo>
                      <a:lnTo>
                        <a:pt x="50" y="32"/>
                      </a:lnTo>
                      <a:lnTo>
                        <a:pt x="67" y="32"/>
                      </a:lnTo>
                      <a:lnTo>
                        <a:pt x="50" y="32"/>
                      </a:lnTo>
                      <a:close/>
                      <a:moveTo>
                        <a:pt x="50" y="32"/>
                      </a:moveTo>
                      <a:lnTo>
                        <a:pt x="50" y="24"/>
                      </a:lnTo>
                      <a:lnTo>
                        <a:pt x="46" y="21"/>
                      </a:lnTo>
                      <a:lnTo>
                        <a:pt x="56" y="9"/>
                      </a:lnTo>
                      <a:lnTo>
                        <a:pt x="62" y="13"/>
                      </a:lnTo>
                      <a:lnTo>
                        <a:pt x="64" y="19"/>
                      </a:lnTo>
                      <a:lnTo>
                        <a:pt x="66" y="24"/>
                      </a:lnTo>
                      <a:lnTo>
                        <a:pt x="67" y="32"/>
                      </a:lnTo>
                      <a:lnTo>
                        <a:pt x="50" y="32"/>
                      </a:lnTo>
                      <a:close/>
                      <a:moveTo>
                        <a:pt x="46" y="21"/>
                      </a:moveTo>
                      <a:lnTo>
                        <a:pt x="41" y="17"/>
                      </a:lnTo>
                      <a:lnTo>
                        <a:pt x="33" y="15"/>
                      </a:lnTo>
                      <a:lnTo>
                        <a:pt x="33" y="0"/>
                      </a:lnTo>
                      <a:lnTo>
                        <a:pt x="41" y="0"/>
                      </a:lnTo>
                      <a:lnTo>
                        <a:pt x="46" y="1"/>
                      </a:lnTo>
                      <a:lnTo>
                        <a:pt x="52" y="5"/>
                      </a:lnTo>
                      <a:lnTo>
                        <a:pt x="56" y="9"/>
                      </a:lnTo>
                      <a:lnTo>
                        <a:pt x="46"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1" y="21"/>
                      </a:lnTo>
                      <a:lnTo>
                        <a:pt x="10" y="9"/>
                      </a:lnTo>
                      <a:lnTo>
                        <a:pt x="15" y="5"/>
                      </a:lnTo>
                      <a:lnTo>
                        <a:pt x="21" y="1"/>
                      </a:lnTo>
                      <a:lnTo>
                        <a:pt x="27" y="0"/>
                      </a:lnTo>
                      <a:lnTo>
                        <a:pt x="33" y="0"/>
                      </a:lnTo>
                      <a:lnTo>
                        <a:pt x="33" y="15"/>
                      </a:lnTo>
                      <a:close/>
                      <a:moveTo>
                        <a:pt x="21" y="21"/>
                      </a:moveTo>
                      <a:lnTo>
                        <a:pt x="21" y="21"/>
                      </a:lnTo>
                      <a:lnTo>
                        <a:pt x="15" y="15"/>
                      </a:lnTo>
                      <a:lnTo>
                        <a:pt x="21" y="21"/>
                      </a:lnTo>
                      <a:close/>
                      <a:moveTo>
                        <a:pt x="21" y="21"/>
                      </a:moveTo>
                      <a:lnTo>
                        <a:pt x="17" y="24"/>
                      </a:lnTo>
                      <a:lnTo>
                        <a:pt x="15" y="32"/>
                      </a:lnTo>
                      <a:lnTo>
                        <a:pt x="0" y="32"/>
                      </a:lnTo>
                      <a:lnTo>
                        <a:pt x="0" y="24"/>
                      </a:lnTo>
                      <a:lnTo>
                        <a:pt x="2" y="19"/>
                      </a:lnTo>
                      <a:lnTo>
                        <a:pt x="6" y="13"/>
                      </a:lnTo>
                      <a:lnTo>
                        <a:pt x="10" y="9"/>
                      </a:lnTo>
                      <a:lnTo>
                        <a:pt x="21" y="21"/>
                      </a:lnTo>
                      <a:close/>
                      <a:moveTo>
                        <a:pt x="15" y="32"/>
                      </a:moveTo>
                      <a:lnTo>
                        <a:pt x="15" y="32"/>
                      </a:lnTo>
                      <a:lnTo>
                        <a:pt x="0" y="32"/>
                      </a:lnTo>
                      <a:lnTo>
                        <a:pt x="15" y="32"/>
                      </a:lnTo>
                      <a:close/>
                      <a:moveTo>
                        <a:pt x="15" y="32"/>
                      </a:moveTo>
                      <a:lnTo>
                        <a:pt x="15" y="32"/>
                      </a:lnTo>
                      <a:lnTo>
                        <a:pt x="0" y="32"/>
                      </a:lnTo>
                      <a:lnTo>
                        <a:pt x="15" y="32"/>
                      </a:lnTo>
                      <a:close/>
                      <a:moveTo>
                        <a:pt x="15" y="32"/>
                      </a:moveTo>
                      <a:lnTo>
                        <a:pt x="17" y="38"/>
                      </a:lnTo>
                      <a:lnTo>
                        <a:pt x="21" y="44"/>
                      </a:lnTo>
                      <a:lnTo>
                        <a:pt x="10" y="55"/>
                      </a:lnTo>
                      <a:lnTo>
                        <a:pt x="6" y="51"/>
                      </a:lnTo>
                      <a:lnTo>
                        <a:pt x="2" y="46"/>
                      </a:lnTo>
                      <a:lnTo>
                        <a:pt x="0" y="38"/>
                      </a:lnTo>
                      <a:lnTo>
                        <a:pt x="0" y="32"/>
                      </a:lnTo>
                      <a:lnTo>
                        <a:pt x="15" y="32"/>
                      </a:lnTo>
                      <a:close/>
                      <a:moveTo>
                        <a:pt x="21" y="44"/>
                      </a:moveTo>
                      <a:lnTo>
                        <a:pt x="21" y="44"/>
                      </a:lnTo>
                      <a:lnTo>
                        <a:pt x="15" y="49"/>
                      </a:lnTo>
                      <a:lnTo>
                        <a:pt x="21" y="44"/>
                      </a:lnTo>
                      <a:close/>
                      <a:moveTo>
                        <a:pt x="21" y="44"/>
                      </a:moveTo>
                      <a:lnTo>
                        <a:pt x="27" y="47"/>
                      </a:lnTo>
                      <a:lnTo>
                        <a:pt x="33" y="49"/>
                      </a:lnTo>
                      <a:lnTo>
                        <a:pt x="33" y="65"/>
                      </a:lnTo>
                      <a:lnTo>
                        <a:pt x="27" y="65"/>
                      </a:lnTo>
                      <a:lnTo>
                        <a:pt x="21" y="63"/>
                      </a:lnTo>
                      <a:lnTo>
                        <a:pt x="15" y="59"/>
                      </a:lnTo>
                      <a:lnTo>
                        <a:pt x="10" y="55"/>
                      </a:lnTo>
                      <a:lnTo>
                        <a:pt x="21" y="44"/>
                      </a:lnTo>
                      <a:close/>
                      <a:moveTo>
                        <a:pt x="33" y="49"/>
                      </a:moveTo>
                      <a:lnTo>
                        <a:pt x="33" y="49"/>
                      </a:lnTo>
                      <a:lnTo>
                        <a:pt x="33" y="65"/>
                      </a:lnTo>
                      <a:lnTo>
                        <a:pt x="33" y="49"/>
                      </a:lnTo>
                      <a:close/>
                    </a:path>
                  </a:pathLst>
                </a:custGeom>
                <a:solidFill>
                  <a:srgbClr val="FF9900"/>
                </a:solidFill>
                <a:ln w="9525">
                  <a:solidFill>
                    <a:srgbClr val="FF9900"/>
                  </a:solidFill>
                  <a:round/>
                  <a:headEnd/>
                  <a:tailEnd/>
                </a:ln>
              </p:spPr>
              <p:txBody>
                <a:bodyPr/>
                <a:lstStyle/>
                <a:p>
                  <a:endParaRPr lang="es-ES"/>
                </a:p>
              </p:txBody>
            </p:sp>
            <p:sp>
              <p:nvSpPr>
                <p:cNvPr id="1547" name="Freeform 67"/>
                <p:cNvSpPr>
                  <a:spLocks noEditPoints="1"/>
                </p:cNvSpPr>
                <p:nvPr/>
              </p:nvSpPr>
              <p:spPr bwMode="auto">
                <a:xfrm>
                  <a:off x="1069" y="1596"/>
                  <a:ext cx="34" cy="46"/>
                </a:xfrm>
                <a:custGeom>
                  <a:avLst/>
                  <a:gdLst>
                    <a:gd name="T0" fmla="*/ 3 w 65"/>
                    <a:gd name="T1" fmla="*/ 13 h 65"/>
                    <a:gd name="T2" fmla="*/ 3 w 65"/>
                    <a:gd name="T3" fmla="*/ 16 h 65"/>
                    <a:gd name="T4" fmla="*/ 3 w 65"/>
                    <a:gd name="T5" fmla="*/ 13 h 65"/>
                    <a:gd name="T6" fmla="*/ 3 w 65"/>
                    <a:gd name="T7" fmla="*/ 11 h 65"/>
                    <a:gd name="T8" fmla="*/ 4 w 65"/>
                    <a:gd name="T9" fmla="*/ 15 h 65"/>
                    <a:gd name="T10" fmla="*/ 3 w 65"/>
                    <a:gd name="T11" fmla="*/ 16 h 65"/>
                    <a:gd name="T12" fmla="*/ 3 w 65"/>
                    <a:gd name="T13" fmla="*/ 13 h 65"/>
                    <a:gd name="T14" fmla="*/ 4 w 65"/>
                    <a:gd name="T15" fmla="*/ 9 h 65"/>
                    <a:gd name="T16" fmla="*/ 5 w 65"/>
                    <a:gd name="T17" fmla="*/ 8 h 65"/>
                    <a:gd name="T18" fmla="*/ 5 w 65"/>
                    <a:gd name="T19" fmla="*/ 11 h 65"/>
                    <a:gd name="T20" fmla="*/ 4 w 65"/>
                    <a:gd name="T21" fmla="*/ 14 h 65"/>
                    <a:gd name="T22" fmla="*/ 4 w 65"/>
                    <a:gd name="T23" fmla="*/ 8 h 65"/>
                    <a:gd name="T24" fmla="*/ 5 w 65"/>
                    <a:gd name="T25" fmla="*/ 8 h 65"/>
                    <a:gd name="T26" fmla="*/ 4 w 65"/>
                    <a:gd name="T27" fmla="*/ 8 h 65"/>
                    <a:gd name="T28" fmla="*/ 4 w 65"/>
                    <a:gd name="T29" fmla="*/ 8 h 65"/>
                    <a:gd name="T30" fmla="*/ 5 w 65"/>
                    <a:gd name="T31" fmla="*/ 8 h 65"/>
                    <a:gd name="T32" fmla="*/ 4 w 65"/>
                    <a:gd name="T33" fmla="*/ 8 h 65"/>
                    <a:gd name="T34" fmla="*/ 3 w 65"/>
                    <a:gd name="T35" fmla="*/ 6 h 65"/>
                    <a:gd name="T36" fmla="*/ 4 w 65"/>
                    <a:gd name="T37" fmla="*/ 3 h 65"/>
                    <a:gd name="T38" fmla="*/ 5 w 65"/>
                    <a:gd name="T39" fmla="*/ 6 h 65"/>
                    <a:gd name="T40" fmla="*/ 4 w 65"/>
                    <a:gd name="T41" fmla="*/ 8 h 65"/>
                    <a:gd name="T42" fmla="*/ 3 w 65"/>
                    <a:gd name="T43" fmla="*/ 4 h 65"/>
                    <a:gd name="T44" fmla="*/ 3 w 65"/>
                    <a:gd name="T45" fmla="*/ 0 h 65"/>
                    <a:gd name="T46" fmla="*/ 4 w 65"/>
                    <a:gd name="T47" fmla="*/ 1 h 65"/>
                    <a:gd name="T48" fmla="*/ 4 w 65"/>
                    <a:gd name="T49" fmla="*/ 2 h 65"/>
                    <a:gd name="T50" fmla="*/ 3 w 65"/>
                    <a:gd name="T51" fmla="*/ 4 h 65"/>
                    <a:gd name="T52" fmla="*/ 3 w 65"/>
                    <a:gd name="T53" fmla="*/ 0 h 65"/>
                    <a:gd name="T54" fmla="*/ 3 w 65"/>
                    <a:gd name="T55" fmla="*/ 4 h 65"/>
                    <a:gd name="T56" fmla="*/ 3 w 65"/>
                    <a:gd name="T57" fmla="*/ 4 h 65"/>
                    <a:gd name="T58" fmla="*/ 3 w 65"/>
                    <a:gd name="T59" fmla="*/ 0 h 65"/>
                    <a:gd name="T60" fmla="*/ 3 w 65"/>
                    <a:gd name="T61" fmla="*/ 4 h 65"/>
                    <a:gd name="T62" fmla="*/ 2 w 65"/>
                    <a:gd name="T63" fmla="*/ 6 h 65"/>
                    <a:gd name="T64" fmla="*/ 1 w 65"/>
                    <a:gd name="T65" fmla="*/ 1 h 65"/>
                    <a:gd name="T66" fmla="*/ 2 w 65"/>
                    <a:gd name="T67" fmla="*/ 0 h 65"/>
                    <a:gd name="T68" fmla="*/ 3 w 65"/>
                    <a:gd name="T69" fmla="*/ 4 h 65"/>
                    <a:gd name="T70" fmla="*/ 2 w 65"/>
                    <a:gd name="T71" fmla="*/ 6 h 65"/>
                    <a:gd name="T72" fmla="*/ 2 w 65"/>
                    <a:gd name="T73" fmla="*/ 6 h 65"/>
                    <a:gd name="T74" fmla="*/ 2 w 65"/>
                    <a:gd name="T75" fmla="*/ 6 h 65"/>
                    <a:gd name="T76" fmla="*/ 0 w 65"/>
                    <a:gd name="T77" fmla="*/ 8 h 65"/>
                    <a:gd name="T78" fmla="*/ 1 w 65"/>
                    <a:gd name="T79" fmla="*/ 4 h 65"/>
                    <a:gd name="T80" fmla="*/ 1 w 65"/>
                    <a:gd name="T81" fmla="*/ 2 h 65"/>
                    <a:gd name="T82" fmla="*/ 1 w 65"/>
                    <a:gd name="T83" fmla="*/ 8 h 65"/>
                    <a:gd name="T84" fmla="*/ 0 w 65"/>
                    <a:gd name="T85" fmla="*/ 8 h 65"/>
                    <a:gd name="T86" fmla="*/ 1 w 65"/>
                    <a:gd name="T87" fmla="*/ 8 h 65"/>
                    <a:gd name="T88" fmla="*/ 1 w 65"/>
                    <a:gd name="T89" fmla="*/ 8 h 65"/>
                    <a:gd name="T90" fmla="*/ 0 w 65"/>
                    <a:gd name="T91" fmla="*/ 8 h 65"/>
                    <a:gd name="T92" fmla="*/ 1 w 65"/>
                    <a:gd name="T93" fmla="*/ 8 h 65"/>
                    <a:gd name="T94" fmla="*/ 2 w 65"/>
                    <a:gd name="T95" fmla="*/ 11 h 65"/>
                    <a:gd name="T96" fmla="*/ 1 w 65"/>
                    <a:gd name="T97" fmla="*/ 13 h 65"/>
                    <a:gd name="T98" fmla="*/ 0 w 65"/>
                    <a:gd name="T99" fmla="*/ 9 h 65"/>
                    <a:gd name="T100" fmla="*/ 1 w 65"/>
                    <a:gd name="T101" fmla="*/ 8 h 65"/>
                    <a:gd name="T102" fmla="*/ 2 w 65"/>
                    <a:gd name="T103" fmla="*/ 11 h 65"/>
                    <a:gd name="T104" fmla="*/ 2 w 65"/>
                    <a:gd name="T105" fmla="*/ 11 h 65"/>
                    <a:gd name="T106" fmla="*/ 2 w 65"/>
                    <a:gd name="T107" fmla="*/ 11 h 65"/>
                    <a:gd name="T108" fmla="*/ 3 w 65"/>
                    <a:gd name="T109" fmla="*/ 16 h 65"/>
                    <a:gd name="T110" fmla="*/ 2 w 65"/>
                    <a:gd name="T111" fmla="*/ 16 h 65"/>
                    <a:gd name="T112" fmla="*/ 1 w 65"/>
                    <a:gd name="T113" fmla="*/ 14 h 65"/>
                    <a:gd name="T114" fmla="*/ 3 w 65"/>
                    <a:gd name="T115" fmla="*/ 13 h 65"/>
                    <a:gd name="T116" fmla="*/ 3 w 65"/>
                    <a:gd name="T117" fmla="*/ 16 h 65"/>
                    <a:gd name="T118" fmla="*/ 3 w 65"/>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5"/>
                    <a:gd name="T182" fmla="*/ 65 w 65"/>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5">
                      <a:moveTo>
                        <a:pt x="33" y="49"/>
                      </a:moveTo>
                      <a:lnTo>
                        <a:pt x="33" y="49"/>
                      </a:lnTo>
                      <a:lnTo>
                        <a:pt x="33" y="65"/>
                      </a:lnTo>
                      <a:lnTo>
                        <a:pt x="33" y="49"/>
                      </a:lnTo>
                      <a:close/>
                      <a:moveTo>
                        <a:pt x="33" y="49"/>
                      </a:moveTo>
                      <a:lnTo>
                        <a:pt x="40" y="47"/>
                      </a:lnTo>
                      <a:lnTo>
                        <a:pt x="44" y="44"/>
                      </a:lnTo>
                      <a:lnTo>
                        <a:pt x="56" y="55"/>
                      </a:lnTo>
                      <a:lnTo>
                        <a:pt x="52" y="59"/>
                      </a:lnTo>
                      <a:lnTo>
                        <a:pt x="46" y="63"/>
                      </a:lnTo>
                      <a:lnTo>
                        <a:pt x="40" y="65"/>
                      </a:lnTo>
                      <a:lnTo>
                        <a:pt x="33" y="65"/>
                      </a:lnTo>
                      <a:lnTo>
                        <a:pt x="33" y="49"/>
                      </a:lnTo>
                      <a:close/>
                      <a:moveTo>
                        <a:pt x="44" y="44"/>
                      </a:moveTo>
                      <a:lnTo>
                        <a:pt x="48" y="38"/>
                      </a:lnTo>
                      <a:lnTo>
                        <a:pt x="50" y="32"/>
                      </a:lnTo>
                      <a:lnTo>
                        <a:pt x="65" y="32"/>
                      </a:lnTo>
                      <a:lnTo>
                        <a:pt x="65" y="38"/>
                      </a:lnTo>
                      <a:lnTo>
                        <a:pt x="63" y="46"/>
                      </a:lnTo>
                      <a:lnTo>
                        <a:pt x="60" y="49"/>
                      </a:lnTo>
                      <a:lnTo>
                        <a:pt x="56" y="55"/>
                      </a:lnTo>
                      <a:lnTo>
                        <a:pt x="44" y="44"/>
                      </a:lnTo>
                      <a:close/>
                      <a:moveTo>
                        <a:pt x="50" y="32"/>
                      </a:moveTo>
                      <a:lnTo>
                        <a:pt x="50" y="32"/>
                      </a:lnTo>
                      <a:lnTo>
                        <a:pt x="65" y="32"/>
                      </a:lnTo>
                      <a:lnTo>
                        <a:pt x="50" y="32"/>
                      </a:lnTo>
                      <a:close/>
                      <a:moveTo>
                        <a:pt x="50" y="32"/>
                      </a:moveTo>
                      <a:lnTo>
                        <a:pt x="50" y="32"/>
                      </a:lnTo>
                      <a:lnTo>
                        <a:pt x="65" y="32"/>
                      </a:lnTo>
                      <a:lnTo>
                        <a:pt x="50" y="32"/>
                      </a:lnTo>
                      <a:close/>
                      <a:moveTo>
                        <a:pt x="50" y="32"/>
                      </a:moveTo>
                      <a:lnTo>
                        <a:pt x="48" y="24"/>
                      </a:lnTo>
                      <a:lnTo>
                        <a:pt x="44" y="21"/>
                      </a:lnTo>
                      <a:lnTo>
                        <a:pt x="56" y="9"/>
                      </a:lnTo>
                      <a:lnTo>
                        <a:pt x="60" y="13"/>
                      </a:lnTo>
                      <a:lnTo>
                        <a:pt x="63" y="19"/>
                      </a:lnTo>
                      <a:lnTo>
                        <a:pt x="65" y="24"/>
                      </a:lnTo>
                      <a:lnTo>
                        <a:pt x="65" y="32"/>
                      </a:lnTo>
                      <a:lnTo>
                        <a:pt x="50" y="32"/>
                      </a:lnTo>
                      <a:close/>
                      <a:moveTo>
                        <a:pt x="44" y="21"/>
                      </a:moveTo>
                      <a:lnTo>
                        <a:pt x="40" y="17"/>
                      </a:lnTo>
                      <a:lnTo>
                        <a:pt x="33" y="15"/>
                      </a:lnTo>
                      <a:lnTo>
                        <a:pt x="33" y="0"/>
                      </a:lnTo>
                      <a:lnTo>
                        <a:pt x="40" y="0"/>
                      </a:lnTo>
                      <a:lnTo>
                        <a:pt x="46" y="1"/>
                      </a:lnTo>
                      <a:lnTo>
                        <a:pt x="52" y="5"/>
                      </a:lnTo>
                      <a:lnTo>
                        <a:pt x="56" y="9"/>
                      </a:lnTo>
                      <a:lnTo>
                        <a:pt x="44"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1" y="21"/>
                      </a:lnTo>
                      <a:lnTo>
                        <a:pt x="10" y="9"/>
                      </a:lnTo>
                      <a:lnTo>
                        <a:pt x="13" y="5"/>
                      </a:lnTo>
                      <a:lnTo>
                        <a:pt x="19" y="1"/>
                      </a:lnTo>
                      <a:lnTo>
                        <a:pt x="27" y="0"/>
                      </a:lnTo>
                      <a:lnTo>
                        <a:pt x="33" y="0"/>
                      </a:lnTo>
                      <a:lnTo>
                        <a:pt x="33" y="15"/>
                      </a:lnTo>
                      <a:close/>
                      <a:moveTo>
                        <a:pt x="21" y="21"/>
                      </a:moveTo>
                      <a:lnTo>
                        <a:pt x="21" y="21"/>
                      </a:lnTo>
                      <a:lnTo>
                        <a:pt x="15" y="15"/>
                      </a:lnTo>
                      <a:lnTo>
                        <a:pt x="21" y="21"/>
                      </a:lnTo>
                      <a:close/>
                      <a:moveTo>
                        <a:pt x="21" y="21"/>
                      </a:moveTo>
                      <a:lnTo>
                        <a:pt x="17" y="24"/>
                      </a:lnTo>
                      <a:lnTo>
                        <a:pt x="15" y="32"/>
                      </a:lnTo>
                      <a:lnTo>
                        <a:pt x="0" y="32"/>
                      </a:lnTo>
                      <a:lnTo>
                        <a:pt x="0" y="24"/>
                      </a:lnTo>
                      <a:lnTo>
                        <a:pt x="2" y="19"/>
                      </a:lnTo>
                      <a:lnTo>
                        <a:pt x="6" y="13"/>
                      </a:lnTo>
                      <a:lnTo>
                        <a:pt x="10" y="9"/>
                      </a:lnTo>
                      <a:lnTo>
                        <a:pt x="21" y="21"/>
                      </a:lnTo>
                      <a:close/>
                      <a:moveTo>
                        <a:pt x="15" y="32"/>
                      </a:moveTo>
                      <a:lnTo>
                        <a:pt x="15" y="32"/>
                      </a:lnTo>
                      <a:lnTo>
                        <a:pt x="0" y="32"/>
                      </a:lnTo>
                      <a:lnTo>
                        <a:pt x="15" y="32"/>
                      </a:lnTo>
                      <a:close/>
                      <a:moveTo>
                        <a:pt x="15" y="32"/>
                      </a:moveTo>
                      <a:lnTo>
                        <a:pt x="15" y="32"/>
                      </a:lnTo>
                      <a:lnTo>
                        <a:pt x="0" y="32"/>
                      </a:lnTo>
                      <a:lnTo>
                        <a:pt x="15" y="32"/>
                      </a:lnTo>
                      <a:close/>
                      <a:moveTo>
                        <a:pt x="15" y="32"/>
                      </a:moveTo>
                      <a:lnTo>
                        <a:pt x="17" y="38"/>
                      </a:lnTo>
                      <a:lnTo>
                        <a:pt x="21" y="44"/>
                      </a:lnTo>
                      <a:lnTo>
                        <a:pt x="10" y="55"/>
                      </a:lnTo>
                      <a:lnTo>
                        <a:pt x="6" y="51"/>
                      </a:lnTo>
                      <a:lnTo>
                        <a:pt x="2" y="46"/>
                      </a:lnTo>
                      <a:lnTo>
                        <a:pt x="0" y="38"/>
                      </a:lnTo>
                      <a:lnTo>
                        <a:pt x="0" y="32"/>
                      </a:lnTo>
                      <a:lnTo>
                        <a:pt x="15" y="32"/>
                      </a:lnTo>
                      <a:close/>
                      <a:moveTo>
                        <a:pt x="21" y="44"/>
                      </a:moveTo>
                      <a:lnTo>
                        <a:pt x="21" y="44"/>
                      </a:lnTo>
                      <a:lnTo>
                        <a:pt x="15" y="49"/>
                      </a:lnTo>
                      <a:lnTo>
                        <a:pt x="21" y="44"/>
                      </a:lnTo>
                      <a:close/>
                      <a:moveTo>
                        <a:pt x="21" y="44"/>
                      </a:moveTo>
                      <a:lnTo>
                        <a:pt x="27" y="47"/>
                      </a:lnTo>
                      <a:lnTo>
                        <a:pt x="33" y="49"/>
                      </a:lnTo>
                      <a:lnTo>
                        <a:pt x="33" y="65"/>
                      </a:lnTo>
                      <a:lnTo>
                        <a:pt x="27" y="65"/>
                      </a:lnTo>
                      <a:lnTo>
                        <a:pt x="19" y="63"/>
                      </a:lnTo>
                      <a:lnTo>
                        <a:pt x="13" y="59"/>
                      </a:lnTo>
                      <a:lnTo>
                        <a:pt x="10" y="55"/>
                      </a:lnTo>
                      <a:lnTo>
                        <a:pt x="21" y="44"/>
                      </a:lnTo>
                      <a:close/>
                      <a:moveTo>
                        <a:pt x="33" y="49"/>
                      </a:moveTo>
                      <a:lnTo>
                        <a:pt x="33" y="49"/>
                      </a:lnTo>
                      <a:lnTo>
                        <a:pt x="33" y="65"/>
                      </a:lnTo>
                      <a:lnTo>
                        <a:pt x="33" y="49"/>
                      </a:lnTo>
                      <a:close/>
                    </a:path>
                  </a:pathLst>
                </a:custGeom>
                <a:solidFill>
                  <a:srgbClr val="FF9900"/>
                </a:solidFill>
                <a:ln w="9525">
                  <a:solidFill>
                    <a:srgbClr val="FF9900"/>
                  </a:solidFill>
                  <a:round/>
                  <a:headEnd/>
                  <a:tailEnd/>
                </a:ln>
              </p:spPr>
              <p:txBody>
                <a:bodyPr/>
                <a:lstStyle/>
                <a:p>
                  <a:endParaRPr lang="es-ES"/>
                </a:p>
              </p:txBody>
            </p:sp>
            <p:sp>
              <p:nvSpPr>
                <p:cNvPr id="1548" name="Freeform 68"/>
                <p:cNvSpPr>
                  <a:spLocks noEditPoints="1"/>
                </p:cNvSpPr>
                <p:nvPr/>
              </p:nvSpPr>
              <p:spPr bwMode="auto">
                <a:xfrm>
                  <a:off x="1114" y="1638"/>
                  <a:ext cx="34" cy="45"/>
                </a:xfrm>
                <a:custGeom>
                  <a:avLst/>
                  <a:gdLst>
                    <a:gd name="T0" fmla="*/ 3 w 66"/>
                    <a:gd name="T1" fmla="*/ 12 h 65"/>
                    <a:gd name="T2" fmla="*/ 3 w 66"/>
                    <a:gd name="T3" fmla="*/ 15 h 65"/>
                    <a:gd name="T4" fmla="*/ 3 w 66"/>
                    <a:gd name="T5" fmla="*/ 12 h 65"/>
                    <a:gd name="T6" fmla="*/ 3 w 66"/>
                    <a:gd name="T7" fmla="*/ 10 h 65"/>
                    <a:gd name="T8" fmla="*/ 4 w 66"/>
                    <a:gd name="T9" fmla="*/ 13 h 65"/>
                    <a:gd name="T10" fmla="*/ 3 w 66"/>
                    <a:gd name="T11" fmla="*/ 15 h 65"/>
                    <a:gd name="T12" fmla="*/ 3 w 66"/>
                    <a:gd name="T13" fmla="*/ 12 h 65"/>
                    <a:gd name="T14" fmla="*/ 4 w 66"/>
                    <a:gd name="T15" fmla="*/ 8 h 65"/>
                    <a:gd name="T16" fmla="*/ 5 w 66"/>
                    <a:gd name="T17" fmla="*/ 8 h 65"/>
                    <a:gd name="T18" fmla="*/ 5 w 66"/>
                    <a:gd name="T19" fmla="*/ 10 h 65"/>
                    <a:gd name="T20" fmla="*/ 4 w 66"/>
                    <a:gd name="T21" fmla="*/ 13 h 65"/>
                    <a:gd name="T22" fmla="*/ 4 w 66"/>
                    <a:gd name="T23" fmla="*/ 8 h 65"/>
                    <a:gd name="T24" fmla="*/ 5 w 66"/>
                    <a:gd name="T25" fmla="*/ 8 h 65"/>
                    <a:gd name="T26" fmla="*/ 4 w 66"/>
                    <a:gd name="T27" fmla="*/ 8 h 65"/>
                    <a:gd name="T28" fmla="*/ 4 w 66"/>
                    <a:gd name="T29" fmla="*/ 8 h 65"/>
                    <a:gd name="T30" fmla="*/ 5 w 66"/>
                    <a:gd name="T31" fmla="*/ 8 h 65"/>
                    <a:gd name="T32" fmla="*/ 4 w 66"/>
                    <a:gd name="T33" fmla="*/ 8 h 65"/>
                    <a:gd name="T34" fmla="*/ 3 w 66"/>
                    <a:gd name="T35" fmla="*/ 5 h 65"/>
                    <a:gd name="T36" fmla="*/ 4 w 66"/>
                    <a:gd name="T37" fmla="*/ 3 h 65"/>
                    <a:gd name="T38" fmla="*/ 5 w 66"/>
                    <a:gd name="T39" fmla="*/ 6 h 65"/>
                    <a:gd name="T40" fmla="*/ 4 w 66"/>
                    <a:gd name="T41" fmla="*/ 8 h 65"/>
                    <a:gd name="T42" fmla="*/ 3 w 66"/>
                    <a:gd name="T43" fmla="*/ 4 h 65"/>
                    <a:gd name="T44" fmla="*/ 3 w 66"/>
                    <a:gd name="T45" fmla="*/ 0 h 65"/>
                    <a:gd name="T46" fmla="*/ 3 w 66"/>
                    <a:gd name="T47" fmla="*/ 1 h 65"/>
                    <a:gd name="T48" fmla="*/ 4 w 66"/>
                    <a:gd name="T49" fmla="*/ 2 h 65"/>
                    <a:gd name="T50" fmla="*/ 3 w 66"/>
                    <a:gd name="T51" fmla="*/ 3 h 65"/>
                    <a:gd name="T52" fmla="*/ 3 w 66"/>
                    <a:gd name="T53" fmla="*/ 0 h 65"/>
                    <a:gd name="T54" fmla="*/ 3 w 66"/>
                    <a:gd name="T55" fmla="*/ 3 h 65"/>
                    <a:gd name="T56" fmla="*/ 3 w 66"/>
                    <a:gd name="T57" fmla="*/ 3 h 65"/>
                    <a:gd name="T58" fmla="*/ 3 w 66"/>
                    <a:gd name="T59" fmla="*/ 0 h 65"/>
                    <a:gd name="T60" fmla="*/ 3 w 66"/>
                    <a:gd name="T61" fmla="*/ 3 h 65"/>
                    <a:gd name="T62" fmla="*/ 2 w 66"/>
                    <a:gd name="T63" fmla="*/ 5 h 65"/>
                    <a:gd name="T64" fmla="*/ 1 w 66"/>
                    <a:gd name="T65" fmla="*/ 1 h 65"/>
                    <a:gd name="T66" fmla="*/ 2 w 66"/>
                    <a:gd name="T67" fmla="*/ 0 h 65"/>
                    <a:gd name="T68" fmla="*/ 3 w 66"/>
                    <a:gd name="T69" fmla="*/ 3 h 65"/>
                    <a:gd name="T70" fmla="*/ 2 w 66"/>
                    <a:gd name="T71" fmla="*/ 5 h 65"/>
                    <a:gd name="T72" fmla="*/ 2 w 66"/>
                    <a:gd name="T73" fmla="*/ 5 h 65"/>
                    <a:gd name="T74" fmla="*/ 2 w 66"/>
                    <a:gd name="T75" fmla="*/ 6 h 65"/>
                    <a:gd name="T76" fmla="*/ 0 w 66"/>
                    <a:gd name="T77" fmla="*/ 8 h 65"/>
                    <a:gd name="T78" fmla="*/ 1 w 66"/>
                    <a:gd name="T79" fmla="*/ 4 h 65"/>
                    <a:gd name="T80" fmla="*/ 1 w 66"/>
                    <a:gd name="T81" fmla="*/ 2 h 65"/>
                    <a:gd name="T82" fmla="*/ 1 w 66"/>
                    <a:gd name="T83" fmla="*/ 8 h 65"/>
                    <a:gd name="T84" fmla="*/ 0 w 66"/>
                    <a:gd name="T85" fmla="*/ 8 h 65"/>
                    <a:gd name="T86" fmla="*/ 1 w 66"/>
                    <a:gd name="T87" fmla="*/ 8 h 65"/>
                    <a:gd name="T88" fmla="*/ 1 w 66"/>
                    <a:gd name="T89" fmla="*/ 8 h 65"/>
                    <a:gd name="T90" fmla="*/ 0 w 66"/>
                    <a:gd name="T91" fmla="*/ 8 h 65"/>
                    <a:gd name="T92" fmla="*/ 1 w 66"/>
                    <a:gd name="T93" fmla="*/ 8 h 65"/>
                    <a:gd name="T94" fmla="*/ 2 w 66"/>
                    <a:gd name="T95" fmla="*/ 10 h 65"/>
                    <a:gd name="T96" fmla="*/ 1 w 66"/>
                    <a:gd name="T97" fmla="*/ 12 h 65"/>
                    <a:gd name="T98" fmla="*/ 0 w 66"/>
                    <a:gd name="T99" fmla="*/ 8 h 65"/>
                    <a:gd name="T100" fmla="*/ 1 w 66"/>
                    <a:gd name="T101" fmla="*/ 8 h 65"/>
                    <a:gd name="T102" fmla="*/ 2 w 66"/>
                    <a:gd name="T103" fmla="*/ 10 h 65"/>
                    <a:gd name="T104" fmla="*/ 2 w 66"/>
                    <a:gd name="T105" fmla="*/ 10 h 65"/>
                    <a:gd name="T106" fmla="*/ 2 w 66"/>
                    <a:gd name="T107" fmla="*/ 11 h 65"/>
                    <a:gd name="T108" fmla="*/ 3 w 66"/>
                    <a:gd name="T109" fmla="*/ 15 h 65"/>
                    <a:gd name="T110" fmla="*/ 2 w 66"/>
                    <a:gd name="T111" fmla="*/ 15 h 65"/>
                    <a:gd name="T112" fmla="*/ 1 w 66"/>
                    <a:gd name="T113" fmla="*/ 13 h 65"/>
                    <a:gd name="T114" fmla="*/ 3 w 66"/>
                    <a:gd name="T115" fmla="*/ 12 h 65"/>
                    <a:gd name="T116" fmla="*/ 3 w 66"/>
                    <a:gd name="T117" fmla="*/ 15 h 65"/>
                    <a:gd name="T118" fmla="*/ 3 w 66"/>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5"/>
                    <a:gd name="T182" fmla="*/ 66 w 66"/>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5">
                      <a:moveTo>
                        <a:pt x="33" y="50"/>
                      </a:moveTo>
                      <a:lnTo>
                        <a:pt x="33" y="50"/>
                      </a:lnTo>
                      <a:lnTo>
                        <a:pt x="33" y="65"/>
                      </a:lnTo>
                      <a:lnTo>
                        <a:pt x="33" y="50"/>
                      </a:lnTo>
                      <a:close/>
                      <a:moveTo>
                        <a:pt x="33" y="50"/>
                      </a:moveTo>
                      <a:lnTo>
                        <a:pt x="41" y="48"/>
                      </a:lnTo>
                      <a:lnTo>
                        <a:pt x="45" y="44"/>
                      </a:lnTo>
                      <a:lnTo>
                        <a:pt x="56" y="56"/>
                      </a:lnTo>
                      <a:lnTo>
                        <a:pt x="52" y="59"/>
                      </a:lnTo>
                      <a:lnTo>
                        <a:pt x="47" y="63"/>
                      </a:lnTo>
                      <a:lnTo>
                        <a:pt x="41" y="65"/>
                      </a:lnTo>
                      <a:lnTo>
                        <a:pt x="33" y="65"/>
                      </a:lnTo>
                      <a:lnTo>
                        <a:pt x="33" y="50"/>
                      </a:lnTo>
                      <a:close/>
                      <a:moveTo>
                        <a:pt x="45" y="44"/>
                      </a:moveTo>
                      <a:lnTo>
                        <a:pt x="49" y="38"/>
                      </a:lnTo>
                      <a:lnTo>
                        <a:pt x="50" y="33"/>
                      </a:lnTo>
                      <a:lnTo>
                        <a:pt x="66" y="33"/>
                      </a:lnTo>
                      <a:lnTo>
                        <a:pt x="66" y="38"/>
                      </a:lnTo>
                      <a:lnTo>
                        <a:pt x="64" y="46"/>
                      </a:lnTo>
                      <a:lnTo>
                        <a:pt x="60" y="52"/>
                      </a:lnTo>
                      <a:lnTo>
                        <a:pt x="56" y="56"/>
                      </a:lnTo>
                      <a:lnTo>
                        <a:pt x="45" y="44"/>
                      </a:lnTo>
                      <a:close/>
                      <a:moveTo>
                        <a:pt x="50" y="33"/>
                      </a:moveTo>
                      <a:lnTo>
                        <a:pt x="50" y="33"/>
                      </a:lnTo>
                      <a:lnTo>
                        <a:pt x="66" y="33"/>
                      </a:lnTo>
                      <a:lnTo>
                        <a:pt x="50" y="33"/>
                      </a:lnTo>
                      <a:close/>
                      <a:moveTo>
                        <a:pt x="50" y="33"/>
                      </a:moveTo>
                      <a:lnTo>
                        <a:pt x="50" y="33"/>
                      </a:lnTo>
                      <a:lnTo>
                        <a:pt x="66" y="33"/>
                      </a:lnTo>
                      <a:lnTo>
                        <a:pt x="50" y="33"/>
                      </a:lnTo>
                      <a:close/>
                      <a:moveTo>
                        <a:pt x="50" y="33"/>
                      </a:moveTo>
                      <a:lnTo>
                        <a:pt x="49" y="25"/>
                      </a:lnTo>
                      <a:lnTo>
                        <a:pt x="45" y="21"/>
                      </a:lnTo>
                      <a:lnTo>
                        <a:pt x="56" y="10"/>
                      </a:lnTo>
                      <a:lnTo>
                        <a:pt x="60" y="13"/>
                      </a:lnTo>
                      <a:lnTo>
                        <a:pt x="64" y="19"/>
                      </a:lnTo>
                      <a:lnTo>
                        <a:pt x="66" y="25"/>
                      </a:lnTo>
                      <a:lnTo>
                        <a:pt x="66" y="33"/>
                      </a:lnTo>
                      <a:lnTo>
                        <a:pt x="50" y="33"/>
                      </a:lnTo>
                      <a:close/>
                      <a:moveTo>
                        <a:pt x="45" y="21"/>
                      </a:moveTo>
                      <a:lnTo>
                        <a:pt x="41" y="17"/>
                      </a:lnTo>
                      <a:lnTo>
                        <a:pt x="33" y="15"/>
                      </a:lnTo>
                      <a:lnTo>
                        <a:pt x="33" y="0"/>
                      </a:lnTo>
                      <a:lnTo>
                        <a:pt x="41" y="0"/>
                      </a:lnTo>
                      <a:lnTo>
                        <a:pt x="47" y="2"/>
                      </a:lnTo>
                      <a:lnTo>
                        <a:pt x="52" y="6"/>
                      </a:lnTo>
                      <a:lnTo>
                        <a:pt x="56" y="10"/>
                      </a:lnTo>
                      <a:lnTo>
                        <a:pt x="45"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2" y="21"/>
                      </a:lnTo>
                      <a:lnTo>
                        <a:pt x="10" y="10"/>
                      </a:lnTo>
                      <a:lnTo>
                        <a:pt x="14" y="6"/>
                      </a:lnTo>
                      <a:lnTo>
                        <a:pt x="20" y="2"/>
                      </a:lnTo>
                      <a:lnTo>
                        <a:pt x="27" y="0"/>
                      </a:lnTo>
                      <a:lnTo>
                        <a:pt x="33" y="0"/>
                      </a:lnTo>
                      <a:lnTo>
                        <a:pt x="33" y="15"/>
                      </a:lnTo>
                      <a:close/>
                      <a:moveTo>
                        <a:pt x="22" y="21"/>
                      </a:moveTo>
                      <a:lnTo>
                        <a:pt x="22" y="21"/>
                      </a:lnTo>
                      <a:lnTo>
                        <a:pt x="16" y="15"/>
                      </a:lnTo>
                      <a:lnTo>
                        <a:pt x="22" y="21"/>
                      </a:lnTo>
                      <a:close/>
                      <a:moveTo>
                        <a:pt x="22" y="21"/>
                      </a:moveTo>
                      <a:lnTo>
                        <a:pt x="18" y="25"/>
                      </a:lnTo>
                      <a:lnTo>
                        <a:pt x="16" y="33"/>
                      </a:lnTo>
                      <a:lnTo>
                        <a:pt x="0" y="33"/>
                      </a:lnTo>
                      <a:lnTo>
                        <a:pt x="0" y="25"/>
                      </a:lnTo>
                      <a:lnTo>
                        <a:pt x="2" y="19"/>
                      </a:lnTo>
                      <a:lnTo>
                        <a:pt x="6" y="13"/>
                      </a:lnTo>
                      <a:lnTo>
                        <a:pt x="10" y="10"/>
                      </a:lnTo>
                      <a:lnTo>
                        <a:pt x="22" y="21"/>
                      </a:lnTo>
                      <a:close/>
                      <a:moveTo>
                        <a:pt x="16" y="33"/>
                      </a:moveTo>
                      <a:lnTo>
                        <a:pt x="16" y="33"/>
                      </a:lnTo>
                      <a:lnTo>
                        <a:pt x="0" y="33"/>
                      </a:lnTo>
                      <a:lnTo>
                        <a:pt x="16" y="33"/>
                      </a:lnTo>
                      <a:close/>
                      <a:moveTo>
                        <a:pt x="16" y="33"/>
                      </a:moveTo>
                      <a:lnTo>
                        <a:pt x="16" y="33"/>
                      </a:lnTo>
                      <a:lnTo>
                        <a:pt x="0" y="33"/>
                      </a:lnTo>
                      <a:lnTo>
                        <a:pt x="16" y="33"/>
                      </a:lnTo>
                      <a:close/>
                      <a:moveTo>
                        <a:pt x="16" y="33"/>
                      </a:moveTo>
                      <a:lnTo>
                        <a:pt x="18" y="38"/>
                      </a:lnTo>
                      <a:lnTo>
                        <a:pt x="22" y="44"/>
                      </a:lnTo>
                      <a:lnTo>
                        <a:pt x="10" y="56"/>
                      </a:lnTo>
                      <a:lnTo>
                        <a:pt x="6" y="52"/>
                      </a:lnTo>
                      <a:lnTo>
                        <a:pt x="2" y="46"/>
                      </a:lnTo>
                      <a:lnTo>
                        <a:pt x="0" y="38"/>
                      </a:lnTo>
                      <a:lnTo>
                        <a:pt x="0" y="33"/>
                      </a:lnTo>
                      <a:lnTo>
                        <a:pt x="16" y="33"/>
                      </a:lnTo>
                      <a:close/>
                      <a:moveTo>
                        <a:pt x="22" y="44"/>
                      </a:moveTo>
                      <a:lnTo>
                        <a:pt x="22" y="44"/>
                      </a:lnTo>
                      <a:lnTo>
                        <a:pt x="16" y="50"/>
                      </a:lnTo>
                      <a:lnTo>
                        <a:pt x="22" y="44"/>
                      </a:lnTo>
                      <a:close/>
                      <a:moveTo>
                        <a:pt x="22" y="44"/>
                      </a:moveTo>
                      <a:lnTo>
                        <a:pt x="27" y="48"/>
                      </a:lnTo>
                      <a:lnTo>
                        <a:pt x="33" y="50"/>
                      </a:lnTo>
                      <a:lnTo>
                        <a:pt x="33" y="65"/>
                      </a:lnTo>
                      <a:lnTo>
                        <a:pt x="27" y="65"/>
                      </a:lnTo>
                      <a:lnTo>
                        <a:pt x="20" y="63"/>
                      </a:lnTo>
                      <a:lnTo>
                        <a:pt x="14" y="59"/>
                      </a:lnTo>
                      <a:lnTo>
                        <a:pt x="10" y="56"/>
                      </a:lnTo>
                      <a:lnTo>
                        <a:pt x="22" y="44"/>
                      </a:lnTo>
                      <a:close/>
                      <a:moveTo>
                        <a:pt x="33" y="50"/>
                      </a:moveTo>
                      <a:lnTo>
                        <a:pt x="33" y="50"/>
                      </a:lnTo>
                      <a:lnTo>
                        <a:pt x="33" y="65"/>
                      </a:lnTo>
                      <a:lnTo>
                        <a:pt x="33" y="50"/>
                      </a:lnTo>
                      <a:close/>
                    </a:path>
                  </a:pathLst>
                </a:custGeom>
                <a:solidFill>
                  <a:srgbClr val="FF9900"/>
                </a:solidFill>
                <a:ln w="9525">
                  <a:solidFill>
                    <a:srgbClr val="FF9900"/>
                  </a:solidFill>
                  <a:round/>
                  <a:headEnd/>
                  <a:tailEnd/>
                </a:ln>
              </p:spPr>
              <p:txBody>
                <a:bodyPr/>
                <a:lstStyle/>
                <a:p>
                  <a:endParaRPr lang="es-ES"/>
                </a:p>
              </p:txBody>
            </p:sp>
            <p:sp>
              <p:nvSpPr>
                <p:cNvPr id="1549" name="Freeform 69"/>
                <p:cNvSpPr>
                  <a:spLocks noEditPoints="1"/>
                </p:cNvSpPr>
                <p:nvPr/>
              </p:nvSpPr>
              <p:spPr bwMode="auto">
                <a:xfrm>
                  <a:off x="1134" y="1638"/>
                  <a:ext cx="35" cy="45"/>
                </a:xfrm>
                <a:custGeom>
                  <a:avLst/>
                  <a:gdLst>
                    <a:gd name="T0" fmla="*/ 3 w 67"/>
                    <a:gd name="T1" fmla="*/ 12 h 65"/>
                    <a:gd name="T2" fmla="*/ 3 w 67"/>
                    <a:gd name="T3" fmla="*/ 15 h 65"/>
                    <a:gd name="T4" fmla="*/ 3 w 67"/>
                    <a:gd name="T5" fmla="*/ 12 h 65"/>
                    <a:gd name="T6" fmla="*/ 4 w 67"/>
                    <a:gd name="T7" fmla="*/ 10 h 65"/>
                    <a:gd name="T8" fmla="*/ 4 w 67"/>
                    <a:gd name="T9" fmla="*/ 13 h 65"/>
                    <a:gd name="T10" fmla="*/ 3 w 67"/>
                    <a:gd name="T11" fmla="*/ 15 h 65"/>
                    <a:gd name="T12" fmla="*/ 3 w 67"/>
                    <a:gd name="T13" fmla="*/ 12 h 65"/>
                    <a:gd name="T14" fmla="*/ 4 w 67"/>
                    <a:gd name="T15" fmla="*/ 8 h 65"/>
                    <a:gd name="T16" fmla="*/ 5 w 67"/>
                    <a:gd name="T17" fmla="*/ 8 h 65"/>
                    <a:gd name="T18" fmla="*/ 5 w 67"/>
                    <a:gd name="T19" fmla="*/ 10 h 65"/>
                    <a:gd name="T20" fmla="*/ 4 w 67"/>
                    <a:gd name="T21" fmla="*/ 13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5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2 h 65"/>
                    <a:gd name="T50" fmla="*/ 3 w 67"/>
                    <a:gd name="T51" fmla="*/ 3 h 65"/>
                    <a:gd name="T52" fmla="*/ 3 w 67"/>
                    <a:gd name="T53" fmla="*/ 0 h 65"/>
                    <a:gd name="T54" fmla="*/ 3 w 67"/>
                    <a:gd name="T55" fmla="*/ 3 h 65"/>
                    <a:gd name="T56" fmla="*/ 3 w 67"/>
                    <a:gd name="T57" fmla="*/ 3 h 65"/>
                    <a:gd name="T58" fmla="*/ 3 w 67"/>
                    <a:gd name="T59" fmla="*/ 0 h 65"/>
                    <a:gd name="T60" fmla="*/ 3 w 67"/>
                    <a:gd name="T61" fmla="*/ 3 h 65"/>
                    <a:gd name="T62" fmla="*/ 2 w 67"/>
                    <a:gd name="T63" fmla="*/ 5 h 65"/>
                    <a:gd name="T64" fmla="*/ 1 w 67"/>
                    <a:gd name="T65" fmla="*/ 1 h 65"/>
                    <a:gd name="T66" fmla="*/ 2 w 67"/>
                    <a:gd name="T67" fmla="*/ 0 h 65"/>
                    <a:gd name="T68" fmla="*/ 3 w 67"/>
                    <a:gd name="T69" fmla="*/ 3 h 65"/>
                    <a:gd name="T70" fmla="*/ 2 w 67"/>
                    <a:gd name="T71" fmla="*/ 5 h 65"/>
                    <a:gd name="T72" fmla="*/ 2 w 67"/>
                    <a:gd name="T73" fmla="*/ 5 h 65"/>
                    <a:gd name="T74" fmla="*/ 2 w 67"/>
                    <a:gd name="T75" fmla="*/ 6 h 65"/>
                    <a:gd name="T76" fmla="*/ 0 w 67"/>
                    <a:gd name="T77" fmla="*/ 8 h 65"/>
                    <a:gd name="T78" fmla="*/ 1 w 67"/>
                    <a:gd name="T79" fmla="*/ 4 h 65"/>
                    <a:gd name="T80" fmla="*/ 1 w 67"/>
                    <a:gd name="T81" fmla="*/ 2 h 65"/>
                    <a:gd name="T82" fmla="*/ 1 w 67"/>
                    <a:gd name="T83" fmla="*/ 8 h 65"/>
                    <a:gd name="T84" fmla="*/ 0 w 67"/>
                    <a:gd name="T85" fmla="*/ 8 h 65"/>
                    <a:gd name="T86" fmla="*/ 1 w 67"/>
                    <a:gd name="T87" fmla="*/ 8 h 65"/>
                    <a:gd name="T88" fmla="*/ 1 w 67"/>
                    <a:gd name="T89" fmla="*/ 8 h 65"/>
                    <a:gd name="T90" fmla="*/ 0 w 67"/>
                    <a:gd name="T91" fmla="*/ 8 h 65"/>
                    <a:gd name="T92" fmla="*/ 1 w 67"/>
                    <a:gd name="T93" fmla="*/ 8 h 65"/>
                    <a:gd name="T94" fmla="*/ 2 w 67"/>
                    <a:gd name="T95" fmla="*/ 10 h 65"/>
                    <a:gd name="T96" fmla="*/ 1 w 67"/>
                    <a:gd name="T97" fmla="*/ 12 h 65"/>
                    <a:gd name="T98" fmla="*/ 0 w 67"/>
                    <a:gd name="T99" fmla="*/ 8 h 65"/>
                    <a:gd name="T100" fmla="*/ 1 w 67"/>
                    <a:gd name="T101" fmla="*/ 8 h 65"/>
                    <a:gd name="T102" fmla="*/ 2 w 67"/>
                    <a:gd name="T103" fmla="*/ 10 h 65"/>
                    <a:gd name="T104" fmla="*/ 2 w 67"/>
                    <a:gd name="T105" fmla="*/ 10 h 65"/>
                    <a:gd name="T106" fmla="*/ 2 w 67"/>
                    <a:gd name="T107" fmla="*/ 11 h 65"/>
                    <a:gd name="T108" fmla="*/ 3 w 67"/>
                    <a:gd name="T109" fmla="*/ 15 h 65"/>
                    <a:gd name="T110" fmla="*/ 2 w 67"/>
                    <a:gd name="T111" fmla="*/ 15 h 65"/>
                    <a:gd name="T112" fmla="*/ 1 w 67"/>
                    <a:gd name="T113" fmla="*/ 13 h 65"/>
                    <a:gd name="T114" fmla="*/ 3 w 67"/>
                    <a:gd name="T115" fmla="*/ 12 h 65"/>
                    <a:gd name="T116" fmla="*/ 3 w 67"/>
                    <a:gd name="T117" fmla="*/ 15 h 65"/>
                    <a:gd name="T118" fmla="*/ 3 w 67"/>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3" y="50"/>
                      </a:moveTo>
                      <a:lnTo>
                        <a:pt x="33" y="50"/>
                      </a:lnTo>
                      <a:lnTo>
                        <a:pt x="33" y="65"/>
                      </a:lnTo>
                      <a:lnTo>
                        <a:pt x="33" y="50"/>
                      </a:lnTo>
                      <a:close/>
                      <a:moveTo>
                        <a:pt x="33" y="50"/>
                      </a:moveTo>
                      <a:lnTo>
                        <a:pt x="40" y="48"/>
                      </a:lnTo>
                      <a:lnTo>
                        <a:pt x="46" y="44"/>
                      </a:lnTo>
                      <a:lnTo>
                        <a:pt x="58" y="56"/>
                      </a:lnTo>
                      <a:lnTo>
                        <a:pt x="52" y="59"/>
                      </a:lnTo>
                      <a:lnTo>
                        <a:pt x="46" y="63"/>
                      </a:lnTo>
                      <a:lnTo>
                        <a:pt x="40" y="65"/>
                      </a:lnTo>
                      <a:lnTo>
                        <a:pt x="33" y="65"/>
                      </a:lnTo>
                      <a:lnTo>
                        <a:pt x="33" y="50"/>
                      </a:lnTo>
                      <a:close/>
                      <a:moveTo>
                        <a:pt x="46" y="44"/>
                      </a:moveTo>
                      <a:lnTo>
                        <a:pt x="50" y="38"/>
                      </a:lnTo>
                      <a:lnTo>
                        <a:pt x="50" y="33"/>
                      </a:lnTo>
                      <a:lnTo>
                        <a:pt x="67" y="33"/>
                      </a:lnTo>
                      <a:lnTo>
                        <a:pt x="65" y="38"/>
                      </a:lnTo>
                      <a:lnTo>
                        <a:pt x="63" y="46"/>
                      </a:lnTo>
                      <a:lnTo>
                        <a:pt x="61" y="52"/>
                      </a:lnTo>
                      <a:lnTo>
                        <a:pt x="58"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8" y="10"/>
                      </a:lnTo>
                      <a:lnTo>
                        <a:pt x="61" y="13"/>
                      </a:lnTo>
                      <a:lnTo>
                        <a:pt x="63" y="19"/>
                      </a:lnTo>
                      <a:lnTo>
                        <a:pt x="65" y="25"/>
                      </a:lnTo>
                      <a:lnTo>
                        <a:pt x="67" y="33"/>
                      </a:lnTo>
                      <a:lnTo>
                        <a:pt x="50" y="33"/>
                      </a:lnTo>
                      <a:close/>
                      <a:moveTo>
                        <a:pt x="46" y="21"/>
                      </a:moveTo>
                      <a:lnTo>
                        <a:pt x="40" y="17"/>
                      </a:lnTo>
                      <a:lnTo>
                        <a:pt x="33" y="15"/>
                      </a:lnTo>
                      <a:lnTo>
                        <a:pt x="33" y="0"/>
                      </a:lnTo>
                      <a:lnTo>
                        <a:pt x="40" y="0"/>
                      </a:lnTo>
                      <a:lnTo>
                        <a:pt x="46" y="2"/>
                      </a:lnTo>
                      <a:lnTo>
                        <a:pt x="52" y="6"/>
                      </a:lnTo>
                      <a:lnTo>
                        <a:pt x="58" y="10"/>
                      </a:lnTo>
                      <a:lnTo>
                        <a:pt x="46"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1" y="21"/>
                      </a:lnTo>
                      <a:lnTo>
                        <a:pt x="10" y="10"/>
                      </a:lnTo>
                      <a:lnTo>
                        <a:pt x="15" y="6"/>
                      </a:lnTo>
                      <a:lnTo>
                        <a:pt x="21" y="2"/>
                      </a:lnTo>
                      <a:lnTo>
                        <a:pt x="27" y="0"/>
                      </a:lnTo>
                      <a:lnTo>
                        <a:pt x="33" y="0"/>
                      </a:lnTo>
                      <a:lnTo>
                        <a:pt x="33" y="15"/>
                      </a:lnTo>
                      <a:close/>
                      <a:moveTo>
                        <a:pt x="21" y="21"/>
                      </a:moveTo>
                      <a:lnTo>
                        <a:pt x="21" y="21"/>
                      </a:lnTo>
                      <a:lnTo>
                        <a:pt x="15" y="15"/>
                      </a:lnTo>
                      <a:lnTo>
                        <a:pt x="21" y="21"/>
                      </a:lnTo>
                      <a:close/>
                      <a:moveTo>
                        <a:pt x="21" y="21"/>
                      </a:moveTo>
                      <a:lnTo>
                        <a:pt x="17" y="25"/>
                      </a:lnTo>
                      <a:lnTo>
                        <a:pt x="15" y="33"/>
                      </a:lnTo>
                      <a:lnTo>
                        <a:pt x="0" y="33"/>
                      </a:lnTo>
                      <a:lnTo>
                        <a:pt x="0" y="25"/>
                      </a:lnTo>
                      <a:lnTo>
                        <a:pt x="2" y="19"/>
                      </a:lnTo>
                      <a:lnTo>
                        <a:pt x="6" y="13"/>
                      </a:lnTo>
                      <a:lnTo>
                        <a:pt x="10"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8"/>
                      </a:lnTo>
                      <a:lnTo>
                        <a:pt x="21" y="44"/>
                      </a:lnTo>
                      <a:lnTo>
                        <a:pt x="10" y="56"/>
                      </a:lnTo>
                      <a:lnTo>
                        <a:pt x="6" y="52"/>
                      </a:lnTo>
                      <a:lnTo>
                        <a:pt x="2" y="46"/>
                      </a:lnTo>
                      <a:lnTo>
                        <a:pt x="0" y="38"/>
                      </a:lnTo>
                      <a:lnTo>
                        <a:pt x="0" y="33"/>
                      </a:lnTo>
                      <a:lnTo>
                        <a:pt x="15" y="33"/>
                      </a:lnTo>
                      <a:close/>
                      <a:moveTo>
                        <a:pt x="21" y="44"/>
                      </a:moveTo>
                      <a:lnTo>
                        <a:pt x="21" y="44"/>
                      </a:lnTo>
                      <a:lnTo>
                        <a:pt x="15" y="50"/>
                      </a:lnTo>
                      <a:lnTo>
                        <a:pt x="21" y="44"/>
                      </a:lnTo>
                      <a:close/>
                      <a:moveTo>
                        <a:pt x="21" y="44"/>
                      </a:moveTo>
                      <a:lnTo>
                        <a:pt x="27" y="48"/>
                      </a:lnTo>
                      <a:lnTo>
                        <a:pt x="33" y="50"/>
                      </a:lnTo>
                      <a:lnTo>
                        <a:pt x="33" y="65"/>
                      </a:lnTo>
                      <a:lnTo>
                        <a:pt x="27" y="65"/>
                      </a:lnTo>
                      <a:lnTo>
                        <a:pt x="21" y="63"/>
                      </a:lnTo>
                      <a:lnTo>
                        <a:pt x="15" y="59"/>
                      </a:lnTo>
                      <a:lnTo>
                        <a:pt x="10" y="56"/>
                      </a:lnTo>
                      <a:lnTo>
                        <a:pt x="21" y="44"/>
                      </a:lnTo>
                      <a:close/>
                      <a:moveTo>
                        <a:pt x="33" y="50"/>
                      </a:moveTo>
                      <a:lnTo>
                        <a:pt x="33" y="50"/>
                      </a:lnTo>
                      <a:lnTo>
                        <a:pt x="33" y="65"/>
                      </a:lnTo>
                      <a:lnTo>
                        <a:pt x="33" y="50"/>
                      </a:lnTo>
                      <a:close/>
                    </a:path>
                  </a:pathLst>
                </a:custGeom>
                <a:solidFill>
                  <a:srgbClr val="FF9900"/>
                </a:solidFill>
                <a:ln w="9525">
                  <a:solidFill>
                    <a:srgbClr val="FF9900"/>
                  </a:solidFill>
                  <a:round/>
                  <a:headEnd/>
                  <a:tailEnd/>
                </a:ln>
              </p:spPr>
              <p:txBody>
                <a:bodyPr/>
                <a:lstStyle/>
                <a:p>
                  <a:endParaRPr lang="es-ES"/>
                </a:p>
              </p:txBody>
            </p:sp>
            <p:sp>
              <p:nvSpPr>
                <p:cNvPr id="1550" name="Freeform 70"/>
                <p:cNvSpPr>
                  <a:spLocks noEditPoints="1"/>
                </p:cNvSpPr>
                <p:nvPr/>
              </p:nvSpPr>
              <p:spPr bwMode="auto">
                <a:xfrm>
                  <a:off x="1201" y="1638"/>
                  <a:ext cx="35" cy="45"/>
                </a:xfrm>
                <a:custGeom>
                  <a:avLst/>
                  <a:gdLst>
                    <a:gd name="T0" fmla="*/ 3 w 67"/>
                    <a:gd name="T1" fmla="*/ 12 h 65"/>
                    <a:gd name="T2" fmla="*/ 3 w 67"/>
                    <a:gd name="T3" fmla="*/ 15 h 65"/>
                    <a:gd name="T4" fmla="*/ 3 w 67"/>
                    <a:gd name="T5" fmla="*/ 12 h 65"/>
                    <a:gd name="T6" fmla="*/ 4 w 67"/>
                    <a:gd name="T7" fmla="*/ 10 h 65"/>
                    <a:gd name="T8" fmla="*/ 4 w 67"/>
                    <a:gd name="T9" fmla="*/ 13 h 65"/>
                    <a:gd name="T10" fmla="*/ 3 w 67"/>
                    <a:gd name="T11" fmla="*/ 15 h 65"/>
                    <a:gd name="T12" fmla="*/ 3 w 67"/>
                    <a:gd name="T13" fmla="*/ 12 h 65"/>
                    <a:gd name="T14" fmla="*/ 4 w 67"/>
                    <a:gd name="T15" fmla="*/ 8 h 65"/>
                    <a:gd name="T16" fmla="*/ 5 w 67"/>
                    <a:gd name="T17" fmla="*/ 8 h 65"/>
                    <a:gd name="T18" fmla="*/ 5 w 67"/>
                    <a:gd name="T19" fmla="*/ 10 h 65"/>
                    <a:gd name="T20" fmla="*/ 4 w 67"/>
                    <a:gd name="T21" fmla="*/ 13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5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2 h 65"/>
                    <a:gd name="T50" fmla="*/ 3 w 67"/>
                    <a:gd name="T51" fmla="*/ 3 h 65"/>
                    <a:gd name="T52" fmla="*/ 3 w 67"/>
                    <a:gd name="T53" fmla="*/ 0 h 65"/>
                    <a:gd name="T54" fmla="*/ 3 w 67"/>
                    <a:gd name="T55" fmla="*/ 3 h 65"/>
                    <a:gd name="T56" fmla="*/ 3 w 67"/>
                    <a:gd name="T57" fmla="*/ 3 h 65"/>
                    <a:gd name="T58" fmla="*/ 3 w 67"/>
                    <a:gd name="T59" fmla="*/ 0 h 65"/>
                    <a:gd name="T60" fmla="*/ 3 w 67"/>
                    <a:gd name="T61" fmla="*/ 3 h 65"/>
                    <a:gd name="T62" fmla="*/ 2 w 67"/>
                    <a:gd name="T63" fmla="*/ 5 h 65"/>
                    <a:gd name="T64" fmla="*/ 1 w 67"/>
                    <a:gd name="T65" fmla="*/ 1 h 65"/>
                    <a:gd name="T66" fmla="*/ 2 w 67"/>
                    <a:gd name="T67" fmla="*/ 0 h 65"/>
                    <a:gd name="T68" fmla="*/ 3 w 67"/>
                    <a:gd name="T69" fmla="*/ 3 h 65"/>
                    <a:gd name="T70" fmla="*/ 2 w 67"/>
                    <a:gd name="T71" fmla="*/ 5 h 65"/>
                    <a:gd name="T72" fmla="*/ 2 w 67"/>
                    <a:gd name="T73" fmla="*/ 5 h 65"/>
                    <a:gd name="T74" fmla="*/ 2 w 67"/>
                    <a:gd name="T75" fmla="*/ 6 h 65"/>
                    <a:gd name="T76" fmla="*/ 0 w 67"/>
                    <a:gd name="T77" fmla="*/ 8 h 65"/>
                    <a:gd name="T78" fmla="*/ 1 w 67"/>
                    <a:gd name="T79" fmla="*/ 4 h 65"/>
                    <a:gd name="T80" fmla="*/ 1 w 67"/>
                    <a:gd name="T81" fmla="*/ 2 h 65"/>
                    <a:gd name="T82" fmla="*/ 2 w 67"/>
                    <a:gd name="T83" fmla="*/ 8 h 65"/>
                    <a:gd name="T84" fmla="*/ 0 w 67"/>
                    <a:gd name="T85" fmla="*/ 8 h 65"/>
                    <a:gd name="T86" fmla="*/ 2 w 67"/>
                    <a:gd name="T87" fmla="*/ 8 h 65"/>
                    <a:gd name="T88" fmla="*/ 2 w 67"/>
                    <a:gd name="T89" fmla="*/ 8 h 65"/>
                    <a:gd name="T90" fmla="*/ 0 w 67"/>
                    <a:gd name="T91" fmla="*/ 8 h 65"/>
                    <a:gd name="T92" fmla="*/ 2 w 67"/>
                    <a:gd name="T93" fmla="*/ 8 h 65"/>
                    <a:gd name="T94" fmla="*/ 2 w 67"/>
                    <a:gd name="T95" fmla="*/ 10 h 65"/>
                    <a:gd name="T96" fmla="*/ 1 w 67"/>
                    <a:gd name="T97" fmla="*/ 12 h 65"/>
                    <a:gd name="T98" fmla="*/ 1 w 67"/>
                    <a:gd name="T99" fmla="*/ 8 h 65"/>
                    <a:gd name="T100" fmla="*/ 2 w 67"/>
                    <a:gd name="T101" fmla="*/ 8 h 65"/>
                    <a:gd name="T102" fmla="*/ 2 w 67"/>
                    <a:gd name="T103" fmla="*/ 10 h 65"/>
                    <a:gd name="T104" fmla="*/ 2 w 67"/>
                    <a:gd name="T105" fmla="*/ 10 h 65"/>
                    <a:gd name="T106" fmla="*/ 2 w 67"/>
                    <a:gd name="T107" fmla="*/ 11 h 65"/>
                    <a:gd name="T108" fmla="*/ 3 w 67"/>
                    <a:gd name="T109" fmla="*/ 15 h 65"/>
                    <a:gd name="T110" fmla="*/ 2 w 67"/>
                    <a:gd name="T111" fmla="*/ 15 h 65"/>
                    <a:gd name="T112" fmla="*/ 1 w 67"/>
                    <a:gd name="T113" fmla="*/ 13 h 65"/>
                    <a:gd name="T114" fmla="*/ 3 w 67"/>
                    <a:gd name="T115" fmla="*/ 12 h 65"/>
                    <a:gd name="T116" fmla="*/ 3 w 67"/>
                    <a:gd name="T117" fmla="*/ 15 h 65"/>
                    <a:gd name="T118" fmla="*/ 3 w 67"/>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4" y="50"/>
                      </a:moveTo>
                      <a:lnTo>
                        <a:pt x="34" y="50"/>
                      </a:lnTo>
                      <a:lnTo>
                        <a:pt x="34" y="65"/>
                      </a:lnTo>
                      <a:lnTo>
                        <a:pt x="34" y="50"/>
                      </a:lnTo>
                      <a:close/>
                      <a:moveTo>
                        <a:pt x="34" y="50"/>
                      </a:moveTo>
                      <a:lnTo>
                        <a:pt x="40" y="48"/>
                      </a:lnTo>
                      <a:lnTo>
                        <a:pt x="46" y="44"/>
                      </a:lnTo>
                      <a:lnTo>
                        <a:pt x="57" y="56"/>
                      </a:lnTo>
                      <a:lnTo>
                        <a:pt x="52" y="59"/>
                      </a:lnTo>
                      <a:lnTo>
                        <a:pt x="46" y="63"/>
                      </a:lnTo>
                      <a:lnTo>
                        <a:pt x="40" y="65"/>
                      </a:lnTo>
                      <a:lnTo>
                        <a:pt x="34" y="65"/>
                      </a:lnTo>
                      <a:lnTo>
                        <a:pt x="34" y="50"/>
                      </a:lnTo>
                      <a:close/>
                      <a:moveTo>
                        <a:pt x="46" y="44"/>
                      </a:moveTo>
                      <a:lnTo>
                        <a:pt x="50" y="38"/>
                      </a:lnTo>
                      <a:lnTo>
                        <a:pt x="50" y="33"/>
                      </a:lnTo>
                      <a:lnTo>
                        <a:pt x="67" y="33"/>
                      </a:lnTo>
                      <a:lnTo>
                        <a:pt x="65" y="38"/>
                      </a:lnTo>
                      <a:lnTo>
                        <a:pt x="63" y="46"/>
                      </a:lnTo>
                      <a:lnTo>
                        <a:pt x="61" y="52"/>
                      </a:lnTo>
                      <a:lnTo>
                        <a:pt x="57"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7" y="10"/>
                      </a:lnTo>
                      <a:lnTo>
                        <a:pt x="61" y="13"/>
                      </a:lnTo>
                      <a:lnTo>
                        <a:pt x="63" y="19"/>
                      </a:lnTo>
                      <a:lnTo>
                        <a:pt x="65" y="25"/>
                      </a:lnTo>
                      <a:lnTo>
                        <a:pt x="67" y="33"/>
                      </a:lnTo>
                      <a:lnTo>
                        <a:pt x="50" y="33"/>
                      </a:lnTo>
                      <a:close/>
                      <a:moveTo>
                        <a:pt x="46" y="21"/>
                      </a:moveTo>
                      <a:lnTo>
                        <a:pt x="40" y="17"/>
                      </a:lnTo>
                      <a:lnTo>
                        <a:pt x="34" y="15"/>
                      </a:lnTo>
                      <a:lnTo>
                        <a:pt x="34" y="0"/>
                      </a:lnTo>
                      <a:lnTo>
                        <a:pt x="40" y="0"/>
                      </a:lnTo>
                      <a:lnTo>
                        <a:pt x="46" y="2"/>
                      </a:lnTo>
                      <a:lnTo>
                        <a:pt x="52" y="6"/>
                      </a:lnTo>
                      <a:lnTo>
                        <a:pt x="57" y="10"/>
                      </a:lnTo>
                      <a:lnTo>
                        <a:pt x="46" y="21"/>
                      </a:lnTo>
                      <a:close/>
                      <a:moveTo>
                        <a:pt x="34" y="15"/>
                      </a:moveTo>
                      <a:lnTo>
                        <a:pt x="34" y="15"/>
                      </a:lnTo>
                      <a:lnTo>
                        <a:pt x="34" y="0"/>
                      </a:lnTo>
                      <a:lnTo>
                        <a:pt x="34" y="15"/>
                      </a:lnTo>
                      <a:close/>
                      <a:moveTo>
                        <a:pt x="34" y="15"/>
                      </a:moveTo>
                      <a:lnTo>
                        <a:pt x="34" y="15"/>
                      </a:lnTo>
                      <a:lnTo>
                        <a:pt x="34" y="0"/>
                      </a:lnTo>
                      <a:lnTo>
                        <a:pt x="34" y="15"/>
                      </a:lnTo>
                      <a:close/>
                      <a:moveTo>
                        <a:pt x="34" y="15"/>
                      </a:moveTo>
                      <a:lnTo>
                        <a:pt x="27" y="17"/>
                      </a:lnTo>
                      <a:lnTo>
                        <a:pt x="21" y="21"/>
                      </a:lnTo>
                      <a:lnTo>
                        <a:pt x="9" y="10"/>
                      </a:lnTo>
                      <a:lnTo>
                        <a:pt x="15" y="6"/>
                      </a:lnTo>
                      <a:lnTo>
                        <a:pt x="21" y="2"/>
                      </a:lnTo>
                      <a:lnTo>
                        <a:pt x="27" y="0"/>
                      </a:lnTo>
                      <a:lnTo>
                        <a:pt x="34" y="0"/>
                      </a:lnTo>
                      <a:lnTo>
                        <a:pt x="34" y="15"/>
                      </a:lnTo>
                      <a:close/>
                      <a:moveTo>
                        <a:pt x="21" y="21"/>
                      </a:moveTo>
                      <a:lnTo>
                        <a:pt x="21" y="21"/>
                      </a:lnTo>
                      <a:lnTo>
                        <a:pt x="15" y="15"/>
                      </a:lnTo>
                      <a:lnTo>
                        <a:pt x="21" y="21"/>
                      </a:lnTo>
                      <a:close/>
                      <a:moveTo>
                        <a:pt x="21" y="21"/>
                      </a:moveTo>
                      <a:lnTo>
                        <a:pt x="17" y="25"/>
                      </a:lnTo>
                      <a:lnTo>
                        <a:pt x="17" y="33"/>
                      </a:lnTo>
                      <a:lnTo>
                        <a:pt x="0" y="33"/>
                      </a:lnTo>
                      <a:lnTo>
                        <a:pt x="2" y="25"/>
                      </a:lnTo>
                      <a:lnTo>
                        <a:pt x="4" y="19"/>
                      </a:lnTo>
                      <a:lnTo>
                        <a:pt x="6" y="13"/>
                      </a:lnTo>
                      <a:lnTo>
                        <a:pt x="9" y="10"/>
                      </a:lnTo>
                      <a:lnTo>
                        <a:pt x="21" y="21"/>
                      </a:lnTo>
                      <a:close/>
                      <a:moveTo>
                        <a:pt x="17" y="33"/>
                      </a:moveTo>
                      <a:lnTo>
                        <a:pt x="17" y="33"/>
                      </a:lnTo>
                      <a:lnTo>
                        <a:pt x="0" y="33"/>
                      </a:lnTo>
                      <a:lnTo>
                        <a:pt x="17" y="33"/>
                      </a:lnTo>
                      <a:close/>
                      <a:moveTo>
                        <a:pt x="17" y="33"/>
                      </a:moveTo>
                      <a:lnTo>
                        <a:pt x="17" y="33"/>
                      </a:lnTo>
                      <a:lnTo>
                        <a:pt x="0" y="33"/>
                      </a:lnTo>
                      <a:lnTo>
                        <a:pt x="17" y="33"/>
                      </a:lnTo>
                      <a:close/>
                      <a:moveTo>
                        <a:pt x="17" y="33"/>
                      </a:moveTo>
                      <a:lnTo>
                        <a:pt x="17" y="38"/>
                      </a:lnTo>
                      <a:lnTo>
                        <a:pt x="21" y="44"/>
                      </a:lnTo>
                      <a:lnTo>
                        <a:pt x="9" y="56"/>
                      </a:lnTo>
                      <a:lnTo>
                        <a:pt x="6" y="52"/>
                      </a:lnTo>
                      <a:lnTo>
                        <a:pt x="4" y="46"/>
                      </a:lnTo>
                      <a:lnTo>
                        <a:pt x="2" y="38"/>
                      </a:lnTo>
                      <a:lnTo>
                        <a:pt x="0" y="33"/>
                      </a:lnTo>
                      <a:lnTo>
                        <a:pt x="17" y="33"/>
                      </a:lnTo>
                      <a:close/>
                      <a:moveTo>
                        <a:pt x="21" y="44"/>
                      </a:moveTo>
                      <a:lnTo>
                        <a:pt x="21" y="44"/>
                      </a:lnTo>
                      <a:lnTo>
                        <a:pt x="15" y="50"/>
                      </a:lnTo>
                      <a:lnTo>
                        <a:pt x="21" y="44"/>
                      </a:lnTo>
                      <a:close/>
                      <a:moveTo>
                        <a:pt x="21" y="44"/>
                      </a:moveTo>
                      <a:lnTo>
                        <a:pt x="27" y="48"/>
                      </a:lnTo>
                      <a:lnTo>
                        <a:pt x="32" y="50"/>
                      </a:lnTo>
                      <a:lnTo>
                        <a:pt x="32" y="65"/>
                      </a:lnTo>
                      <a:lnTo>
                        <a:pt x="27" y="65"/>
                      </a:lnTo>
                      <a:lnTo>
                        <a:pt x="21" y="63"/>
                      </a:lnTo>
                      <a:lnTo>
                        <a:pt x="15" y="59"/>
                      </a:lnTo>
                      <a:lnTo>
                        <a:pt x="9" y="56"/>
                      </a:lnTo>
                      <a:lnTo>
                        <a:pt x="21" y="44"/>
                      </a:lnTo>
                      <a:close/>
                      <a:moveTo>
                        <a:pt x="32" y="50"/>
                      </a:moveTo>
                      <a:lnTo>
                        <a:pt x="34" y="50"/>
                      </a:lnTo>
                      <a:lnTo>
                        <a:pt x="34" y="65"/>
                      </a:lnTo>
                      <a:lnTo>
                        <a:pt x="32" y="65"/>
                      </a:lnTo>
                      <a:lnTo>
                        <a:pt x="32" y="50"/>
                      </a:lnTo>
                      <a:close/>
                    </a:path>
                  </a:pathLst>
                </a:custGeom>
                <a:solidFill>
                  <a:srgbClr val="FF9900"/>
                </a:solidFill>
                <a:ln w="9525">
                  <a:solidFill>
                    <a:srgbClr val="FF9900"/>
                  </a:solidFill>
                  <a:round/>
                  <a:headEnd/>
                  <a:tailEnd/>
                </a:ln>
              </p:spPr>
              <p:txBody>
                <a:bodyPr/>
                <a:lstStyle/>
                <a:p>
                  <a:endParaRPr lang="es-ES"/>
                </a:p>
              </p:txBody>
            </p:sp>
            <p:sp>
              <p:nvSpPr>
                <p:cNvPr id="1551" name="Freeform 71"/>
                <p:cNvSpPr>
                  <a:spLocks noEditPoints="1"/>
                </p:cNvSpPr>
                <p:nvPr/>
              </p:nvSpPr>
              <p:spPr bwMode="auto">
                <a:xfrm>
                  <a:off x="1261" y="1638"/>
                  <a:ext cx="36" cy="45"/>
                </a:xfrm>
                <a:custGeom>
                  <a:avLst/>
                  <a:gdLst>
                    <a:gd name="T0" fmla="*/ 3 w 67"/>
                    <a:gd name="T1" fmla="*/ 12 h 65"/>
                    <a:gd name="T2" fmla="*/ 3 w 67"/>
                    <a:gd name="T3" fmla="*/ 15 h 65"/>
                    <a:gd name="T4" fmla="*/ 3 w 67"/>
                    <a:gd name="T5" fmla="*/ 12 h 65"/>
                    <a:gd name="T6" fmla="*/ 4 w 67"/>
                    <a:gd name="T7" fmla="*/ 10 h 65"/>
                    <a:gd name="T8" fmla="*/ 4 w 67"/>
                    <a:gd name="T9" fmla="*/ 13 h 65"/>
                    <a:gd name="T10" fmla="*/ 3 w 67"/>
                    <a:gd name="T11" fmla="*/ 15 h 65"/>
                    <a:gd name="T12" fmla="*/ 3 w 67"/>
                    <a:gd name="T13" fmla="*/ 12 h 65"/>
                    <a:gd name="T14" fmla="*/ 4 w 67"/>
                    <a:gd name="T15" fmla="*/ 8 h 65"/>
                    <a:gd name="T16" fmla="*/ 5 w 67"/>
                    <a:gd name="T17" fmla="*/ 8 h 65"/>
                    <a:gd name="T18" fmla="*/ 5 w 67"/>
                    <a:gd name="T19" fmla="*/ 10 h 65"/>
                    <a:gd name="T20" fmla="*/ 5 w 67"/>
                    <a:gd name="T21" fmla="*/ 13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5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5 w 67"/>
                    <a:gd name="T49" fmla="*/ 2 h 65"/>
                    <a:gd name="T50" fmla="*/ 3 w 67"/>
                    <a:gd name="T51" fmla="*/ 3 h 65"/>
                    <a:gd name="T52" fmla="*/ 3 w 67"/>
                    <a:gd name="T53" fmla="*/ 0 h 65"/>
                    <a:gd name="T54" fmla="*/ 3 w 67"/>
                    <a:gd name="T55" fmla="*/ 3 h 65"/>
                    <a:gd name="T56" fmla="*/ 3 w 67"/>
                    <a:gd name="T57" fmla="*/ 3 h 65"/>
                    <a:gd name="T58" fmla="*/ 3 w 67"/>
                    <a:gd name="T59" fmla="*/ 0 h 65"/>
                    <a:gd name="T60" fmla="*/ 3 w 67"/>
                    <a:gd name="T61" fmla="*/ 3 h 65"/>
                    <a:gd name="T62" fmla="*/ 2 w 67"/>
                    <a:gd name="T63" fmla="*/ 5 h 65"/>
                    <a:gd name="T64" fmla="*/ 2 w 67"/>
                    <a:gd name="T65" fmla="*/ 1 h 65"/>
                    <a:gd name="T66" fmla="*/ 2 w 67"/>
                    <a:gd name="T67" fmla="*/ 0 h 65"/>
                    <a:gd name="T68" fmla="*/ 3 w 67"/>
                    <a:gd name="T69" fmla="*/ 3 h 65"/>
                    <a:gd name="T70" fmla="*/ 2 w 67"/>
                    <a:gd name="T71" fmla="*/ 5 h 65"/>
                    <a:gd name="T72" fmla="*/ 2 w 67"/>
                    <a:gd name="T73" fmla="*/ 5 h 65"/>
                    <a:gd name="T74" fmla="*/ 2 w 67"/>
                    <a:gd name="T75" fmla="*/ 6 h 65"/>
                    <a:gd name="T76" fmla="*/ 0 w 67"/>
                    <a:gd name="T77" fmla="*/ 8 h 65"/>
                    <a:gd name="T78" fmla="*/ 1 w 67"/>
                    <a:gd name="T79" fmla="*/ 4 h 65"/>
                    <a:gd name="T80" fmla="*/ 1 w 67"/>
                    <a:gd name="T81" fmla="*/ 2 h 65"/>
                    <a:gd name="T82" fmla="*/ 2 w 67"/>
                    <a:gd name="T83" fmla="*/ 8 h 65"/>
                    <a:gd name="T84" fmla="*/ 0 w 67"/>
                    <a:gd name="T85" fmla="*/ 8 h 65"/>
                    <a:gd name="T86" fmla="*/ 2 w 67"/>
                    <a:gd name="T87" fmla="*/ 8 h 65"/>
                    <a:gd name="T88" fmla="*/ 2 w 67"/>
                    <a:gd name="T89" fmla="*/ 8 h 65"/>
                    <a:gd name="T90" fmla="*/ 0 w 67"/>
                    <a:gd name="T91" fmla="*/ 8 h 65"/>
                    <a:gd name="T92" fmla="*/ 2 w 67"/>
                    <a:gd name="T93" fmla="*/ 8 h 65"/>
                    <a:gd name="T94" fmla="*/ 2 w 67"/>
                    <a:gd name="T95" fmla="*/ 10 h 65"/>
                    <a:gd name="T96" fmla="*/ 1 w 67"/>
                    <a:gd name="T97" fmla="*/ 12 h 65"/>
                    <a:gd name="T98" fmla="*/ 0 w 67"/>
                    <a:gd name="T99" fmla="*/ 8 h 65"/>
                    <a:gd name="T100" fmla="*/ 2 w 67"/>
                    <a:gd name="T101" fmla="*/ 8 h 65"/>
                    <a:gd name="T102" fmla="*/ 2 w 67"/>
                    <a:gd name="T103" fmla="*/ 10 h 65"/>
                    <a:gd name="T104" fmla="*/ 2 w 67"/>
                    <a:gd name="T105" fmla="*/ 10 h 65"/>
                    <a:gd name="T106" fmla="*/ 2 w 67"/>
                    <a:gd name="T107" fmla="*/ 11 h 65"/>
                    <a:gd name="T108" fmla="*/ 3 w 67"/>
                    <a:gd name="T109" fmla="*/ 15 h 65"/>
                    <a:gd name="T110" fmla="*/ 2 w 67"/>
                    <a:gd name="T111" fmla="*/ 15 h 65"/>
                    <a:gd name="T112" fmla="*/ 1 w 67"/>
                    <a:gd name="T113" fmla="*/ 13 h 65"/>
                    <a:gd name="T114" fmla="*/ 3 w 67"/>
                    <a:gd name="T115" fmla="*/ 12 h 65"/>
                    <a:gd name="T116" fmla="*/ 3 w 67"/>
                    <a:gd name="T117" fmla="*/ 15 h 65"/>
                    <a:gd name="T118" fmla="*/ 3 w 67"/>
                    <a:gd name="T119" fmla="*/ 12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3" y="50"/>
                      </a:moveTo>
                      <a:lnTo>
                        <a:pt x="33" y="50"/>
                      </a:lnTo>
                      <a:lnTo>
                        <a:pt x="33" y="65"/>
                      </a:lnTo>
                      <a:lnTo>
                        <a:pt x="33" y="50"/>
                      </a:lnTo>
                      <a:close/>
                      <a:moveTo>
                        <a:pt x="33" y="50"/>
                      </a:moveTo>
                      <a:lnTo>
                        <a:pt x="41" y="48"/>
                      </a:lnTo>
                      <a:lnTo>
                        <a:pt x="46" y="44"/>
                      </a:lnTo>
                      <a:lnTo>
                        <a:pt x="58" y="56"/>
                      </a:lnTo>
                      <a:lnTo>
                        <a:pt x="52" y="59"/>
                      </a:lnTo>
                      <a:lnTo>
                        <a:pt x="46" y="63"/>
                      </a:lnTo>
                      <a:lnTo>
                        <a:pt x="41" y="65"/>
                      </a:lnTo>
                      <a:lnTo>
                        <a:pt x="33" y="65"/>
                      </a:lnTo>
                      <a:lnTo>
                        <a:pt x="33" y="50"/>
                      </a:lnTo>
                      <a:close/>
                      <a:moveTo>
                        <a:pt x="46" y="44"/>
                      </a:moveTo>
                      <a:lnTo>
                        <a:pt x="50" y="38"/>
                      </a:lnTo>
                      <a:lnTo>
                        <a:pt x="50" y="33"/>
                      </a:lnTo>
                      <a:lnTo>
                        <a:pt x="67" y="33"/>
                      </a:lnTo>
                      <a:lnTo>
                        <a:pt x="66" y="38"/>
                      </a:lnTo>
                      <a:lnTo>
                        <a:pt x="64" y="46"/>
                      </a:lnTo>
                      <a:lnTo>
                        <a:pt x="62" y="52"/>
                      </a:lnTo>
                      <a:lnTo>
                        <a:pt x="58"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8" y="10"/>
                      </a:lnTo>
                      <a:lnTo>
                        <a:pt x="62" y="13"/>
                      </a:lnTo>
                      <a:lnTo>
                        <a:pt x="64" y="19"/>
                      </a:lnTo>
                      <a:lnTo>
                        <a:pt x="66" y="25"/>
                      </a:lnTo>
                      <a:lnTo>
                        <a:pt x="67" y="33"/>
                      </a:lnTo>
                      <a:lnTo>
                        <a:pt x="50" y="33"/>
                      </a:lnTo>
                      <a:close/>
                      <a:moveTo>
                        <a:pt x="46" y="21"/>
                      </a:moveTo>
                      <a:lnTo>
                        <a:pt x="41" y="17"/>
                      </a:lnTo>
                      <a:lnTo>
                        <a:pt x="33" y="15"/>
                      </a:lnTo>
                      <a:lnTo>
                        <a:pt x="33" y="0"/>
                      </a:lnTo>
                      <a:lnTo>
                        <a:pt x="41" y="0"/>
                      </a:lnTo>
                      <a:lnTo>
                        <a:pt x="46" y="2"/>
                      </a:lnTo>
                      <a:lnTo>
                        <a:pt x="52" y="6"/>
                      </a:lnTo>
                      <a:lnTo>
                        <a:pt x="58" y="10"/>
                      </a:lnTo>
                      <a:lnTo>
                        <a:pt x="46"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1" y="21"/>
                      </a:lnTo>
                      <a:lnTo>
                        <a:pt x="10" y="10"/>
                      </a:lnTo>
                      <a:lnTo>
                        <a:pt x="16" y="6"/>
                      </a:lnTo>
                      <a:lnTo>
                        <a:pt x="21" y="2"/>
                      </a:lnTo>
                      <a:lnTo>
                        <a:pt x="27" y="0"/>
                      </a:lnTo>
                      <a:lnTo>
                        <a:pt x="33" y="0"/>
                      </a:lnTo>
                      <a:lnTo>
                        <a:pt x="33" y="15"/>
                      </a:lnTo>
                      <a:close/>
                      <a:moveTo>
                        <a:pt x="21" y="21"/>
                      </a:moveTo>
                      <a:lnTo>
                        <a:pt x="21" y="21"/>
                      </a:lnTo>
                      <a:lnTo>
                        <a:pt x="16" y="15"/>
                      </a:lnTo>
                      <a:lnTo>
                        <a:pt x="21" y="21"/>
                      </a:lnTo>
                      <a:close/>
                      <a:moveTo>
                        <a:pt x="21" y="21"/>
                      </a:moveTo>
                      <a:lnTo>
                        <a:pt x="17" y="25"/>
                      </a:lnTo>
                      <a:lnTo>
                        <a:pt x="16" y="33"/>
                      </a:lnTo>
                      <a:lnTo>
                        <a:pt x="0" y="33"/>
                      </a:lnTo>
                      <a:lnTo>
                        <a:pt x="0" y="25"/>
                      </a:lnTo>
                      <a:lnTo>
                        <a:pt x="4" y="19"/>
                      </a:lnTo>
                      <a:lnTo>
                        <a:pt x="6" y="13"/>
                      </a:lnTo>
                      <a:lnTo>
                        <a:pt x="10" y="10"/>
                      </a:lnTo>
                      <a:lnTo>
                        <a:pt x="21" y="21"/>
                      </a:lnTo>
                      <a:close/>
                      <a:moveTo>
                        <a:pt x="16" y="33"/>
                      </a:moveTo>
                      <a:lnTo>
                        <a:pt x="16" y="33"/>
                      </a:lnTo>
                      <a:lnTo>
                        <a:pt x="0" y="33"/>
                      </a:lnTo>
                      <a:lnTo>
                        <a:pt x="16" y="33"/>
                      </a:lnTo>
                      <a:close/>
                      <a:moveTo>
                        <a:pt x="16" y="33"/>
                      </a:moveTo>
                      <a:lnTo>
                        <a:pt x="16" y="33"/>
                      </a:lnTo>
                      <a:lnTo>
                        <a:pt x="0" y="33"/>
                      </a:lnTo>
                      <a:lnTo>
                        <a:pt x="16" y="33"/>
                      </a:lnTo>
                      <a:close/>
                      <a:moveTo>
                        <a:pt x="16" y="33"/>
                      </a:moveTo>
                      <a:lnTo>
                        <a:pt x="17" y="38"/>
                      </a:lnTo>
                      <a:lnTo>
                        <a:pt x="21" y="44"/>
                      </a:lnTo>
                      <a:lnTo>
                        <a:pt x="10" y="56"/>
                      </a:lnTo>
                      <a:lnTo>
                        <a:pt x="6" y="52"/>
                      </a:lnTo>
                      <a:lnTo>
                        <a:pt x="4" y="46"/>
                      </a:lnTo>
                      <a:lnTo>
                        <a:pt x="0" y="38"/>
                      </a:lnTo>
                      <a:lnTo>
                        <a:pt x="0" y="33"/>
                      </a:lnTo>
                      <a:lnTo>
                        <a:pt x="16" y="33"/>
                      </a:lnTo>
                      <a:close/>
                      <a:moveTo>
                        <a:pt x="21" y="44"/>
                      </a:moveTo>
                      <a:lnTo>
                        <a:pt x="21" y="44"/>
                      </a:lnTo>
                      <a:lnTo>
                        <a:pt x="16" y="50"/>
                      </a:lnTo>
                      <a:lnTo>
                        <a:pt x="21" y="44"/>
                      </a:lnTo>
                      <a:close/>
                      <a:moveTo>
                        <a:pt x="21" y="44"/>
                      </a:moveTo>
                      <a:lnTo>
                        <a:pt x="27" y="48"/>
                      </a:lnTo>
                      <a:lnTo>
                        <a:pt x="33" y="50"/>
                      </a:lnTo>
                      <a:lnTo>
                        <a:pt x="33" y="65"/>
                      </a:lnTo>
                      <a:lnTo>
                        <a:pt x="27" y="65"/>
                      </a:lnTo>
                      <a:lnTo>
                        <a:pt x="21" y="63"/>
                      </a:lnTo>
                      <a:lnTo>
                        <a:pt x="16" y="59"/>
                      </a:lnTo>
                      <a:lnTo>
                        <a:pt x="10" y="56"/>
                      </a:lnTo>
                      <a:lnTo>
                        <a:pt x="21" y="44"/>
                      </a:lnTo>
                      <a:close/>
                      <a:moveTo>
                        <a:pt x="33" y="50"/>
                      </a:moveTo>
                      <a:lnTo>
                        <a:pt x="33" y="50"/>
                      </a:lnTo>
                      <a:lnTo>
                        <a:pt x="33" y="65"/>
                      </a:lnTo>
                      <a:lnTo>
                        <a:pt x="33" y="50"/>
                      </a:lnTo>
                      <a:close/>
                    </a:path>
                  </a:pathLst>
                </a:custGeom>
                <a:solidFill>
                  <a:srgbClr val="FF9900"/>
                </a:solidFill>
                <a:ln w="9525">
                  <a:solidFill>
                    <a:srgbClr val="FF9900"/>
                  </a:solidFill>
                  <a:round/>
                  <a:headEnd/>
                  <a:tailEnd/>
                </a:ln>
              </p:spPr>
              <p:txBody>
                <a:bodyPr/>
                <a:lstStyle/>
                <a:p>
                  <a:endParaRPr lang="es-ES"/>
                </a:p>
              </p:txBody>
            </p:sp>
            <p:sp>
              <p:nvSpPr>
                <p:cNvPr id="1552" name="Freeform 72"/>
                <p:cNvSpPr>
                  <a:spLocks noEditPoints="1"/>
                </p:cNvSpPr>
                <p:nvPr/>
              </p:nvSpPr>
              <p:spPr bwMode="auto">
                <a:xfrm>
                  <a:off x="1386" y="1683"/>
                  <a:ext cx="35" cy="46"/>
                </a:xfrm>
                <a:custGeom>
                  <a:avLst/>
                  <a:gdLst>
                    <a:gd name="T0" fmla="*/ 3 w 67"/>
                    <a:gd name="T1" fmla="*/ 13 h 65"/>
                    <a:gd name="T2" fmla="*/ 3 w 67"/>
                    <a:gd name="T3" fmla="*/ 16 h 65"/>
                    <a:gd name="T4" fmla="*/ 3 w 67"/>
                    <a:gd name="T5" fmla="*/ 13 h 65"/>
                    <a:gd name="T6" fmla="*/ 4 w 67"/>
                    <a:gd name="T7" fmla="*/ 11 h 65"/>
                    <a:gd name="T8" fmla="*/ 4 w 67"/>
                    <a:gd name="T9" fmla="*/ 16 h 65"/>
                    <a:gd name="T10" fmla="*/ 3 w 67"/>
                    <a:gd name="T11" fmla="*/ 16 h 65"/>
                    <a:gd name="T12" fmla="*/ 3 w 67"/>
                    <a:gd name="T13" fmla="*/ 13 h 65"/>
                    <a:gd name="T14" fmla="*/ 4 w 67"/>
                    <a:gd name="T15" fmla="*/ 11 h 65"/>
                    <a:gd name="T16" fmla="*/ 5 w 67"/>
                    <a:gd name="T17" fmla="*/ 8 h 65"/>
                    <a:gd name="T18" fmla="*/ 5 w 67"/>
                    <a:gd name="T19" fmla="*/ 11 h 65"/>
                    <a:gd name="T20" fmla="*/ 4 w 67"/>
                    <a:gd name="T21" fmla="*/ 14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6 h 65"/>
                    <a:gd name="T36" fmla="*/ 5 w 67"/>
                    <a:gd name="T37" fmla="*/ 4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3 h 65"/>
                    <a:gd name="T50" fmla="*/ 3 w 67"/>
                    <a:gd name="T51" fmla="*/ 4 h 65"/>
                    <a:gd name="T52" fmla="*/ 3 w 67"/>
                    <a:gd name="T53" fmla="*/ 0 h 65"/>
                    <a:gd name="T54" fmla="*/ 3 w 67"/>
                    <a:gd name="T55" fmla="*/ 4 h 65"/>
                    <a:gd name="T56" fmla="*/ 3 w 67"/>
                    <a:gd name="T57" fmla="*/ 4 h 65"/>
                    <a:gd name="T58" fmla="*/ 3 w 67"/>
                    <a:gd name="T59" fmla="*/ 0 h 65"/>
                    <a:gd name="T60" fmla="*/ 3 w 67"/>
                    <a:gd name="T61" fmla="*/ 4 h 65"/>
                    <a:gd name="T62" fmla="*/ 2 w 67"/>
                    <a:gd name="T63" fmla="*/ 6 h 65"/>
                    <a:gd name="T64" fmla="*/ 1 w 67"/>
                    <a:gd name="T65" fmla="*/ 1 h 65"/>
                    <a:gd name="T66" fmla="*/ 2 w 67"/>
                    <a:gd name="T67" fmla="*/ 0 h 65"/>
                    <a:gd name="T68" fmla="*/ 3 w 67"/>
                    <a:gd name="T69" fmla="*/ 4 h 65"/>
                    <a:gd name="T70" fmla="*/ 2 w 67"/>
                    <a:gd name="T71" fmla="*/ 6 h 65"/>
                    <a:gd name="T72" fmla="*/ 2 w 67"/>
                    <a:gd name="T73" fmla="*/ 6 h 65"/>
                    <a:gd name="T74" fmla="*/ 2 w 67"/>
                    <a:gd name="T75" fmla="*/ 6 h 65"/>
                    <a:gd name="T76" fmla="*/ 0 w 67"/>
                    <a:gd name="T77" fmla="*/ 8 h 65"/>
                    <a:gd name="T78" fmla="*/ 1 w 67"/>
                    <a:gd name="T79" fmla="*/ 4 h 65"/>
                    <a:gd name="T80" fmla="*/ 1 w 67"/>
                    <a:gd name="T81" fmla="*/ 3 h 65"/>
                    <a:gd name="T82" fmla="*/ 1 w 67"/>
                    <a:gd name="T83" fmla="*/ 8 h 65"/>
                    <a:gd name="T84" fmla="*/ 0 w 67"/>
                    <a:gd name="T85" fmla="*/ 8 h 65"/>
                    <a:gd name="T86" fmla="*/ 1 w 67"/>
                    <a:gd name="T87" fmla="*/ 8 h 65"/>
                    <a:gd name="T88" fmla="*/ 1 w 67"/>
                    <a:gd name="T89" fmla="*/ 8 h 65"/>
                    <a:gd name="T90" fmla="*/ 0 w 67"/>
                    <a:gd name="T91" fmla="*/ 8 h 65"/>
                    <a:gd name="T92" fmla="*/ 1 w 67"/>
                    <a:gd name="T93" fmla="*/ 8 h 65"/>
                    <a:gd name="T94" fmla="*/ 2 w 67"/>
                    <a:gd name="T95" fmla="*/ 11 h 65"/>
                    <a:gd name="T96" fmla="*/ 1 w 67"/>
                    <a:gd name="T97" fmla="*/ 13 h 65"/>
                    <a:gd name="T98" fmla="*/ 0 w 67"/>
                    <a:gd name="T99" fmla="*/ 11 h 65"/>
                    <a:gd name="T100" fmla="*/ 1 w 67"/>
                    <a:gd name="T101" fmla="*/ 8 h 65"/>
                    <a:gd name="T102" fmla="*/ 2 w 67"/>
                    <a:gd name="T103" fmla="*/ 11 h 65"/>
                    <a:gd name="T104" fmla="*/ 2 w 67"/>
                    <a:gd name="T105" fmla="*/ 11 h 65"/>
                    <a:gd name="T106" fmla="*/ 2 w 67"/>
                    <a:gd name="T107" fmla="*/ 12 h 65"/>
                    <a:gd name="T108" fmla="*/ 3 w 67"/>
                    <a:gd name="T109" fmla="*/ 16 h 65"/>
                    <a:gd name="T110" fmla="*/ 2 w 67"/>
                    <a:gd name="T111" fmla="*/ 16 h 65"/>
                    <a:gd name="T112" fmla="*/ 1 w 67"/>
                    <a:gd name="T113" fmla="*/ 14 h 65"/>
                    <a:gd name="T114" fmla="*/ 3 w 67"/>
                    <a:gd name="T115" fmla="*/ 13 h 65"/>
                    <a:gd name="T116" fmla="*/ 3 w 67"/>
                    <a:gd name="T117" fmla="*/ 16 h 65"/>
                    <a:gd name="T118" fmla="*/ 3 w 67"/>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2" y="50"/>
                      </a:moveTo>
                      <a:lnTo>
                        <a:pt x="32" y="50"/>
                      </a:lnTo>
                      <a:lnTo>
                        <a:pt x="32" y="65"/>
                      </a:lnTo>
                      <a:lnTo>
                        <a:pt x="32" y="50"/>
                      </a:lnTo>
                      <a:close/>
                      <a:moveTo>
                        <a:pt x="32" y="50"/>
                      </a:moveTo>
                      <a:lnTo>
                        <a:pt x="40" y="48"/>
                      </a:lnTo>
                      <a:lnTo>
                        <a:pt x="46" y="46"/>
                      </a:lnTo>
                      <a:lnTo>
                        <a:pt x="57" y="56"/>
                      </a:lnTo>
                      <a:lnTo>
                        <a:pt x="52" y="62"/>
                      </a:lnTo>
                      <a:lnTo>
                        <a:pt x="46" y="64"/>
                      </a:lnTo>
                      <a:lnTo>
                        <a:pt x="40" y="65"/>
                      </a:lnTo>
                      <a:lnTo>
                        <a:pt x="32" y="65"/>
                      </a:lnTo>
                      <a:lnTo>
                        <a:pt x="32" y="50"/>
                      </a:lnTo>
                      <a:close/>
                      <a:moveTo>
                        <a:pt x="46" y="46"/>
                      </a:moveTo>
                      <a:lnTo>
                        <a:pt x="50" y="41"/>
                      </a:lnTo>
                      <a:lnTo>
                        <a:pt x="50" y="33"/>
                      </a:lnTo>
                      <a:lnTo>
                        <a:pt x="67" y="33"/>
                      </a:lnTo>
                      <a:lnTo>
                        <a:pt x="65" y="41"/>
                      </a:lnTo>
                      <a:lnTo>
                        <a:pt x="63" y="46"/>
                      </a:lnTo>
                      <a:lnTo>
                        <a:pt x="61" y="52"/>
                      </a:lnTo>
                      <a:lnTo>
                        <a:pt x="57" y="56"/>
                      </a:lnTo>
                      <a:lnTo>
                        <a:pt x="46" y="46"/>
                      </a:lnTo>
                      <a:close/>
                      <a:moveTo>
                        <a:pt x="50" y="33"/>
                      </a:moveTo>
                      <a:lnTo>
                        <a:pt x="50" y="33"/>
                      </a:lnTo>
                      <a:lnTo>
                        <a:pt x="67" y="33"/>
                      </a:lnTo>
                      <a:lnTo>
                        <a:pt x="50" y="33"/>
                      </a:lnTo>
                      <a:close/>
                      <a:moveTo>
                        <a:pt x="50" y="33"/>
                      </a:moveTo>
                      <a:lnTo>
                        <a:pt x="50" y="33"/>
                      </a:lnTo>
                      <a:lnTo>
                        <a:pt x="67" y="33"/>
                      </a:lnTo>
                      <a:lnTo>
                        <a:pt x="50" y="33"/>
                      </a:lnTo>
                      <a:close/>
                      <a:moveTo>
                        <a:pt x="50" y="33"/>
                      </a:moveTo>
                      <a:lnTo>
                        <a:pt x="50" y="27"/>
                      </a:lnTo>
                      <a:lnTo>
                        <a:pt x="46" y="21"/>
                      </a:lnTo>
                      <a:lnTo>
                        <a:pt x="55" y="10"/>
                      </a:lnTo>
                      <a:lnTo>
                        <a:pt x="61" y="16"/>
                      </a:lnTo>
                      <a:lnTo>
                        <a:pt x="63" y="19"/>
                      </a:lnTo>
                      <a:lnTo>
                        <a:pt x="65" y="27"/>
                      </a:lnTo>
                      <a:lnTo>
                        <a:pt x="67" y="33"/>
                      </a:lnTo>
                      <a:lnTo>
                        <a:pt x="50" y="33"/>
                      </a:lnTo>
                      <a:close/>
                      <a:moveTo>
                        <a:pt x="46" y="21"/>
                      </a:moveTo>
                      <a:lnTo>
                        <a:pt x="40" y="18"/>
                      </a:lnTo>
                      <a:lnTo>
                        <a:pt x="32" y="16"/>
                      </a:lnTo>
                      <a:lnTo>
                        <a:pt x="32" y="0"/>
                      </a:lnTo>
                      <a:lnTo>
                        <a:pt x="40" y="0"/>
                      </a:lnTo>
                      <a:lnTo>
                        <a:pt x="46" y="2"/>
                      </a:lnTo>
                      <a:lnTo>
                        <a:pt x="52" y="6"/>
                      </a:lnTo>
                      <a:lnTo>
                        <a:pt x="55" y="10"/>
                      </a:lnTo>
                      <a:lnTo>
                        <a:pt x="46" y="21"/>
                      </a:lnTo>
                      <a:close/>
                      <a:moveTo>
                        <a:pt x="32" y="16"/>
                      </a:moveTo>
                      <a:lnTo>
                        <a:pt x="32" y="16"/>
                      </a:lnTo>
                      <a:lnTo>
                        <a:pt x="32" y="0"/>
                      </a:lnTo>
                      <a:lnTo>
                        <a:pt x="32" y="16"/>
                      </a:lnTo>
                      <a:close/>
                      <a:moveTo>
                        <a:pt x="32" y="16"/>
                      </a:moveTo>
                      <a:lnTo>
                        <a:pt x="32" y="16"/>
                      </a:lnTo>
                      <a:lnTo>
                        <a:pt x="32" y="0"/>
                      </a:lnTo>
                      <a:lnTo>
                        <a:pt x="32" y="16"/>
                      </a:lnTo>
                      <a:close/>
                      <a:moveTo>
                        <a:pt x="32" y="16"/>
                      </a:moveTo>
                      <a:lnTo>
                        <a:pt x="27" y="18"/>
                      </a:lnTo>
                      <a:lnTo>
                        <a:pt x="21" y="21"/>
                      </a:lnTo>
                      <a:lnTo>
                        <a:pt x="9" y="10"/>
                      </a:lnTo>
                      <a:lnTo>
                        <a:pt x="15" y="6"/>
                      </a:lnTo>
                      <a:lnTo>
                        <a:pt x="21" y="2"/>
                      </a:lnTo>
                      <a:lnTo>
                        <a:pt x="27" y="0"/>
                      </a:lnTo>
                      <a:lnTo>
                        <a:pt x="32" y="0"/>
                      </a:lnTo>
                      <a:lnTo>
                        <a:pt x="32" y="16"/>
                      </a:lnTo>
                      <a:close/>
                      <a:moveTo>
                        <a:pt x="21" y="21"/>
                      </a:moveTo>
                      <a:lnTo>
                        <a:pt x="21" y="21"/>
                      </a:lnTo>
                      <a:lnTo>
                        <a:pt x="15" y="16"/>
                      </a:lnTo>
                      <a:lnTo>
                        <a:pt x="21" y="21"/>
                      </a:lnTo>
                      <a:close/>
                      <a:moveTo>
                        <a:pt x="21" y="21"/>
                      </a:moveTo>
                      <a:lnTo>
                        <a:pt x="17" y="27"/>
                      </a:lnTo>
                      <a:lnTo>
                        <a:pt x="15" y="33"/>
                      </a:lnTo>
                      <a:lnTo>
                        <a:pt x="0" y="33"/>
                      </a:lnTo>
                      <a:lnTo>
                        <a:pt x="0" y="27"/>
                      </a:lnTo>
                      <a:lnTo>
                        <a:pt x="2" y="19"/>
                      </a:lnTo>
                      <a:lnTo>
                        <a:pt x="5" y="16"/>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41"/>
                      </a:lnTo>
                      <a:lnTo>
                        <a:pt x="21" y="46"/>
                      </a:lnTo>
                      <a:lnTo>
                        <a:pt x="9" y="56"/>
                      </a:lnTo>
                      <a:lnTo>
                        <a:pt x="5" y="52"/>
                      </a:lnTo>
                      <a:lnTo>
                        <a:pt x="2" y="46"/>
                      </a:lnTo>
                      <a:lnTo>
                        <a:pt x="0" y="41"/>
                      </a:lnTo>
                      <a:lnTo>
                        <a:pt x="0" y="33"/>
                      </a:lnTo>
                      <a:lnTo>
                        <a:pt x="15" y="33"/>
                      </a:lnTo>
                      <a:close/>
                      <a:moveTo>
                        <a:pt x="21" y="46"/>
                      </a:moveTo>
                      <a:lnTo>
                        <a:pt x="21" y="46"/>
                      </a:lnTo>
                      <a:lnTo>
                        <a:pt x="15" y="50"/>
                      </a:lnTo>
                      <a:lnTo>
                        <a:pt x="21" y="46"/>
                      </a:lnTo>
                      <a:close/>
                      <a:moveTo>
                        <a:pt x="21" y="46"/>
                      </a:moveTo>
                      <a:lnTo>
                        <a:pt x="27" y="48"/>
                      </a:lnTo>
                      <a:lnTo>
                        <a:pt x="32" y="50"/>
                      </a:lnTo>
                      <a:lnTo>
                        <a:pt x="32" y="65"/>
                      </a:lnTo>
                      <a:lnTo>
                        <a:pt x="27" y="65"/>
                      </a:lnTo>
                      <a:lnTo>
                        <a:pt x="21" y="64"/>
                      </a:lnTo>
                      <a:lnTo>
                        <a:pt x="15" y="62"/>
                      </a:lnTo>
                      <a:lnTo>
                        <a:pt x="9" y="56"/>
                      </a:lnTo>
                      <a:lnTo>
                        <a:pt x="21" y="46"/>
                      </a:lnTo>
                      <a:close/>
                      <a:moveTo>
                        <a:pt x="32" y="50"/>
                      </a:moveTo>
                      <a:lnTo>
                        <a:pt x="32" y="50"/>
                      </a:lnTo>
                      <a:lnTo>
                        <a:pt x="32" y="65"/>
                      </a:lnTo>
                      <a:lnTo>
                        <a:pt x="32" y="50"/>
                      </a:lnTo>
                      <a:close/>
                    </a:path>
                  </a:pathLst>
                </a:custGeom>
                <a:solidFill>
                  <a:srgbClr val="FF9900"/>
                </a:solidFill>
                <a:ln w="9525">
                  <a:solidFill>
                    <a:srgbClr val="FF9900"/>
                  </a:solidFill>
                  <a:round/>
                  <a:headEnd/>
                  <a:tailEnd/>
                </a:ln>
              </p:spPr>
              <p:txBody>
                <a:bodyPr/>
                <a:lstStyle/>
                <a:p>
                  <a:endParaRPr lang="es-ES"/>
                </a:p>
              </p:txBody>
            </p:sp>
            <p:sp>
              <p:nvSpPr>
                <p:cNvPr id="1553" name="Freeform 73"/>
                <p:cNvSpPr>
                  <a:spLocks noEditPoints="1"/>
                </p:cNvSpPr>
                <p:nvPr/>
              </p:nvSpPr>
              <p:spPr bwMode="auto">
                <a:xfrm>
                  <a:off x="1411" y="1683"/>
                  <a:ext cx="34" cy="46"/>
                </a:xfrm>
                <a:custGeom>
                  <a:avLst/>
                  <a:gdLst>
                    <a:gd name="T0" fmla="*/ 3 w 65"/>
                    <a:gd name="T1" fmla="*/ 13 h 65"/>
                    <a:gd name="T2" fmla="*/ 3 w 65"/>
                    <a:gd name="T3" fmla="*/ 16 h 65"/>
                    <a:gd name="T4" fmla="*/ 3 w 65"/>
                    <a:gd name="T5" fmla="*/ 13 h 65"/>
                    <a:gd name="T6" fmla="*/ 3 w 65"/>
                    <a:gd name="T7" fmla="*/ 11 h 65"/>
                    <a:gd name="T8" fmla="*/ 4 w 65"/>
                    <a:gd name="T9" fmla="*/ 16 h 65"/>
                    <a:gd name="T10" fmla="*/ 3 w 65"/>
                    <a:gd name="T11" fmla="*/ 16 h 65"/>
                    <a:gd name="T12" fmla="*/ 3 w 65"/>
                    <a:gd name="T13" fmla="*/ 13 h 65"/>
                    <a:gd name="T14" fmla="*/ 4 w 65"/>
                    <a:gd name="T15" fmla="*/ 11 h 65"/>
                    <a:gd name="T16" fmla="*/ 5 w 65"/>
                    <a:gd name="T17" fmla="*/ 8 h 65"/>
                    <a:gd name="T18" fmla="*/ 5 w 65"/>
                    <a:gd name="T19" fmla="*/ 11 h 65"/>
                    <a:gd name="T20" fmla="*/ 4 w 65"/>
                    <a:gd name="T21" fmla="*/ 14 h 65"/>
                    <a:gd name="T22" fmla="*/ 4 w 65"/>
                    <a:gd name="T23" fmla="*/ 8 h 65"/>
                    <a:gd name="T24" fmla="*/ 5 w 65"/>
                    <a:gd name="T25" fmla="*/ 8 h 65"/>
                    <a:gd name="T26" fmla="*/ 4 w 65"/>
                    <a:gd name="T27" fmla="*/ 8 h 65"/>
                    <a:gd name="T28" fmla="*/ 4 w 65"/>
                    <a:gd name="T29" fmla="*/ 8 h 65"/>
                    <a:gd name="T30" fmla="*/ 5 w 65"/>
                    <a:gd name="T31" fmla="*/ 8 h 65"/>
                    <a:gd name="T32" fmla="*/ 4 w 65"/>
                    <a:gd name="T33" fmla="*/ 8 h 65"/>
                    <a:gd name="T34" fmla="*/ 3 w 65"/>
                    <a:gd name="T35" fmla="*/ 6 h 65"/>
                    <a:gd name="T36" fmla="*/ 4 w 65"/>
                    <a:gd name="T37" fmla="*/ 4 h 65"/>
                    <a:gd name="T38" fmla="*/ 5 w 65"/>
                    <a:gd name="T39" fmla="*/ 6 h 65"/>
                    <a:gd name="T40" fmla="*/ 4 w 65"/>
                    <a:gd name="T41" fmla="*/ 8 h 65"/>
                    <a:gd name="T42" fmla="*/ 3 w 65"/>
                    <a:gd name="T43" fmla="*/ 4 h 65"/>
                    <a:gd name="T44" fmla="*/ 3 w 65"/>
                    <a:gd name="T45" fmla="*/ 0 h 65"/>
                    <a:gd name="T46" fmla="*/ 4 w 65"/>
                    <a:gd name="T47" fmla="*/ 1 h 65"/>
                    <a:gd name="T48" fmla="*/ 4 w 65"/>
                    <a:gd name="T49" fmla="*/ 3 h 65"/>
                    <a:gd name="T50" fmla="*/ 3 w 65"/>
                    <a:gd name="T51" fmla="*/ 4 h 65"/>
                    <a:gd name="T52" fmla="*/ 3 w 65"/>
                    <a:gd name="T53" fmla="*/ 0 h 65"/>
                    <a:gd name="T54" fmla="*/ 3 w 65"/>
                    <a:gd name="T55" fmla="*/ 4 h 65"/>
                    <a:gd name="T56" fmla="*/ 3 w 65"/>
                    <a:gd name="T57" fmla="*/ 4 h 65"/>
                    <a:gd name="T58" fmla="*/ 3 w 65"/>
                    <a:gd name="T59" fmla="*/ 0 h 65"/>
                    <a:gd name="T60" fmla="*/ 3 w 65"/>
                    <a:gd name="T61" fmla="*/ 4 h 65"/>
                    <a:gd name="T62" fmla="*/ 2 w 65"/>
                    <a:gd name="T63" fmla="*/ 6 h 65"/>
                    <a:gd name="T64" fmla="*/ 1 w 65"/>
                    <a:gd name="T65" fmla="*/ 1 h 65"/>
                    <a:gd name="T66" fmla="*/ 2 w 65"/>
                    <a:gd name="T67" fmla="*/ 0 h 65"/>
                    <a:gd name="T68" fmla="*/ 3 w 65"/>
                    <a:gd name="T69" fmla="*/ 4 h 65"/>
                    <a:gd name="T70" fmla="*/ 2 w 65"/>
                    <a:gd name="T71" fmla="*/ 6 h 65"/>
                    <a:gd name="T72" fmla="*/ 2 w 65"/>
                    <a:gd name="T73" fmla="*/ 6 h 65"/>
                    <a:gd name="T74" fmla="*/ 2 w 65"/>
                    <a:gd name="T75" fmla="*/ 6 h 65"/>
                    <a:gd name="T76" fmla="*/ 0 w 65"/>
                    <a:gd name="T77" fmla="*/ 8 h 65"/>
                    <a:gd name="T78" fmla="*/ 1 w 65"/>
                    <a:gd name="T79" fmla="*/ 4 h 65"/>
                    <a:gd name="T80" fmla="*/ 1 w 65"/>
                    <a:gd name="T81" fmla="*/ 3 h 65"/>
                    <a:gd name="T82" fmla="*/ 1 w 65"/>
                    <a:gd name="T83" fmla="*/ 8 h 65"/>
                    <a:gd name="T84" fmla="*/ 0 w 65"/>
                    <a:gd name="T85" fmla="*/ 8 h 65"/>
                    <a:gd name="T86" fmla="*/ 1 w 65"/>
                    <a:gd name="T87" fmla="*/ 8 h 65"/>
                    <a:gd name="T88" fmla="*/ 1 w 65"/>
                    <a:gd name="T89" fmla="*/ 8 h 65"/>
                    <a:gd name="T90" fmla="*/ 0 w 65"/>
                    <a:gd name="T91" fmla="*/ 8 h 65"/>
                    <a:gd name="T92" fmla="*/ 1 w 65"/>
                    <a:gd name="T93" fmla="*/ 8 h 65"/>
                    <a:gd name="T94" fmla="*/ 2 w 65"/>
                    <a:gd name="T95" fmla="*/ 11 h 65"/>
                    <a:gd name="T96" fmla="*/ 1 w 65"/>
                    <a:gd name="T97" fmla="*/ 13 h 65"/>
                    <a:gd name="T98" fmla="*/ 0 w 65"/>
                    <a:gd name="T99" fmla="*/ 11 h 65"/>
                    <a:gd name="T100" fmla="*/ 1 w 65"/>
                    <a:gd name="T101" fmla="*/ 8 h 65"/>
                    <a:gd name="T102" fmla="*/ 2 w 65"/>
                    <a:gd name="T103" fmla="*/ 11 h 65"/>
                    <a:gd name="T104" fmla="*/ 2 w 65"/>
                    <a:gd name="T105" fmla="*/ 11 h 65"/>
                    <a:gd name="T106" fmla="*/ 2 w 65"/>
                    <a:gd name="T107" fmla="*/ 12 h 65"/>
                    <a:gd name="T108" fmla="*/ 3 w 65"/>
                    <a:gd name="T109" fmla="*/ 16 h 65"/>
                    <a:gd name="T110" fmla="*/ 2 w 65"/>
                    <a:gd name="T111" fmla="*/ 16 h 65"/>
                    <a:gd name="T112" fmla="*/ 1 w 65"/>
                    <a:gd name="T113" fmla="*/ 14 h 65"/>
                    <a:gd name="T114" fmla="*/ 3 w 65"/>
                    <a:gd name="T115" fmla="*/ 13 h 65"/>
                    <a:gd name="T116" fmla="*/ 3 w 65"/>
                    <a:gd name="T117" fmla="*/ 16 h 65"/>
                    <a:gd name="T118" fmla="*/ 3 w 65"/>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5"/>
                    <a:gd name="T182" fmla="*/ 65 w 65"/>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5">
                      <a:moveTo>
                        <a:pt x="32" y="50"/>
                      </a:moveTo>
                      <a:lnTo>
                        <a:pt x="32" y="50"/>
                      </a:lnTo>
                      <a:lnTo>
                        <a:pt x="32" y="65"/>
                      </a:lnTo>
                      <a:lnTo>
                        <a:pt x="32" y="50"/>
                      </a:lnTo>
                      <a:close/>
                      <a:moveTo>
                        <a:pt x="32" y="50"/>
                      </a:moveTo>
                      <a:lnTo>
                        <a:pt x="40" y="48"/>
                      </a:lnTo>
                      <a:lnTo>
                        <a:pt x="44" y="46"/>
                      </a:lnTo>
                      <a:lnTo>
                        <a:pt x="55" y="56"/>
                      </a:lnTo>
                      <a:lnTo>
                        <a:pt x="52" y="62"/>
                      </a:lnTo>
                      <a:lnTo>
                        <a:pt x="46" y="64"/>
                      </a:lnTo>
                      <a:lnTo>
                        <a:pt x="40" y="65"/>
                      </a:lnTo>
                      <a:lnTo>
                        <a:pt x="32" y="65"/>
                      </a:lnTo>
                      <a:lnTo>
                        <a:pt x="32" y="50"/>
                      </a:lnTo>
                      <a:close/>
                      <a:moveTo>
                        <a:pt x="44" y="46"/>
                      </a:moveTo>
                      <a:lnTo>
                        <a:pt x="48" y="41"/>
                      </a:lnTo>
                      <a:lnTo>
                        <a:pt x="50" y="33"/>
                      </a:lnTo>
                      <a:lnTo>
                        <a:pt x="65" y="33"/>
                      </a:lnTo>
                      <a:lnTo>
                        <a:pt x="65" y="41"/>
                      </a:lnTo>
                      <a:lnTo>
                        <a:pt x="63" y="46"/>
                      </a:lnTo>
                      <a:lnTo>
                        <a:pt x="59" y="52"/>
                      </a:lnTo>
                      <a:lnTo>
                        <a:pt x="55" y="56"/>
                      </a:lnTo>
                      <a:lnTo>
                        <a:pt x="44" y="46"/>
                      </a:lnTo>
                      <a:close/>
                      <a:moveTo>
                        <a:pt x="50" y="33"/>
                      </a:moveTo>
                      <a:lnTo>
                        <a:pt x="50" y="33"/>
                      </a:lnTo>
                      <a:lnTo>
                        <a:pt x="65" y="33"/>
                      </a:lnTo>
                      <a:lnTo>
                        <a:pt x="50" y="33"/>
                      </a:lnTo>
                      <a:close/>
                      <a:moveTo>
                        <a:pt x="50" y="33"/>
                      </a:moveTo>
                      <a:lnTo>
                        <a:pt x="50" y="33"/>
                      </a:lnTo>
                      <a:lnTo>
                        <a:pt x="65" y="33"/>
                      </a:lnTo>
                      <a:lnTo>
                        <a:pt x="50" y="33"/>
                      </a:lnTo>
                      <a:close/>
                      <a:moveTo>
                        <a:pt x="50" y="33"/>
                      </a:moveTo>
                      <a:lnTo>
                        <a:pt x="48" y="27"/>
                      </a:lnTo>
                      <a:lnTo>
                        <a:pt x="44" y="21"/>
                      </a:lnTo>
                      <a:lnTo>
                        <a:pt x="55" y="10"/>
                      </a:lnTo>
                      <a:lnTo>
                        <a:pt x="59" y="16"/>
                      </a:lnTo>
                      <a:lnTo>
                        <a:pt x="63" y="19"/>
                      </a:lnTo>
                      <a:lnTo>
                        <a:pt x="65" y="27"/>
                      </a:lnTo>
                      <a:lnTo>
                        <a:pt x="65" y="33"/>
                      </a:lnTo>
                      <a:lnTo>
                        <a:pt x="50" y="33"/>
                      </a:lnTo>
                      <a:close/>
                      <a:moveTo>
                        <a:pt x="44" y="21"/>
                      </a:moveTo>
                      <a:lnTo>
                        <a:pt x="40" y="18"/>
                      </a:lnTo>
                      <a:lnTo>
                        <a:pt x="32" y="16"/>
                      </a:lnTo>
                      <a:lnTo>
                        <a:pt x="32" y="0"/>
                      </a:lnTo>
                      <a:lnTo>
                        <a:pt x="40" y="0"/>
                      </a:lnTo>
                      <a:lnTo>
                        <a:pt x="46" y="2"/>
                      </a:lnTo>
                      <a:lnTo>
                        <a:pt x="52" y="6"/>
                      </a:lnTo>
                      <a:lnTo>
                        <a:pt x="55" y="10"/>
                      </a:lnTo>
                      <a:lnTo>
                        <a:pt x="44" y="21"/>
                      </a:lnTo>
                      <a:close/>
                      <a:moveTo>
                        <a:pt x="32" y="16"/>
                      </a:moveTo>
                      <a:lnTo>
                        <a:pt x="32" y="16"/>
                      </a:lnTo>
                      <a:lnTo>
                        <a:pt x="32" y="0"/>
                      </a:lnTo>
                      <a:lnTo>
                        <a:pt x="32" y="16"/>
                      </a:lnTo>
                      <a:close/>
                      <a:moveTo>
                        <a:pt x="32" y="16"/>
                      </a:moveTo>
                      <a:lnTo>
                        <a:pt x="32" y="16"/>
                      </a:lnTo>
                      <a:lnTo>
                        <a:pt x="32" y="0"/>
                      </a:lnTo>
                      <a:lnTo>
                        <a:pt x="32" y="16"/>
                      </a:lnTo>
                      <a:close/>
                      <a:moveTo>
                        <a:pt x="32" y="16"/>
                      </a:moveTo>
                      <a:lnTo>
                        <a:pt x="27" y="18"/>
                      </a:lnTo>
                      <a:lnTo>
                        <a:pt x="21" y="21"/>
                      </a:lnTo>
                      <a:lnTo>
                        <a:pt x="9" y="10"/>
                      </a:lnTo>
                      <a:lnTo>
                        <a:pt x="13" y="6"/>
                      </a:lnTo>
                      <a:lnTo>
                        <a:pt x="19" y="2"/>
                      </a:lnTo>
                      <a:lnTo>
                        <a:pt x="27" y="0"/>
                      </a:lnTo>
                      <a:lnTo>
                        <a:pt x="32" y="0"/>
                      </a:lnTo>
                      <a:lnTo>
                        <a:pt x="32" y="16"/>
                      </a:lnTo>
                      <a:close/>
                      <a:moveTo>
                        <a:pt x="21" y="21"/>
                      </a:moveTo>
                      <a:lnTo>
                        <a:pt x="21" y="21"/>
                      </a:lnTo>
                      <a:lnTo>
                        <a:pt x="15" y="16"/>
                      </a:lnTo>
                      <a:lnTo>
                        <a:pt x="21" y="21"/>
                      </a:lnTo>
                      <a:close/>
                      <a:moveTo>
                        <a:pt x="21" y="21"/>
                      </a:moveTo>
                      <a:lnTo>
                        <a:pt x="17" y="27"/>
                      </a:lnTo>
                      <a:lnTo>
                        <a:pt x="15" y="33"/>
                      </a:lnTo>
                      <a:lnTo>
                        <a:pt x="0" y="33"/>
                      </a:lnTo>
                      <a:lnTo>
                        <a:pt x="0" y="27"/>
                      </a:lnTo>
                      <a:lnTo>
                        <a:pt x="2" y="19"/>
                      </a:lnTo>
                      <a:lnTo>
                        <a:pt x="5" y="16"/>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41"/>
                      </a:lnTo>
                      <a:lnTo>
                        <a:pt x="21" y="46"/>
                      </a:lnTo>
                      <a:lnTo>
                        <a:pt x="9" y="56"/>
                      </a:lnTo>
                      <a:lnTo>
                        <a:pt x="5" y="52"/>
                      </a:lnTo>
                      <a:lnTo>
                        <a:pt x="2" y="46"/>
                      </a:lnTo>
                      <a:lnTo>
                        <a:pt x="0" y="41"/>
                      </a:lnTo>
                      <a:lnTo>
                        <a:pt x="0" y="33"/>
                      </a:lnTo>
                      <a:lnTo>
                        <a:pt x="15" y="33"/>
                      </a:lnTo>
                      <a:close/>
                      <a:moveTo>
                        <a:pt x="21" y="46"/>
                      </a:moveTo>
                      <a:lnTo>
                        <a:pt x="21" y="46"/>
                      </a:lnTo>
                      <a:lnTo>
                        <a:pt x="15" y="50"/>
                      </a:lnTo>
                      <a:lnTo>
                        <a:pt x="21" y="46"/>
                      </a:lnTo>
                      <a:close/>
                      <a:moveTo>
                        <a:pt x="21" y="46"/>
                      </a:moveTo>
                      <a:lnTo>
                        <a:pt x="27" y="48"/>
                      </a:lnTo>
                      <a:lnTo>
                        <a:pt x="32" y="50"/>
                      </a:lnTo>
                      <a:lnTo>
                        <a:pt x="32" y="65"/>
                      </a:lnTo>
                      <a:lnTo>
                        <a:pt x="27" y="65"/>
                      </a:lnTo>
                      <a:lnTo>
                        <a:pt x="19" y="64"/>
                      </a:lnTo>
                      <a:lnTo>
                        <a:pt x="13" y="62"/>
                      </a:lnTo>
                      <a:lnTo>
                        <a:pt x="9" y="56"/>
                      </a:lnTo>
                      <a:lnTo>
                        <a:pt x="21" y="46"/>
                      </a:lnTo>
                      <a:close/>
                      <a:moveTo>
                        <a:pt x="32" y="50"/>
                      </a:moveTo>
                      <a:lnTo>
                        <a:pt x="32" y="50"/>
                      </a:lnTo>
                      <a:lnTo>
                        <a:pt x="32" y="65"/>
                      </a:lnTo>
                      <a:lnTo>
                        <a:pt x="32" y="50"/>
                      </a:lnTo>
                      <a:close/>
                    </a:path>
                  </a:pathLst>
                </a:custGeom>
                <a:solidFill>
                  <a:srgbClr val="FF9900"/>
                </a:solidFill>
                <a:ln w="9525">
                  <a:solidFill>
                    <a:srgbClr val="FF9900"/>
                  </a:solidFill>
                  <a:round/>
                  <a:headEnd/>
                  <a:tailEnd/>
                </a:ln>
              </p:spPr>
              <p:txBody>
                <a:bodyPr/>
                <a:lstStyle/>
                <a:p>
                  <a:endParaRPr lang="es-ES"/>
                </a:p>
              </p:txBody>
            </p:sp>
            <p:sp>
              <p:nvSpPr>
                <p:cNvPr id="1554" name="Freeform 74"/>
                <p:cNvSpPr>
                  <a:spLocks noEditPoints="1"/>
                </p:cNvSpPr>
                <p:nvPr/>
              </p:nvSpPr>
              <p:spPr bwMode="auto">
                <a:xfrm>
                  <a:off x="1761" y="1740"/>
                  <a:ext cx="35" cy="46"/>
                </a:xfrm>
                <a:custGeom>
                  <a:avLst/>
                  <a:gdLst>
                    <a:gd name="T0" fmla="*/ 3 w 67"/>
                    <a:gd name="T1" fmla="*/ 13 h 65"/>
                    <a:gd name="T2" fmla="*/ 3 w 67"/>
                    <a:gd name="T3" fmla="*/ 16 h 65"/>
                    <a:gd name="T4" fmla="*/ 3 w 67"/>
                    <a:gd name="T5" fmla="*/ 13 h 65"/>
                    <a:gd name="T6" fmla="*/ 4 w 67"/>
                    <a:gd name="T7" fmla="*/ 11 h 65"/>
                    <a:gd name="T8" fmla="*/ 4 w 67"/>
                    <a:gd name="T9" fmla="*/ 15 h 65"/>
                    <a:gd name="T10" fmla="*/ 3 w 67"/>
                    <a:gd name="T11" fmla="*/ 16 h 65"/>
                    <a:gd name="T12" fmla="*/ 3 w 67"/>
                    <a:gd name="T13" fmla="*/ 13 h 65"/>
                    <a:gd name="T14" fmla="*/ 4 w 67"/>
                    <a:gd name="T15" fmla="*/ 10 h 65"/>
                    <a:gd name="T16" fmla="*/ 5 w 67"/>
                    <a:gd name="T17" fmla="*/ 8 h 65"/>
                    <a:gd name="T18" fmla="*/ 5 w 67"/>
                    <a:gd name="T19" fmla="*/ 11 h 65"/>
                    <a:gd name="T20" fmla="*/ 4 w 67"/>
                    <a:gd name="T21" fmla="*/ 14 h 65"/>
                    <a:gd name="T22" fmla="*/ 4 w 67"/>
                    <a:gd name="T23" fmla="*/ 8 h 65"/>
                    <a:gd name="T24" fmla="*/ 5 w 67"/>
                    <a:gd name="T25" fmla="*/ 8 h 65"/>
                    <a:gd name="T26" fmla="*/ 4 w 67"/>
                    <a:gd name="T27" fmla="*/ 8 h 65"/>
                    <a:gd name="T28" fmla="*/ 4 w 67"/>
                    <a:gd name="T29" fmla="*/ 8 h 65"/>
                    <a:gd name="T30" fmla="*/ 5 w 67"/>
                    <a:gd name="T31" fmla="*/ 8 h 65"/>
                    <a:gd name="T32" fmla="*/ 4 w 67"/>
                    <a:gd name="T33" fmla="*/ 8 h 65"/>
                    <a:gd name="T34" fmla="*/ 4 w 67"/>
                    <a:gd name="T35" fmla="*/ 6 h 65"/>
                    <a:gd name="T36" fmla="*/ 5 w 67"/>
                    <a:gd name="T37" fmla="*/ 3 h 65"/>
                    <a:gd name="T38" fmla="*/ 5 w 67"/>
                    <a:gd name="T39" fmla="*/ 6 h 65"/>
                    <a:gd name="T40" fmla="*/ 4 w 67"/>
                    <a:gd name="T41" fmla="*/ 8 h 65"/>
                    <a:gd name="T42" fmla="*/ 3 w 67"/>
                    <a:gd name="T43" fmla="*/ 4 h 65"/>
                    <a:gd name="T44" fmla="*/ 3 w 67"/>
                    <a:gd name="T45" fmla="*/ 0 h 65"/>
                    <a:gd name="T46" fmla="*/ 4 w 67"/>
                    <a:gd name="T47" fmla="*/ 1 h 65"/>
                    <a:gd name="T48" fmla="*/ 4 w 67"/>
                    <a:gd name="T49" fmla="*/ 2 h 65"/>
                    <a:gd name="T50" fmla="*/ 3 w 67"/>
                    <a:gd name="T51" fmla="*/ 4 h 65"/>
                    <a:gd name="T52" fmla="*/ 3 w 67"/>
                    <a:gd name="T53" fmla="*/ 0 h 65"/>
                    <a:gd name="T54" fmla="*/ 3 w 67"/>
                    <a:gd name="T55" fmla="*/ 4 h 65"/>
                    <a:gd name="T56" fmla="*/ 3 w 67"/>
                    <a:gd name="T57" fmla="*/ 4 h 65"/>
                    <a:gd name="T58" fmla="*/ 3 w 67"/>
                    <a:gd name="T59" fmla="*/ 0 h 65"/>
                    <a:gd name="T60" fmla="*/ 3 w 67"/>
                    <a:gd name="T61" fmla="*/ 4 h 65"/>
                    <a:gd name="T62" fmla="*/ 2 w 67"/>
                    <a:gd name="T63" fmla="*/ 6 h 65"/>
                    <a:gd name="T64" fmla="*/ 1 w 67"/>
                    <a:gd name="T65" fmla="*/ 1 h 65"/>
                    <a:gd name="T66" fmla="*/ 2 w 67"/>
                    <a:gd name="T67" fmla="*/ 0 h 65"/>
                    <a:gd name="T68" fmla="*/ 3 w 67"/>
                    <a:gd name="T69" fmla="*/ 4 h 65"/>
                    <a:gd name="T70" fmla="*/ 2 w 67"/>
                    <a:gd name="T71" fmla="*/ 6 h 65"/>
                    <a:gd name="T72" fmla="*/ 2 w 67"/>
                    <a:gd name="T73" fmla="*/ 6 h 65"/>
                    <a:gd name="T74" fmla="*/ 2 w 67"/>
                    <a:gd name="T75" fmla="*/ 6 h 65"/>
                    <a:gd name="T76" fmla="*/ 0 w 67"/>
                    <a:gd name="T77" fmla="*/ 8 h 65"/>
                    <a:gd name="T78" fmla="*/ 1 w 67"/>
                    <a:gd name="T79" fmla="*/ 4 h 65"/>
                    <a:gd name="T80" fmla="*/ 1 w 67"/>
                    <a:gd name="T81" fmla="*/ 2 h 65"/>
                    <a:gd name="T82" fmla="*/ 2 w 67"/>
                    <a:gd name="T83" fmla="*/ 8 h 65"/>
                    <a:gd name="T84" fmla="*/ 0 w 67"/>
                    <a:gd name="T85" fmla="*/ 8 h 65"/>
                    <a:gd name="T86" fmla="*/ 2 w 67"/>
                    <a:gd name="T87" fmla="*/ 8 h 65"/>
                    <a:gd name="T88" fmla="*/ 2 w 67"/>
                    <a:gd name="T89" fmla="*/ 8 h 65"/>
                    <a:gd name="T90" fmla="*/ 0 w 67"/>
                    <a:gd name="T91" fmla="*/ 8 h 65"/>
                    <a:gd name="T92" fmla="*/ 2 w 67"/>
                    <a:gd name="T93" fmla="*/ 8 h 65"/>
                    <a:gd name="T94" fmla="*/ 2 w 67"/>
                    <a:gd name="T95" fmla="*/ 11 h 65"/>
                    <a:gd name="T96" fmla="*/ 1 w 67"/>
                    <a:gd name="T97" fmla="*/ 13 h 65"/>
                    <a:gd name="T98" fmla="*/ 1 w 67"/>
                    <a:gd name="T99" fmla="*/ 10 h 65"/>
                    <a:gd name="T100" fmla="*/ 2 w 67"/>
                    <a:gd name="T101" fmla="*/ 8 h 65"/>
                    <a:gd name="T102" fmla="*/ 2 w 67"/>
                    <a:gd name="T103" fmla="*/ 11 h 65"/>
                    <a:gd name="T104" fmla="*/ 2 w 67"/>
                    <a:gd name="T105" fmla="*/ 11 h 65"/>
                    <a:gd name="T106" fmla="*/ 2 w 67"/>
                    <a:gd name="T107" fmla="*/ 12 h 65"/>
                    <a:gd name="T108" fmla="*/ 3 w 67"/>
                    <a:gd name="T109" fmla="*/ 16 h 65"/>
                    <a:gd name="T110" fmla="*/ 2 w 67"/>
                    <a:gd name="T111" fmla="*/ 16 h 65"/>
                    <a:gd name="T112" fmla="*/ 1 w 67"/>
                    <a:gd name="T113" fmla="*/ 14 h 65"/>
                    <a:gd name="T114" fmla="*/ 3 w 67"/>
                    <a:gd name="T115" fmla="*/ 13 h 65"/>
                    <a:gd name="T116" fmla="*/ 3 w 67"/>
                    <a:gd name="T117" fmla="*/ 16 h 65"/>
                    <a:gd name="T118" fmla="*/ 3 w 67"/>
                    <a:gd name="T119" fmla="*/ 13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5"/>
                    <a:gd name="T182" fmla="*/ 67 w 67"/>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5">
                      <a:moveTo>
                        <a:pt x="35" y="50"/>
                      </a:moveTo>
                      <a:lnTo>
                        <a:pt x="35" y="50"/>
                      </a:lnTo>
                      <a:lnTo>
                        <a:pt x="35" y="65"/>
                      </a:lnTo>
                      <a:lnTo>
                        <a:pt x="35" y="50"/>
                      </a:lnTo>
                      <a:close/>
                      <a:moveTo>
                        <a:pt x="35" y="50"/>
                      </a:moveTo>
                      <a:lnTo>
                        <a:pt x="40" y="48"/>
                      </a:lnTo>
                      <a:lnTo>
                        <a:pt x="46" y="44"/>
                      </a:lnTo>
                      <a:lnTo>
                        <a:pt x="58" y="55"/>
                      </a:lnTo>
                      <a:lnTo>
                        <a:pt x="52" y="59"/>
                      </a:lnTo>
                      <a:lnTo>
                        <a:pt x="46" y="63"/>
                      </a:lnTo>
                      <a:lnTo>
                        <a:pt x="40" y="65"/>
                      </a:lnTo>
                      <a:lnTo>
                        <a:pt x="35" y="65"/>
                      </a:lnTo>
                      <a:lnTo>
                        <a:pt x="35" y="50"/>
                      </a:lnTo>
                      <a:close/>
                      <a:moveTo>
                        <a:pt x="46" y="44"/>
                      </a:moveTo>
                      <a:lnTo>
                        <a:pt x="50" y="40"/>
                      </a:lnTo>
                      <a:lnTo>
                        <a:pt x="52" y="32"/>
                      </a:lnTo>
                      <a:lnTo>
                        <a:pt x="67" y="32"/>
                      </a:lnTo>
                      <a:lnTo>
                        <a:pt x="67" y="40"/>
                      </a:lnTo>
                      <a:lnTo>
                        <a:pt x="65" y="46"/>
                      </a:lnTo>
                      <a:lnTo>
                        <a:pt x="61" y="52"/>
                      </a:lnTo>
                      <a:lnTo>
                        <a:pt x="58" y="55"/>
                      </a:lnTo>
                      <a:lnTo>
                        <a:pt x="46" y="44"/>
                      </a:lnTo>
                      <a:close/>
                      <a:moveTo>
                        <a:pt x="52" y="32"/>
                      </a:moveTo>
                      <a:lnTo>
                        <a:pt x="52" y="32"/>
                      </a:lnTo>
                      <a:lnTo>
                        <a:pt x="67" y="32"/>
                      </a:lnTo>
                      <a:lnTo>
                        <a:pt x="52" y="32"/>
                      </a:lnTo>
                      <a:close/>
                      <a:moveTo>
                        <a:pt x="52" y="32"/>
                      </a:moveTo>
                      <a:lnTo>
                        <a:pt x="52" y="32"/>
                      </a:lnTo>
                      <a:lnTo>
                        <a:pt x="67" y="32"/>
                      </a:lnTo>
                      <a:lnTo>
                        <a:pt x="52" y="32"/>
                      </a:lnTo>
                      <a:close/>
                      <a:moveTo>
                        <a:pt x="52" y="32"/>
                      </a:moveTo>
                      <a:lnTo>
                        <a:pt x="50" y="27"/>
                      </a:lnTo>
                      <a:lnTo>
                        <a:pt x="46" y="21"/>
                      </a:lnTo>
                      <a:lnTo>
                        <a:pt x="58" y="9"/>
                      </a:lnTo>
                      <a:lnTo>
                        <a:pt x="61" y="13"/>
                      </a:lnTo>
                      <a:lnTo>
                        <a:pt x="65" y="19"/>
                      </a:lnTo>
                      <a:lnTo>
                        <a:pt x="67" y="27"/>
                      </a:lnTo>
                      <a:lnTo>
                        <a:pt x="67" y="32"/>
                      </a:lnTo>
                      <a:lnTo>
                        <a:pt x="52" y="32"/>
                      </a:lnTo>
                      <a:close/>
                      <a:moveTo>
                        <a:pt x="46" y="21"/>
                      </a:moveTo>
                      <a:lnTo>
                        <a:pt x="40" y="17"/>
                      </a:lnTo>
                      <a:lnTo>
                        <a:pt x="35" y="15"/>
                      </a:lnTo>
                      <a:lnTo>
                        <a:pt x="35" y="0"/>
                      </a:lnTo>
                      <a:lnTo>
                        <a:pt x="40" y="0"/>
                      </a:lnTo>
                      <a:lnTo>
                        <a:pt x="46" y="2"/>
                      </a:lnTo>
                      <a:lnTo>
                        <a:pt x="52" y="6"/>
                      </a:lnTo>
                      <a:lnTo>
                        <a:pt x="58" y="9"/>
                      </a:lnTo>
                      <a:lnTo>
                        <a:pt x="46" y="21"/>
                      </a:lnTo>
                      <a:close/>
                      <a:moveTo>
                        <a:pt x="35" y="15"/>
                      </a:moveTo>
                      <a:lnTo>
                        <a:pt x="35" y="15"/>
                      </a:lnTo>
                      <a:lnTo>
                        <a:pt x="35" y="0"/>
                      </a:lnTo>
                      <a:lnTo>
                        <a:pt x="35" y="15"/>
                      </a:lnTo>
                      <a:close/>
                      <a:moveTo>
                        <a:pt x="35" y="15"/>
                      </a:moveTo>
                      <a:lnTo>
                        <a:pt x="35" y="15"/>
                      </a:lnTo>
                      <a:lnTo>
                        <a:pt x="35" y="0"/>
                      </a:lnTo>
                      <a:lnTo>
                        <a:pt x="35" y="15"/>
                      </a:lnTo>
                      <a:close/>
                      <a:moveTo>
                        <a:pt x="35" y="15"/>
                      </a:moveTo>
                      <a:lnTo>
                        <a:pt x="27" y="17"/>
                      </a:lnTo>
                      <a:lnTo>
                        <a:pt x="21" y="21"/>
                      </a:lnTo>
                      <a:lnTo>
                        <a:pt x="10" y="9"/>
                      </a:lnTo>
                      <a:lnTo>
                        <a:pt x="15" y="6"/>
                      </a:lnTo>
                      <a:lnTo>
                        <a:pt x="21" y="2"/>
                      </a:lnTo>
                      <a:lnTo>
                        <a:pt x="27" y="0"/>
                      </a:lnTo>
                      <a:lnTo>
                        <a:pt x="35" y="0"/>
                      </a:lnTo>
                      <a:lnTo>
                        <a:pt x="35" y="15"/>
                      </a:lnTo>
                      <a:close/>
                      <a:moveTo>
                        <a:pt x="21" y="21"/>
                      </a:moveTo>
                      <a:lnTo>
                        <a:pt x="21" y="21"/>
                      </a:lnTo>
                      <a:lnTo>
                        <a:pt x="15" y="15"/>
                      </a:lnTo>
                      <a:lnTo>
                        <a:pt x="21" y="21"/>
                      </a:lnTo>
                      <a:close/>
                      <a:moveTo>
                        <a:pt x="21" y="21"/>
                      </a:moveTo>
                      <a:lnTo>
                        <a:pt x="17" y="27"/>
                      </a:lnTo>
                      <a:lnTo>
                        <a:pt x="17" y="32"/>
                      </a:lnTo>
                      <a:lnTo>
                        <a:pt x="0" y="32"/>
                      </a:lnTo>
                      <a:lnTo>
                        <a:pt x="2" y="27"/>
                      </a:lnTo>
                      <a:lnTo>
                        <a:pt x="4" y="19"/>
                      </a:lnTo>
                      <a:lnTo>
                        <a:pt x="6" y="13"/>
                      </a:lnTo>
                      <a:lnTo>
                        <a:pt x="10" y="9"/>
                      </a:lnTo>
                      <a:lnTo>
                        <a:pt x="21" y="21"/>
                      </a:lnTo>
                      <a:close/>
                      <a:moveTo>
                        <a:pt x="17" y="32"/>
                      </a:moveTo>
                      <a:lnTo>
                        <a:pt x="17" y="32"/>
                      </a:lnTo>
                      <a:lnTo>
                        <a:pt x="0" y="32"/>
                      </a:lnTo>
                      <a:lnTo>
                        <a:pt x="17" y="32"/>
                      </a:lnTo>
                      <a:close/>
                      <a:moveTo>
                        <a:pt x="17" y="32"/>
                      </a:moveTo>
                      <a:lnTo>
                        <a:pt x="17" y="32"/>
                      </a:lnTo>
                      <a:lnTo>
                        <a:pt x="0" y="32"/>
                      </a:lnTo>
                      <a:lnTo>
                        <a:pt x="17" y="32"/>
                      </a:lnTo>
                      <a:close/>
                      <a:moveTo>
                        <a:pt x="17" y="32"/>
                      </a:moveTo>
                      <a:lnTo>
                        <a:pt x="17" y="40"/>
                      </a:lnTo>
                      <a:lnTo>
                        <a:pt x="21" y="44"/>
                      </a:lnTo>
                      <a:lnTo>
                        <a:pt x="10" y="55"/>
                      </a:lnTo>
                      <a:lnTo>
                        <a:pt x="6" y="52"/>
                      </a:lnTo>
                      <a:lnTo>
                        <a:pt x="4" y="46"/>
                      </a:lnTo>
                      <a:lnTo>
                        <a:pt x="2" y="40"/>
                      </a:lnTo>
                      <a:lnTo>
                        <a:pt x="0" y="32"/>
                      </a:lnTo>
                      <a:lnTo>
                        <a:pt x="17" y="32"/>
                      </a:lnTo>
                      <a:close/>
                      <a:moveTo>
                        <a:pt x="21" y="44"/>
                      </a:moveTo>
                      <a:lnTo>
                        <a:pt x="21" y="44"/>
                      </a:lnTo>
                      <a:lnTo>
                        <a:pt x="15" y="50"/>
                      </a:lnTo>
                      <a:lnTo>
                        <a:pt x="21" y="44"/>
                      </a:lnTo>
                      <a:close/>
                      <a:moveTo>
                        <a:pt x="21" y="44"/>
                      </a:moveTo>
                      <a:lnTo>
                        <a:pt x="27" y="48"/>
                      </a:lnTo>
                      <a:lnTo>
                        <a:pt x="35" y="50"/>
                      </a:lnTo>
                      <a:lnTo>
                        <a:pt x="35" y="65"/>
                      </a:lnTo>
                      <a:lnTo>
                        <a:pt x="27" y="65"/>
                      </a:lnTo>
                      <a:lnTo>
                        <a:pt x="21" y="63"/>
                      </a:lnTo>
                      <a:lnTo>
                        <a:pt x="15" y="59"/>
                      </a:lnTo>
                      <a:lnTo>
                        <a:pt x="10" y="55"/>
                      </a:lnTo>
                      <a:lnTo>
                        <a:pt x="21" y="44"/>
                      </a:lnTo>
                      <a:close/>
                      <a:moveTo>
                        <a:pt x="35" y="50"/>
                      </a:moveTo>
                      <a:lnTo>
                        <a:pt x="35" y="50"/>
                      </a:lnTo>
                      <a:lnTo>
                        <a:pt x="35" y="65"/>
                      </a:lnTo>
                      <a:lnTo>
                        <a:pt x="35" y="50"/>
                      </a:lnTo>
                      <a:close/>
                    </a:path>
                  </a:pathLst>
                </a:custGeom>
                <a:solidFill>
                  <a:srgbClr val="FF9900"/>
                </a:solidFill>
                <a:ln w="9525">
                  <a:solidFill>
                    <a:srgbClr val="FF9900"/>
                  </a:solidFill>
                  <a:round/>
                  <a:headEnd/>
                  <a:tailEnd/>
                </a:ln>
              </p:spPr>
              <p:txBody>
                <a:bodyPr/>
                <a:lstStyle/>
                <a:p>
                  <a:endParaRPr lang="es-ES"/>
                </a:p>
              </p:txBody>
            </p:sp>
            <p:sp>
              <p:nvSpPr>
                <p:cNvPr id="1555" name="Freeform 75"/>
                <p:cNvSpPr>
                  <a:spLocks noEditPoints="1"/>
                </p:cNvSpPr>
                <p:nvPr/>
              </p:nvSpPr>
              <p:spPr bwMode="auto">
                <a:xfrm>
                  <a:off x="1774" y="1800"/>
                  <a:ext cx="34" cy="46"/>
                </a:xfrm>
                <a:custGeom>
                  <a:avLst/>
                  <a:gdLst>
                    <a:gd name="T0" fmla="*/ 3 w 65"/>
                    <a:gd name="T1" fmla="*/ 12 h 66"/>
                    <a:gd name="T2" fmla="*/ 3 w 65"/>
                    <a:gd name="T3" fmla="*/ 15 h 66"/>
                    <a:gd name="T4" fmla="*/ 3 w 65"/>
                    <a:gd name="T5" fmla="*/ 12 h 66"/>
                    <a:gd name="T6" fmla="*/ 3 w 65"/>
                    <a:gd name="T7" fmla="*/ 10 h 66"/>
                    <a:gd name="T8" fmla="*/ 4 w 65"/>
                    <a:gd name="T9" fmla="*/ 14 h 66"/>
                    <a:gd name="T10" fmla="*/ 3 w 65"/>
                    <a:gd name="T11" fmla="*/ 15 h 66"/>
                    <a:gd name="T12" fmla="*/ 3 w 65"/>
                    <a:gd name="T13" fmla="*/ 12 h 66"/>
                    <a:gd name="T14" fmla="*/ 4 w 65"/>
                    <a:gd name="T15" fmla="*/ 9 h 66"/>
                    <a:gd name="T16" fmla="*/ 5 w 65"/>
                    <a:gd name="T17" fmla="*/ 8 h 66"/>
                    <a:gd name="T18" fmla="*/ 5 w 65"/>
                    <a:gd name="T19" fmla="*/ 10 h 66"/>
                    <a:gd name="T20" fmla="*/ 4 w 65"/>
                    <a:gd name="T21" fmla="*/ 13 h 66"/>
                    <a:gd name="T22" fmla="*/ 4 w 65"/>
                    <a:gd name="T23" fmla="*/ 8 h 66"/>
                    <a:gd name="T24" fmla="*/ 5 w 65"/>
                    <a:gd name="T25" fmla="*/ 8 h 66"/>
                    <a:gd name="T26" fmla="*/ 4 w 65"/>
                    <a:gd name="T27" fmla="*/ 8 h 66"/>
                    <a:gd name="T28" fmla="*/ 4 w 65"/>
                    <a:gd name="T29" fmla="*/ 8 h 66"/>
                    <a:gd name="T30" fmla="*/ 5 w 65"/>
                    <a:gd name="T31" fmla="*/ 8 h 66"/>
                    <a:gd name="T32" fmla="*/ 4 w 65"/>
                    <a:gd name="T33" fmla="*/ 8 h 66"/>
                    <a:gd name="T34" fmla="*/ 3 w 65"/>
                    <a:gd name="T35" fmla="*/ 5 h 66"/>
                    <a:gd name="T36" fmla="*/ 4 w 65"/>
                    <a:gd name="T37" fmla="*/ 3 h 66"/>
                    <a:gd name="T38" fmla="*/ 5 w 65"/>
                    <a:gd name="T39" fmla="*/ 6 h 66"/>
                    <a:gd name="T40" fmla="*/ 4 w 65"/>
                    <a:gd name="T41" fmla="*/ 8 h 66"/>
                    <a:gd name="T42" fmla="*/ 3 w 65"/>
                    <a:gd name="T43" fmla="*/ 4 h 66"/>
                    <a:gd name="T44" fmla="*/ 3 w 65"/>
                    <a:gd name="T45" fmla="*/ 0 h 66"/>
                    <a:gd name="T46" fmla="*/ 4 w 65"/>
                    <a:gd name="T47" fmla="*/ 1 h 66"/>
                    <a:gd name="T48" fmla="*/ 4 w 65"/>
                    <a:gd name="T49" fmla="*/ 2 h 66"/>
                    <a:gd name="T50" fmla="*/ 3 w 65"/>
                    <a:gd name="T51" fmla="*/ 4 h 66"/>
                    <a:gd name="T52" fmla="*/ 3 w 65"/>
                    <a:gd name="T53" fmla="*/ 0 h 66"/>
                    <a:gd name="T54" fmla="*/ 3 w 65"/>
                    <a:gd name="T55" fmla="*/ 4 h 66"/>
                    <a:gd name="T56" fmla="*/ 3 w 65"/>
                    <a:gd name="T57" fmla="*/ 4 h 66"/>
                    <a:gd name="T58" fmla="*/ 3 w 65"/>
                    <a:gd name="T59" fmla="*/ 0 h 66"/>
                    <a:gd name="T60" fmla="*/ 3 w 65"/>
                    <a:gd name="T61" fmla="*/ 4 h 66"/>
                    <a:gd name="T62" fmla="*/ 2 w 65"/>
                    <a:gd name="T63" fmla="*/ 5 h 66"/>
                    <a:gd name="T64" fmla="*/ 1 w 65"/>
                    <a:gd name="T65" fmla="*/ 1 h 66"/>
                    <a:gd name="T66" fmla="*/ 2 w 65"/>
                    <a:gd name="T67" fmla="*/ 0 h 66"/>
                    <a:gd name="T68" fmla="*/ 3 w 65"/>
                    <a:gd name="T69" fmla="*/ 4 h 66"/>
                    <a:gd name="T70" fmla="*/ 2 w 65"/>
                    <a:gd name="T71" fmla="*/ 5 h 66"/>
                    <a:gd name="T72" fmla="*/ 2 w 65"/>
                    <a:gd name="T73" fmla="*/ 5 h 66"/>
                    <a:gd name="T74" fmla="*/ 2 w 65"/>
                    <a:gd name="T75" fmla="*/ 6 h 66"/>
                    <a:gd name="T76" fmla="*/ 0 w 65"/>
                    <a:gd name="T77" fmla="*/ 8 h 66"/>
                    <a:gd name="T78" fmla="*/ 1 w 65"/>
                    <a:gd name="T79" fmla="*/ 4 h 66"/>
                    <a:gd name="T80" fmla="*/ 1 w 65"/>
                    <a:gd name="T81" fmla="*/ 2 h 66"/>
                    <a:gd name="T82" fmla="*/ 1 w 65"/>
                    <a:gd name="T83" fmla="*/ 8 h 66"/>
                    <a:gd name="T84" fmla="*/ 0 w 65"/>
                    <a:gd name="T85" fmla="*/ 8 h 66"/>
                    <a:gd name="T86" fmla="*/ 1 w 65"/>
                    <a:gd name="T87" fmla="*/ 8 h 66"/>
                    <a:gd name="T88" fmla="*/ 1 w 65"/>
                    <a:gd name="T89" fmla="*/ 8 h 66"/>
                    <a:gd name="T90" fmla="*/ 0 w 65"/>
                    <a:gd name="T91" fmla="*/ 8 h 66"/>
                    <a:gd name="T92" fmla="*/ 1 w 65"/>
                    <a:gd name="T93" fmla="*/ 8 h 66"/>
                    <a:gd name="T94" fmla="*/ 2 w 65"/>
                    <a:gd name="T95" fmla="*/ 10 h 66"/>
                    <a:gd name="T96" fmla="*/ 1 w 65"/>
                    <a:gd name="T97" fmla="*/ 12 h 66"/>
                    <a:gd name="T98" fmla="*/ 0 w 65"/>
                    <a:gd name="T99" fmla="*/ 9 h 66"/>
                    <a:gd name="T100" fmla="*/ 1 w 65"/>
                    <a:gd name="T101" fmla="*/ 8 h 66"/>
                    <a:gd name="T102" fmla="*/ 2 w 65"/>
                    <a:gd name="T103" fmla="*/ 10 h 66"/>
                    <a:gd name="T104" fmla="*/ 2 w 65"/>
                    <a:gd name="T105" fmla="*/ 10 h 66"/>
                    <a:gd name="T106" fmla="*/ 2 w 65"/>
                    <a:gd name="T107" fmla="*/ 11 h 66"/>
                    <a:gd name="T108" fmla="*/ 3 w 65"/>
                    <a:gd name="T109" fmla="*/ 15 h 66"/>
                    <a:gd name="T110" fmla="*/ 2 w 65"/>
                    <a:gd name="T111" fmla="*/ 15 h 66"/>
                    <a:gd name="T112" fmla="*/ 1 w 65"/>
                    <a:gd name="T113" fmla="*/ 13 h 66"/>
                    <a:gd name="T114" fmla="*/ 3 w 65"/>
                    <a:gd name="T115" fmla="*/ 12 h 66"/>
                    <a:gd name="T116" fmla="*/ 3 w 65"/>
                    <a:gd name="T117" fmla="*/ 15 h 66"/>
                    <a:gd name="T118" fmla="*/ 3 w 65"/>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6"/>
                    <a:gd name="T182" fmla="*/ 65 w 65"/>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6">
                      <a:moveTo>
                        <a:pt x="33" y="50"/>
                      </a:moveTo>
                      <a:lnTo>
                        <a:pt x="33" y="50"/>
                      </a:lnTo>
                      <a:lnTo>
                        <a:pt x="33" y="66"/>
                      </a:lnTo>
                      <a:lnTo>
                        <a:pt x="33" y="50"/>
                      </a:lnTo>
                      <a:close/>
                      <a:moveTo>
                        <a:pt x="33" y="50"/>
                      </a:moveTo>
                      <a:lnTo>
                        <a:pt x="38" y="48"/>
                      </a:lnTo>
                      <a:lnTo>
                        <a:pt x="44" y="44"/>
                      </a:lnTo>
                      <a:lnTo>
                        <a:pt x="56" y="56"/>
                      </a:lnTo>
                      <a:lnTo>
                        <a:pt x="50" y="60"/>
                      </a:lnTo>
                      <a:lnTo>
                        <a:pt x="46" y="64"/>
                      </a:lnTo>
                      <a:lnTo>
                        <a:pt x="38" y="66"/>
                      </a:lnTo>
                      <a:lnTo>
                        <a:pt x="33" y="66"/>
                      </a:lnTo>
                      <a:lnTo>
                        <a:pt x="33" y="50"/>
                      </a:lnTo>
                      <a:close/>
                      <a:moveTo>
                        <a:pt x="44" y="44"/>
                      </a:moveTo>
                      <a:lnTo>
                        <a:pt x="48" y="39"/>
                      </a:lnTo>
                      <a:lnTo>
                        <a:pt x="50" y="33"/>
                      </a:lnTo>
                      <a:lnTo>
                        <a:pt x="65" y="33"/>
                      </a:lnTo>
                      <a:lnTo>
                        <a:pt x="65" y="39"/>
                      </a:lnTo>
                      <a:lnTo>
                        <a:pt x="63" y="46"/>
                      </a:lnTo>
                      <a:lnTo>
                        <a:pt x="60" y="50"/>
                      </a:lnTo>
                      <a:lnTo>
                        <a:pt x="56" y="56"/>
                      </a:lnTo>
                      <a:lnTo>
                        <a:pt x="44" y="44"/>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6" y="10"/>
                      </a:lnTo>
                      <a:lnTo>
                        <a:pt x="60" y="14"/>
                      </a:lnTo>
                      <a:lnTo>
                        <a:pt x="63" y="19"/>
                      </a:lnTo>
                      <a:lnTo>
                        <a:pt x="65" y="25"/>
                      </a:lnTo>
                      <a:lnTo>
                        <a:pt x="65" y="33"/>
                      </a:lnTo>
                      <a:lnTo>
                        <a:pt x="50" y="33"/>
                      </a:lnTo>
                      <a:close/>
                      <a:moveTo>
                        <a:pt x="44" y="21"/>
                      </a:moveTo>
                      <a:lnTo>
                        <a:pt x="38" y="18"/>
                      </a:lnTo>
                      <a:lnTo>
                        <a:pt x="33" y="16"/>
                      </a:lnTo>
                      <a:lnTo>
                        <a:pt x="33" y="0"/>
                      </a:lnTo>
                      <a:lnTo>
                        <a:pt x="38" y="0"/>
                      </a:lnTo>
                      <a:lnTo>
                        <a:pt x="46" y="2"/>
                      </a:lnTo>
                      <a:lnTo>
                        <a:pt x="50" y="6"/>
                      </a:lnTo>
                      <a:lnTo>
                        <a:pt x="56" y="10"/>
                      </a:lnTo>
                      <a:lnTo>
                        <a:pt x="44" y="21"/>
                      </a:lnTo>
                      <a:close/>
                      <a:moveTo>
                        <a:pt x="33" y="16"/>
                      </a:moveTo>
                      <a:lnTo>
                        <a:pt x="33" y="16"/>
                      </a:lnTo>
                      <a:lnTo>
                        <a:pt x="33" y="0"/>
                      </a:lnTo>
                      <a:lnTo>
                        <a:pt x="33" y="16"/>
                      </a:lnTo>
                      <a:close/>
                      <a:moveTo>
                        <a:pt x="33" y="16"/>
                      </a:moveTo>
                      <a:lnTo>
                        <a:pt x="33" y="16"/>
                      </a:lnTo>
                      <a:lnTo>
                        <a:pt x="33" y="0"/>
                      </a:lnTo>
                      <a:lnTo>
                        <a:pt x="33" y="16"/>
                      </a:lnTo>
                      <a:close/>
                      <a:moveTo>
                        <a:pt x="33" y="16"/>
                      </a:moveTo>
                      <a:lnTo>
                        <a:pt x="25" y="18"/>
                      </a:lnTo>
                      <a:lnTo>
                        <a:pt x="21" y="21"/>
                      </a:lnTo>
                      <a:lnTo>
                        <a:pt x="10" y="10"/>
                      </a:lnTo>
                      <a:lnTo>
                        <a:pt x="13" y="6"/>
                      </a:lnTo>
                      <a:lnTo>
                        <a:pt x="19" y="2"/>
                      </a:lnTo>
                      <a:lnTo>
                        <a:pt x="25" y="0"/>
                      </a:lnTo>
                      <a:lnTo>
                        <a:pt x="33" y="0"/>
                      </a:lnTo>
                      <a:lnTo>
                        <a:pt x="33" y="16"/>
                      </a:lnTo>
                      <a:close/>
                      <a:moveTo>
                        <a:pt x="21" y="21"/>
                      </a:moveTo>
                      <a:lnTo>
                        <a:pt x="21" y="21"/>
                      </a:lnTo>
                      <a:lnTo>
                        <a:pt x="15" y="16"/>
                      </a:lnTo>
                      <a:lnTo>
                        <a:pt x="21" y="21"/>
                      </a:lnTo>
                      <a:close/>
                      <a:moveTo>
                        <a:pt x="21" y="21"/>
                      </a:moveTo>
                      <a:lnTo>
                        <a:pt x="17" y="25"/>
                      </a:lnTo>
                      <a:lnTo>
                        <a:pt x="15" y="33"/>
                      </a:lnTo>
                      <a:lnTo>
                        <a:pt x="0" y="33"/>
                      </a:lnTo>
                      <a:lnTo>
                        <a:pt x="0" y="25"/>
                      </a:lnTo>
                      <a:lnTo>
                        <a:pt x="2" y="19"/>
                      </a:lnTo>
                      <a:lnTo>
                        <a:pt x="6" y="14"/>
                      </a:lnTo>
                      <a:lnTo>
                        <a:pt x="10"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4"/>
                      </a:lnTo>
                      <a:lnTo>
                        <a:pt x="10" y="56"/>
                      </a:lnTo>
                      <a:lnTo>
                        <a:pt x="6" y="50"/>
                      </a:lnTo>
                      <a:lnTo>
                        <a:pt x="2" y="46"/>
                      </a:lnTo>
                      <a:lnTo>
                        <a:pt x="0" y="39"/>
                      </a:lnTo>
                      <a:lnTo>
                        <a:pt x="0" y="33"/>
                      </a:lnTo>
                      <a:lnTo>
                        <a:pt x="15" y="33"/>
                      </a:lnTo>
                      <a:close/>
                      <a:moveTo>
                        <a:pt x="21" y="44"/>
                      </a:moveTo>
                      <a:lnTo>
                        <a:pt x="21" y="44"/>
                      </a:lnTo>
                      <a:lnTo>
                        <a:pt x="15" y="50"/>
                      </a:lnTo>
                      <a:lnTo>
                        <a:pt x="21" y="44"/>
                      </a:lnTo>
                      <a:close/>
                      <a:moveTo>
                        <a:pt x="21" y="44"/>
                      </a:moveTo>
                      <a:lnTo>
                        <a:pt x="25" y="48"/>
                      </a:lnTo>
                      <a:lnTo>
                        <a:pt x="33" y="50"/>
                      </a:lnTo>
                      <a:lnTo>
                        <a:pt x="33" y="66"/>
                      </a:lnTo>
                      <a:lnTo>
                        <a:pt x="25" y="66"/>
                      </a:lnTo>
                      <a:lnTo>
                        <a:pt x="19" y="64"/>
                      </a:lnTo>
                      <a:lnTo>
                        <a:pt x="13" y="60"/>
                      </a:lnTo>
                      <a:lnTo>
                        <a:pt x="10" y="56"/>
                      </a:lnTo>
                      <a:lnTo>
                        <a:pt x="21" y="44"/>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56" name="Freeform 76"/>
                <p:cNvSpPr>
                  <a:spLocks noEditPoints="1"/>
                </p:cNvSpPr>
                <p:nvPr/>
              </p:nvSpPr>
              <p:spPr bwMode="auto">
                <a:xfrm>
                  <a:off x="1784" y="1800"/>
                  <a:ext cx="35" cy="46"/>
                </a:xfrm>
                <a:custGeom>
                  <a:avLst/>
                  <a:gdLst>
                    <a:gd name="T0" fmla="*/ 3 w 67"/>
                    <a:gd name="T1" fmla="*/ 12 h 66"/>
                    <a:gd name="T2" fmla="*/ 3 w 67"/>
                    <a:gd name="T3" fmla="*/ 15 h 66"/>
                    <a:gd name="T4" fmla="*/ 3 w 67"/>
                    <a:gd name="T5" fmla="*/ 12 h 66"/>
                    <a:gd name="T6" fmla="*/ 4 w 67"/>
                    <a:gd name="T7" fmla="*/ 10 h 66"/>
                    <a:gd name="T8" fmla="*/ 4 w 67"/>
                    <a:gd name="T9" fmla="*/ 14 h 66"/>
                    <a:gd name="T10" fmla="*/ 3 w 67"/>
                    <a:gd name="T11" fmla="*/ 15 h 66"/>
                    <a:gd name="T12" fmla="*/ 3 w 67"/>
                    <a:gd name="T13" fmla="*/ 12 h 66"/>
                    <a:gd name="T14" fmla="*/ 4 w 67"/>
                    <a:gd name="T15" fmla="*/ 9 h 66"/>
                    <a:gd name="T16" fmla="*/ 5 w 67"/>
                    <a:gd name="T17" fmla="*/ 8 h 66"/>
                    <a:gd name="T18" fmla="*/ 5 w 67"/>
                    <a:gd name="T19" fmla="*/ 10 h 66"/>
                    <a:gd name="T20" fmla="*/ 4 w 67"/>
                    <a:gd name="T21" fmla="*/ 13 h 66"/>
                    <a:gd name="T22" fmla="*/ 4 w 67"/>
                    <a:gd name="T23" fmla="*/ 8 h 66"/>
                    <a:gd name="T24" fmla="*/ 5 w 67"/>
                    <a:gd name="T25" fmla="*/ 8 h 66"/>
                    <a:gd name="T26" fmla="*/ 4 w 67"/>
                    <a:gd name="T27" fmla="*/ 8 h 66"/>
                    <a:gd name="T28" fmla="*/ 4 w 67"/>
                    <a:gd name="T29" fmla="*/ 8 h 66"/>
                    <a:gd name="T30" fmla="*/ 5 w 67"/>
                    <a:gd name="T31" fmla="*/ 8 h 66"/>
                    <a:gd name="T32" fmla="*/ 4 w 67"/>
                    <a:gd name="T33" fmla="*/ 8 h 66"/>
                    <a:gd name="T34" fmla="*/ 4 w 67"/>
                    <a:gd name="T35" fmla="*/ 5 h 66"/>
                    <a:gd name="T36" fmla="*/ 5 w 67"/>
                    <a:gd name="T37" fmla="*/ 3 h 66"/>
                    <a:gd name="T38" fmla="*/ 5 w 67"/>
                    <a:gd name="T39" fmla="*/ 6 h 66"/>
                    <a:gd name="T40" fmla="*/ 4 w 67"/>
                    <a:gd name="T41" fmla="*/ 8 h 66"/>
                    <a:gd name="T42" fmla="*/ 3 w 67"/>
                    <a:gd name="T43" fmla="*/ 4 h 66"/>
                    <a:gd name="T44" fmla="*/ 3 w 67"/>
                    <a:gd name="T45" fmla="*/ 0 h 66"/>
                    <a:gd name="T46" fmla="*/ 4 w 67"/>
                    <a:gd name="T47" fmla="*/ 1 h 66"/>
                    <a:gd name="T48" fmla="*/ 4 w 67"/>
                    <a:gd name="T49" fmla="*/ 2 h 66"/>
                    <a:gd name="T50" fmla="*/ 3 w 67"/>
                    <a:gd name="T51" fmla="*/ 4 h 66"/>
                    <a:gd name="T52" fmla="*/ 3 w 67"/>
                    <a:gd name="T53" fmla="*/ 0 h 66"/>
                    <a:gd name="T54" fmla="*/ 3 w 67"/>
                    <a:gd name="T55" fmla="*/ 4 h 66"/>
                    <a:gd name="T56" fmla="*/ 3 w 67"/>
                    <a:gd name="T57" fmla="*/ 4 h 66"/>
                    <a:gd name="T58" fmla="*/ 3 w 67"/>
                    <a:gd name="T59" fmla="*/ 0 h 66"/>
                    <a:gd name="T60" fmla="*/ 3 w 67"/>
                    <a:gd name="T61" fmla="*/ 4 h 66"/>
                    <a:gd name="T62" fmla="*/ 2 w 67"/>
                    <a:gd name="T63" fmla="*/ 5 h 66"/>
                    <a:gd name="T64" fmla="*/ 1 w 67"/>
                    <a:gd name="T65" fmla="*/ 1 h 66"/>
                    <a:gd name="T66" fmla="*/ 2 w 67"/>
                    <a:gd name="T67" fmla="*/ 0 h 66"/>
                    <a:gd name="T68" fmla="*/ 3 w 67"/>
                    <a:gd name="T69" fmla="*/ 4 h 66"/>
                    <a:gd name="T70" fmla="*/ 2 w 67"/>
                    <a:gd name="T71" fmla="*/ 5 h 66"/>
                    <a:gd name="T72" fmla="*/ 2 w 67"/>
                    <a:gd name="T73" fmla="*/ 5 h 66"/>
                    <a:gd name="T74" fmla="*/ 2 w 67"/>
                    <a:gd name="T75" fmla="*/ 6 h 66"/>
                    <a:gd name="T76" fmla="*/ 0 w 67"/>
                    <a:gd name="T77" fmla="*/ 8 h 66"/>
                    <a:gd name="T78" fmla="*/ 1 w 67"/>
                    <a:gd name="T79" fmla="*/ 4 h 66"/>
                    <a:gd name="T80" fmla="*/ 1 w 67"/>
                    <a:gd name="T81" fmla="*/ 2 h 66"/>
                    <a:gd name="T82" fmla="*/ 2 w 67"/>
                    <a:gd name="T83" fmla="*/ 8 h 66"/>
                    <a:gd name="T84" fmla="*/ 0 w 67"/>
                    <a:gd name="T85" fmla="*/ 8 h 66"/>
                    <a:gd name="T86" fmla="*/ 2 w 67"/>
                    <a:gd name="T87" fmla="*/ 8 h 66"/>
                    <a:gd name="T88" fmla="*/ 2 w 67"/>
                    <a:gd name="T89" fmla="*/ 8 h 66"/>
                    <a:gd name="T90" fmla="*/ 0 w 67"/>
                    <a:gd name="T91" fmla="*/ 8 h 66"/>
                    <a:gd name="T92" fmla="*/ 2 w 67"/>
                    <a:gd name="T93" fmla="*/ 8 h 66"/>
                    <a:gd name="T94" fmla="*/ 2 w 67"/>
                    <a:gd name="T95" fmla="*/ 10 h 66"/>
                    <a:gd name="T96" fmla="*/ 1 w 67"/>
                    <a:gd name="T97" fmla="*/ 12 h 66"/>
                    <a:gd name="T98" fmla="*/ 1 w 67"/>
                    <a:gd name="T99" fmla="*/ 9 h 66"/>
                    <a:gd name="T100" fmla="*/ 2 w 67"/>
                    <a:gd name="T101" fmla="*/ 8 h 66"/>
                    <a:gd name="T102" fmla="*/ 2 w 67"/>
                    <a:gd name="T103" fmla="*/ 10 h 66"/>
                    <a:gd name="T104" fmla="*/ 2 w 67"/>
                    <a:gd name="T105" fmla="*/ 10 h 66"/>
                    <a:gd name="T106" fmla="*/ 2 w 67"/>
                    <a:gd name="T107" fmla="*/ 11 h 66"/>
                    <a:gd name="T108" fmla="*/ 3 w 67"/>
                    <a:gd name="T109" fmla="*/ 15 h 66"/>
                    <a:gd name="T110" fmla="*/ 2 w 67"/>
                    <a:gd name="T111" fmla="*/ 15 h 66"/>
                    <a:gd name="T112" fmla="*/ 1 w 67"/>
                    <a:gd name="T113" fmla="*/ 13 h 66"/>
                    <a:gd name="T114" fmla="*/ 3 w 67"/>
                    <a:gd name="T115" fmla="*/ 12 h 66"/>
                    <a:gd name="T116" fmla="*/ 3 w 67"/>
                    <a:gd name="T117" fmla="*/ 15 h 66"/>
                    <a:gd name="T118" fmla="*/ 3 w 67"/>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5" y="50"/>
                      </a:moveTo>
                      <a:lnTo>
                        <a:pt x="35" y="50"/>
                      </a:lnTo>
                      <a:lnTo>
                        <a:pt x="35" y="66"/>
                      </a:lnTo>
                      <a:lnTo>
                        <a:pt x="35" y="50"/>
                      </a:lnTo>
                      <a:close/>
                      <a:moveTo>
                        <a:pt x="35" y="50"/>
                      </a:moveTo>
                      <a:lnTo>
                        <a:pt x="41" y="48"/>
                      </a:lnTo>
                      <a:lnTo>
                        <a:pt x="46" y="44"/>
                      </a:lnTo>
                      <a:lnTo>
                        <a:pt x="58" y="56"/>
                      </a:lnTo>
                      <a:lnTo>
                        <a:pt x="52" y="60"/>
                      </a:lnTo>
                      <a:lnTo>
                        <a:pt x="46" y="64"/>
                      </a:lnTo>
                      <a:lnTo>
                        <a:pt x="41" y="66"/>
                      </a:lnTo>
                      <a:lnTo>
                        <a:pt x="35" y="66"/>
                      </a:lnTo>
                      <a:lnTo>
                        <a:pt x="35" y="50"/>
                      </a:lnTo>
                      <a:close/>
                      <a:moveTo>
                        <a:pt x="46" y="44"/>
                      </a:moveTo>
                      <a:lnTo>
                        <a:pt x="50" y="39"/>
                      </a:lnTo>
                      <a:lnTo>
                        <a:pt x="52" y="33"/>
                      </a:lnTo>
                      <a:lnTo>
                        <a:pt x="67" y="33"/>
                      </a:lnTo>
                      <a:lnTo>
                        <a:pt x="67" y="39"/>
                      </a:lnTo>
                      <a:lnTo>
                        <a:pt x="66" y="46"/>
                      </a:lnTo>
                      <a:lnTo>
                        <a:pt x="62" y="50"/>
                      </a:lnTo>
                      <a:lnTo>
                        <a:pt x="58" y="56"/>
                      </a:lnTo>
                      <a:lnTo>
                        <a:pt x="46" y="44"/>
                      </a:lnTo>
                      <a:close/>
                      <a:moveTo>
                        <a:pt x="52" y="33"/>
                      </a:moveTo>
                      <a:lnTo>
                        <a:pt x="52" y="33"/>
                      </a:lnTo>
                      <a:lnTo>
                        <a:pt x="67" y="33"/>
                      </a:lnTo>
                      <a:lnTo>
                        <a:pt x="52" y="33"/>
                      </a:lnTo>
                      <a:close/>
                      <a:moveTo>
                        <a:pt x="52" y="33"/>
                      </a:moveTo>
                      <a:lnTo>
                        <a:pt x="52" y="33"/>
                      </a:lnTo>
                      <a:lnTo>
                        <a:pt x="67" y="33"/>
                      </a:lnTo>
                      <a:lnTo>
                        <a:pt x="52" y="33"/>
                      </a:lnTo>
                      <a:close/>
                      <a:moveTo>
                        <a:pt x="52" y="33"/>
                      </a:moveTo>
                      <a:lnTo>
                        <a:pt x="50" y="25"/>
                      </a:lnTo>
                      <a:lnTo>
                        <a:pt x="46" y="21"/>
                      </a:lnTo>
                      <a:lnTo>
                        <a:pt x="58" y="10"/>
                      </a:lnTo>
                      <a:lnTo>
                        <a:pt x="62" y="14"/>
                      </a:lnTo>
                      <a:lnTo>
                        <a:pt x="66" y="19"/>
                      </a:lnTo>
                      <a:lnTo>
                        <a:pt x="67" y="25"/>
                      </a:lnTo>
                      <a:lnTo>
                        <a:pt x="67" y="33"/>
                      </a:lnTo>
                      <a:lnTo>
                        <a:pt x="52" y="33"/>
                      </a:lnTo>
                      <a:close/>
                      <a:moveTo>
                        <a:pt x="46" y="21"/>
                      </a:moveTo>
                      <a:lnTo>
                        <a:pt x="41" y="18"/>
                      </a:lnTo>
                      <a:lnTo>
                        <a:pt x="35" y="16"/>
                      </a:lnTo>
                      <a:lnTo>
                        <a:pt x="35" y="0"/>
                      </a:lnTo>
                      <a:lnTo>
                        <a:pt x="41" y="0"/>
                      </a:lnTo>
                      <a:lnTo>
                        <a:pt x="46" y="2"/>
                      </a:lnTo>
                      <a:lnTo>
                        <a:pt x="52" y="6"/>
                      </a:lnTo>
                      <a:lnTo>
                        <a:pt x="58" y="10"/>
                      </a:lnTo>
                      <a:lnTo>
                        <a:pt x="46" y="21"/>
                      </a:lnTo>
                      <a:close/>
                      <a:moveTo>
                        <a:pt x="35" y="16"/>
                      </a:moveTo>
                      <a:lnTo>
                        <a:pt x="35" y="16"/>
                      </a:lnTo>
                      <a:lnTo>
                        <a:pt x="35" y="0"/>
                      </a:lnTo>
                      <a:lnTo>
                        <a:pt x="35" y="16"/>
                      </a:lnTo>
                      <a:close/>
                      <a:moveTo>
                        <a:pt x="35" y="16"/>
                      </a:moveTo>
                      <a:lnTo>
                        <a:pt x="35" y="16"/>
                      </a:lnTo>
                      <a:lnTo>
                        <a:pt x="35" y="0"/>
                      </a:lnTo>
                      <a:lnTo>
                        <a:pt x="35" y="16"/>
                      </a:lnTo>
                      <a:close/>
                      <a:moveTo>
                        <a:pt x="35" y="16"/>
                      </a:moveTo>
                      <a:lnTo>
                        <a:pt x="27" y="18"/>
                      </a:lnTo>
                      <a:lnTo>
                        <a:pt x="21" y="21"/>
                      </a:lnTo>
                      <a:lnTo>
                        <a:pt x="10" y="10"/>
                      </a:lnTo>
                      <a:lnTo>
                        <a:pt x="16" y="6"/>
                      </a:lnTo>
                      <a:lnTo>
                        <a:pt x="21" y="2"/>
                      </a:lnTo>
                      <a:lnTo>
                        <a:pt x="27" y="0"/>
                      </a:lnTo>
                      <a:lnTo>
                        <a:pt x="35" y="0"/>
                      </a:lnTo>
                      <a:lnTo>
                        <a:pt x="35" y="16"/>
                      </a:lnTo>
                      <a:close/>
                      <a:moveTo>
                        <a:pt x="21" y="21"/>
                      </a:moveTo>
                      <a:lnTo>
                        <a:pt x="21" y="21"/>
                      </a:lnTo>
                      <a:lnTo>
                        <a:pt x="16" y="16"/>
                      </a:lnTo>
                      <a:lnTo>
                        <a:pt x="21" y="21"/>
                      </a:lnTo>
                      <a:close/>
                      <a:moveTo>
                        <a:pt x="21" y="21"/>
                      </a:moveTo>
                      <a:lnTo>
                        <a:pt x="17" y="25"/>
                      </a:lnTo>
                      <a:lnTo>
                        <a:pt x="17" y="33"/>
                      </a:lnTo>
                      <a:lnTo>
                        <a:pt x="0" y="33"/>
                      </a:lnTo>
                      <a:lnTo>
                        <a:pt x="2" y="25"/>
                      </a:lnTo>
                      <a:lnTo>
                        <a:pt x="4" y="19"/>
                      </a:lnTo>
                      <a:lnTo>
                        <a:pt x="6" y="14"/>
                      </a:lnTo>
                      <a:lnTo>
                        <a:pt x="10" y="10"/>
                      </a:lnTo>
                      <a:lnTo>
                        <a:pt x="21" y="21"/>
                      </a:lnTo>
                      <a:close/>
                      <a:moveTo>
                        <a:pt x="17" y="33"/>
                      </a:moveTo>
                      <a:lnTo>
                        <a:pt x="17" y="33"/>
                      </a:lnTo>
                      <a:lnTo>
                        <a:pt x="0" y="33"/>
                      </a:lnTo>
                      <a:lnTo>
                        <a:pt x="17" y="33"/>
                      </a:lnTo>
                      <a:close/>
                      <a:moveTo>
                        <a:pt x="17" y="33"/>
                      </a:moveTo>
                      <a:lnTo>
                        <a:pt x="17" y="33"/>
                      </a:lnTo>
                      <a:lnTo>
                        <a:pt x="0" y="33"/>
                      </a:lnTo>
                      <a:lnTo>
                        <a:pt x="17" y="33"/>
                      </a:lnTo>
                      <a:close/>
                      <a:moveTo>
                        <a:pt x="17" y="33"/>
                      </a:moveTo>
                      <a:lnTo>
                        <a:pt x="17" y="39"/>
                      </a:lnTo>
                      <a:lnTo>
                        <a:pt x="21" y="44"/>
                      </a:lnTo>
                      <a:lnTo>
                        <a:pt x="10" y="56"/>
                      </a:lnTo>
                      <a:lnTo>
                        <a:pt x="6" y="50"/>
                      </a:lnTo>
                      <a:lnTo>
                        <a:pt x="4" y="46"/>
                      </a:lnTo>
                      <a:lnTo>
                        <a:pt x="2" y="39"/>
                      </a:lnTo>
                      <a:lnTo>
                        <a:pt x="0" y="33"/>
                      </a:lnTo>
                      <a:lnTo>
                        <a:pt x="17" y="33"/>
                      </a:lnTo>
                      <a:close/>
                      <a:moveTo>
                        <a:pt x="21" y="44"/>
                      </a:moveTo>
                      <a:lnTo>
                        <a:pt x="21" y="44"/>
                      </a:lnTo>
                      <a:lnTo>
                        <a:pt x="16" y="50"/>
                      </a:lnTo>
                      <a:lnTo>
                        <a:pt x="21" y="44"/>
                      </a:lnTo>
                      <a:close/>
                      <a:moveTo>
                        <a:pt x="21" y="44"/>
                      </a:moveTo>
                      <a:lnTo>
                        <a:pt x="27" y="48"/>
                      </a:lnTo>
                      <a:lnTo>
                        <a:pt x="35" y="50"/>
                      </a:lnTo>
                      <a:lnTo>
                        <a:pt x="35" y="66"/>
                      </a:lnTo>
                      <a:lnTo>
                        <a:pt x="27" y="66"/>
                      </a:lnTo>
                      <a:lnTo>
                        <a:pt x="21" y="64"/>
                      </a:lnTo>
                      <a:lnTo>
                        <a:pt x="16" y="60"/>
                      </a:lnTo>
                      <a:lnTo>
                        <a:pt x="10" y="56"/>
                      </a:lnTo>
                      <a:lnTo>
                        <a:pt x="21" y="44"/>
                      </a:lnTo>
                      <a:close/>
                      <a:moveTo>
                        <a:pt x="35" y="50"/>
                      </a:moveTo>
                      <a:lnTo>
                        <a:pt x="35" y="50"/>
                      </a:lnTo>
                      <a:lnTo>
                        <a:pt x="35" y="66"/>
                      </a:lnTo>
                      <a:lnTo>
                        <a:pt x="35" y="50"/>
                      </a:lnTo>
                      <a:close/>
                    </a:path>
                  </a:pathLst>
                </a:custGeom>
                <a:solidFill>
                  <a:srgbClr val="FF9900"/>
                </a:solidFill>
                <a:ln w="9525">
                  <a:solidFill>
                    <a:srgbClr val="FF9900"/>
                  </a:solidFill>
                  <a:round/>
                  <a:headEnd/>
                  <a:tailEnd/>
                </a:ln>
              </p:spPr>
              <p:txBody>
                <a:bodyPr/>
                <a:lstStyle/>
                <a:p>
                  <a:endParaRPr lang="es-ES"/>
                </a:p>
              </p:txBody>
            </p:sp>
            <p:sp>
              <p:nvSpPr>
                <p:cNvPr id="1557" name="Freeform 77"/>
                <p:cNvSpPr>
                  <a:spLocks noEditPoints="1"/>
                </p:cNvSpPr>
                <p:nvPr/>
              </p:nvSpPr>
              <p:spPr bwMode="auto">
                <a:xfrm>
                  <a:off x="1801" y="1800"/>
                  <a:ext cx="34" cy="46"/>
                </a:xfrm>
                <a:custGeom>
                  <a:avLst/>
                  <a:gdLst>
                    <a:gd name="T0" fmla="*/ 3 w 65"/>
                    <a:gd name="T1" fmla="*/ 12 h 66"/>
                    <a:gd name="T2" fmla="*/ 3 w 65"/>
                    <a:gd name="T3" fmla="*/ 15 h 66"/>
                    <a:gd name="T4" fmla="*/ 3 w 65"/>
                    <a:gd name="T5" fmla="*/ 12 h 66"/>
                    <a:gd name="T6" fmla="*/ 3 w 65"/>
                    <a:gd name="T7" fmla="*/ 10 h 66"/>
                    <a:gd name="T8" fmla="*/ 4 w 65"/>
                    <a:gd name="T9" fmla="*/ 14 h 66"/>
                    <a:gd name="T10" fmla="*/ 3 w 65"/>
                    <a:gd name="T11" fmla="*/ 15 h 66"/>
                    <a:gd name="T12" fmla="*/ 3 w 65"/>
                    <a:gd name="T13" fmla="*/ 12 h 66"/>
                    <a:gd name="T14" fmla="*/ 4 w 65"/>
                    <a:gd name="T15" fmla="*/ 9 h 66"/>
                    <a:gd name="T16" fmla="*/ 5 w 65"/>
                    <a:gd name="T17" fmla="*/ 8 h 66"/>
                    <a:gd name="T18" fmla="*/ 5 w 65"/>
                    <a:gd name="T19" fmla="*/ 10 h 66"/>
                    <a:gd name="T20" fmla="*/ 4 w 65"/>
                    <a:gd name="T21" fmla="*/ 13 h 66"/>
                    <a:gd name="T22" fmla="*/ 4 w 65"/>
                    <a:gd name="T23" fmla="*/ 8 h 66"/>
                    <a:gd name="T24" fmla="*/ 5 w 65"/>
                    <a:gd name="T25" fmla="*/ 8 h 66"/>
                    <a:gd name="T26" fmla="*/ 4 w 65"/>
                    <a:gd name="T27" fmla="*/ 8 h 66"/>
                    <a:gd name="T28" fmla="*/ 4 w 65"/>
                    <a:gd name="T29" fmla="*/ 8 h 66"/>
                    <a:gd name="T30" fmla="*/ 5 w 65"/>
                    <a:gd name="T31" fmla="*/ 8 h 66"/>
                    <a:gd name="T32" fmla="*/ 4 w 65"/>
                    <a:gd name="T33" fmla="*/ 8 h 66"/>
                    <a:gd name="T34" fmla="*/ 3 w 65"/>
                    <a:gd name="T35" fmla="*/ 5 h 66"/>
                    <a:gd name="T36" fmla="*/ 4 w 65"/>
                    <a:gd name="T37" fmla="*/ 3 h 66"/>
                    <a:gd name="T38" fmla="*/ 5 w 65"/>
                    <a:gd name="T39" fmla="*/ 6 h 66"/>
                    <a:gd name="T40" fmla="*/ 4 w 65"/>
                    <a:gd name="T41" fmla="*/ 8 h 66"/>
                    <a:gd name="T42" fmla="*/ 3 w 65"/>
                    <a:gd name="T43" fmla="*/ 4 h 66"/>
                    <a:gd name="T44" fmla="*/ 3 w 65"/>
                    <a:gd name="T45" fmla="*/ 0 h 66"/>
                    <a:gd name="T46" fmla="*/ 4 w 65"/>
                    <a:gd name="T47" fmla="*/ 1 h 66"/>
                    <a:gd name="T48" fmla="*/ 4 w 65"/>
                    <a:gd name="T49" fmla="*/ 2 h 66"/>
                    <a:gd name="T50" fmla="*/ 3 w 65"/>
                    <a:gd name="T51" fmla="*/ 4 h 66"/>
                    <a:gd name="T52" fmla="*/ 3 w 65"/>
                    <a:gd name="T53" fmla="*/ 0 h 66"/>
                    <a:gd name="T54" fmla="*/ 3 w 65"/>
                    <a:gd name="T55" fmla="*/ 4 h 66"/>
                    <a:gd name="T56" fmla="*/ 3 w 65"/>
                    <a:gd name="T57" fmla="*/ 4 h 66"/>
                    <a:gd name="T58" fmla="*/ 3 w 65"/>
                    <a:gd name="T59" fmla="*/ 0 h 66"/>
                    <a:gd name="T60" fmla="*/ 3 w 65"/>
                    <a:gd name="T61" fmla="*/ 4 h 66"/>
                    <a:gd name="T62" fmla="*/ 2 w 65"/>
                    <a:gd name="T63" fmla="*/ 5 h 66"/>
                    <a:gd name="T64" fmla="*/ 1 w 65"/>
                    <a:gd name="T65" fmla="*/ 1 h 66"/>
                    <a:gd name="T66" fmla="*/ 2 w 65"/>
                    <a:gd name="T67" fmla="*/ 0 h 66"/>
                    <a:gd name="T68" fmla="*/ 3 w 65"/>
                    <a:gd name="T69" fmla="*/ 4 h 66"/>
                    <a:gd name="T70" fmla="*/ 2 w 65"/>
                    <a:gd name="T71" fmla="*/ 5 h 66"/>
                    <a:gd name="T72" fmla="*/ 2 w 65"/>
                    <a:gd name="T73" fmla="*/ 5 h 66"/>
                    <a:gd name="T74" fmla="*/ 2 w 65"/>
                    <a:gd name="T75" fmla="*/ 6 h 66"/>
                    <a:gd name="T76" fmla="*/ 0 w 65"/>
                    <a:gd name="T77" fmla="*/ 8 h 66"/>
                    <a:gd name="T78" fmla="*/ 1 w 65"/>
                    <a:gd name="T79" fmla="*/ 4 h 66"/>
                    <a:gd name="T80" fmla="*/ 1 w 65"/>
                    <a:gd name="T81" fmla="*/ 2 h 66"/>
                    <a:gd name="T82" fmla="*/ 1 w 65"/>
                    <a:gd name="T83" fmla="*/ 8 h 66"/>
                    <a:gd name="T84" fmla="*/ 0 w 65"/>
                    <a:gd name="T85" fmla="*/ 8 h 66"/>
                    <a:gd name="T86" fmla="*/ 1 w 65"/>
                    <a:gd name="T87" fmla="*/ 8 h 66"/>
                    <a:gd name="T88" fmla="*/ 1 w 65"/>
                    <a:gd name="T89" fmla="*/ 8 h 66"/>
                    <a:gd name="T90" fmla="*/ 0 w 65"/>
                    <a:gd name="T91" fmla="*/ 8 h 66"/>
                    <a:gd name="T92" fmla="*/ 1 w 65"/>
                    <a:gd name="T93" fmla="*/ 8 h 66"/>
                    <a:gd name="T94" fmla="*/ 2 w 65"/>
                    <a:gd name="T95" fmla="*/ 10 h 66"/>
                    <a:gd name="T96" fmla="*/ 1 w 65"/>
                    <a:gd name="T97" fmla="*/ 12 h 66"/>
                    <a:gd name="T98" fmla="*/ 0 w 65"/>
                    <a:gd name="T99" fmla="*/ 9 h 66"/>
                    <a:gd name="T100" fmla="*/ 1 w 65"/>
                    <a:gd name="T101" fmla="*/ 8 h 66"/>
                    <a:gd name="T102" fmla="*/ 2 w 65"/>
                    <a:gd name="T103" fmla="*/ 10 h 66"/>
                    <a:gd name="T104" fmla="*/ 2 w 65"/>
                    <a:gd name="T105" fmla="*/ 10 h 66"/>
                    <a:gd name="T106" fmla="*/ 2 w 65"/>
                    <a:gd name="T107" fmla="*/ 11 h 66"/>
                    <a:gd name="T108" fmla="*/ 3 w 65"/>
                    <a:gd name="T109" fmla="*/ 15 h 66"/>
                    <a:gd name="T110" fmla="*/ 2 w 65"/>
                    <a:gd name="T111" fmla="*/ 15 h 66"/>
                    <a:gd name="T112" fmla="*/ 1 w 65"/>
                    <a:gd name="T113" fmla="*/ 13 h 66"/>
                    <a:gd name="T114" fmla="*/ 3 w 65"/>
                    <a:gd name="T115" fmla="*/ 12 h 66"/>
                    <a:gd name="T116" fmla="*/ 3 w 65"/>
                    <a:gd name="T117" fmla="*/ 15 h 66"/>
                    <a:gd name="T118" fmla="*/ 3 w 65"/>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6"/>
                    <a:gd name="T182" fmla="*/ 65 w 65"/>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6">
                      <a:moveTo>
                        <a:pt x="33" y="50"/>
                      </a:moveTo>
                      <a:lnTo>
                        <a:pt x="33" y="50"/>
                      </a:lnTo>
                      <a:lnTo>
                        <a:pt x="33" y="66"/>
                      </a:lnTo>
                      <a:lnTo>
                        <a:pt x="33" y="50"/>
                      </a:lnTo>
                      <a:close/>
                      <a:moveTo>
                        <a:pt x="33" y="50"/>
                      </a:moveTo>
                      <a:lnTo>
                        <a:pt x="38" y="48"/>
                      </a:lnTo>
                      <a:lnTo>
                        <a:pt x="44" y="44"/>
                      </a:lnTo>
                      <a:lnTo>
                        <a:pt x="56" y="56"/>
                      </a:lnTo>
                      <a:lnTo>
                        <a:pt x="52" y="60"/>
                      </a:lnTo>
                      <a:lnTo>
                        <a:pt x="46" y="64"/>
                      </a:lnTo>
                      <a:lnTo>
                        <a:pt x="38" y="66"/>
                      </a:lnTo>
                      <a:lnTo>
                        <a:pt x="33" y="66"/>
                      </a:lnTo>
                      <a:lnTo>
                        <a:pt x="33" y="50"/>
                      </a:lnTo>
                      <a:close/>
                      <a:moveTo>
                        <a:pt x="44" y="44"/>
                      </a:moveTo>
                      <a:lnTo>
                        <a:pt x="48" y="39"/>
                      </a:lnTo>
                      <a:lnTo>
                        <a:pt x="50" y="33"/>
                      </a:lnTo>
                      <a:lnTo>
                        <a:pt x="65" y="33"/>
                      </a:lnTo>
                      <a:lnTo>
                        <a:pt x="65" y="39"/>
                      </a:lnTo>
                      <a:lnTo>
                        <a:pt x="63" y="46"/>
                      </a:lnTo>
                      <a:lnTo>
                        <a:pt x="60" y="50"/>
                      </a:lnTo>
                      <a:lnTo>
                        <a:pt x="56" y="56"/>
                      </a:lnTo>
                      <a:lnTo>
                        <a:pt x="44" y="44"/>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6" y="10"/>
                      </a:lnTo>
                      <a:lnTo>
                        <a:pt x="60" y="14"/>
                      </a:lnTo>
                      <a:lnTo>
                        <a:pt x="63" y="19"/>
                      </a:lnTo>
                      <a:lnTo>
                        <a:pt x="65" y="25"/>
                      </a:lnTo>
                      <a:lnTo>
                        <a:pt x="65" y="33"/>
                      </a:lnTo>
                      <a:lnTo>
                        <a:pt x="50" y="33"/>
                      </a:lnTo>
                      <a:close/>
                      <a:moveTo>
                        <a:pt x="44" y="21"/>
                      </a:moveTo>
                      <a:lnTo>
                        <a:pt x="38" y="18"/>
                      </a:lnTo>
                      <a:lnTo>
                        <a:pt x="33" y="16"/>
                      </a:lnTo>
                      <a:lnTo>
                        <a:pt x="33" y="0"/>
                      </a:lnTo>
                      <a:lnTo>
                        <a:pt x="38" y="0"/>
                      </a:lnTo>
                      <a:lnTo>
                        <a:pt x="46" y="2"/>
                      </a:lnTo>
                      <a:lnTo>
                        <a:pt x="52" y="6"/>
                      </a:lnTo>
                      <a:lnTo>
                        <a:pt x="56" y="10"/>
                      </a:lnTo>
                      <a:lnTo>
                        <a:pt x="44" y="21"/>
                      </a:lnTo>
                      <a:close/>
                      <a:moveTo>
                        <a:pt x="33" y="16"/>
                      </a:moveTo>
                      <a:lnTo>
                        <a:pt x="33" y="16"/>
                      </a:lnTo>
                      <a:lnTo>
                        <a:pt x="33" y="0"/>
                      </a:lnTo>
                      <a:lnTo>
                        <a:pt x="33" y="16"/>
                      </a:lnTo>
                      <a:close/>
                      <a:moveTo>
                        <a:pt x="33" y="16"/>
                      </a:moveTo>
                      <a:lnTo>
                        <a:pt x="33" y="16"/>
                      </a:lnTo>
                      <a:lnTo>
                        <a:pt x="33" y="0"/>
                      </a:lnTo>
                      <a:lnTo>
                        <a:pt x="33" y="16"/>
                      </a:lnTo>
                      <a:close/>
                      <a:moveTo>
                        <a:pt x="33" y="16"/>
                      </a:moveTo>
                      <a:lnTo>
                        <a:pt x="25" y="18"/>
                      </a:lnTo>
                      <a:lnTo>
                        <a:pt x="21" y="21"/>
                      </a:lnTo>
                      <a:lnTo>
                        <a:pt x="9" y="10"/>
                      </a:lnTo>
                      <a:lnTo>
                        <a:pt x="13" y="6"/>
                      </a:lnTo>
                      <a:lnTo>
                        <a:pt x="19" y="2"/>
                      </a:lnTo>
                      <a:lnTo>
                        <a:pt x="25" y="0"/>
                      </a:lnTo>
                      <a:lnTo>
                        <a:pt x="33" y="0"/>
                      </a:lnTo>
                      <a:lnTo>
                        <a:pt x="33" y="16"/>
                      </a:lnTo>
                      <a:close/>
                      <a:moveTo>
                        <a:pt x="21" y="21"/>
                      </a:moveTo>
                      <a:lnTo>
                        <a:pt x="21" y="21"/>
                      </a:lnTo>
                      <a:lnTo>
                        <a:pt x="15" y="16"/>
                      </a:lnTo>
                      <a:lnTo>
                        <a:pt x="21" y="21"/>
                      </a:lnTo>
                      <a:close/>
                      <a:moveTo>
                        <a:pt x="21" y="21"/>
                      </a:moveTo>
                      <a:lnTo>
                        <a:pt x="17" y="25"/>
                      </a:lnTo>
                      <a:lnTo>
                        <a:pt x="15" y="33"/>
                      </a:lnTo>
                      <a:lnTo>
                        <a:pt x="0" y="33"/>
                      </a:lnTo>
                      <a:lnTo>
                        <a:pt x="0" y="25"/>
                      </a:lnTo>
                      <a:lnTo>
                        <a:pt x="2" y="19"/>
                      </a:lnTo>
                      <a:lnTo>
                        <a:pt x="6"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4"/>
                      </a:lnTo>
                      <a:lnTo>
                        <a:pt x="9" y="56"/>
                      </a:lnTo>
                      <a:lnTo>
                        <a:pt x="6" y="50"/>
                      </a:lnTo>
                      <a:lnTo>
                        <a:pt x="2" y="46"/>
                      </a:lnTo>
                      <a:lnTo>
                        <a:pt x="0" y="39"/>
                      </a:lnTo>
                      <a:lnTo>
                        <a:pt x="0" y="33"/>
                      </a:lnTo>
                      <a:lnTo>
                        <a:pt x="15" y="33"/>
                      </a:lnTo>
                      <a:close/>
                      <a:moveTo>
                        <a:pt x="21" y="44"/>
                      </a:moveTo>
                      <a:lnTo>
                        <a:pt x="21" y="44"/>
                      </a:lnTo>
                      <a:lnTo>
                        <a:pt x="15" y="50"/>
                      </a:lnTo>
                      <a:lnTo>
                        <a:pt x="21" y="44"/>
                      </a:lnTo>
                      <a:close/>
                      <a:moveTo>
                        <a:pt x="21" y="44"/>
                      </a:moveTo>
                      <a:lnTo>
                        <a:pt x="25" y="48"/>
                      </a:lnTo>
                      <a:lnTo>
                        <a:pt x="33" y="50"/>
                      </a:lnTo>
                      <a:lnTo>
                        <a:pt x="33" y="66"/>
                      </a:lnTo>
                      <a:lnTo>
                        <a:pt x="25" y="66"/>
                      </a:lnTo>
                      <a:lnTo>
                        <a:pt x="19" y="64"/>
                      </a:lnTo>
                      <a:lnTo>
                        <a:pt x="13" y="60"/>
                      </a:lnTo>
                      <a:lnTo>
                        <a:pt x="9" y="56"/>
                      </a:lnTo>
                      <a:lnTo>
                        <a:pt x="21" y="44"/>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58" name="Freeform 78"/>
                <p:cNvSpPr>
                  <a:spLocks noEditPoints="1"/>
                </p:cNvSpPr>
                <p:nvPr/>
              </p:nvSpPr>
              <p:spPr bwMode="auto">
                <a:xfrm>
                  <a:off x="1812" y="1800"/>
                  <a:ext cx="34" cy="46"/>
                </a:xfrm>
                <a:custGeom>
                  <a:avLst/>
                  <a:gdLst>
                    <a:gd name="T0" fmla="*/ 3 w 65"/>
                    <a:gd name="T1" fmla="*/ 12 h 66"/>
                    <a:gd name="T2" fmla="*/ 3 w 65"/>
                    <a:gd name="T3" fmla="*/ 15 h 66"/>
                    <a:gd name="T4" fmla="*/ 3 w 65"/>
                    <a:gd name="T5" fmla="*/ 12 h 66"/>
                    <a:gd name="T6" fmla="*/ 3 w 65"/>
                    <a:gd name="T7" fmla="*/ 10 h 66"/>
                    <a:gd name="T8" fmla="*/ 4 w 65"/>
                    <a:gd name="T9" fmla="*/ 14 h 66"/>
                    <a:gd name="T10" fmla="*/ 3 w 65"/>
                    <a:gd name="T11" fmla="*/ 15 h 66"/>
                    <a:gd name="T12" fmla="*/ 3 w 65"/>
                    <a:gd name="T13" fmla="*/ 12 h 66"/>
                    <a:gd name="T14" fmla="*/ 4 w 65"/>
                    <a:gd name="T15" fmla="*/ 9 h 66"/>
                    <a:gd name="T16" fmla="*/ 5 w 65"/>
                    <a:gd name="T17" fmla="*/ 8 h 66"/>
                    <a:gd name="T18" fmla="*/ 5 w 65"/>
                    <a:gd name="T19" fmla="*/ 10 h 66"/>
                    <a:gd name="T20" fmla="*/ 4 w 65"/>
                    <a:gd name="T21" fmla="*/ 13 h 66"/>
                    <a:gd name="T22" fmla="*/ 4 w 65"/>
                    <a:gd name="T23" fmla="*/ 8 h 66"/>
                    <a:gd name="T24" fmla="*/ 5 w 65"/>
                    <a:gd name="T25" fmla="*/ 8 h 66"/>
                    <a:gd name="T26" fmla="*/ 4 w 65"/>
                    <a:gd name="T27" fmla="*/ 8 h 66"/>
                    <a:gd name="T28" fmla="*/ 4 w 65"/>
                    <a:gd name="T29" fmla="*/ 8 h 66"/>
                    <a:gd name="T30" fmla="*/ 5 w 65"/>
                    <a:gd name="T31" fmla="*/ 8 h 66"/>
                    <a:gd name="T32" fmla="*/ 4 w 65"/>
                    <a:gd name="T33" fmla="*/ 8 h 66"/>
                    <a:gd name="T34" fmla="*/ 3 w 65"/>
                    <a:gd name="T35" fmla="*/ 5 h 66"/>
                    <a:gd name="T36" fmla="*/ 4 w 65"/>
                    <a:gd name="T37" fmla="*/ 3 h 66"/>
                    <a:gd name="T38" fmla="*/ 5 w 65"/>
                    <a:gd name="T39" fmla="*/ 6 h 66"/>
                    <a:gd name="T40" fmla="*/ 4 w 65"/>
                    <a:gd name="T41" fmla="*/ 8 h 66"/>
                    <a:gd name="T42" fmla="*/ 3 w 65"/>
                    <a:gd name="T43" fmla="*/ 5 h 66"/>
                    <a:gd name="T44" fmla="*/ 3 w 65"/>
                    <a:gd name="T45" fmla="*/ 5 h 66"/>
                    <a:gd name="T46" fmla="*/ 3 w 65"/>
                    <a:gd name="T47" fmla="*/ 4 h 66"/>
                    <a:gd name="T48" fmla="*/ 3 w 65"/>
                    <a:gd name="T49" fmla="*/ 0 h 66"/>
                    <a:gd name="T50" fmla="*/ 4 w 65"/>
                    <a:gd name="T51" fmla="*/ 1 h 66"/>
                    <a:gd name="T52" fmla="*/ 4 w 65"/>
                    <a:gd name="T53" fmla="*/ 2 h 66"/>
                    <a:gd name="T54" fmla="*/ 3 w 65"/>
                    <a:gd name="T55" fmla="*/ 4 h 66"/>
                    <a:gd name="T56" fmla="*/ 3 w 65"/>
                    <a:gd name="T57" fmla="*/ 0 h 66"/>
                    <a:gd name="T58" fmla="*/ 3 w 65"/>
                    <a:gd name="T59" fmla="*/ 4 h 66"/>
                    <a:gd name="T60" fmla="*/ 3 w 65"/>
                    <a:gd name="T61" fmla="*/ 4 h 66"/>
                    <a:gd name="T62" fmla="*/ 3 w 65"/>
                    <a:gd name="T63" fmla="*/ 0 h 66"/>
                    <a:gd name="T64" fmla="*/ 3 w 65"/>
                    <a:gd name="T65" fmla="*/ 4 h 66"/>
                    <a:gd name="T66" fmla="*/ 2 w 65"/>
                    <a:gd name="T67" fmla="*/ 5 h 66"/>
                    <a:gd name="T68" fmla="*/ 1 w 65"/>
                    <a:gd name="T69" fmla="*/ 1 h 66"/>
                    <a:gd name="T70" fmla="*/ 2 w 65"/>
                    <a:gd name="T71" fmla="*/ 0 h 66"/>
                    <a:gd name="T72" fmla="*/ 3 w 65"/>
                    <a:gd name="T73" fmla="*/ 4 h 66"/>
                    <a:gd name="T74" fmla="*/ 2 w 65"/>
                    <a:gd name="T75" fmla="*/ 5 h 66"/>
                    <a:gd name="T76" fmla="*/ 2 w 65"/>
                    <a:gd name="T77" fmla="*/ 5 h 66"/>
                    <a:gd name="T78" fmla="*/ 2 w 65"/>
                    <a:gd name="T79" fmla="*/ 6 h 66"/>
                    <a:gd name="T80" fmla="*/ 0 w 65"/>
                    <a:gd name="T81" fmla="*/ 8 h 66"/>
                    <a:gd name="T82" fmla="*/ 1 w 65"/>
                    <a:gd name="T83" fmla="*/ 4 h 66"/>
                    <a:gd name="T84" fmla="*/ 1 w 65"/>
                    <a:gd name="T85" fmla="*/ 2 h 66"/>
                    <a:gd name="T86" fmla="*/ 1 w 65"/>
                    <a:gd name="T87" fmla="*/ 8 h 66"/>
                    <a:gd name="T88" fmla="*/ 0 w 65"/>
                    <a:gd name="T89" fmla="*/ 8 h 66"/>
                    <a:gd name="T90" fmla="*/ 1 w 65"/>
                    <a:gd name="T91" fmla="*/ 8 h 66"/>
                    <a:gd name="T92" fmla="*/ 1 w 65"/>
                    <a:gd name="T93" fmla="*/ 8 h 66"/>
                    <a:gd name="T94" fmla="*/ 0 w 65"/>
                    <a:gd name="T95" fmla="*/ 8 h 66"/>
                    <a:gd name="T96" fmla="*/ 1 w 65"/>
                    <a:gd name="T97" fmla="*/ 8 h 66"/>
                    <a:gd name="T98" fmla="*/ 2 w 65"/>
                    <a:gd name="T99" fmla="*/ 10 h 66"/>
                    <a:gd name="T100" fmla="*/ 1 w 65"/>
                    <a:gd name="T101" fmla="*/ 12 h 66"/>
                    <a:gd name="T102" fmla="*/ 0 w 65"/>
                    <a:gd name="T103" fmla="*/ 9 h 66"/>
                    <a:gd name="T104" fmla="*/ 1 w 65"/>
                    <a:gd name="T105" fmla="*/ 8 h 66"/>
                    <a:gd name="T106" fmla="*/ 1 w 65"/>
                    <a:gd name="T107" fmla="*/ 13 h 66"/>
                    <a:gd name="T108" fmla="*/ 1 w 65"/>
                    <a:gd name="T109" fmla="*/ 13 h 66"/>
                    <a:gd name="T110" fmla="*/ 2 w 65"/>
                    <a:gd name="T111" fmla="*/ 11 h 66"/>
                    <a:gd name="T112" fmla="*/ 3 w 65"/>
                    <a:gd name="T113" fmla="*/ 15 h 66"/>
                    <a:gd name="T114" fmla="*/ 2 w 65"/>
                    <a:gd name="T115" fmla="*/ 15 h 66"/>
                    <a:gd name="T116" fmla="*/ 1 w 65"/>
                    <a:gd name="T117" fmla="*/ 13 h 66"/>
                    <a:gd name="T118" fmla="*/ 3 w 65"/>
                    <a:gd name="T119" fmla="*/ 12 h 66"/>
                    <a:gd name="T120" fmla="*/ 3 w 65"/>
                    <a:gd name="T121" fmla="*/ 15 h 66"/>
                    <a:gd name="T122" fmla="*/ 3 w 65"/>
                    <a:gd name="T123" fmla="*/ 12 h 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
                    <a:gd name="T187" fmla="*/ 0 h 66"/>
                    <a:gd name="T188" fmla="*/ 65 w 65"/>
                    <a:gd name="T189" fmla="*/ 66 h 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 h="66">
                      <a:moveTo>
                        <a:pt x="33" y="50"/>
                      </a:moveTo>
                      <a:lnTo>
                        <a:pt x="33" y="50"/>
                      </a:lnTo>
                      <a:lnTo>
                        <a:pt x="33" y="66"/>
                      </a:lnTo>
                      <a:lnTo>
                        <a:pt x="33" y="50"/>
                      </a:lnTo>
                      <a:close/>
                      <a:moveTo>
                        <a:pt x="33" y="50"/>
                      </a:moveTo>
                      <a:lnTo>
                        <a:pt x="40" y="48"/>
                      </a:lnTo>
                      <a:lnTo>
                        <a:pt x="44" y="44"/>
                      </a:lnTo>
                      <a:lnTo>
                        <a:pt x="56" y="56"/>
                      </a:lnTo>
                      <a:lnTo>
                        <a:pt x="52" y="60"/>
                      </a:lnTo>
                      <a:lnTo>
                        <a:pt x="46" y="64"/>
                      </a:lnTo>
                      <a:lnTo>
                        <a:pt x="40" y="66"/>
                      </a:lnTo>
                      <a:lnTo>
                        <a:pt x="33" y="66"/>
                      </a:lnTo>
                      <a:lnTo>
                        <a:pt x="33" y="50"/>
                      </a:lnTo>
                      <a:close/>
                      <a:moveTo>
                        <a:pt x="44" y="44"/>
                      </a:moveTo>
                      <a:lnTo>
                        <a:pt x="48" y="39"/>
                      </a:lnTo>
                      <a:lnTo>
                        <a:pt x="50" y="33"/>
                      </a:lnTo>
                      <a:lnTo>
                        <a:pt x="65" y="33"/>
                      </a:lnTo>
                      <a:lnTo>
                        <a:pt x="65" y="39"/>
                      </a:lnTo>
                      <a:lnTo>
                        <a:pt x="64" y="46"/>
                      </a:lnTo>
                      <a:lnTo>
                        <a:pt x="60" y="50"/>
                      </a:lnTo>
                      <a:lnTo>
                        <a:pt x="56" y="56"/>
                      </a:lnTo>
                      <a:lnTo>
                        <a:pt x="44" y="44"/>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6" y="10"/>
                      </a:lnTo>
                      <a:lnTo>
                        <a:pt x="60" y="14"/>
                      </a:lnTo>
                      <a:lnTo>
                        <a:pt x="64" y="19"/>
                      </a:lnTo>
                      <a:lnTo>
                        <a:pt x="65" y="25"/>
                      </a:lnTo>
                      <a:lnTo>
                        <a:pt x="65" y="33"/>
                      </a:lnTo>
                      <a:lnTo>
                        <a:pt x="50" y="33"/>
                      </a:lnTo>
                      <a:close/>
                      <a:moveTo>
                        <a:pt x="44" y="21"/>
                      </a:moveTo>
                      <a:lnTo>
                        <a:pt x="44" y="21"/>
                      </a:lnTo>
                      <a:lnTo>
                        <a:pt x="50" y="16"/>
                      </a:lnTo>
                      <a:lnTo>
                        <a:pt x="44" y="21"/>
                      </a:lnTo>
                      <a:close/>
                      <a:moveTo>
                        <a:pt x="44" y="21"/>
                      </a:moveTo>
                      <a:lnTo>
                        <a:pt x="40" y="18"/>
                      </a:lnTo>
                      <a:lnTo>
                        <a:pt x="33" y="16"/>
                      </a:lnTo>
                      <a:lnTo>
                        <a:pt x="33" y="0"/>
                      </a:lnTo>
                      <a:lnTo>
                        <a:pt x="40" y="0"/>
                      </a:lnTo>
                      <a:lnTo>
                        <a:pt x="46" y="2"/>
                      </a:lnTo>
                      <a:lnTo>
                        <a:pt x="52" y="6"/>
                      </a:lnTo>
                      <a:lnTo>
                        <a:pt x="56" y="10"/>
                      </a:lnTo>
                      <a:lnTo>
                        <a:pt x="44" y="21"/>
                      </a:lnTo>
                      <a:close/>
                      <a:moveTo>
                        <a:pt x="33" y="16"/>
                      </a:moveTo>
                      <a:lnTo>
                        <a:pt x="33" y="16"/>
                      </a:lnTo>
                      <a:lnTo>
                        <a:pt x="33" y="0"/>
                      </a:lnTo>
                      <a:lnTo>
                        <a:pt x="33" y="16"/>
                      </a:lnTo>
                      <a:close/>
                      <a:moveTo>
                        <a:pt x="33" y="16"/>
                      </a:moveTo>
                      <a:lnTo>
                        <a:pt x="33" y="16"/>
                      </a:lnTo>
                      <a:lnTo>
                        <a:pt x="33" y="0"/>
                      </a:lnTo>
                      <a:lnTo>
                        <a:pt x="33" y="16"/>
                      </a:lnTo>
                      <a:close/>
                      <a:moveTo>
                        <a:pt x="33" y="16"/>
                      </a:moveTo>
                      <a:lnTo>
                        <a:pt x="27" y="18"/>
                      </a:lnTo>
                      <a:lnTo>
                        <a:pt x="21" y="21"/>
                      </a:lnTo>
                      <a:lnTo>
                        <a:pt x="10" y="10"/>
                      </a:lnTo>
                      <a:lnTo>
                        <a:pt x="13" y="6"/>
                      </a:lnTo>
                      <a:lnTo>
                        <a:pt x="19" y="2"/>
                      </a:lnTo>
                      <a:lnTo>
                        <a:pt x="27" y="0"/>
                      </a:lnTo>
                      <a:lnTo>
                        <a:pt x="33" y="0"/>
                      </a:lnTo>
                      <a:lnTo>
                        <a:pt x="33" y="16"/>
                      </a:lnTo>
                      <a:close/>
                      <a:moveTo>
                        <a:pt x="21" y="21"/>
                      </a:moveTo>
                      <a:lnTo>
                        <a:pt x="21" y="21"/>
                      </a:lnTo>
                      <a:lnTo>
                        <a:pt x="15" y="16"/>
                      </a:lnTo>
                      <a:lnTo>
                        <a:pt x="21" y="21"/>
                      </a:lnTo>
                      <a:close/>
                      <a:moveTo>
                        <a:pt x="21" y="21"/>
                      </a:moveTo>
                      <a:lnTo>
                        <a:pt x="17" y="25"/>
                      </a:lnTo>
                      <a:lnTo>
                        <a:pt x="15" y="33"/>
                      </a:lnTo>
                      <a:lnTo>
                        <a:pt x="0" y="33"/>
                      </a:lnTo>
                      <a:lnTo>
                        <a:pt x="0" y="25"/>
                      </a:lnTo>
                      <a:lnTo>
                        <a:pt x="2" y="19"/>
                      </a:lnTo>
                      <a:lnTo>
                        <a:pt x="6" y="14"/>
                      </a:lnTo>
                      <a:lnTo>
                        <a:pt x="10"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4"/>
                      </a:lnTo>
                      <a:lnTo>
                        <a:pt x="10" y="56"/>
                      </a:lnTo>
                      <a:lnTo>
                        <a:pt x="6" y="50"/>
                      </a:lnTo>
                      <a:lnTo>
                        <a:pt x="2" y="46"/>
                      </a:lnTo>
                      <a:lnTo>
                        <a:pt x="0" y="39"/>
                      </a:lnTo>
                      <a:lnTo>
                        <a:pt x="0" y="33"/>
                      </a:lnTo>
                      <a:lnTo>
                        <a:pt x="15" y="33"/>
                      </a:lnTo>
                      <a:close/>
                      <a:moveTo>
                        <a:pt x="10" y="56"/>
                      </a:moveTo>
                      <a:lnTo>
                        <a:pt x="10" y="56"/>
                      </a:lnTo>
                      <a:lnTo>
                        <a:pt x="15" y="50"/>
                      </a:lnTo>
                      <a:lnTo>
                        <a:pt x="10" y="56"/>
                      </a:lnTo>
                      <a:close/>
                      <a:moveTo>
                        <a:pt x="21" y="44"/>
                      </a:moveTo>
                      <a:lnTo>
                        <a:pt x="27" y="48"/>
                      </a:lnTo>
                      <a:lnTo>
                        <a:pt x="33" y="50"/>
                      </a:lnTo>
                      <a:lnTo>
                        <a:pt x="33" y="66"/>
                      </a:lnTo>
                      <a:lnTo>
                        <a:pt x="27" y="66"/>
                      </a:lnTo>
                      <a:lnTo>
                        <a:pt x="19" y="64"/>
                      </a:lnTo>
                      <a:lnTo>
                        <a:pt x="13" y="60"/>
                      </a:lnTo>
                      <a:lnTo>
                        <a:pt x="10" y="56"/>
                      </a:lnTo>
                      <a:lnTo>
                        <a:pt x="21" y="44"/>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59" name="Freeform 79"/>
                <p:cNvSpPr>
                  <a:spLocks noEditPoints="1"/>
                </p:cNvSpPr>
                <p:nvPr/>
              </p:nvSpPr>
              <p:spPr bwMode="auto">
                <a:xfrm>
                  <a:off x="1923" y="1800"/>
                  <a:ext cx="35" cy="46"/>
                </a:xfrm>
                <a:custGeom>
                  <a:avLst/>
                  <a:gdLst>
                    <a:gd name="T0" fmla="*/ 3 w 67"/>
                    <a:gd name="T1" fmla="*/ 12 h 66"/>
                    <a:gd name="T2" fmla="*/ 3 w 67"/>
                    <a:gd name="T3" fmla="*/ 15 h 66"/>
                    <a:gd name="T4" fmla="*/ 3 w 67"/>
                    <a:gd name="T5" fmla="*/ 12 h 66"/>
                    <a:gd name="T6" fmla="*/ 4 w 67"/>
                    <a:gd name="T7" fmla="*/ 10 h 66"/>
                    <a:gd name="T8" fmla="*/ 4 w 67"/>
                    <a:gd name="T9" fmla="*/ 14 h 66"/>
                    <a:gd name="T10" fmla="*/ 3 w 67"/>
                    <a:gd name="T11" fmla="*/ 15 h 66"/>
                    <a:gd name="T12" fmla="*/ 3 w 67"/>
                    <a:gd name="T13" fmla="*/ 12 h 66"/>
                    <a:gd name="T14" fmla="*/ 4 w 67"/>
                    <a:gd name="T15" fmla="*/ 9 h 66"/>
                    <a:gd name="T16" fmla="*/ 5 w 67"/>
                    <a:gd name="T17" fmla="*/ 8 h 66"/>
                    <a:gd name="T18" fmla="*/ 5 w 67"/>
                    <a:gd name="T19" fmla="*/ 10 h 66"/>
                    <a:gd name="T20" fmla="*/ 4 w 67"/>
                    <a:gd name="T21" fmla="*/ 13 h 66"/>
                    <a:gd name="T22" fmla="*/ 4 w 67"/>
                    <a:gd name="T23" fmla="*/ 8 h 66"/>
                    <a:gd name="T24" fmla="*/ 5 w 67"/>
                    <a:gd name="T25" fmla="*/ 8 h 66"/>
                    <a:gd name="T26" fmla="*/ 4 w 67"/>
                    <a:gd name="T27" fmla="*/ 8 h 66"/>
                    <a:gd name="T28" fmla="*/ 4 w 67"/>
                    <a:gd name="T29" fmla="*/ 8 h 66"/>
                    <a:gd name="T30" fmla="*/ 5 w 67"/>
                    <a:gd name="T31" fmla="*/ 8 h 66"/>
                    <a:gd name="T32" fmla="*/ 4 w 67"/>
                    <a:gd name="T33" fmla="*/ 8 h 66"/>
                    <a:gd name="T34" fmla="*/ 4 w 67"/>
                    <a:gd name="T35" fmla="*/ 5 h 66"/>
                    <a:gd name="T36" fmla="*/ 5 w 67"/>
                    <a:gd name="T37" fmla="*/ 3 h 66"/>
                    <a:gd name="T38" fmla="*/ 5 w 67"/>
                    <a:gd name="T39" fmla="*/ 6 h 66"/>
                    <a:gd name="T40" fmla="*/ 4 w 67"/>
                    <a:gd name="T41" fmla="*/ 8 h 66"/>
                    <a:gd name="T42" fmla="*/ 4 w 67"/>
                    <a:gd name="T43" fmla="*/ 5 h 66"/>
                    <a:gd name="T44" fmla="*/ 4 w 67"/>
                    <a:gd name="T45" fmla="*/ 5 h 66"/>
                    <a:gd name="T46" fmla="*/ 3 w 67"/>
                    <a:gd name="T47" fmla="*/ 4 h 66"/>
                    <a:gd name="T48" fmla="*/ 3 w 67"/>
                    <a:gd name="T49" fmla="*/ 0 h 66"/>
                    <a:gd name="T50" fmla="*/ 4 w 67"/>
                    <a:gd name="T51" fmla="*/ 1 h 66"/>
                    <a:gd name="T52" fmla="*/ 4 w 67"/>
                    <a:gd name="T53" fmla="*/ 2 h 66"/>
                    <a:gd name="T54" fmla="*/ 3 w 67"/>
                    <a:gd name="T55" fmla="*/ 4 h 66"/>
                    <a:gd name="T56" fmla="*/ 3 w 67"/>
                    <a:gd name="T57" fmla="*/ 0 h 66"/>
                    <a:gd name="T58" fmla="*/ 3 w 67"/>
                    <a:gd name="T59" fmla="*/ 4 h 66"/>
                    <a:gd name="T60" fmla="*/ 3 w 67"/>
                    <a:gd name="T61" fmla="*/ 4 h 66"/>
                    <a:gd name="T62" fmla="*/ 3 w 67"/>
                    <a:gd name="T63" fmla="*/ 0 h 66"/>
                    <a:gd name="T64" fmla="*/ 3 w 67"/>
                    <a:gd name="T65" fmla="*/ 4 h 66"/>
                    <a:gd name="T66" fmla="*/ 2 w 67"/>
                    <a:gd name="T67" fmla="*/ 5 h 66"/>
                    <a:gd name="T68" fmla="*/ 1 w 67"/>
                    <a:gd name="T69" fmla="*/ 1 h 66"/>
                    <a:gd name="T70" fmla="*/ 2 w 67"/>
                    <a:gd name="T71" fmla="*/ 0 h 66"/>
                    <a:gd name="T72" fmla="*/ 3 w 67"/>
                    <a:gd name="T73" fmla="*/ 4 h 66"/>
                    <a:gd name="T74" fmla="*/ 2 w 67"/>
                    <a:gd name="T75" fmla="*/ 5 h 66"/>
                    <a:gd name="T76" fmla="*/ 2 w 67"/>
                    <a:gd name="T77" fmla="*/ 5 h 66"/>
                    <a:gd name="T78" fmla="*/ 2 w 67"/>
                    <a:gd name="T79" fmla="*/ 6 h 66"/>
                    <a:gd name="T80" fmla="*/ 0 w 67"/>
                    <a:gd name="T81" fmla="*/ 8 h 66"/>
                    <a:gd name="T82" fmla="*/ 1 w 67"/>
                    <a:gd name="T83" fmla="*/ 4 h 66"/>
                    <a:gd name="T84" fmla="*/ 1 w 67"/>
                    <a:gd name="T85" fmla="*/ 2 h 66"/>
                    <a:gd name="T86" fmla="*/ 2 w 67"/>
                    <a:gd name="T87" fmla="*/ 8 h 66"/>
                    <a:gd name="T88" fmla="*/ 0 w 67"/>
                    <a:gd name="T89" fmla="*/ 8 h 66"/>
                    <a:gd name="T90" fmla="*/ 2 w 67"/>
                    <a:gd name="T91" fmla="*/ 8 h 66"/>
                    <a:gd name="T92" fmla="*/ 2 w 67"/>
                    <a:gd name="T93" fmla="*/ 8 h 66"/>
                    <a:gd name="T94" fmla="*/ 0 w 67"/>
                    <a:gd name="T95" fmla="*/ 8 h 66"/>
                    <a:gd name="T96" fmla="*/ 2 w 67"/>
                    <a:gd name="T97" fmla="*/ 8 h 66"/>
                    <a:gd name="T98" fmla="*/ 2 w 67"/>
                    <a:gd name="T99" fmla="*/ 10 h 66"/>
                    <a:gd name="T100" fmla="*/ 1 w 67"/>
                    <a:gd name="T101" fmla="*/ 12 h 66"/>
                    <a:gd name="T102" fmla="*/ 1 w 67"/>
                    <a:gd name="T103" fmla="*/ 9 h 66"/>
                    <a:gd name="T104" fmla="*/ 2 w 67"/>
                    <a:gd name="T105" fmla="*/ 8 h 66"/>
                    <a:gd name="T106" fmla="*/ 2 w 67"/>
                    <a:gd name="T107" fmla="*/ 11 h 66"/>
                    <a:gd name="T108" fmla="*/ 3 w 67"/>
                    <a:gd name="T109" fmla="*/ 15 h 66"/>
                    <a:gd name="T110" fmla="*/ 2 w 67"/>
                    <a:gd name="T111" fmla="*/ 15 h 66"/>
                    <a:gd name="T112" fmla="*/ 1 w 67"/>
                    <a:gd name="T113" fmla="*/ 13 h 66"/>
                    <a:gd name="T114" fmla="*/ 3 w 67"/>
                    <a:gd name="T115" fmla="*/ 12 h 66"/>
                    <a:gd name="T116" fmla="*/ 3 w 67"/>
                    <a:gd name="T117" fmla="*/ 15 h 66"/>
                    <a:gd name="T118" fmla="*/ 3 w 67"/>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2" y="50"/>
                      </a:moveTo>
                      <a:lnTo>
                        <a:pt x="32" y="50"/>
                      </a:lnTo>
                      <a:lnTo>
                        <a:pt x="32" y="66"/>
                      </a:lnTo>
                      <a:lnTo>
                        <a:pt x="32" y="50"/>
                      </a:lnTo>
                      <a:close/>
                      <a:moveTo>
                        <a:pt x="32" y="50"/>
                      </a:moveTo>
                      <a:lnTo>
                        <a:pt x="40" y="48"/>
                      </a:lnTo>
                      <a:lnTo>
                        <a:pt x="46" y="44"/>
                      </a:lnTo>
                      <a:lnTo>
                        <a:pt x="57" y="56"/>
                      </a:lnTo>
                      <a:lnTo>
                        <a:pt x="52" y="60"/>
                      </a:lnTo>
                      <a:lnTo>
                        <a:pt x="46" y="64"/>
                      </a:lnTo>
                      <a:lnTo>
                        <a:pt x="40" y="66"/>
                      </a:lnTo>
                      <a:lnTo>
                        <a:pt x="32" y="66"/>
                      </a:lnTo>
                      <a:lnTo>
                        <a:pt x="32" y="50"/>
                      </a:lnTo>
                      <a:close/>
                      <a:moveTo>
                        <a:pt x="46" y="44"/>
                      </a:moveTo>
                      <a:lnTo>
                        <a:pt x="50" y="39"/>
                      </a:lnTo>
                      <a:lnTo>
                        <a:pt x="50" y="33"/>
                      </a:lnTo>
                      <a:lnTo>
                        <a:pt x="67" y="33"/>
                      </a:lnTo>
                      <a:lnTo>
                        <a:pt x="65" y="39"/>
                      </a:lnTo>
                      <a:lnTo>
                        <a:pt x="63" y="46"/>
                      </a:lnTo>
                      <a:lnTo>
                        <a:pt x="61" y="50"/>
                      </a:lnTo>
                      <a:lnTo>
                        <a:pt x="57"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7" y="10"/>
                      </a:lnTo>
                      <a:lnTo>
                        <a:pt x="61" y="14"/>
                      </a:lnTo>
                      <a:lnTo>
                        <a:pt x="63" y="19"/>
                      </a:lnTo>
                      <a:lnTo>
                        <a:pt x="65" y="25"/>
                      </a:lnTo>
                      <a:lnTo>
                        <a:pt x="67" y="33"/>
                      </a:lnTo>
                      <a:lnTo>
                        <a:pt x="50" y="33"/>
                      </a:lnTo>
                      <a:close/>
                      <a:moveTo>
                        <a:pt x="46" y="21"/>
                      </a:moveTo>
                      <a:lnTo>
                        <a:pt x="46" y="21"/>
                      </a:lnTo>
                      <a:lnTo>
                        <a:pt x="52" y="16"/>
                      </a:lnTo>
                      <a:lnTo>
                        <a:pt x="46" y="21"/>
                      </a:lnTo>
                      <a:close/>
                      <a:moveTo>
                        <a:pt x="46" y="21"/>
                      </a:moveTo>
                      <a:lnTo>
                        <a:pt x="40" y="18"/>
                      </a:lnTo>
                      <a:lnTo>
                        <a:pt x="32" y="16"/>
                      </a:lnTo>
                      <a:lnTo>
                        <a:pt x="32" y="0"/>
                      </a:lnTo>
                      <a:lnTo>
                        <a:pt x="40" y="0"/>
                      </a:lnTo>
                      <a:lnTo>
                        <a:pt x="46" y="2"/>
                      </a:lnTo>
                      <a:lnTo>
                        <a:pt x="52" y="6"/>
                      </a:lnTo>
                      <a:lnTo>
                        <a:pt x="57" y="10"/>
                      </a:lnTo>
                      <a:lnTo>
                        <a:pt x="46" y="21"/>
                      </a:lnTo>
                      <a:close/>
                      <a:moveTo>
                        <a:pt x="32" y="16"/>
                      </a:moveTo>
                      <a:lnTo>
                        <a:pt x="32" y="16"/>
                      </a:lnTo>
                      <a:lnTo>
                        <a:pt x="32" y="0"/>
                      </a:lnTo>
                      <a:lnTo>
                        <a:pt x="32" y="16"/>
                      </a:lnTo>
                      <a:close/>
                      <a:moveTo>
                        <a:pt x="32" y="16"/>
                      </a:moveTo>
                      <a:lnTo>
                        <a:pt x="32" y="16"/>
                      </a:lnTo>
                      <a:lnTo>
                        <a:pt x="32" y="0"/>
                      </a:lnTo>
                      <a:lnTo>
                        <a:pt x="32" y="16"/>
                      </a:lnTo>
                      <a:close/>
                      <a:moveTo>
                        <a:pt x="32" y="16"/>
                      </a:moveTo>
                      <a:lnTo>
                        <a:pt x="27" y="18"/>
                      </a:lnTo>
                      <a:lnTo>
                        <a:pt x="21" y="21"/>
                      </a:lnTo>
                      <a:lnTo>
                        <a:pt x="9" y="10"/>
                      </a:lnTo>
                      <a:lnTo>
                        <a:pt x="15" y="6"/>
                      </a:lnTo>
                      <a:lnTo>
                        <a:pt x="21" y="2"/>
                      </a:lnTo>
                      <a:lnTo>
                        <a:pt x="27" y="0"/>
                      </a:lnTo>
                      <a:lnTo>
                        <a:pt x="32" y="0"/>
                      </a:lnTo>
                      <a:lnTo>
                        <a:pt x="32" y="16"/>
                      </a:lnTo>
                      <a:close/>
                      <a:moveTo>
                        <a:pt x="21" y="21"/>
                      </a:moveTo>
                      <a:lnTo>
                        <a:pt x="21" y="21"/>
                      </a:lnTo>
                      <a:lnTo>
                        <a:pt x="15" y="16"/>
                      </a:lnTo>
                      <a:lnTo>
                        <a:pt x="21" y="21"/>
                      </a:lnTo>
                      <a:close/>
                      <a:moveTo>
                        <a:pt x="21" y="21"/>
                      </a:moveTo>
                      <a:lnTo>
                        <a:pt x="17" y="25"/>
                      </a:lnTo>
                      <a:lnTo>
                        <a:pt x="17" y="33"/>
                      </a:lnTo>
                      <a:lnTo>
                        <a:pt x="0" y="33"/>
                      </a:lnTo>
                      <a:lnTo>
                        <a:pt x="2" y="25"/>
                      </a:lnTo>
                      <a:lnTo>
                        <a:pt x="3" y="19"/>
                      </a:lnTo>
                      <a:lnTo>
                        <a:pt x="5" y="14"/>
                      </a:lnTo>
                      <a:lnTo>
                        <a:pt x="9" y="10"/>
                      </a:lnTo>
                      <a:lnTo>
                        <a:pt x="21" y="21"/>
                      </a:lnTo>
                      <a:close/>
                      <a:moveTo>
                        <a:pt x="17" y="33"/>
                      </a:moveTo>
                      <a:lnTo>
                        <a:pt x="17" y="33"/>
                      </a:lnTo>
                      <a:lnTo>
                        <a:pt x="0" y="33"/>
                      </a:lnTo>
                      <a:lnTo>
                        <a:pt x="17" y="33"/>
                      </a:lnTo>
                      <a:close/>
                      <a:moveTo>
                        <a:pt x="17" y="33"/>
                      </a:moveTo>
                      <a:lnTo>
                        <a:pt x="17" y="33"/>
                      </a:lnTo>
                      <a:lnTo>
                        <a:pt x="0" y="33"/>
                      </a:lnTo>
                      <a:lnTo>
                        <a:pt x="17" y="33"/>
                      </a:lnTo>
                      <a:close/>
                      <a:moveTo>
                        <a:pt x="17" y="33"/>
                      </a:moveTo>
                      <a:lnTo>
                        <a:pt x="17" y="39"/>
                      </a:lnTo>
                      <a:lnTo>
                        <a:pt x="21" y="44"/>
                      </a:lnTo>
                      <a:lnTo>
                        <a:pt x="9" y="56"/>
                      </a:lnTo>
                      <a:lnTo>
                        <a:pt x="5" y="50"/>
                      </a:lnTo>
                      <a:lnTo>
                        <a:pt x="3" y="46"/>
                      </a:lnTo>
                      <a:lnTo>
                        <a:pt x="2" y="39"/>
                      </a:lnTo>
                      <a:lnTo>
                        <a:pt x="0" y="33"/>
                      </a:lnTo>
                      <a:lnTo>
                        <a:pt x="17" y="33"/>
                      </a:lnTo>
                      <a:close/>
                      <a:moveTo>
                        <a:pt x="21" y="44"/>
                      </a:moveTo>
                      <a:lnTo>
                        <a:pt x="27" y="48"/>
                      </a:lnTo>
                      <a:lnTo>
                        <a:pt x="32" y="50"/>
                      </a:lnTo>
                      <a:lnTo>
                        <a:pt x="32" y="66"/>
                      </a:lnTo>
                      <a:lnTo>
                        <a:pt x="27" y="66"/>
                      </a:lnTo>
                      <a:lnTo>
                        <a:pt x="21" y="64"/>
                      </a:lnTo>
                      <a:lnTo>
                        <a:pt x="15" y="60"/>
                      </a:lnTo>
                      <a:lnTo>
                        <a:pt x="9" y="56"/>
                      </a:lnTo>
                      <a:lnTo>
                        <a:pt x="21" y="44"/>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60" name="Freeform 80"/>
                <p:cNvSpPr>
                  <a:spLocks noEditPoints="1"/>
                </p:cNvSpPr>
                <p:nvPr/>
              </p:nvSpPr>
              <p:spPr bwMode="auto">
                <a:xfrm>
                  <a:off x="1977" y="1800"/>
                  <a:ext cx="34" cy="46"/>
                </a:xfrm>
                <a:custGeom>
                  <a:avLst/>
                  <a:gdLst>
                    <a:gd name="T0" fmla="*/ 3 w 66"/>
                    <a:gd name="T1" fmla="*/ 12 h 66"/>
                    <a:gd name="T2" fmla="*/ 3 w 66"/>
                    <a:gd name="T3" fmla="*/ 15 h 66"/>
                    <a:gd name="T4" fmla="*/ 3 w 66"/>
                    <a:gd name="T5" fmla="*/ 12 h 66"/>
                    <a:gd name="T6" fmla="*/ 3 w 66"/>
                    <a:gd name="T7" fmla="*/ 10 h 66"/>
                    <a:gd name="T8" fmla="*/ 4 w 66"/>
                    <a:gd name="T9" fmla="*/ 14 h 66"/>
                    <a:gd name="T10" fmla="*/ 3 w 66"/>
                    <a:gd name="T11" fmla="*/ 15 h 66"/>
                    <a:gd name="T12" fmla="*/ 3 w 66"/>
                    <a:gd name="T13" fmla="*/ 12 h 66"/>
                    <a:gd name="T14" fmla="*/ 4 w 66"/>
                    <a:gd name="T15" fmla="*/ 9 h 66"/>
                    <a:gd name="T16" fmla="*/ 5 w 66"/>
                    <a:gd name="T17" fmla="*/ 8 h 66"/>
                    <a:gd name="T18" fmla="*/ 5 w 66"/>
                    <a:gd name="T19" fmla="*/ 10 h 66"/>
                    <a:gd name="T20" fmla="*/ 4 w 66"/>
                    <a:gd name="T21" fmla="*/ 13 h 66"/>
                    <a:gd name="T22" fmla="*/ 4 w 66"/>
                    <a:gd name="T23" fmla="*/ 8 h 66"/>
                    <a:gd name="T24" fmla="*/ 5 w 66"/>
                    <a:gd name="T25" fmla="*/ 8 h 66"/>
                    <a:gd name="T26" fmla="*/ 4 w 66"/>
                    <a:gd name="T27" fmla="*/ 8 h 66"/>
                    <a:gd name="T28" fmla="*/ 4 w 66"/>
                    <a:gd name="T29" fmla="*/ 8 h 66"/>
                    <a:gd name="T30" fmla="*/ 5 w 66"/>
                    <a:gd name="T31" fmla="*/ 8 h 66"/>
                    <a:gd name="T32" fmla="*/ 4 w 66"/>
                    <a:gd name="T33" fmla="*/ 8 h 66"/>
                    <a:gd name="T34" fmla="*/ 3 w 66"/>
                    <a:gd name="T35" fmla="*/ 5 h 66"/>
                    <a:gd name="T36" fmla="*/ 4 w 66"/>
                    <a:gd name="T37" fmla="*/ 3 h 66"/>
                    <a:gd name="T38" fmla="*/ 5 w 66"/>
                    <a:gd name="T39" fmla="*/ 6 h 66"/>
                    <a:gd name="T40" fmla="*/ 4 w 66"/>
                    <a:gd name="T41" fmla="*/ 8 h 66"/>
                    <a:gd name="T42" fmla="*/ 3 w 66"/>
                    <a:gd name="T43" fmla="*/ 5 h 66"/>
                    <a:gd name="T44" fmla="*/ 3 w 66"/>
                    <a:gd name="T45" fmla="*/ 5 h 66"/>
                    <a:gd name="T46" fmla="*/ 3 w 66"/>
                    <a:gd name="T47" fmla="*/ 4 h 66"/>
                    <a:gd name="T48" fmla="*/ 3 w 66"/>
                    <a:gd name="T49" fmla="*/ 0 h 66"/>
                    <a:gd name="T50" fmla="*/ 3 w 66"/>
                    <a:gd name="T51" fmla="*/ 1 h 66"/>
                    <a:gd name="T52" fmla="*/ 4 w 66"/>
                    <a:gd name="T53" fmla="*/ 2 h 66"/>
                    <a:gd name="T54" fmla="*/ 3 w 66"/>
                    <a:gd name="T55" fmla="*/ 4 h 66"/>
                    <a:gd name="T56" fmla="*/ 3 w 66"/>
                    <a:gd name="T57" fmla="*/ 0 h 66"/>
                    <a:gd name="T58" fmla="*/ 3 w 66"/>
                    <a:gd name="T59" fmla="*/ 4 h 66"/>
                    <a:gd name="T60" fmla="*/ 3 w 66"/>
                    <a:gd name="T61" fmla="*/ 4 h 66"/>
                    <a:gd name="T62" fmla="*/ 3 w 66"/>
                    <a:gd name="T63" fmla="*/ 0 h 66"/>
                    <a:gd name="T64" fmla="*/ 3 w 66"/>
                    <a:gd name="T65" fmla="*/ 4 h 66"/>
                    <a:gd name="T66" fmla="*/ 2 w 66"/>
                    <a:gd name="T67" fmla="*/ 5 h 66"/>
                    <a:gd name="T68" fmla="*/ 1 w 66"/>
                    <a:gd name="T69" fmla="*/ 1 h 66"/>
                    <a:gd name="T70" fmla="*/ 2 w 66"/>
                    <a:gd name="T71" fmla="*/ 0 h 66"/>
                    <a:gd name="T72" fmla="*/ 3 w 66"/>
                    <a:gd name="T73" fmla="*/ 4 h 66"/>
                    <a:gd name="T74" fmla="*/ 2 w 66"/>
                    <a:gd name="T75" fmla="*/ 5 h 66"/>
                    <a:gd name="T76" fmla="*/ 2 w 66"/>
                    <a:gd name="T77" fmla="*/ 5 h 66"/>
                    <a:gd name="T78" fmla="*/ 2 w 66"/>
                    <a:gd name="T79" fmla="*/ 6 h 66"/>
                    <a:gd name="T80" fmla="*/ 0 w 66"/>
                    <a:gd name="T81" fmla="*/ 8 h 66"/>
                    <a:gd name="T82" fmla="*/ 1 w 66"/>
                    <a:gd name="T83" fmla="*/ 4 h 66"/>
                    <a:gd name="T84" fmla="*/ 1 w 66"/>
                    <a:gd name="T85" fmla="*/ 2 h 66"/>
                    <a:gd name="T86" fmla="*/ 1 w 66"/>
                    <a:gd name="T87" fmla="*/ 8 h 66"/>
                    <a:gd name="T88" fmla="*/ 0 w 66"/>
                    <a:gd name="T89" fmla="*/ 8 h 66"/>
                    <a:gd name="T90" fmla="*/ 1 w 66"/>
                    <a:gd name="T91" fmla="*/ 8 h 66"/>
                    <a:gd name="T92" fmla="*/ 1 w 66"/>
                    <a:gd name="T93" fmla="*/ 8 h 66"/>
                    <a:gd name="T94" fmla="*/ 0 w 66"/>
                    <a:gd name="T95" fmla="*/ 8 h 66"/>
                    <a:gd name="T96" fmla="*/ 1 w 66"/>
                    <a:gd name="T97" fmla="*/ 8 h 66"/>
                    <a:gd name="T98" fmla="*/ 2 w 66"/>
                    <a:gd name="T99" fmla="*/ 10 h 66"/>
                    <a:gd name="T100" fmla="*/ 1 w 66"/>
                    <a:gd name="T101" fmla="*/ 12 h 66"/>
                    <a:gd name="T102" fmla="*/ 0 w 66"/>
                    <a:gd name="T103" fmla="*/ 9 h 66"/>
                    <a:gd name="T104" fmla="*/ 1 w 66"/>
                    <a:gd name="T105" fmla="*/ 8 h 66"/>
                    <a:gd name="T106" fmla="*/ 2 w 66"/>
                    <a:gd name="T107" fmla="*/ 11 h 66"/>
                    <a:gd name="T108" fmla="*/ 3 w 66"/>
                    <a:gd name="T109" fmla="*/ 15 h 66"/>
                    <a:gd name="T110" fmla="*/ 2 w 66"/>
                    <a:gd name="T111" fmla="*/ 15 h 66"/>
                    <a:gd name="T112" fmla="*/ 1 w 66"/>
                    <a:gd name="T113" fmla="*/ 13 h 66"/>
                    <a:gd name="T114" fmla="*/ 3 w 66"/>
                    <a:gd name="T115" fmla="*/ 12 h 66"/>
                    <a:gd name="T116" fmla="*/ 3 w 66"/>
                    <a:gd name="T117" fmla="*/ 15 h 66"/>
                    <a:gd name="T118" fmla="*/ 3 w 66"/>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6"/>
                    <a:gd name="T182" fmla="*/ 66 w 66"/>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6">
                      <a:moveTo>
                        <a:pt x="33" y="50"/>
                      </a:moveTo>
                      <a:lnTo>
                        <a:pt x="33" y="50"/>
                      </a:lnTo>
                      <a:lnTo>
                        <a:pt x="33" y="66"/>
                      </a:lnTo>
                      <a:lnTo>
                        <a:pt x="33" y="50"/>
                      </a:lnTo>
                      <a:close/>
                      <a:moveTo>
                        <a:pt x="33" y="50"/>
                      </a:moveTo>
                      <a:lnTo>
                        <a:pt x="41" y="48"/>
                      </a:lnTo>
                      <a:lnTo>
                        <a:pt x="45" y="44"/>
                      </a:lnTo>
                      <a:lnTo>
                        <a:pt x="56" y="56"/>
                      </a:lnTo>
                      <a:lnTo>
                        <a:pt x="52" y="60"/>
                      </a:lnTo>
                      <a:lnTo>
                        <a:pt x="47" y="64"/>
                      </a:lnTo>
                      <a:lnTo>
                        <a:pt x="41" y="66"/>
                      </a:lnTo>
                      <a:lnTo>
                        <a:pt x="33" y="66"/>
                      </a:lnTo>
                      <a:lnTo>
                        <a:pt x="33" y="50"/>
                      </a:lnTo>
                      <a:close/>
                      <a:moveTo>
                        <a:pt x="45" y="44"/>
                      </a:moveTo>
                      <a:lnTo>
                        <a:pt x="49" y="39"/>
                      </a:lnTo>
                      <a:lnTo>
                        <a:pt x="50" y="33"/>
                      </a:lnTo>
                      <a:lnTo>
                        <a:pt x="66" y="33"/>
                      </a:lnTo>
                      <a:lnTo>
                        <a:pt x="66" y="39"/>
                      </a:lnTo>
                      <a:lnTo>
                        <a:pt x="64" y="46"/>
                      </a:lnTo>
                      <a:lnTo>
                        <a:pt x="60" y="50"/>
                      </a:lnTo>
                      <a:lnTo>
                        <a:pt x="56" y="56"/>
                      </a:lnTo>
                      <a:lnTo>
                        <a:pt x="45" y="44"/>
                      </a:lnTo>
                      <a:close/>
                      <a:moveTo>
                        <a:pt x="50" y="33"/>
                      </a:moveTo>
                      <a:lnTo>
                        <a:pt x="50" y="33"/>
                      </a:lnTo>
                      <a:lnTo>
                        <a:pt x="66" y="33"/>
                      </a:lnTo>
                      <a:lnTo>
                        <a:pt x="50" y="33"/>
                      </a:lnTo>
                      <a:close/>
                      <a:moveTo>
                        <a:pt x="50" y="33"/>
                      </a:moveTo>
                      <a:lnTo>
                        <a:pt x="50" y="33"/>
                      </a:lnTo>
                      <a:lnTo>
                        <a:pt x="66" y="33"/>
                      </a:lnTo>
                      <a:lnTo>
                        <a:pt x="50" y="33"/>
                      </a:lnTo>
                      <a:close/>
                      <a:moveTo>
                        <a:pt x="50" y="33"/>
                      </a:moveTo>
                      <a:lnTo>
                        <a:pt x="49" y="25"/>
                      </a:lnTo>
                      <a:lnTo>
                        <a:pt x="45" y="21"/>
                      </a:lnTo>
                      <a:lnTo>
                        <a:pt x="56" y="10"/>
                      </a:lnTo>
                      <a:lnTo>
                        <a:pt x="60" y="14"/>
                      </a:lnTo>
                      <a:lnTo>
                        <a:pt x="64" y="19"/>
                      </a:lnTo>
                      <a:lnTo>
                        <a:pt x="66" y="25"/>
                      </a:lnTo>
                      <a:lnTo>
                        <a:pt x="66" y="33"/>
                      </a:lnTo>
                      <a:lnTo>
                        <a:pt x="50" y="33"/>
                      </a:lnTo>
                      <a:close/>
                      <a:moveTo>
                        <a:pt x="45" y="21"/>
                      </a:moveTo>
                      <a:lnTo>
                        <a:pt x="45" y="21"/>
                      </a:lnTo>
                      <a:lnTo>
                        <a:pt x="50" y="16"/>
                      </a:lnTo>
                      <a:lnTo>
                        <a:pt x="45" y="21"/>
                      </a:lnTo>
                      <a:close/>
                      <a:moveTo>
                        <a:pt x="45" y="21"/>
                      </a:moveTo>
                      <a:lnTo>
                        <a:pt x="41" y="18"/>
                      </a:lnTo>
                      <a:lnTo>
                        <a:pt x="33" y="16"/>
                      </a:lnTo>
                      <a:lnTo>
                        <a:pt x="33" y="0"/>
                      </a:lnTo>
                      <a:lnTo>
                        <a:pt x="41" y="0"/>
                      </a:lnTo>
                      <a:lnTo>
                        <a:pt x="47" y="2"/>
                      </a:lnTo>
                      <a:lnTo>
                        <a:pt x="52" y="6"/>
                      </a:lnTo>
                      <a:lnTo>
                        <a:pt x="56" y="10"/>
                      </a:lnTo>
                      <a:lnTo>
                        <a:pt x="45" y="21"/>
                      </a:lnTo>
                      <a:close/>
                      <a:moveTo>
                        <a:pt x="33" y="16"/>
                      </a:moveTo>
                      <a:lnTo>
                        <a:pt x="33" y="16"/>
                      </a:lnTo>
                      <a:lnTo>
                        <a:pt x="33" y="0"/>
                      </a:lnTo>
                      <a:lnTo>
                        <a:pt x="33" y="16"/>
                      </a:lnTo>
                      <a:close/>
                      <a:moveTo>
                        <a:pt x="33" y="16"/>
                      </a:moveTo>
                      <a:lnTo>
                        <a:pt x="33" y="16"/>
                      </a:lnTo>
                      <a:lnTo>
                        <a:pt x="33" y="0"/>
                      </a:lnTo>
                      <a:lnTo>
                        <a:pt x="33" y="16"/>
                      </a:lnTo>
                      <a:close/>
                      <a:moveTo>
                        <a:pt x="33" y="16"/>
                      </a:moveTo>
                      <a:lnTo>
                        <a:pt x="27" y="18"/>
                      </a:lnTo>
                      <a:lnTo>
                        <a:pt x="22" y="21"/>
                      </a:lnTo>
                      <a:lnTo>
                        <a:pt x="10" y="10"/>
                      </a:lnTo>
                      <a:lnTo>
                        <a:pt x="14" y="6"/>
                      </a:lnTo>
                      <a:lnTo>
                        <a:pt x="20" y="2"/>
                      </a:lnTo>
                      <a:lnTo>
                        <a:pt x="27" y="0"/>
                      </a:lnTo>
                      <a:lnTo>
                        <a:pt x="33" y="0"/>
                      </a:lnTo>
                      <a:lnTo>
                        <a:pt x="33" y="16"/>
                      </a:lnTo>
                      <a:close/>
                      <a:moveTo>
                        <a:pt x="22" y="21"/>
                      </a:moveTo>
                      <a:lnTo>
                        <a:pt x="22" y="21"/>
                      </a:lnTo>
                      <a:lnTo>
                        <a:pt x="16" y="16"/>
                      </a:lnTo>
                      <a:lnTo>
                        <a:pt x="22" y="21"/>
                      </a:lnTo>
                      <a:close/>
                      <a:moveTo>
                        <a:pt x="22" y="21"/>
                      </a:moveTo>
                      <a:lnTo>
                        <a:pt x="18" y="25"/>
                      </a:lnTo>
                      <a:lnTo>
                        <a:pt x="16" y="33"/>
                      </a:lnTo>
                      <a:lnTo>
                        <a:pt x="0" y="33"/>
                      </a:lnTo>
                      <a:lnTo>
                        <a:pt x="0" y="25"/>
                      </a:lnTo>
                      <a:lnTo>
                        <a:pt x="2" y="19"/>
                      </a:lnTo>
                      <a:lnTo>
                        <a:pt x="6" y="14"/>
                      </a:lnTo>
                      <a:lnTo>
                        <a:pt x="10" y="10"/>
                      </a:lnTo>
                      <a:lnTo>
                        <a:pt x="22" y="21"/>
                      </a:lnTo>
                      <a:close/>
                      <a:moveTo>
                        <a:pt x="16" y="33"/>
                      </a:moveTo>
                      <a:lnTo>
                        <a:pt x="16" y="33"/>
                      </a:lnTo>
                      <a:lnTo>
                        <a:pt x="0" y="33"/>
                      </a:lnTo>
                      <a:lnTo>
                        <a:pt x="16" y="33"/>
                      </a:lnTo>
                      <a:close/>
                      <a:moveTo>
                        <a:pt x="16" y="33"/>
                      </a:moveTo>
                      <a:lnTo>
                        <a:pt x="16" y="33"/>
                      </a:lnTo>
                      <a:lnTo>
                        <a:pt x="0" y="33"/>
                      </a:lnTo>
                      <a:lnTo>
                        <a:pt x="16" y="33"/>
                      </a:lnTo>
                      <a:close/>
                      <a:moveTo>
                        <a:pt x="16" y="33"/>
                      </a:moveTo>
                      <a:lnTo>
                        <a:pt x="18" y="39"/>
                      </a:lnTo>
                      <a:lnTo>
                        <a:pt x="22" y="44"/>
                      </a:lnTo>
                      <a:lnTo>
                        <a:pt x="10" y="56"/>
                      </a:lnTo>
                      <a:lnTo>
                        <a:pt x="6" y="50"/>
                      </a:lnTo>
                      <a:lnTo>
                        <a:pt x="2" y="46"/>
                      </a:lnTo>
                      <a:lnTo>
                        <a:pt x="0" y="39"/>
                      </a:lnTo>
                      <a:lnTo>
                        <a:pt x="0" y="33"/>
                      </a:lnTo>
                      <a:lnTo>
                        <a:pt x="16" y="33"/>
                      </a:lnTo>
                      <a:close/>
                      <a:moveTo>
                        <a:pt x="22" y="44"/>
                      </a:moveTo>
                      <a:lnTo>
                        <a:pt x="27" y="48"/>
                      </a:lnTo>
                      <a:lnTo>
                        <a:pt x="33" y="50"/>
                      </a:lnTo>
                      <a:lnTo>
                        <a:pt x="33" y="66"/>
                      </a:lnTo>
                      <a:lnTo>
                        <a:pt x="27" y="66"/>
                      </a:lnTo>
                      <a:lnTo>
                        <a:pt x="20" y="64"/>
                      </a:lnTo>
                      <a:lnTo>
                        <a:pt x="14" y="60"/>
                      </a:lnTo>
                      <a:lnTo>
                        <a:pt x="10" y="56"/>
                      </a:lnTo>
                      <a:lnTo>
                        <a:pt x="22" y="44"/>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61" name="Freeform 81"/>
                <p:cNvSpPr>
                  <a:spLocks noEditPoints="1"/>
                </p:cNvSpPr>
                <p:nvPr/>
              </p:nvSpPr>
              <p:spPr bwMode="auto">
                <a:xfrm>
                  <a:off x="2016" y="1800"/>
                  <a:ext cx="36" cy="46"/>
                </a:xfrm>
                <a:custGeom>
                  <a:avLst/>
                  <a:gdLst>
                    <a:gd name="T0" fmla="*/ 3 w 68"/>
                    <a:gd name="T1" fmla="*/ 12 h 66"/>
                    <a:gd name="T2" fmla="*/ 3 w 68"/>
                    <a:gd name="T3" fmla="*/ 15 h 66"/>
                    <a:gd name="T4" fmla="*/ 3 w 68"/>
                    <a:gd name="T5" fmla="*/ 12 h 66"/>
                    <a:gd name="T6" fmla="*/ 4 w 68"/>
                    <a:gd name="T7" fmla="*/ 10 h 66"/>
                    <a:gd name="T8" fmla="*/ 4 w 68"/>
                    <a:gd name="T9" fmla="*/ 14 h 66"/>
                    <a:gd name="T10" fmla="*/ 3 w 68"/>
                    <a:gd name="T11" fmla="*/ 15 h 66"/>
                    <a:gd name="T12" fmla="*/ 3 w 68"/>
                    <a:gd name="T13" fmla="*/ 12 h 66"/>
                    <a:gd name="T14" fmla="*/ 4 w 68"/>
                    <a:gd name="T15" fmla="*/ 9 h 66"/>
                    <a:gd name="T16" fmla="*/ 5 w 68"/>
                    <a:gd name="T17" fmla="*/ 8 h 66"/>
                    <a:gd name="T18" fmla="*/ 5 w 68"/>
                    <a:gd name="T19" fmla="*/ 10 h 66"/>
                    <a:gd name="T20" fmla="*/ 4 w 68"/>
                    <a:gd name="T21" fmla="*/ 13 h 66"/>
                    <a:gd name="T22" fmla="*/ 4 w 68"/>
                    <a:gd name="T23" fmla="*/ 8 h 66"/>
                    <a:gd name="T24" fmla="*/ 5 w 68"/>
                    <a:gd name="T25" fmla="*/ 8 h 66"/>
                    <a:gd name="T26" fmla="*/ 4 w 68"/>
                    <a:gd name="T27" fmla="*/ 8 h 66"/>
                    <a:gd name="T28" fmla="*/ 4 w 68"/>
                    <a:gd name="T29" fmla="*/ 8 h 66"/>
                    <a:gd name="T30" fmla="*/ 5 w 68"/>
                    <a:gd name="T31" fmla="*/ 8 h 66"/>
                    <a:gd name="T32" fmla="*/ 4 w 68"/>
                    <a:gd name="T33" fmla="*/ 8 h 66"/>
                    <a:gd name="T34" fmla="*/ 4 w 68"/>
                    <a:gd name="T35" fmla="*/ 5 h 66"/>
                    <a:gd name="T36" fmla="*/ 5 w 68"/>
                    <a:gd name="T37" fmla="*/ 3 h 66"/>
                    <a:gd name="T38" fmla="*/ 5 w 68"/>
                    <a:gd name="T39" fmla="*/ 6 h 66"/>
                    <a:gd name="T40" fmla="*/ 4 w 68"/>
                    <a:gd name="T41" fmla="*/ 8 h 66"/>
                    <a:gd name="T42" fmla="*/ 4 w 68"/>
                    <a:gd name="T43" fmla="*/ 5 h 66"/>
                    <a:gd name="T44" fmla="*/ 4 w 68"/>
                    <a:gd name="T45" fmla="*/ 5 h 66"/>
                    <a:gd name="T46" fmla="*/ 3 w 68"/>
                    <a:gd name="T47" fmla="*/ 4 h 66"/>
                    <a:gd name="T48" fmla="*/ 3 w 68"/>
                    <a:gd name="T49" fmla="*/ 0 h 66"/>
                    <a:gd name="T50" fmla="*/ 4 w 68"/>
                    <a:gd name="T51" fmla="*/ 1 h 66"/>
                    <a:gd name="T52" fmla="*/ 4 w 68"/>
                    <a:gd name="T53" fmla="*/ 2 h 66"/>
                    <a:gd name="T54" fmla="*/ 3 w 68"/>
                    <a:gd name="T55" fmla="*/ 4 h 66"/>
                    <a:gd name="T56" fmla="*/ 3 w 68"/>
                    <a:gd name="T57" fmla="*/ 0 h 66"/>
                    <a:gd name="T58" fmla="*/ 3 w 68"/>
                    <a:gd name="T59" fmla="*/ 4 h 66"/>
                    <a:gd name="T60" fmla="*/ 3 w 68"/>
                    <a:gd name="T61" fmla="*/ 4 h 66"/>
                    <a:gd name="T62" fmla="*/ 3 w 68"/>
                    <a:gd name="T63" fmla="*/ 0 h 66"/>
                    <a:gd name="T64" fmla="*/ 3 w 68"/>
                    <a:gd name="T65" fmla="*/ 4 h 66"/>
                    <a:gd name="T66" fmla="*/ 2 w 68"/>
                    <a:gd name="T67" fmla="*/ 5 h 66"/>
                    <a:gd name="T68" fmla="*/ 1 w 68"/>
                    <a:gd name="T69" fmla="*/ 1 h 66"/>
                    <a:gd name="T70" fmla="*/ 2 w 68"/>
                    <a:gd name="T71" fmla="*/ 0 h 66"/>
                    <a:gd name="T72" fmla="*/ 3 w 68"/>
                    <a:gd name="T73" fmla="*/ 4 h 66"/>
                    <a:gd name="T74" fmla="*/ 2 w 68"/>
                    <a:gd name="T75" fmla="*/ 5 h 66"/>
                    <a:gd name="T76" fmla="*/ 2 w 68"/>
                    <a:gd name="T77" fmla="*/ 5 h 66"/>
                    <a:gd name="T78" fmla="*/ 2 w 68"/>
                    <a:gd name="T79" fmla="*/ 6 h 66"/>
                    <a:gd name="T80" fmla="*/ 0 w 68"/>
                    <a:gd name="T81" fmla="*/ 8 h 66"/>
                    <a:gd name="T82" fmla="*/ 1 w 68"/>
                    <a:gd name="T83" fmla="*/ 4 h 66"/>
                    <a:gd name="T84" fmla="*/ 1 w 68"/>
                    <a:gd name="T85" fmla="*/ 2 h 66"/>
                    <a:gd name="T86" fmla="*/ 2 w 68"/>
                    <a:gd name="T87" fmla="*/ 8 h 66"/>
                    <a:gd name="T88" fmla="*/ 0 w 68"/>
                    <a:gd name="T89" fmla="*/ 8 h 66"/>
                    <a:gd name="T90" fmla="*/ 2 w 68"/>
                    <a:gd name="T91" fmla="*/ 8 h 66"/>
                    <a:gd name="T92" fmla="*/ 2 w 68"/>
                    <a:gd name="T93" fmla="*/ 8 h 66"/>
                    <a:gd name="T94" fmla="*/ 0 w 68"/>
                    <a:gd name="T95" fmla="*/ 8 h 66"/>
                    <a:gd name="T96" fmla="*/ 2 w 68"/>
                    <a:gd name="T97" fmla="*/ 8 h 66"/>
                    <a:gd name="T98" fmla="*/ 2 w 68"/>
                    <a:gd name="T99" fmla="*/ 10 h 66"/>
                    <a:gd name="T100" fmla="*/ 1 w 68"/>
                    <a:gd name="T101" fmla="*/ 12 h 66"/>
                    <a:gd name="T102" fmla="*/ 1 w 68"/>
                    <a:gd name="T103" fmla="*/ 9 h 66"/>
                    <a:gd name="T104" fmla="*/ 2 w 68"/>
                    <a:gd name="T105" fmla="*/ 8 h 66"/>
                    <a:gd name="T106" fmla="*/ 2 w 68"/>
                    <a:gd name="T107" fmla="*/ 11 h 66"/>
                    <a:gd name="T108" fmla="*/ 3 w 68"/>
                    <a:gd name="T109" fmla="*/ 15 h 66"/>
                    <a:gd name="T110" fmla="*/ 2 w 68"/>
                    <a:gd name="T111" fmla="*/ 15 h 66"/>
                    <a:gd name="T112" fmla="*/ 1 w 68"/>
                    <a:gd name="T113" fmla="*/ 13 h 66"/>
                    <a:gd name="T114" fmla="*/ 3 w 68"/>
                    <a:gd name="T115" fmla="*/ 12 h 66"/>
                    <a:gd name="T116" fmla="*/ 3 w 68"/>
                    <a:gd name="T117" fmla="*/ 15 h 66"/>
                    <a:gd name="T118" fmla="*/ 3 w 68"/>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66"/>
                    <a:gd name="T182" fmla="*/ 68 w 68"/>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66">
                      <a:moveTo>
                        <a:pt x="35" y="50"/>
                      </a:moveTo>
                      <a:lnTo>
                        <a:pt x="35" y="50"/>
                      </a:lnTo>
                      <a:lnTo>
                        <a:pt x="35" y="66"/>
                      </a:lnTo>
                      <a:lnTo>
                        <a:pt x="35" y="50"/>
                      </a:lnTo>
                      <a:close/>
                      <a:moveTo>
                        <a:pt x="35" y="50"/>
                      </a:moveTo>
                      <a:lnTo>
                        <a:pt x="41" y="48"/>
                      </a:lnTo>
                      <a:lnTo>
                        <a:pt x="47" y="44"/>
                      </a:lnTo>
                      <a:lnTo>
                        <a:pt x="58" y="56"/>
                      </a:lnTo>
                      <a:lnTo>
                        <a:pt x="52" y="60"/>
                      </a:lnTo>
                      <a:lnTo>
                        <a:pt x="47" y="64"/>
                      </a:lnTo>
                      <a:lnTo>
                        <a:pt x="41" y="66"/>
                      </a:lnTo>
                      <a:lnTo>
                        <a:pt x="35" y="66"/>
                      </a:lnTo>
                      <a:lnTo>
                        <a:pt x="35" y="50"/>
                      </a:lnTo>
                      <a:close/>
                      <a:moveTo>
                        <a:pt x="47" y="44"/>
                      </a:moveTo>
                      <a:lnTo>
                        <a:pt x="50" y="39"/>
                      </a:lnTo>
                      <a:lnTo>
                        <a:pt x="52" y="33"/>
                      </a:lnTo>
                      <a:lnTo>
                        <a:pt x="68" y="33"/>
                      </a:lnTo>
                      <a:lnTo>
                        <a:pt x="68" y="39"/>
                      </a:lnTo>
                      <a:lnTo>
                        <a:pt x="66" y="46"/>
                      </a:lnTo>
                      <a:lnTo>
                        <a:pt x="62" y="50"/>
                      </a:lnTo>
                      <a:lnTo>
                        <a:pt x="58" y="56"/>
                      </a:lnTo>
                      <a:lnTo>
                        <a:pt x="47" y="44"/>
                      </a:lnTo>
                      <a:close/>
                      <a:moveTo>
                        <a:pt x="52" y="33"/>
                      </a:moveTo>
                      <a:lnTo>
                        <a:pt x="52" y="33"/>
                      </a:lnTo>
                      <a:lnTo>
                        <a:pt x="68" y="33"/>
                      </a:lnTo>
                      <a:lnTo>
                        <a:pt x="52" y="33"/>
                      </a:lnTo>
                      <a:close/>
                      <a:moveTo>
                        <a:pt x="52" y="33"/>
                      </a:moveTo>
                      <a:lnTo>
                        <a:pt x="52" y="33"/>
                      </a:lnTo>
                      <a:lnTo>
                        <a:pt x="68" y="33"/>
                      </a:lnTo>
                      <a:lnTo>
                        <a:pt x="52" y="33"/>
                      </a:lnTo>
                      <a:close/>
                      <a:moveTo>
                        <a:pt x="52" y="33"/>
                      </a:moveTo>
                      <a:lnTo>
                        <a:pt x="50" y="25"/>
                      </a:lnTo>
                      <a:lnTo>
                        <a:pt x="47" y="21"/>
                      </a:lnTo>
                      <a:lnTo>
                        <a:pt x="58" y="10"/>
                      </a:lnTo>
                      <a:lnTo>
                        <a:pt x="62" y="14"/>
                      </a:lnTo>
                      <a:lnTo>
                        <a:pt x="66" y="19"/>
                      </a:lnTo>
                      <a:lnTo>
                        <a:pt x="68" y="25"/>
                      </a:lnTo>
                      <a:lnTo>
                        <a:pt x="68" y="33"/>
                      </a:lnTo>
                      <a:lnTo>
                        <a:pt x="52" y="33"/>
                      </a:lnTo>
                      <a:close/>
                      <a:moveTo>
                        <a:pt x="47" y="21"/>
                      </a:moveTo>
                      <a:lnTo>
                        <a:pt x="47" y="21"/>
                      </a:lnTo>
                      <a:lnTo>
                        <a:pt x="52" y="16"/>
                      </a:lnTo>
                      <a:lnTo>
                        <a:pt x="47" y="21"/>
                      </a:lnTo>
                      <a:close/>
                      <a:moveTo>
                        <a:pt x="47" y="21"/>
                      </a:moveTo>
                      <a:lnTo>
                        <a:pt x="41" y="18"/>
                      </a:lnTo>
                      <a:lnTo>
                        <a:pt x="35" y="16"/>
                      </a:lnTo>
                      <a:lnTo>
                        <a:pt x="35" y="0"/>
                      </a:lnTo>
                      <a:lnTo>
                        <a:pt x="41" y="0"/>
                      </a:lnTo>
                      <a:lnTo>
                        <a:pt x="47" y="2"/>
                      </a:lnTo>
                      <a:lnTo>
                        <a:pt x="52" y="6"/>
                      </a:lnTo>
                      <a:lnTo>
                        <a:pt x="58" y="10"/>
                      </a:lnTo>
                      <a:lnTo>
                        <a:pt x="47" y="21"/>
                      </a:lnTo>
                      <a:close/>
                      <a:moveTo>
                        <a:pt x="35" y="16"/>
                      </a:moveTo>
                      <a:lnTo>
                        <a:pt x="35" y="16"/>
                      </a:lnTo>
                      <a:lnTo>
                        <a:pt x="35" y="0"/>
                      </a:lnTo>
                      <a:lnTo>
                        <a:pt x="35" y="16"/>
                      </a:lnTo>
                      <a:close/>
                      <a:moveTo>
                        <a:pt x="35" y="16"/>
                      </a:moveTo>
                      <a:lnTo>
                        <a:pt x="35" y="16"/>
                      </a:lnTo>
                      <a:lnTo>
                        <a:pt x="35" y="0"/>
                      </a:lnTo>
                      <a:lnTo>
                        <a:pt x="35" y="16"/>
                      </a:lnTo>
                      <a:close/>
                      <a:moveTo>
                        <a:pt x="35" y="16"/>
                      </a:moveTo>
                      <a:lnTo>
                        <a:pt x="27" y="18"/>
                      </a:lnTo>
                      <a:lnTo>
                        <a:pt x="22" y="21"/>
                      </a:lnTo>
                      <a:lnTo>
                        <a:pt x="10" y="10"/>
                      </a:lnTo>
                      <a:lnTo>
                        <a:pt x="16" y="6"/>
                      </a:lnTo>
                      <a:lnTo>
                        <a:pt x="22" y="2"/>
                      </a:lnTo>
                      <a:lnTo>
                        <a:pt x="27" y="0"/>
                      </a:lnTo>
                      <a:lnTo>
                        <a:pt x="35" y="0"/>
                      </a:lnTo>
                      <a:lnTo>
                        <a:pt x="35" y="16"/>
                      </a:lnTo>
                      <a:close/>
                      <a:moveTo>
                        <a:pt x="22" y="21"/>
                      </a:moveTo>
                      <a:lnTo>
                        <a:pt x="22" y="21"/>
                      </a:lnTo>
                      <a:lnTo>
                        <a:pt x="16" y="16"/>
                      </a:lnTo>
                      <a:lnTo>
                        <a:pt x="22" y="21"/>
                      </a:lnTo>
                      <a:close/>
                      <a:moveTo>
                        <a:pt x="22" y="21"/>
                      </a:moveTo>
                      <a:lnTo>
                        <a:pt x="18" y="25"/>
                      </a:lnTo>
                      <a:lnTo>
                        <a:pt x="18" y="33"/>
                      </a:lnTo>
                      <a:lnTo>
                        <a:pt x="0" y="33"/>
                      </a:lnTo>
                      <a:lnTo>
                        <a:pt x="2" y="25"/>
                      </a:lnTo>
                      <a:lnTo>
                        <a:pt x="4" y="19"/>
                      </a:lnTo>
                      <a:lnTo>
                        <a:pt x="6" y="14"/>
                      </a:lnTo>
                      <a:lnTo>
                        <a:pt x="10" y="10"/>
                      </a:lnTo>
                      <a:lnTo>
                        <a:pt x="22" y="21"/>
                      </a:lnTo>
                      <a:close/>
                      <a:moveTo>
                        <a:pt x="18" y="33"/>
                      </a:moveTo>
                      <a:lnTo>
                        <a:pt x="18" y="33"/>
                      </a:lnTo>
                      <a:lnTo>
                        <a:pt x="0" y="33"/>
                      </a:lnTo>
                      <a:lnTo>
                        <a:pt x="18" y="33"/>
                      </a:lnTo>
                      <a:close/>
                      <a:moveTo>
                        <a:pt x="18" y="33"/>
                      </a:moveTo>
                      <a:lnTo>
                        <a:pt x="18" y="33"/>
                      </a:lnTo>
                      <a:lnTo>
                        <a:pt x="0" y="33"/>
                      </a:lnTo>
                      <a:lnTo>
                        <a:pt x="18" y="33"/>
                      </a:lnTo>
                      <a:close/>
                      <a:moveTo>
                        <a:pt x="18" y="33"/>
                      </a:moveTo>
                      <a:lnTo>
                        <a:pt x="18" y="39"/>
                      </a:lnTo>
                      <a:lnTo>
                        <a:pt x="22" y="44"/>
                      </a:lnTo>
                      <a:lnTo>
                        <a:pt x="12" y="56"/>
                      </a:lnTo>
                      <a:lnTo>
                        <a:pt x="6" y="50"/>
                      </a:lnTo>
                      <a:lnTo>
                        <a:pt x="4" y="46"/>
                      </a:lnTo>
                      <a:lnTo>
                        <a:pt x="2" y="39"/>
                      </a:lnTo>
                      <a:lnTo>
                        <a:pt x="0" y="33"/>
                      </a:lnTo>
                      <a:lnTo>
                        <a:pt x="18" y="33"/>
                      </a:lnTo>
                      <a:close/>
                      <a:moveTo>
                        <a:pt x="22" y="44"/>
                      </a:moveTo>
                      <a:lnTo>
                        <a:pt x="27" y="48"/>
                      </a:lnTo>
                      <a:lnTo>
                        <a:pt x="35" y="50"/>
                      </a:lnTo>
                      <a:lnTo>
                        <a:pt x="35" y="66"/>
                      </a:lnTo>
                      <a:lnTo>
                        <a:pt x="27" y="66"/>
                      </a:lnTo>
                      <a:lnTo>
                        <a:pt x="22" y="64"/>
                      </a:lnTo>
                      <a:lnTo>
                        <a:pt x="16" y="60"/>
                      </a:lnTo>
                      <a:lnTo>
                        <a:pt x="12" y="56"/>
                      </a:lnTo>
                      <a:lnTo>
                        <a:pt x="22" y="44"/>
                      </a:lnTo>
                      <a:close/>
                      <a:moveTo>
                        <a:pt x="35" y="50"/>
                      </a:moveTo>
                      <a:lnTo>
                        <a:pt x="35" y="50"/>
                      </a:lnTo>
                      <a:lnTo>
                        <a:pt x="35" y="66"/>
                      </a:lnTo>
                      <a:lnTo>
                        <a:pt x="35" y="50"/>
                      </a:lnTo>
                      <a:close/>
                    </a:path>
                  </a:pathLst>
                </a:custGeom>
                <a:solidFill>
                  <a:srgbClr val="FF9900"/>
                </a:solidFill>
                <a:ln w="9525">
                  <a:solidFill>
                    <a:srgbClr val="FF9900"/>
                  </a:solidFill>
                  <a:round/>
                  <a:headEnd/>
                  <a:tailEnd/>
                </a:ln>
              </p:spPr>
              <p:txBody>
                <a:bodyPr/>
                <a:lstStyle/>
                <a:p>
                  <a:endParaRPr lang="es-ES"/>
                </a:p>
              </p:txBody>
            </p:sp>
            <p:sp>
              <p:nvSpPr>
                <p:cNvPr id="1562" name="Freeform 82"/>
                <p:cNvSpPr>
                  <a:spLocks noEditPoints="1"/>
                </p:cNvSpPr>
                <p:nvPr/>
              </p:nvSpPr>
              <p:spPr bwMode="auto">
                <a:xfrm>
                  <a:off x="2040" y="1800"/>
                  <a:ext cx="35" cy="46"/>
                </a:xfrm>
                <a:custGeom>
                  <a:avLst/>
                  <a:gdLst>
                    <a:gd name="T0" fmla="*/ 3 w 67"/>
                    <a:gd name="T1" fmla="*/ 12 h 66"/>
                    <a:gd name="T2" fmla="*/ 3 w 67"/>
                    <a:gd name="T3" fmla="*/ 15 h 66"/>
                    <a:gd name="T4" fmla="*/ 3 w 67"/>
                    <a:gd name="T5" fmla="*/ 12 h 66"/>
                    <a:gd name="T6" fmla="*/ 4 w 67"/>
                    <a:gd name="T7" fmla="*/ 10 h 66"/>
                    <a:gd name="T8" fmla="*/ 4 w 67"/>
                    <a:gd name="T9" fmla="*/ 14 h 66"/>
                    <a:gd name="T10" fmla="*/ 3 w 67"/>
                    <a:gd name="T11" fmla="*/ 15 h 66"/>
                    <a:gd name="T12" fmla="*/ 3 w 67"/>
                    <a:gd name="T13" fmla="*/ 12 h 66"/>
                    <a:gd name="T14" fmla="*/ 4 w 67"/>
                    <a:gd name="T15" fmla="*/ 9 h 66"/>
                    <a:gd name="T16" fmla="*/ 5 w 67"/>
                    <a:gd name="T17" fmla="*/ 8 h 66"/>
                    <a:gd name="T18" fmla="*/ 5 w 67"/>
                    <a:gd name="T19" fmla="*/ 10 h 66"/>
                    <a:gd name="T20" fmla="*/ 4 w 67"/>
                    <a:gd name="T21" fmla="*/ 13 h 66"/>
                    <a:gd name="T22" fmla="*/ 4 w 67"/>
                    <a:gd name="T23" fmla="*/ 8 h 66"/>
                    <a:gd name="T24" fmla="*/ 5 w 67"/>
                    <a:gd name="T25" fmla="*/ 8 h 66"/>
                    <a:gd name="T26" fmla="*/ 4 w 67"/>
                    <a:gd name="T27" fmla="*/ 8 h 66"/>
                    <a:gd name="T28" fmla="*/ 4 w 67"/>
                    <a:gd name="T29" fmla="*/ 8 h 66"/>
                    <a:gd name="T30" fmla="*/ 5 w 67"/>
                    <a:gd name="T31" fmla="*/ 8 h 66"/>
                    <a:gd name="T32" fmla="*/ 4 w 67"/>
                    <a:gd name="T33" fmla="*/ 8 h 66"/>
                    <a:gd name="T34" fmla="*/ 4 w 67"/>
                    <a:gd name="T35" fmla="*/ 5 h 66"/>
                    <a:gd name="T36" fmla="*/ 5 w 67"/>
                    <a:gd name="T37" fmla="*/ 3 h 66"/>
                    <a:gd name="T38" fmla="*/ 5 w 67"/>
                    <a:gd name="T39" fmla="*/ 6 h 66"/>
                    <a:gd name="T40" fmla="*/ 4 w 67"/>
                    <a:gd name="T41" fmla="*/ 8 h 66"/>
                    <a:gd name="T42" fmla="*/ 4 w 67"/>
                    <a:gd name="T43" fmla="*/ 5 h 66"/>
                    <a:gd name="T44" fmla="*/ 4 w 67"/>
                    <a:gd name="T45" fmla="*/ 5 h 66"/>
                    <a:gd name="T46" fmla="*/ 3 w 67"/>
                    <a:gd name="T47" fmla="*/ 4 h 66"/>
                    <a:gd name="T48" fmla="*/ 3 w 67"/>
                    <a:gd name="T49" fmla="*/ 0 h 66"/>
                    <a:gd name="T50" fmla="*/ 4 w 67"/>
                    <a:gd name="T51" fmla="*/ 1 h 66"/>
                    <a:gd name="T52" fmla="*/ 4 w 67"/>
                    <a:gd name="T53" fmla="*/ 2 h 66"/>
                    <a:gd name="T54" fmla="*/ 3 w 67"/>
                    <a:gd name="T55" fmla="*/ 4 h 66"/>
                    <a:gd name="T56" fmla="*/ 3 w 67"/>
                    <a:gd name="T57" fmla="*/ 0 h 66"/>
                    <a:gd name="T58" fmla="*/ 3 w 67"/>
                    <a:gd name="T59" fmla="*/ 4 h 66"/>
                    <a:gd name="T60" fmla="*/ 3 w 67"/>
                    <a:gd name="T61" fmla="*/ 4 h 66"/>
                    <a:gd name="T62" fmla="*/ 3 w 67"/>
                    <a:gd name="T63" fmla="*/ 0 h 66"/>
                    <a:gd name="T64" fmla="*/ 3 w 67"/>
                    <a:gd name="T65" fmla="*/ 4 h 66"/>
                    <a:gd name="T66" fmla="*/ 2 w 67"/>
                    <a:gd name="T67" fmla="*/ 5 h 66"/>
                    <a:gd name="T68" fmla="*/ 1 w 67"/>
                    <a:gd name="T69" fmla="*/ 1 h 66"/>
                    <a:gd name="T70" fmla="*/ 2 w 67"/>
                    <a:gd name="T71" fmla="*/ 0 h 66"/>
                    <a:gd name="T72" fmla="*/ 3 w 67"/>
                    <a:gd name="T73" fmla="*/ 4 h 66"/>
                    <a:gd name="T74" fmla="*/ 2 w 67"/>
                    <a:gd name="T75" fmla="*/ 5 h 66"/>
                    <a:gd name="T76" fmla="*/ 2 w 67"/>
                    <a:gd name="T77" fmla="*/ 5 h 66"/>
                    <a:gd name="T78" fmla="*/ 2 w 67"/>
                    <a:gd name="T79" fmla="*/ 6 h 66"/>
                    <a:gd name="T80" fmla="*/ 0 w 67"/>
                    <a:gd name="T81" fmla="*/ 8 h 66"/>
                    <a:gd name="T82" fmla="*/ 1 w 67"/>
                    <a:gd name="T83" fmla="*/ 4 h 66"/>
                    <a:gd name="T84" fmla="*/ 1 w 67"/>
                    <a:gd name="T85" fmla="*/ 2 h 66"/>
                    <a:gd name="T86" fmla="*/ 1 w 67"/>
                    <a:gd name="T87" fmla="*/ 8 h 66"/>
                    <a:gd name="T88" fmla="*/ 0 w 67"/>
                    <a:gd name="T89" fmla="*/ 8 h 66"/>
                    <a:gd name="T90" fmla="*/ 1 w 67"/>
                    <a:gd name="T91" fmla="*/ 8 h 66"/>
                    <a:gd name="T92" fmla="*/ 1 w 67"/>
                    <a:gd name="T93" fmla="*/ 8 h 66"/>
                    <a:gd name="T94" fmla="*/ 0 w 67"/>
                    <a:gd name="T95" fmla="*/ 8 h 66"/>
                    <a:gd name="T96" fmla="*/ 1 w 67"/>
                    <a:gd name="T97" fmla="*/ 8 h 66"/>
                    <a:gd name="T98" fmla="*/ 2 w 67"/>
                    <a:gd name="T99" fmla="*/ 10 h 66"/>
                    <a:gd name="T100" fmla="*/ 1 w 67"/>
                    <a:gd name="T101" fmla="*/ 12 h 66"/>
                    <a:gd name="T102" fmla="*/ 0 w 67"/>
                    <a:gd name="T103" fmla="*/ 9 h 66"/>
                    <a:gd name="T104" fmla="*/ 1 w 67"/>
                    <a:gd name="T105" fmla="*/ 8 h 66"/>
                    <a:gd name="T106" fmla="*/ 2 w 67"/>
                    <a:gd name="T107" fmla="*/ 11 h 66"/>
                    <a:gd name="T108" fmla="*/ 3 w 67"/>
                    <a:gd name="T109" fmla="*/ 15 h 66"/>
                    <a:gd name="T110" fmla="*/ 2 w 67"/>
                    <a:gd name="T111" fmla="*/ 15 h 66"/>
                    <a:gd name="T112" fmla="*/ 1 w 67"/>
                    <a:gd name="T113" fmla="*/ 13 h 66"/>
                    <a:gd name="T114" fmla="*/ 3 w 67"/>
                    <a:gd name="T115" fmla="*/ 12 h 66"/>
                    <a:gd name="T116" fmla="*/ 3 w 67"/>
                    <a:gd name="T117" fmla="*/ 15 h 66"/>
                    <a:gd name="T118" fmla="*/ 3 w 67"/>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2" y="50"/>
                      </a:moveTo>
                      <a:lnTo>
                        <a:pt x="32" y="50"/>
                      </a:lnTo>
                      <a:lnTo>
                        <a:pt x="32" y="66"/>
                      </a:lnTo>
                      <a:lnTo>
                        <a:pt x="32" y="50"/>
                      </a:lnTo>
                      <a:close/>
                      <a:moveTo>
                        <a:pt x="32" y="50"/>
                      </a:moveTo>
                      <a:lnTo>
                        <a:pt x="40" y="48"/>
                      </a:lnTo>
                      <a:lnTo>
                        <a:pt x="46" y="44"/>
                      </a:lnTo>
                      <a:lnTo>
                        <a:pt x="55" y="56"/>
                      </a:lnTo>
                      <a:lnTo>
                        <a:pt x="52" y="60"/>
                      </a:lnTo>
                      <a:lnTo>
                        <a:pt x="46" y="64"/>
                      </a:lnTo>
                      <a:lnTo>
                        <a:pt x="40" y="66"/>
                      </a:lnTo>
                      <a:lnTo>
                        <a:pt x="32" y="66"/>
                      </a:lnTo>
                      <a:lnTo>
                        <a:pt x="32" y="50"/>
                      </a:lnTo>
                      <a:close/>
                      <a:moveTo>
                        <a:pt x="46" y="44"/>
                      </a:moveTo>
                      <a:lnTo>
                        <a:pt x="48" y="39"/>
                      </a:lnTo>
                      <a:lnTo>
                        <a:pt x="50" y="33"/>
                      </a:lnTo>
                      <a:lnTo>
                        <a:pt x="67" y="33"/>
                      </a:lnTo>
                      <a:lnTo>
                        <a:pt x="65" y="39"/>
                      </a:lnTo>
                      <a:lnTo>
                        <a:pt x="63" y="46"/>
                      </a:lnTo>
                      <a:lnTo>
                        <a:pt x="61" y="50"/>
                      </a:lnTo>
                      <a:lnTo>
                        <a:pt x="55"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48" y="25"/>
                      </a:lnTo>
                      <a:lnTo>
                        <a:pt x="46" y="21"/>
                      </a:lnTo>
                      <a:lnTo>
                        <a:pt x="55" y="10"/>
                      </a:lnTo>
                      <a:lnTo>
                        <a:pt x="61" y="14"/>
                      </a:lnTo>
                      <a:lnTo>
                        <a:pt x="63" y="19"/>
                      </a:lnTo>
                      <a:lnTo>
                        <a:pt x="65" y="25"/>
                      </a:lnTo>
                      <a:lnTo>
                        <a:pt x="67" y="33"/>
                      </a:lnTo>
                      <a:lnTo>
                        <a:pt x="50" y="33"/>
                      </a:lnTo>
                      <a:close/>
                      <a:moveTo>
                        <a:pt x="46" y="21"/>
                      </a:moveTo>
                      <a:lnTo>
                        <a:pt x="46" y="21"/>
                      </a:lnTo>
                      <a:lnTo>
                        <a:pt x="50" y="16"/>
                      </a:lnTo>
                      <a:lnTo>
                        <a:pt x="46" y="21"/>
                      </a:lnTo>
                      <a:close/>
                      <a:moveTo>
                        <a:pt x="46" y="21"/>
                      </a:moveTo>
                      <a:lnTo>
                        <a:pt x="40" y="18"/>
                      </a:lnTo>
                      <a:lnTo>
                        <a:pt x="32" y="16"/>
                      </a:lnTo>
                      <a:lnTo>
                        <a:pt x="32" y="0"/>
                      </a:lnTo>
                      <a:lnTo>
                        <a:pt x="40" y="0"/>
                      </a:lnTo>
                      <a:lnTo>
                        <a:pt x="46" y="2"/>
                      </a:lnTo>
                      <a:lnTo>
                        <a:pt x="52" y="6"/>
                      </a:lnTo>
                      <a:lnTo>
                        <a:pt x="55" y="10"/>
                      </a:lnTo>
                      <a:lnTo>
                        <a:pt x="46" y="21"/>
                      </a:lnTo>
                      <a:close/>
                      <a:moveTo>
                        <a:pt x="32" y="16"/>
                      </a:moveTo>
                      <a:lnTo>
                        <a:pt x="32" y="16"/>
                      </a:lnTo>
                      <a:lnTo>
                        <a:pt x="32" y="0"/>
                      </a:lnTo>
                      <a:lnTo>
                        <a:pt x="32" y="16"/>
                      </a:lnTo>
                      <a:close/>
                      <a:moveTo>
                        <a:pt x="32" y="16"/>
                      </a:moveTo>
                      <a:lnTo>
                        <a:pt x="32" y="16"/>
                      </a:lnTo>
                      <a:lnTo>
                        <a:pt x="32" y="0"/>
                      </a:lnTo>
                      <a:lnTo>
                        <a:pt x="32" y="16"/>
                      </a:lnTo>
                      <a:close/>
                      <a:moveTo>
                        <a:pt x="32" y="16"/>
                      </a:moveTo>
                      <a:lnTo>
                        <a:pt x="27" y="18"/>
                      </a:lnTo>
                      <a:lnTo>
                        <a:pt x="21" y="21"/>
                      </a:lnTo>
                      <a:lnTo>
                        <a:pt x="9" y="10"/>
                      </a:lnTo>
                      <a:lnTo>
                        <a:pt x="15" y="6"/>
                      </a:lnTo>
                      <a:lnTo>
                        <a:pt x="21" y="2"/>
                      </a:lnTo>
                      <a:lnTo>
                        <a:pt x="27" y="0"/>
                      </a:lnTo>
                      <a:lnTo>
                        <a:pt x="32" y="0"/>
                      </a:lnTo>
                      <a:lnTo>
                        <a:pt x="32" y="16"/>
                      </a:lnTo>
                      <a:close/>
                      <a:moveTo>
                        <a:pt x="21" y="21"/>
                      </a:moveTo>
                      <a:lnTo>
                        <a:pt x="21" y="21"/>
                      </a:lnTo>
                      <a:lnTo>
                        <a:pt x="15" y="16"/>
                      </a:lnTo>
                      <a:lnTo>
                        <a:pt x="21" y="21"/>
                      </a:lnTo>
                      <a:close/>
                      <a:moveTo>
                        <a:pt x="21" y="21"/>
                      </a:moveTo>
                      <a:lnTo>
                        <a:pt x="17" y="25"/>
                      </a:lnTo>
                      <a:lnTo>
                        <a:pt x="15" y="33"/>
                      </a:lnTo>
                      <a:lnTo>
                        <a:pt x="0" y="33"/>
                      </a:lnTo>
                      <a:lnTo>
                        <a:pt x="0" y="25"/>
                      </a:lnTo>
                      <a:lnTo>
                        <a:pt x="2" y="19"/>
                      </a:lnTo>
                      <a:lnTo>
                        <a:pt x="5"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4"/>
                      </a:lnTo>
                      <a:lnTo>
                        <a:pt x="9" y="56"/>
                      </a:lnTo>
                      <a:lnTo>
                        <a:pt x="5" y="50"/>
                      </a:lnTo>
                      <a:lnTo>
                        <a:pt x="2" y="46"/>
                      </a:lnTo>
                      <a:lnTo>
                        <a:pt x="0" y="39"/>
                      </a:lnTo>
                      <a:lnTo>
                        <a:pt x="0" y="33"/>
                      </a:lnTo>
                      <a:lnTo>
                        <a:pt x="15" y="33"/>
                      </a:lnTo>
                      <a:close/>
                      <a:moveTo>
                        <a:pt x="21" y="44"/>
                      </a:moveTo>
                      <a:lnTo>
                        <a:pt x="27" y="48"/>
                      </a:lnTo>
                      <a:lnTo>
                        <a:pt x="32" y="50"/>
                      </a:lnTo>
                      <a:lnTo>
                        <a:pt x="32" y="66"/>
                      </a:lnTo>
                      <a:lnTo>
                        <a:pt x="27" y="66"/>
                      </a:lnTo>
                      <a:lnTo>
                        <a:pt x="21" y="64"/>
                      </a:lnTo>
                      <a:lnTo>
                        <a:pt x="15" y="60"/>
                      </a:lnTo>
                      <a:lnTo>
                        <a:pt x="9" y="56"/>
                      </a:lnTo>
                      <a:lnTo>
                        <a:pt x="21" y="44"/>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63" name="Freeform 83"/>
                <p:cNvSpPr>
                  <a:spLocks noEditPoints="1"/>
                </p:cNvSpPr>
                <p:nvPr/>
              </p:nvSpPr>
              <p:spPr bwMode="auto">
                <a:xfrm>
                  <a:off x="2065" y="1800"/>
                  <a:ext cx="35" cy="46"/>
                </a:xfrm>
                <a:custGeom>
                  <a:avLst/>
                  <a:gdLst>
                    <a:gd name="T0" fmla="*/ 3 w 67"/>
                    <a:gd name="T1" fmla="*/ 12 h 66"/>
                    <a:gd name="T2" fmla="*/ 3 w 67"/>
                    <a:gd name="T3" fmla="*/ 15 h 66"/>
                    <a:gd name="T4" fmla="*/ 3 w 67"/>
                    <a:gd name="T5" fmla="*/ 12 h 66"/>
                    <a:gd name="T6" fmla="*/ 4 w 67"/>
                    <a:gd name="T7" fmla="*/ 10 h 66"/>
                    <a:gd name="T8" fmla="*/ 4 w 67"/>
                    <a:gd name="T9" fmla="*/ 14 h 66"/>
                    <a:gd name="T10" fmla="*/ 3 w 67"/>
                    <a:gd name="T11" fmla="*/ 15 h 66"/>
                    <a:gd name="T12" fmla="*/ 3 w 67"/>
                    <a:gd name="T13" fmla="*/ 12 h 66"/>
                    <a:gd name="T14" fmla="*/ 4 w 67"/>
                    <a:gd name="T15" fmla="*/ 9 h 66"/>
                    <a:gd name="T16" fmla="*/ 5 w 67"/>
                    <a:gd name="T17" fmla="*/ 8 h 66"/>
                    <a:gd name="T18" fmla="*/ 5 w 67"/>
                    <a:gd name="T19" fmla="*/ 10 h 66"/>
                    <a:gd name="T20" fmla="*/ 4 w 67"/>
                    <a:gd name="T21" fmla="*/ 13 h 66"/>
                    <a:gd name="T22" fmla="*/ 4 w 67"/>
                    <a:gd name="T23" fmla="*/ 8 h 66"/>
                    <a:gd name="T24" fmla="*/ 5 w 67"/>
                    <a:gd name="T25" fmla="*/ 8 h 66"/>
                    <a:gd name="T26" fmla="*/ 4 w 67"/>
                    <a:gd name="T27" fmla="*/ 8 h 66"/>
                    <a:gd name="T28" fmla="*/ 4 w 67"/>
                    <a:gd name="T29" fmla="*/ 8 h 66"/>
                    <a:gd name="T30" fmla="*/ 5 w 67"/>
                    <a:gd name="T31" fmla="*/ 8 h 66"/>
                    <a:gd name="T32" fmla="*/ 4 w 67"/>
                    <a:gd name="T33" fmla="*/ 8 h 66"/>
                    <a:gd name="T34" fmla="*/ 4 w 67"/>
                    <a:gd name="T35" fmla="*/ 5 h 66"/>
                    <a:gd name="T36" fmla="*/ 5 w 67"/>
                    <a:gd name="T37" fmla="*/ 3 h 66"/>
                    <a:gd name="T38" fmla="*/ 5 w 67"/>
                    <a:gd name="T39" fmla="*/ 6 h 66"/>
                    <a:gd name="T40" fmla="*/ 4 w 67"/>
                    <a:gd name="T41" fmla="*/ 8 h 66"/>
                    <a:gd name="T42" fmla="*/ 4 w 67"/>
                    <a:gd name="T43" fmla="*/ 5 h 66"/>
                    <a:gd name="T44" fmla="*/ 4 w 67"/>
                    <a:gd name="T45" fmla="*/ 5 h 66"/>
                    <a:gd name="T46" fmla="*/ 3 w 67"/>
                    <a:gd name="T47" fmla="*/ 4 h 66"/>
                    <a:gd name="T48" fmla="*/ 3 w 67"/>
                    <a:gd name="T49" fmla="*/ 0 h 66"/>
                    <a:gd name="T50" fmla="*/ 4 w 67"/>
                    <a:gd name="T51" fmla="*/ 1 h 66"/>
                    <a:gd name="T52" fmla="*/ 4 w 67"/>
                    <a:gd name="T53" fmla="*/ 2 h 66"/>
                    <a:gd name="T54" fmla="*/ 3 w 67"/>
                    <a:gd name="T55" fmla="*/ 4 h 66"/>
                    <a:gd name="T56" fmla="*/ 3 w 67"/>
                    <a:gd name="T57" fmla="*/ 0 h 66"/>
                    <a:gd name="T58" fmla="*/ 3 w 67"/>
                    <a:gd name="T59" fmla="*/ 4 h 66"/>
                    <a:gd name="T60" fmla="*/ 3 w 67"/>
                    <a:gd name="T61" fmla="*/ 4 h 66"/>
                    <a:gd name="T62" fmla="*/ 3 w 67"/>
                    <a:gd name="T63" fmla="*/ 0 h 66"/>
                    <a:gd name="T64" fmla="*/ 3 w 67"/>
                    <a:gd name="T65" fmla="*/ 4 h 66"/>
                    <a:gd name="T66" fmla="*/ 2 w 67"/>
                    <a:gd name="T67" fmla="*/ 5 h 66"/>
                    <a:gd name="T68" fmla="*/ 1 w 67"/>
                    <a:gd name="T69" fmla="*/ 1 h 66"/>
                    <a:gd name="T70" fmla="*/ 2 w 67"/>
                    <a:gd name="T71" fmla="*/ 0 h 66"/>
                    <a:gd name="T72" fmla="*/ 3 w 67"/>
                    <a:gd name="T73" fmla="*/ 4 h 66"/>
                    <a:gd name="T74" fmla="*/ 2 w 67"/>
                    <a:gd name="T75" fmla="*/ 5 h 66"/>
                    <a:gd name="T76" fmla="*/ 2 w 67"/>
                    <a:gd name="T77" fmla="*/ 5 h 66"/>
                    <a:gd name="T78" fmla="*/ 2 w 67"/>
                    <a:gd name="T79" fmla="*/ 6 h 66"/>
                    <a:gd name="T80" fmla="*/ 0 w 67"/>
                    <a:gd name="T81" fmla="*/ 8 h 66"/>
                    <a:gd name="T82" fmla="*/ 1 w 67"/>
                    <a:gd name="T83" fmla="*/ 4 h 66"/>
                    <a:gd name="T84" fmla="*/ 1 w 67"/>
                    <a:gd name="T85" fmla="*/ 2 h 66"/>
                    <a:gd name="T86" fmla="*/ 2 w 67"/>
                    <a:gd name="T87" fmla="*/ 8 h 66"/>
                    <a:gd name="T88" fmla="*/ 0 w 67"/>
                    <a:gd name="T89" fmla="*/ 8 h 66"/>
                    <a:gd name="T90" fmla="*/ 2 w 67"/>
                    <a:gd name="T91" fmla="*/ 8 h 66"/>
                    <a:gd name="T92" fmla="*/ 2 w 67"/>
                    <a:gd name="T93" fmla="*/ 8 h 66"/>
                    <a:gd name="T94" fmla="*/ 0 w 67"/>
                    <a:gd name="T95" fmla="*/ 8 h 66"/>
                    <a:gd name="T96" fmla="*/ 2 w 67"/>
                    <a:gd name="T97" fmla="*/ 8 h 66"/>
                    <a:gd name="T98" fmla="*/ 2 w 67"/>
                    <a:gd name="T99" fmla="*/ 10 h 66"/>
                    <a:gd name="T100" fmla="*/ 1 w 67"/>
                    <a:gd name="T101" fmla="*/ 12 h 66"/>
                    <a:gd name="T102" fmla="*/ 1 w 67"/>
                    <a:gd name="T103" fmla="*/ 9 h 66"/>
                    <a:gd name="T104" fmla="*/ 2 w 67"/>
                    <a:gd name="T105" fmla="*/ 8 h 66"/>
                    <a:gd name="T106" fmla="*/ 2 w 67"/>
                    <a:gd name="T107" fmla="*/ 11 h 66"/>
                    <a:gd name="T108" fmla="*/ 3 w 67"/>
                    <a:gd name="T109" fmla="*/ 15 h 66"/>
                    <a:gd name="T110" fmla="*/ 2 w 67"/>
                    <a:gd name="T111" fmla="*/ 15 h 66"/>
                    <a:gd name="T112" fmla="*/ 1 w 67"/>
                    <a:gd name="T113" fmla="*/ 13 h 66"/>
                    <a:gd name="T114" fmla="*/ 3 w 67"/>
                    <a:gd name="T115" fmla="*/ 12 h 66"/>
                    <a:gd name="T116" fmla="*/ 3 w 67"/>
                    <a:gd name="T117" fmla="*/ 15 h 66"/>
                    <a:gd name="T118" fmla="*/ 3 w 67"/>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2" y="50"/>
                      </a:moveTo>
                      <a:lnTo>
                        <a:pt x="32" y="50"/>
                      </a:lnTo>
                      <a:lnTo>
                        <a:pt x="32" y="66"/>
                      </a:lnTo>
                      <a:lnTo>
                        <a:pt x="32" y="50"/>
                      </a:lnTo>
                      <a:close/>
                      <a:moveTo>
                        <a:pt x="32" y="50"/>
                      </a:moveTo>
                      <a:lnTo>
                        <a:pt x="40" y="48"/>
                      </a:lnTo>
                      <a:lnTo>
                        <a:pt x="46" y="44"/>
                      </a:lnTo>
                      <a:lnTo>
                        <a:pt x="57" y="56"/>
                      </a:lnTo>
                      <a:lnTo>
                        <a:pt x="52" y="60"/>
                      </a:lnTo>
                      <a:lnTo>
                        <a:pt x="46" y="64"/>
                      </a:lnTo>
                      <a:lnTo>
                        <a:pt x="40" y="66"/>
                      </a:lnTo>
                      <a:lnTo>
                        <a:pt x="32" y="66"/>
                      </a:lnTo>
                      <a:lnTo>
                        <a:pt x="32" y="50"/>
                      </a:lnTo>
                      <a:close/>
                      <a:moveTo>
                        <a:pt x="46" y="44"/>
                      </a:moveTo>
                      <a:lnTo>
                        <a:pt x="50" y="39"/>
                      </a:lnTo>
                      <a:lnTo>
                        <a:pt x="50" y="33"/>
                      </a:lnTo>
                      <a:lnTo>
                        <a:pt x="67" y="33"/>
                      </a:lnTo>
                      <a:lnTo>
                        <a:pt x="65" y="39"/>
                      </a:lnTo>
                      <a:lnTo>
                        <a:pt x="63" y="46"/>
                      </a:lnTo>
                      <a:lnTo>
                        <a:pt x="61" y="50"/>
                      </a:lnTo>
                      <a:lnTo>
                        <a:pt x="57"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7" y="10"/>
                      </a:lnTo>
                      <a:lnTo>
                        <a:pt x="61" y="14"/>
                      </a:lnTo>
                      <a:lnTo>
                        <a:pt x="63" y="19"/>
                      </a:lnTo>
                      <a:lnTo>
                        <a:pt x="65" y="25"/>
                      </a:lnTo>
                      <a:lnTo>
                        <a:pt x="67" y="33"/>
                      </a:lnTo>
                      <a:lnTo>
                        <a:pt x="50" y="33"/>
                      </a:lnTo>
                      <a:close/>
                      <a:moveTo>
                        <a:pt x="46" y="21"/>
                      </a:moveTo>
                      <a:lnTo>
                        <a:pt x="46" y="21"/>
                      </a:lnTo>
                      <a:lnTo>
                        <a:pt x="52" y="16"/>
                      </a:lnTo>
                      <a:lnTo>
                        <a:pt x="46" y="21"/>
                      </a:lnTo>
                      <a:close/>
                      <a:moveTo>
                        <a:pt x="46" y="21"/>
                      </a:moveTo>
                      <a:lnTo>
                        <a:pt x="40" y="18"/>
                      </a:lnTo>
                      <a:lnTo>
                        <a:pt x="32" y="16"/>
                      </a:lnTo>
                      <a:lnTo>
                        <a:pt x="32" y="0"/>
                      </a:lnTo>
                      <a:lnTo>
                        <a:pt x="40" y="0"/>
                      </a:lnTo>
                      <a:lnTo>
                        <a:pt x="46" y="2"/>
                      </a:lnTo>
                      <a:lnTo>
                        <a:pt x="52" y="6"/>
                      </a:lnTo>
                      <a:lnTo>
                        <a:pt x="57" y="10"/>
                      </a:lnTo>
                      <a:lnTo>
                        <a:pt x="46" y="21"/>
                      </a:lnTo>
                      <a:close/>
                      <a:moveTo>
                        <a:pt x="32" y="16"/>
                      </a:moveTo>
                      <a:lnTo>
                        <a:pt x="32" y="16"/>
                      </a:lnTo>
                      <a:lnTo>
                        <a:pt x="32" y="0"/>
                      </a:lnTo>
                      <a:lnTo>
                        <a:pt x="32" y="16"/>
                      </a:lnTo>
                      <a:close/>
                      <a:moveTo>
                        <a:pt x="32" y="16"/>
                      </a:moveTo>
                      <a:lnTo>
                        <a:pt x="32" y="16"/>
                      </a:lnTo>
                      <a:lnTo>
                        <a:pt x="32" y="0"/>
                      </a:lnTo>
                      <a:lnTo>
                        <a:pt x="32" y="16"/>
                      </a:lnTo>
                      <a:close/>
                      <a:moveTo>
                        <a:pt x="32" y="16"/>
                      </a:moveTo>
                      <a:lnTo>
                        <a:pt x="27" y="18"/>
                      </a:lnTo>
                      <a:lnTo>
                        <a:pt x="21" y="21"/>
                      </a:lnTo>
                      <a:lnTo>
                        <a:pt x="9" y="10"/>
                      </a:lnTo>
                      <a:lnTo>
                        <a:pt x="15" y="6"/>
                      </a:lnTo>
                      <a:lnTo>
                        <a:pt x="21" y="2"/>
                      </a:lnTo>
                      <a:lnTo>
                        <a:pt x="27" y="0"/>
                      </a:lnTo>
                      <a:lnTo>
                        <a:pt x="32" y="0"/>
                      </a:lnTo>
                      <a:lnTo>
                        <a:pt x="32" y="16"/>
                      </a:lnTo>
                      <a:close/>
                      <a:moveTo>
                        <a:pt x="21" y="21"/>
                      </a:moveTo>
                      <a:lnTo>
                        <a:pt x="21" y="21"/>
                      </a:lnTo>
                      <a:lnTo>
                        <a:pt x="15" y="16"/>
                      </a:lnTo>
                      <a:lnTo>
                        <a:pt x="21" y="21"/>
                      </a:lnTo>
                      <a:close/>
                      <a:moveTo>
                        <a:pt x="21" y="21"/>
                      </a:moveTo>
                      <a:lnTo>
                        <a:pt x="17" y="25"/>
                      </a:lnTo>
                      <a:lnTo>
                        <a:pt x="17" y="33"/>
                      </a:lnTo>
                      <a:lnTo>
                        <a:pt x="0" y="33"/>
                      </a:lnTo>
                      <a:lnTo>
                        <a:pt x="2" y="25"/>
                      </a:lnTo>
                      <a:lnTo>
                        <a:pt x="4" y="19"/>
                      </a:lnTo>
                      <a:lnTo>
                        <a:pt x="6" y="14"/>
                      </a:lnTo>
                      <a:lnTo>
                        <a:pt x="9" y="10"/>
                      </a:lnTo>
                      <a:lnTo>
                        <a:pt x="21" y="21"/>
                      </a:lnTo>
                      <a:close/>
                      <a:moveTo>
                        <a:pt x="17" y="33"/>
                      </a:moveTo>
                      <a:lnTo>
                        <a:pt x="17" y="33"/>
                      </a:lnTo>
                      <a:lnTo>
                        <a:pt x="0" y="33"/>
                      </a:lnTo>
                      <a:lnTo>
                        <a:pt x="17" y="33"/>
                      </a:lnTo>
                      <a:close/>
                      <a:moveTo>
                        <a:pt x="17" y="33"/>
                      </a:moveTo>
                      <a:lnTo>
                        <a:pt x="17" y="33"/>
                      </a:lnTo>
                      <a:lnTo>
                        <a:pt x="0" y="33"/>
                      </a:lnTo>
                      <a:lnTo>
                        <a:pt x="17" y="33"/>
                      </a:lnTo>
                      <a:close/>
                      <a:moveTo>
                        <a:pt x="17" y="33"/>
                      </a:moveTo>
                      <a:lnTo>
                        <a:pt x="17" y="39"/>
                      </a:lnTo>
                      <a:lnTo>
                        <a:pt x="21" y="44"/>
                      </a:lnTo>
                      <a:lnTo>
                        <a:pt x="9" y="56"/>
                      </a:lnTo>
                      <a:lnTo>
                        <a:pt x="6" y="50"/>
                      </a:lnTo>
                      <a:lnTo>
                        <a:pt x="4" y="46"/>
                      </a:lnTo>
                      <a:lnTo>
                        <a:pt x="2" y="39"/>
                      </a:lnTo>
                      <a:lnTo>
                        <a:pt x="0" y="33"/>
                      </a:lnTo>
                      <a:lnTo>
                        <a:pt x="17" y="33"/>
                      </a:lnTo>
                      <a:close/>
                      <a:moveTo>
                        <a:pt x="21" y="44"/>
                      </a:moveTo>
                      <a:lnTo>
                        <a:pt x="27" y="48"/>
                      </a:lnTo>
                      <a:lnTo>
                        <a:pt x="32" y="50"/>
                      </a:lnTo>
                      <a:lnTo>
                        <a:pt x="32" y="66"/>
                      </a:lnTo>
                      <a:lnTo>
                        <a:pt x="27" y="66"/>
                      </a:lnTo>
                      <a:lnTo>
                        <a:pt x="21" y="64"/>
                      </a:lnTo>
                      <a:lnTo>
                        <a:pt x="15" y="60"/>
                      </a:lnTo>
                      <a:lnTo>
                        <a:pt x="9" y="56"/>
                      </a:lnTo>
                      <a:lnTo>
                        <a:pt x="21" y="44"/>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64" name="Freeform 84"/>
                <p:cNvSpPr>
                  <a:spLocks noEditPoints="1"/>
                </p:cNvSpPr>
                <p:nvPr/>
              </p:nvSpPr>
              <p:spPr bwMode="auto">
                <a:xfrm>
                  <a:off x="2128" y="1800"/>
                  <a:ext cx="35" cy="46"/>
                </a:xfrm>
                <a:custGeom>
                  <a:avLst/>
                  <a:gdLst>
                    <a:gd name="T0" fmla="*/ 3 w 67"/>
                    <a:gd name="T1" fmla="*/ 12 h 66"/>
                    <a:gd name="T2" fmla="*/ 3 w 67"/>
                    <a:gd name="T3" fmla="*/ 15 h 66"/>
                    <a:gd name="T4" fmla="*/ 3 w 67"/>
                    <a:gd name="T5" fmla="*/ 12 h 66"/>
                    <a:gd name="T6" fmla="*/ 4 w 67"/>
                    <a:gd name="T7" fmla="*/ 10 h 66"/>
                    <a:gd name="T8" fmla="*/ 4 w 67"/>
                    <a:gd name="T9" fmla="*/ 14 h 66"/>
                    <a:gd name="T10" fmla="*/ 3 w 67"/>
                    <a:gd name="T11" fmla="*/ 15 h 66"/>
                    <a:gd name="T12" fmla="*/ 3 w 67"/>
                    <a:gd name="T13" fmla="*/ 12 h 66"/>
                    <a:gd name="T14" fmla="*/ 4 w 67"/>
                    <a:gd name="T15" fmla="*/ 9 h 66"/>
                    <a:gd name="T16" fmla="*/ 5 w 67"/>
                    <a:gd name="T17" fmla="*/ 8 h 66"/>
                    <a:gd name="T18" fmla="*/ 5 w 67"/>
                    <a:gd name="T19" fmla="*/ 10 h 66"/>
                    <a:gd name="T20" fmla="*/ 4 w 67"/>
                    <a:gd name="T21" fmla="*/ 13 h 66"/>
                    <a:gd name="T22" fmla="*/ 4 w 67"/>
                    <a:gd name="T23" fmla="*/ 8 h 66"/>
                    <a:gd name="T24" fmla="*/ 5 w 67"/>
                    <a:gd name="T25" fmla="*/ 8 h 66"/>
                    <a:gd name="T26" fmla="*/ 4 w 67"/>
                    <a:gd name="T27" fmla="*/ 8 h 66"/>
                    <a:gd name="T28" fmla="*/ 4 w 67"/>
                    <a:gd name="T29" fmla="*/ 8 h 66"/>
                    <a:gd name="T30" fmla="*/ 5 w 67"/>
                    <a:gd name="T31" fmla="*/ 8 h 66"/>
                    <a:gd name="T32" fmla="*/ 4 w 67"/>
                    <a:gd name="T33" fmla="*/ 8 h 66"/>
                    <a:gd name="T34" fmla="*/ 4 w 67"/>
                    <a:gd name="T35" fmla="*/ 5 h 66"/>
                    <a:gd name="T36" fmla="*/ 5 w 67"/>
                    <a:gd name="T37" fmla="*/ 3 h 66"/>
                    <a:gd name="T38" fmla="*/ 5 w 67"/>
                    <a:gd name="T39" fmla="*/ 6 h 66"/>
                    <a:gd name="T40" fmla="*/ 4 w 67"/>
                    <a:gd name="T41" fmla="*/ 8 h 66"/>
                    <a:gd name="T42" fmla="*/ 4 w 67"/>
                    <a:gd name="T43" fmla="*/ 5 h 66"/>
                    <a:gd name="T44" fmla="*/ 4 w 67"/>
                    <a:gd name="T45" fmla="*/ 5 h 66"/>
                    <a:gd name="T46" fmla="*/ 3 w 67"/>
                    <a:gd name="T47" fmla="*/ 4 h 66"/>
                    <a:gd name="T48" fmla="*/ 3 w 67"/>
                    <a:gd name="T49" fmla="*/ 0 h 66"/>
                    <a:gd name="T50" fmla="*/ 4 w 67"/>
                    <a:gd name="T51" fmla="*/ 1 h 66"/>
                    <a:gd name="T52" fmla="*/ 4 w 67"/>
                    <a:gd name="T53" fmla="*/ 2 h 66"/>
                    <a:gd name="T54" fmla="*/ 3 w 67"/>
                    <a:gd name="T55" fmla="*/ 4 h 66"/>
                    <a:gd name="T56" fmla="*/ 3 w 67"/>
                    <a:gd name="T57" fmla="*/ 0 h 66"/>
                    <a:gd name="T58" fmla="*/ 3 w 67"/>
                    <a:gd name="T59" fmla="*/ 4 h 66"/>
                    <a:gd name="T60" fmla="*/ 3 w 67"/>
                    <a:gd name="T61" fmla="*/ 4 h 66"/>
                    <a:gd name="T62" fmla="*/ 3 w 67"/>
                    <a:gd name="T63" fmla="*/ 0 h 66"/>
                    <a:gd name="T64" fmla="*/ 3 w 67"/>
                    <a:gd name="T65" fmla="*/ 4 h 66"/>
                    <a:gd name="T66" fmla="*/ 2 w 67"/>
                    <a:gd name="T67" fmla="*/ 5 h 66"/>
                    <a:gd name="T68" fmla="*/ 1 w 67"/>
                    <a:gd name="T69" fmla="*/ 1 h 66"/>
                    <a:gd name="T70" fmla="*/ 2 w 67"/>
                    <a:gd name="T71" fmla="*/ 0 h 66"/>
                    <a:gd name="T72" fmla="*/ 3 w 67"/>
                    <a:gd name="T73" fmla="*/ 4 h 66"/>
                    <a:gd name="T74" fmla="*/ 2 w 67"/>
                    <a:gd name="T75" fmla="*/ 5 h 66"/>
                    <a:gd name="T76" fmla="*/ 2 w 67"/>
                    <a:gd name="T77" fmla="*/ 5 h 66"/>
                    <a:gd name="T78" fmla="*/ 2 w 67"/>
                    <a:gd name="T79" fmla="*/ 6 h 66"/>
                    <a:gd name="T80" fmla="*/ 0 w 67"/>
                    <a:gd name="T81" fmla="*/ 8 h 66"/>
                    <a:gd name="T82" fmla="*/ 1 w 67"/>
                    <a:gd name="T83" fmla="*/ 4 h 66"/>
                    <a:gd name="T84" fmla="*/ 1 w 67"/>
                    <a:gd name="T85" fmla="*/ 2 h 66"/>
                    <a:gd name="T86" fmla="*/ 2 w 67"/>
                    <a:gd name="T87" fmla="*/ 8 h 66"/>
                    <a:gd name="T88" fmla="*/ 0 w 67"/>
                    <a:gd name="T89" fmla="*/ 8 h 66"/>
                    <a:gd name="T90" fmla="*/ 2 w 67"/>
                    <a:gd name="T91" fmla="*/ 8 h 66"/>
                    <a:gd name="T92" fmla="*/ 2 w 67"/>
                    <a:gd name="T93" fmla="*/ 8 h 66"/>
                    <a:gd name="T94" fmla="*/ 0 w 67"/>
                    <a:gd name="T95" fmla="*/ 8 h 66"/>
                    <a:gd name="T96" fmla="*/ 2 w 67"/>
                    <a:gd name="T97" fmla="*/ 8 h 66"/>
                    <a:gd name="T98" fmla="*/ 2 w 67"/>
                    <a:gd name="T99" fmla="*/ 10 h 66"/>
                    <a:gd name="T100" fmla="*/ 1 w 67"/>
                    <a:gd name="T101" fmla="*/ 12 h 66"/>
                    <a:gd name="T102" fmla="*/ 1 w 67"/>
                    <a:gd name="T103" fmla="*/ 9 h 66"/>
                    <a:gd name="T104" fmla="*/ 2 w 67"/>
                    <a:gd name="T105" fmla="*/ 8 h 66"/>
                    <a:gd name="T106" fmla="*/ 2 w 67"/>
                    <a:gd name="T107" fmla="*/ 11 h 66"/>
                    <a:gd name="T108" fmla="*/ 3 w 67"/>
                    <a:gd name="T109" fmla="*/ 15 h 66"/>
                    <a:gd name="T110" fmla="*/ 2 w 67"/>
                    <a:gd name="T111" fmla="*/ 15 h 66"/>
                    <a:gd name="T112" fmla="*/ 1 w 67"/>
                    <a:gd name="T113" fmla="*/ 13 h 66"/>
                    <a:gd name="T114" fmla="*/ 3 w 67"/>
                    <a:gd name="T115" fmla="*/ 12 h 66"/>
                    <a:gd name="T116" fmla="*/ 3 w 67"/>
                    <a:gd name="T117" fmla="*/ 15 h 66"/>
                    <a:gd name="T118" fmla="*/ 3 w 67"/>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5" y="50"/>
                      </a:moveTo>
                      <a:lnTo>
                        <a:pt x="35" y="50"/>
                      </a:lnTo>
                      <a:lnTo>
                        <a:pt x="35" y="66"/>
                      </a:lnTo>
                      <a:lnTo>
                        <a:pt x="35" y="50"/>
                      </a:lnTo>
                      <a:close/>
                      <a:moveTo>
                        <a:pt x="35" y="50"/>
                      </a:moveTo>
                      <a:lnTo>
                        <a:pt x="40" y="48"/>
                      </a:lnTo>
                      <a:lnTo>
                        <a:pt x="46" y="44"/>
                      </a:lnTo>
                      <a:lnTo>
                        <a:pt x="58" y="56"/>
                      </a:lnTo>
                      <a:lnTo>
                        <a:pt x="52" y="60"/>
                      </a:lnTo>
                      <a:lnTo>
                        <a:pt x="46" y="64"/>
                      </a:lnTo>
                      <a:lnTo>
                        <a:pt x="40" y="66"/>
                      </a:lnTo>
                      <a:lnTo>
                        <a:pt x="35" y="66"/>
                      </a:lnTo>
                      <a:lnTo>
                        <a:pt x="35" y="50"/>
                      </a:lnTo>
                      <a:close/>
                      <a:moveTo>
                        <a:pt x="46" y="44"/>
                      </a:moveTo>
                      <a:lnTo>
                        <a:pt x="50" y="39"/>
                      </a:lnTo>
                      <a:lnTo>
                        <a:pt x="50" y="33"/>
                      </a:lnTo>
                      <a:lnTo>
                        <a:pt x="67" y="33"/>
                      </a:lnTo>
                      <a:lnTo>
                        <a:pt x="65" y="39"/>
                      </a:lnTo>
                      <a:lnTo>
                        <a:pt x="63" y="46"/>
                      </a:lnTo>
                      <a:lnTo>
                        <a:pt x="61" y="50"/>
                      </a:lnTo>
                      <a:lnTo>
                        <a:pt x="58"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8" y="10"/>
                      </a:lnTo>
                      <a:lnTo>
                        <a:pt x="61" y="14"/>
                      </a:lnTo>
                      <a:lnTo>
                        <a:pt x="63" y="19"/>
                      </a:lnTo>
                      <a:lnTo>
                        <a:pt x="65" y="25"/>
                      </a:lnTo>
                      <a:lnTo>
                        <a:pt x="67" y="33"/>
                      </a:lnTo>
                      <a:lnTo>
                        <a:pt x="50" y="33"/>
                      </a:lnTo>
                      <a:close/>
                      <a:moveTo>
                        <a:pt x="46" y="21"/>
                      </a:moveTo>
                      <a:lnTo>
                        <a:pt x="46" y="21"/>
                      </a:lnTo>
                      <a:lnTo>
                        <a:pt x="52" y="16"/>
                      </a:lnTo>
                      <a:lnTo>
                        <a:pt x="46" y="21"/>
                      </a:lnTo>
                      <a:close/>
                      <a:moveTo>
                        <a:pt x="46" y="21"/>
                      </a:moveTo>
                      <a:lnTo>
                        <a:pt x="40" y="18"/>
                      </a:lnTo>
                      <a:lnTo>
                        <a:pt x="35" y="16"/>
                      </a:lnTo>
                      <a:lnTo>
                        <a:pt x="35" y="0"/>
                      </a:lnTo>
                      <a:lnTo>
                        <a:pt x="40" y="0"/>
                      </a:lnTo>
                      <a:lnTo>
                        <a:pt x="46" y="2"/>
                      </a:lnTo>
                      <a:lnTo>
                        <a:pt x="52" y="6"/>
                      </a:lnTo>
                      <a:lnTo>
                        <a:pt x="58" y="10"/>
                      </a:lnTo>
                      <a:lnTo>
                        <a:pt x="46" y="21"/>
                      </a:lnTo>
                      <a:close/>
                      <a:moveTo>
                        <a:pt x="35" y="16"/>
                      </a:moveTo>
                      <a:lnTo>
                        <a:pt x="35" y="16"/>
                      </a:lnTo>
                      <a:lnTo>
                        <a:pt x="35" y="0"/>
                      </a:lnTo>
                      <a:lnTo>
                        <a:pt x="35" y="16"/>
                      </a:lnTo>
                      <a:close/>
                      <a:moveTo>
                        <a:pt x="35" y="16"/>
                      </a:moveTo>
                      <a:lnTo>
                        <a:pt x="35" y="16"/>
                      </a:lnTo>
                      <a:lnTo>
                        <a:pt x="35" y="0"/>
                      </a:lnTo>
                      <a:lnTo>
                        <a:pt x="35" y="16"/>
                      </a:lnTo>
                      <a:close/>
                      <a:moveTo>
                        <a:pt x="35" y="16"/>
                      </a:moveTo>
                      <a:lnTo>
                        <a:pt x="27" y="18"/>
                      </a:lnTo>
                      <a:lnTo>
                        <a:pt x="21" y="21"/>
                      </a:lnTo>
                      <a:lnTo>
                        <a:pt x="10" y="10"/>
                      </a:lnTo>
                      <a:lnTo>
                        <a:pt x="15" y="6"/>
                      </a:lnTo>
                      <a:lnTo>
                        <a:pt x="21" y="2"/>
                      </a:lnTo>
                      <a:lnTo>
                        <a:pt x="27" y="0"/>
                      </a:lnTo>
                      <a:lnTo>
                        <a:pt x="35" y="0"/>
                      </a:lnTo>
                      <a:lnTo>
                        <a:pt x="35" y="16"/>
                      </a:lnTo>
                      <a:close/>
                      <a:moveTo>
                        <a:pt x="21" y="21"/>
                      </a:moveTo>
                      <a:lnTo>
                        <a:pt x="21" y="21"/>
                      </a:lnTo>
                      <a:lnTo>
                        <a:pt x="15" y="16"/>
                      </a:lnTo>
                      <a:lnTo>
                        <a:pt x="21" y="21"/>
                      </a:lnTo>
                      <a:close/>
                      <a:moveTo>
                        <a:pt x="21" y="21"/>
                      </a:moveTo>
                      <a:lnTo>
                        <a:pt x="17" y="25"/>
                      </a:lnTo>
                      <a:lnTo>
                        <a:pt x="17" y="33"/>
                      </a:lnTo>
                      <a:lnTo>
                        <a:pt x="0" y="33"/>
                      </a:lnTo>
                      <a:lnTo>
                        <a:pt x="2" y="25"/>
                      </a:lnTo>
                      <a:lnTo>
                        <a:pt x="4" y="19"/>
                      </a:lnTo>
                      <a:lnTo>
                        <a:pt x="6" y="14"/>
                      </a:lnTo>
                      <a:lnTo>
                        <a:pt x="10" y="10"/>
                      </a:lnTo>
                      <a:lnTo>
                        <a:pt x="21" y="21"/>
                      </a:lnTo>
                      <a:close/>
                      <a:moveTo>
                        <a:pt x="17" y="33"/>
                      </a:moveTo>
                      <a:lnTo>
                        <a:pt x="17" y="33"/>
                      </a:lnTo>
                      <a:lnTo>
                        <a:pt x="0" y="33"/>
                      </a:lnTo>
                      <a:lnTo>
                        <a:pt x="17" y="33"/>
                      </a:lnTo>
                      <a:close/>
                      <a:moveTo>
                        <a:pt x="17" y="33"/>
                      </a:moveTo>
                      <a:lnTo>
                        <a:pt x="17" y="33"/>
                      </a:lnTo>
                      <a:lnTo>
                        <a:pt x="0" y="33"/>
                      </a:lnTo>
                      <a:lnTo>
                        <a:pt x="17" y="33"/>
                      </a:lnTo>
                      <a:close/>
                      <a:moveTo>
                        <a:pt x="17" y="33"/>
                      </a:moveTo>
                      <a:lnTo>
                        <a:pt x="17" y="39"/>
                      </a:lnTo>
                      <a:lnTo>
                        <a:pt x="21" y="44"/>
                      </a:lnTo>
                      <a:lnTo>
                        <a:pt x="10" y="56"/>
                      </a:lnTo>
                      <a:lnTo>
                        <a:pt x="6" y="50"/>
                      </a:lnTo>
                      <a:lnTo>
                        <a:pt x="4" y="46"/>
                      </a:lnTo>
                      <a:lnTo>
                        <a:pt x="2" y="39"/>
                      </a:lnTo>
                      <a:lnTo>
                        <a:pt x="0" y="33"/>
                      </a:lnTo>
                      <a:lnTo>
                        <a:pt x="17" y="33"/>
                      </a:lnTo>
                      <a:close/>
                      <a:moveTo>
                        <a:pt x="21" y="44"/>
                      </a:moveTo>
                      <a:lnTo>
                        <a:pt x="27" y="48"/>
                      </a:lnTo>
                      <a:lnTo>
                        <a:pt x="33" y="50"/>
                      </a:lnTo>
                      <a:lnTo>
                        <a:pt x="33" y="66"/>
                      </a:lnTo>
                      <a:lnTo>
                        <a:pt x="27" y="66"/>
                      </a:lnTo>
                      <a:lnTo>
                        <a:pt x="21" y="64"/>
                      </a:lnTo>
                      <a:lnTo>
                        <a:pt x="15" y="60"/>
                      </a:lnTo>
                      <a:lnTo>
                        <a:pt x="10" y="56"/>
                      </a:lnTo>
                      <a:lnTo>
                        <a:pt x="21" y="44"/>
                      </a:lnTo>
                      <a:close/>
                      <a:moveTo>
                        <a:pt x="33" y="50"/>
                      </a:moveTo>
                      <a:lnTo>
                        <a:pt x="35" y="50"/>
                      </a:lnTo>
                      <a:lnTo>
                        <a:pt x="35" y="66"/>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65" name="Freeform 85"/>
                <p:cNvSpPr>
                  <a:spLocks noEditPoints="1"/>
                </p:cNvSpPr>
                <p:nvPr/>
              </p:nvSpPr>
              <p:spPr bwMode="auto">
                <a:xfrm>
                  <a:off x="2156" y="1800"/>
                  <a:ext cx="35" cy="46"/>
                </a:xfrm>
                <a:custGeom>
                  <a:avLst/>
                  <a:gdLst>
                    <a:gd name="T0" fmla="*/ 3 w 67"/>
                    <a:gd name="T1" fmla="*/ 12 h 66"/>
                    <a:gd name="T2" fmla="*/ 3 w 67"/>
                    <a:gd name="T3" fmla="*/ 15 h 66"/>
                    <a:gd name="T4" fmla="*/ 3 w 67"/>
                    <a:gd name="T5" fmla="*/ 12 h 66"/>
                    <a:gd name="T6" fmla="*/ 4 w 67"/>
                    <a:gd name="T7" fmla="*/ 10 h 66"/>
                    <a:gd name="T8" fmla="*/ 4 w 67"/>
                    <a:gd name="T9" fmla="*/ 14 h 66"/>
                    <a:gd name="T10" fmla="*/ 3 w 67"/>
                    <a:gd name="T11" fmla="*/ 15 h 66"/>
                    <a:gd name="T12" fmla="*/ 3 w 67"/>
                    <a:gd name="T13" fmla="*/ 12 h 66"/>
                    <a:gd name="T14" fmla="*/ 4 w 67"/>
                    <a:gd name="T15" fmla="*/ 9 h 66"/>
                    <a:gd name="T16" fmla="*/ 5 w 67"/>
                    <a:gd name="T17" fmla="*/ 8 h 66"/>
                    <a:gd name="T18" fmla="*/ 5 w 67"/>
                    <a:gd name="T19" fmla="*/ 10 h 66"/>
                    <a:gd name="T20" fmla="*/ 4 w 67"/>
                    <a:gd name="T21" fmla="*/ 13 h 66"/>
                    <a:gd name="T22" fmla="*/ 4 w 67"/>
                    <a:gd name="T23" fmla="*/ 8 h 66"/>
                    <a:gd name="T24" fmla="*/ 5 w 67"/>
                    <a:gd name="T25" fmla="*/ 8 h 66"/>
                    <a:gd name="T26" fmla="*/ 4 w 67"/>
                    <a:gd name="T27" fmla="*/ 8 h 66"/>
                    <a:gd name="T28" fmla="*/ 4 w 67"/>
                    <a:gd name="T29" fmla="*/ 8 h 66"/>
                    <a:gd name="T30" fmla="*/ 5 w 67"/>
                    <a:gd name="T31" fmla="*/ 8 h 66"/>
                    <a:gd name="T32" fmla="*/ 4 w 67"/>
                    <a:gd name="T33" fmla="*/ 8 h 66"/>
                    <a:gd name="T34" fmla="*/ 4 w 67"/>
                    <a:gd name="T35" fmla="*/ 5 h 66"/>
                    <a:gd name="T36" fmla="*/ 5 w 67"/>
                    <a:gd name="T37" fmla="*/ 3 h 66"/>
                    <a:gd name="T38" fmla="*/ 5 w 67"/>
                    <a:gd name="T39" fmla="*/ 6 h 66"/>
                    <a:gd name="T40" fmla="*/ 4 w 67"/>
                    <a:gd name="T41" fmla="*/ 8 h 66"/>
                    <a:gd name="T42" fmla="*/ 4 w 67"/>
                    <a:gd name="T43" fmla="*/ 5 h 66"/>
                    <a:gd name="T44" fmla="*/ 4 w 67"/>
                    <a:gd name="T45" fmla="*/ 5 h 66"/>
                    <a:gd name="T46" fmla="*/ 3 w 67"/>
                    <a:gd name="T47" fmla="*/ 4 h 66"/>
                    <a:gd name="T48" fmla="*/ 3 w 67"/>
                    <a:gd name="T49" fmla="*/ 0 h 66"/>
                    <a:gd name="T50" fmla="*/ 4 w 67"/>
                    <a:gd name="T51" fmla="*/ 1 h 66"/>
                    <a:gd name="T52" fmla="*/ 4 w 67"/>
                    <a:gd name="T53" fmla="*/ 2 h 66"/>
                    <a:gd name="T54" fmla="*/ 3 w 67"/>
                    <a:gd name="T55" fmla="*/ 4 h 66"/>
                    <a:gd name="T56" fmla="*/ 3 w 67"/>
                    <a:gd name="T57" fmla="*/ 0 h 66"/>
                    <a:gd name="T58" fmla="*/ 3 w 67"/>
                    <a:gd name="T59" fmla="*/ 4 h 66"/>
                    <a:gd name="T60" fmla="*/ 3 w 67"/>
                    <a:gd name="T61" fmla="*/ 4 h 66"/>
                    <a:gd name="T62" fmla="*/ 3 w 67"/>
                    <a:gd name="T63" fmla="*/ 0 h 66"/>
                    <a:gd name="T64" fmla="*/ 3 w 67"/>
                    <a:gd name="T65" fmla="*/ 4 h 66"/>
                    <a:gd name="T66" fmla="*/ 2 w 67"/>
                    <a:gd name="T67" fmla="*/ 5 h 66"/>
                    <a:gd name="T68" fmla="*/ 1 w 67"/>
                    <a:gd name="T69" fmla="*/ 1 h 66"/>
                    <a:gd name="T70" fmla="*/ 2 w 67"/>
                    <a:gd name="T71" fmla="*/ 0 h 66"/>
                    <a:gd name="T72" fmla="*/ 3 w 67"/>
                    <a:gd name="T73" fmla="*/ 4 h 66"/>
                    <a:gd name="T74" fmla="*/ 2 w 67"/>
                    <a:gd name="T75" fmla="*/ 5 h 66"/>
                    <a:gd name="T76" fmla="*/ 2 w 67"/>
                    <a:gd name="T77" fmla="*/ 5 h 66"/>
                    <a:gd name="T78" fmla="*/ 2 w 67"/>
                    <a:gd name="T79" fmla="*/ 6 h 66"/>
                    <a:gd name="T80" fmla="*/ 0 w 67"/>
                    <a:gd name="T81" fmla="*/ 8 h 66"/>
                    <a:gd name="T82" fmla="*/ 1 w 67"/>
                    <a:gd name="T83" fmla="*/ 4 h 66"/>
                    <a:gd name="T84" fmla="*/ 1 w 67"/>
                    <a:gd name="T85" fmla="*/ 2 h 66"/>
                    <a:gd name="T86" fmla="*/ 1 w 67"/>
                    <a:gd name="T87" fmla="*/ 8 h 66"/>
                    <a:gd name="T88" fmla="*/ 0 w 67"/>
                    <a:gd name="T89" fmla="*/ 8 h 66"/>
                    <a:gd name="T90" fmla="*/ 1 w 67"/>
                    <a:gd name="T91" fmla="*/ 8 h 66"/>
                    <a:gd name="T92" fmla="*/ 1 w 67"/>
                    <a:gd name="T93" fmla="*/ 8 h 66"/>
                    <a:gd name="T94" fmla="*/ 0 w 67"/>
                    <a:gd name="T95" fmla="*/ 8 h 66"/>
                    <a:gd name="T96" fmla="*/ 1 w 67"/>
                    <a:gd name="T97" fmla="*/ 8 h 66"/>
                    <a:gd name="T98" fmla="*/ 2 w 67"/>
                    <a:gd name="T99" fmla="*/ 10 h 66"/>
                    <a:gd name="T100" fmla="*/ 1 w 67"/>
                    <a:gd name="T101" fmla="*/ 12 h 66"/>
                    <a:gd name="T102" fmla="*/ 1 w 67"/>
                    <a:gd name="T103" fmla="*/ 9 h 66"/>
                    <a:gd name="T104" fmla="*/ 1 w 67"/>
                    <a:gd name="T105" fmla="*/ 8 h 66"/>
                    <a:gd name="T106" fmla="*/ 2 w 67"/>
                    <a:gd name="T107" fmla="*/ 11 h 66"/>
                    <a:gd name="T108" fmla="*/ 3 w 67"/>
                    <a:gd name="T109" fmla="*/ 15 h 66"/>
                    <a:gd name="T110" fmla="*/ 2 w 67"/>
                    <a:gd name="T111" fmla="*/ 15 h 66"/>
                    <a:gd name="T112" fmla="*/ 1 w 67"/>
                    <a:gd name="T113" fmla="*/ 13 h 66"/>
                    <a:gd name="T114" fmla="*/ 3 w 67"/>
                    <a:gd name="T115" fmla="*/ 12 h 66"/>
                    <a:gd name="T116" fmla="*/ 3 w 67"/>
                    <a:gd name="T117" fmla="*/ 15 h 66"/>
                    <a:gd name="T118" fmla="*/ 3 w 67"/>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2" y="50"/>
                      </a:moveTo>
                      <a:lnTo>
                        <a:pt x="32" y="50"/>
                      </a:lnTo>
                      <a:lnTo>
                        <a:pt x="32" y="66"/>
                      </a:lnTo>
                      <a:lnTo>
                        <a:pt x="32" y="50"/>
                      </a:lnTo>
                      <a:close/>
                      <a:moveTo>
                        <a:pt x="32" y="50"/>
                      </a:moveTo>
                      <a:lnTo>
                        <a:pt x="40" y="48"/>
                      </a:lnTo>
                      <a:lnTo>
                        <a:pt x="46" y="44"/>
                      </a:lnTo>
                      <a:lnTo>
                        <a:pt x="57" y="56"/>
                      </a:lnTo>
                      <a:lnTo>
                        <a:pt x="52" y="60"/>
                      </a:lnTo>
                      <a:lnTo>
                        <a:pt x="46" y="64"/>
                      </a:lnTo>
                      <a:lnTo>
                        <a:pt x="40" y="66"/>
                      </a:lnTo>
                      <a:lnTo>
                        <a:pt x="32" y="66"/>
                      </a:lnTo>
                      <a:lnTo>
                        <a:pt x="32" y="50"/>
                      </a:lnTo>
                      <a:close/>
                      <a:moveTo>
                        <a:pt x="46" y="44"/>
                      </a:moveTo>
                      <a:lnTo>
                        <a:pt x="50" y="39"/>
                      </a:lnTo>
                      <a:lnTo>
                        <a:pt x="50" y="33"/>
                      </a:lnTo>
                      <a:lnTo>
                        <a:pt x="67" y="33"/>
                      </a:lnTo>
                      <a:lnTo>
                        <a:pt x="65" y="39"/>
                      </a:lnTo>
                      <a:lnTo>
                        <a:pt x="63" y="46"/>
                      </a:lnTo>
                      <a:lnTo>
                        <a:pt x="61" y="50"/>
                      </a:lnTo>
                      <a:lnTo>
                        <a:pt x="57"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7" y="10"/>
                      </a:lnTo>
                      <a:lnTo>
                        <a:pt x="61" y="14"/>
                      </a:lnTo>
                      <a:lnTo>
                        <a:pt x="63" y="19"/>
                      </a:lnTo>
                      <a:lnTo>
                        <a:pt x="65" y="25"/>
                      </a:lnTo>
                      <a:lnTo>
                        <a:pt x="67" y="33"/>
                      </a:lnTo>
                      <a:lnTo>
                        <a:pt x="50" y="33"/>
                      </a:lnTo>
                      <a:close/>
                      <a:moveTo>
                        <a:pt x="46" y="21"/>
                      </a:moveTo>
                      <a:lnTo>
                        <a:pt x="46" y="21"/>
                      </a:lnTo>
                      <a:lnTo>
                        <a:pt x="52" y="16"/>
                      </a:lnTo>
                      <a:lnTo>
                        <a:pt x="46" y="21"/>
                      </a:lnTo>
                      <a:close/>
                      <a:moveTo>
                        <a:pt x="46" y="21"/>
                      </a:moveTo>
                      <a:lnTo>
                        <a:pt x="40" y="18"/>
                      </a:lnTo>
                      <a:lnTo>
                        <a:pt x="32" y="16"/>
                      </a:lnTo>
                      <a:lnTo>
                        <a:pt x="32" y="0"/>
                      </a:lnTo>
                      <a:lnTo>
                        <a:pt x="40" y="0"/>
                      </a:lnTo>
                      <a:lnTo>
                        <a:pt x="46" y="2"/>
                      </a:lnTo>
                      <a:lnTo>
                        <a:pt x="52" y="6"/>
                      </a:lnTo>
                      <a:lnTo>
                        <a:pt x="57" y="10"/>
                      </a:lnTo>
                      <a:lnTo>
                        <a:pt x="46" y="21"/>
                      </a:lnTo>
                      <a:close/>
                      <a:moveTo>
                        <a:pt x="32" y="16"/>
                      </a:moveTo>
                      <a:lnTo>
                        <a:pt x="32" y="16"/>
                      </a:lnTo>
                      <a:lnTo>
                        <a:pt x="32" y="0"/>
                      </a:lnTo>
                      <a:lnTo>
                        <a:pt x="32" y="16"/>
                      </a:lnTo>
                      <a:close/>
                      <a:moveTo>
                        <a:pt x="32" y="16"/>
                      </a:moveTo>
                      <a:lnTo>
                        <a:pt x="32" y="16"/>
                      </a:lnTo>
                      <a:lnTo>
                        <a:pt x="32" y="0"/>
                      </a:lnTo>
                      <a:lnTo>
                        <a:pt x="32" y="16"/>
                      </a:lnTo>
                      <a:close/>
                      <a:moveTo>
                        <a:pt x="32" y="16"/>
                      </a:moveTo>
                      <a:lnTo>
                        <a:pt x="27" y="18"/>
                      </a:lnTo>
                      <a:lnTo>
                        <a:pt x="21" y="21"/>
                      </a:lnTo>
                      <a:lnTo>
                        <a:pt x="9" y="10"/>
                      </a:lnTo>
                      <a:lnTo>
                        <a:pt x="15" y="6"/>
                      </a:lnTo>
                      <a:lnTo>
                        <a:pt x="21" y="2"/>
                      </a:lnTo>
                      <a:lnTo>
                        <a:pt x="27" y="0"/>
                      </a:lnTo>
                      <a:lnTo>
                        <a:pt x="32" y="0"/>
                      </a:lnTo>
                      <a:lnTo>
                        <a:pt x="32" y="16"/>
                      </a:lnTo>
                      <a:close/>
                      <a:moveTo>
                        <a:pt x="21" y="21"/>
                      </a:moveTo>
                      <a:lnTo>
                        <a:pt x="21" y="21"/>
                      </a:lnTo>
                      <a:lnTo>
                        <a:pt x="15" y="16"/>
                      </a:lnTo>
                      <a:lnTo>
                        <a:pt x="21" y="21"/>
                      </a:lnTo>
                      <a:close/>
                      <a:moveTo>
                        <a:pt x="21" y="21"/>
                      </a:moveTo>
                      <a:lnTo>
                        <a:pt x="17" y="25"/>
                      </a:lnTo>
                      <a:lnTo>
                        <a:pt x="15" y="33"/>
                      </a:lnTo>
                      <a:lnTo>
                        <a:pt x="0" y="33"/>
                      </a:lnTo>
                      <a:lnTo>
                        <a:pt x="2" y="25"/>
                      </a:lnTo>
                      <a:lnTo>
                        <a:pt x="4" y="19"/>
                      </a:lnTo>
                      <a:lnTo>
                        <a:pt x="6"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4"/>
                      </a:lnTo>
                      <a:lnTo>
                        <a:pt x="9" y="56"/>
                      </a:lnTo>
                      <a:lnTo>
                        <a:pt x="6" y="50"/>
                      </a:lnTo>
                      <a:lnTo>
                        <a:pt x="4" y="46"/>
                      </a:lnTo>
                      <a:lnTo>
                        <a:pt x="2" y="39"/>
                      </a:lnTo>
                      <a:lnTo>
                        <a:pt x="0" y="33"/>
                      </a:lnTo>
                      <a:lnTo>
                        <a:pt x="15" y="33"/>
                      </a:lnTo>
                      <a:close/>
                      <a:moveTo>
                        <a:pt x="21" y="44"/>
                      </a:moveTo>
                      <a:lnTo>
                        <a:pt x="27" y="48"/>
                      </a:lnTo>
                      <a:lnTo>
                        <a:pt x="32" y="50"/>
                      </a:lnTo>
                      <a:lnTo>
                        <a:pt x="32" y="66"/>
                      </a:lnTo>
                      <a:lnTo>
                        <a:pt x="27" y="66"/>
                      </a:lnTo>
                      <a:lnTo>
                        <a:pt x="21" y="64"/>
                      </a:lnTo>
                      <a:lnTo>
                        <a:pt x="15" y="60"/>
                      </a:lnTo>
                      <a:lnTo>
                        <a:pt x="9" y="56"/>
                      </a:lnTo>
                      <a:lnTo>
                        <a:pt x="21" y="44"/>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66" name="Freeform 86"/>
                <p:cNvSpPr>
                  <a:spLocks noEditPoints="1"/>
                </p:cNvSpPr>
                <p:nvPr/>
              </p:nvSpPr>
              <p:spPr bwMode="auto">
                <a:xfrm>
                  <a:off x="2194" y="1800"/>
                  <a:ext cx="34" cy="46"/>
                </a:xfrm>
                <a:custGeom>
                  <a:avLst/>
                  <a:gdLst>
                    <a:gd name="T0" fmla="*/ 3 w 65"/>
                    <a:gd name="T1" fmla="*/ 12 h 66"/>
                    <a:gd name="T2" fmla="*/ 3 w 65"/>
                    <a:gd name="T3" fmla="*/ 15 h 66"/>
                    <a:gd name="T4" fmla="*/ 3 w 65"/>
                    <a:gd name="T5" fmla="*/ 12 h 66"/>
                    <a:gd name="T6" fmla="*/ 3 w 65"/>
                    <a:gd name="T7" fmla="*/ 10 h 66"/>
                    <a:gd name="T8" fmla="*/ 4 w 65"/>
                    <a:gd name="T9" fmla="*/ 14 h 66"/>
                    <a:gd name="T10" fmla="*/ 3 w 65"/>
                    <a:gd name="T11" fmla="*/ 15 h 66"/>
                    <a:gd name="T12" fmla="*/ 3 w 65"/>
                    <a:gd name="T13" fmla="*/ 12 h 66"/>
                    <a:gd name="T14" fmla="*/ 4 w 65"/>
                    <a:gd name="T15" fmla="*/ 9 h 66"/>
                    <a:gd name="T16" fmla="*/ 5 w 65"/>
                    <a:gd name="T17" fmla="*/ 8 h 66"/>
                    <a:gd name="T18" fmla="*/ 5 w 65"/>
                    <a:gd name="T19" fmla="*/ 10 h 66"/>
                    <a:gd name="T20" fmla="*/ 4 w 65"/>
                    <a:gd name="T21" fmla="*/ 13 h 66"/>
                    <a:gd name="T22" fmla="*/ 4 w 65"/>
                    <a:gd name="T23" fmla="*/ 8 h 66"/>
                    <a:gd name="T24" fmla="*/ 5 w 65"/>
                    <a:gd name="T25" fmla="*/ 8 h 66"/>
                    <a:gd name="T26" fmla="*/ 4 w 65"/>
                    <a:gd name="T27" fmla="*/ 8 h 66"/>
                    <a:gd name="T28" fmla="*/ 4 w 65"/>
                    <a:gd name="T29" fmla="*/ 8 h 66"/>
                    <a:gd name="T30" fmla="*/ 5 w 65"/>
                    <a:gd name="T31" fmla="*/ 8 h 66"/>
                    <a:gd name="T32" fmla="*/ 4 w 65"/>
                    <a:gd name="T33" fmla="*/ 8 h 66"/>
                    <a:gd name="T34" fmla="*/ 3 w 65"/>
                    <a:gd name="T35" fmla="*/ 5 h 66"/>
                    <a:gd name="T36" fmla="*/ 4 w 65"/>
                    <a:gd name="T37" fmla="*/ 3 h 66"/>
                    <a:gd name="T38" fmla="*/ 5 w 65"/>
                    <a:gd name="T39" fmla="*/ 6 h 66"/>
                    <a:gd name="T40" fmla="*/ 4 w 65"/>
                    <a:gd name="T41" fmla="*/ 8 h 66"/>
                    <a:gd name="T42" fmla="*/ 3 w 65"/>
                    <a:gd name="T43" fmla="*/ 5 h 66"/>
                    <a:gd name="T44" fmla="*/ 3 w 65"/>
                    <a:gd name="T45" fmla="*/ 5 h 66"/>
                    <a:gd name="T46" fmla="*/ 3 w 65"/>
                    <a:gd name="T47" fmla="*/ 4 h 66"/>
                    <a:gd name="T48" fmla="*/ 3 w 65"/>
                    <a:gd name="T49" fmla="*/ 0 h 66"/>
                    <a:gd name="T50" fmla="*/ 4 w 65"/>
                    <a:gd name="T51" fmla="*/ 1 h 66"/>
                    <a:gd name="T52" fmla="*/ 4 w 65"/>
                    <a:gd name="T53" fmla="*/ 2 h 66"/>
                    <a:gd name="T54" fmla="*/ 3 w 65"/>
                    <a:gd name="T55" fmla="*/ 4 h 66"/>
                    <a:gd name="T56" fmla="*/ 3 w 65"/>
                    <a:gd name="T57" fmla="*/ 0 h 66"/>
                    <a:gd name="T58" fmla="*/ 3 w 65"/>
                    <a:gd name="T59" fmla="*/ 4 h 66"/>
                    <a:gd name="T60" fmla="*/ 3 w 65"/>
                    <a:gd name="T61" fmla="*/ 4 h 66"/>
                    <a:gd name="T62" fmla="*/ 3 w 65"/>
                    <a:gd name="T63" fmla="*/ 0 h 66"/>
                    <a:gd name="T64" fmla="*/ 3 w 65"/>
                    <a:gd name="T65" fmla="*/ 4 h 66"/>
                    <a:gd name="T66" fmla="*/ 2 w 65"/>
                    <a:gd name="T67" fmla="*/ 5 h 66"/>
                    <a:gd name="T68" fmla="*/ 1 w 65"/>
                    <a:gd name="T69" fmla="*/ 1 h 66"/>
                    <a:gd name="T70" fmla="*/ 2 w 65"/>
                    <a:gd name="T71" fmla="*/ 0 h 66"/>
                    <a:gd name="T72" fmla="*/ 3 w 65"/>
                    <a:gd name="T73" fmla="*/ 4 h 66"/>
                    <a:gd name="T74" fmla="*/ 2 w 65"/>
                    <a:gd name="T75" fmla="*/ 5 h 66"/>
                    <a:gd name="T76" fmla="*/ 2 w 65"/>
                    <a:gd name="T77" fmla="*/ 5 h 66"/>
                    <a:gd name="T78" fmla="*/ 2 w 65"/>
                    <a:gd name="T79" fmla="*/ 6 h 66"/>
                    <a:gd name="T80" fmla="*/ 0 w 65"/>
                    <a:gd name="T81" fmla="*/ 8 h 66"/>
                    <a:gd name="T82" fmla="*/ 1 w 65"/>
                    <a:gd name="T83" fmla="*/ 4 h 66"/>
                    <a:gd name="T84" fmla="*/ 1 w 65"/>
                    <a:gd name="T85" fmla="*/ 2 h 66"/>
                    <a:gd name="T86" fmla="*/ 1 w 65"/>
                    <a:gd name="T87" fmla="*/ 8 h 66"/>
                    <a:gd name="T88" fmla="*/ 0 w 65"/>
                    <a:gd name="T89" fmla="*/ 8 h 66"/>
                    <a:gd name="T90" fmla="*/ 1 w 65"/>
                    <a:gd name="T91" fmla="*/ 8 h 66"/>
                    <a:gd name="T92" fmla="*/ 1 w 65"/>
                    <a:gd name="T93" fmla="*/ 8 h 66"/>
                    <a:gd name="T94" fmla="*/ 0 w 65"/>
                    <a:gd name="T95" fmla="*/ 8 h 66"/>
                    <a:gd name="T96" fmla="*/ 1 w 65"/>
                    <a:gd name="T97" fmla="*/ 8 h 66"/>
                    <a:gd name="T98" fmla="*/ 2 w 65"/>
                    <a:gd name="T99" fmla="*/ 10 h 66"/>
                    <a:gd name="T100" fmla="*/ 1 w 65"/>
                    <a:gd name="T101" fmla="*/ 12 h 66"/>
                    <a:gd name="T102" fmla="*/ 0 w 65"/>
                    <a:gd name="T103" fmla="*/ 9 h 66"/>
                    <a:gd name="T104" fmla="*/ 1 w 65"/>
                    <a:gd name="T105" fmla="*/ 8 h 66"/>
                    <a:gd name="T106" fmla="*/ 2 w 65"/>
                    <a:gd name="T107" fmla="*/ 11 h 66"/>
                    <a:gd name="T108" fmla="*/ 3 w 65"/>
                    <a:gd name="T109" fmla="*/ 15 h 66"/>
                    <a:gd name="T110" fmla="*/ 2 w 65"/>
                    <a:gd name="T111" fmla="*/ 15 h 66"/>
                    <a:gd name="T112" fmla="*/ 1 w 65"/>
                    <a:gd name="T113" fmla="*/ 13 h 66"/>
                    <a:gd name="T114" fmla="*/ 3 w 65"/>
                    <a:gd name="T115" fmla="*/ 12 h 66"/>
                    <a:gd name="T116" fmla="*/ 3 w 65"/>
                    <a:gd name="T117" fmla="*/ 15 h 66"/>
                    <a:gd name="T118" fmla="*/ 3 w 65"/>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6"/>
                    <a:gd name="T182" fmla="*/ 65 w 65"/>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6">
                      <a:moveTo>
                        <a:pt x="33" y="50"/>
                      </a:moveTo>
                      <a:lnTo>
                        <a:pt x="33" y="50"/>
                      </a:lnTo>
                      <a:lnTo>
                        <a:pt x="33" y="66"/>
                      </a:lnTo>
                      <a:lnTo>
                        <a:pt x="33" y="50"/>
                      </a:lnTo>
                      <a:close/>
                      <a:moveTo>
                        <a:pt x="33" y="50"/>
                      </a:moveTo>
                      <a:lnTo>
                        <a:pt x="38" y="48"/>
                      </a:lnTo>
                      <a:lnTo>
                        <a:pt x="44" y="44"/>
                      </a:lnTo>
                      <a:lnTo>
                        <a:pt x="56" y="56"/>
                      </a:lnTo>
                      <a:lnTo>
                        <a:pt x="50" y="60"/>
                      </a:lnTo>
                      <a:lnTo>
                        <a:pt x="46" y="64"/>
                      </a:lnTo>
                      <a:lnTo>
                        <a:pt x="38" y="66"/>
                      </a:lnTo>
                      <a:lnTo>
                        <a:pt x="33" y="66"/>
                      </a:lnTo>
                      <a:lnTo>
                        <a:pt x="33" y="50"/>
                      </a:lnTo>
                      <a:close/>
                      <a:moveTo>
                        <a:pt x="44" y="44"/>
                      </a:moveTo>
                      <a:lnTo>
                        <a:pt x="48" y="39"/>
                      </a:lnTo>
                      <a:lnTo>
                        <a:pt x="50" y="33"/>
                      </a:lnTo>
                      <a:lnTo>
                        <a:pt x="65" y="33"/>
                      </a:lnTo>
                      <a:lnTo>
                        <a:pt x="65" y="39"/>
                      </a:lnTo>
                      <a:lnTo>
                        <a:pt x="63" y="46"/>
                      </a:lnTo>
                      <a:lnTo>
                        <a:pt x="59" y="50"/>
                      </a:lnTo>
                      <a:lnTo>
                        <a:pt x="56" y="56"/>
                      </a:lnTo>
                      <a:lnTo>
                        <a:pt x="44" y="44"/>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6" y="10"/>
                      </a:lnTo>
                      <a:lnTo>
                        <a:pt x="59" y="14"/>
                      </a:lnTo>
                      <a:lnTo>
                        <a:pt x="63" y="19"/>
                      </a:lnTo>
                      <a:lnTo>
                        <a:pt x="65" y="25"/>
                      </a:lnTo>
                      <a:lnTo>
                        <a:pt x="65" y="33"/>
                      </a:lnTo>
                      <a:lnTo>
                        <a:pt x="50" y="33"/>
                      </a:lnTo>
                      <a:close/>
                      <a:moveTo>
                        <a:pt x="44" y="21"/>
                      </a:moveTo>
                      <a:lnTo>
                        <a:pt x="44" y="21"/>
                      </a:lnTo>
                      <a:lnTo>
                        <a:pt x="50" y="16"/>
                      </a:lnTo>
                      <a:lnTo>
                        <a:pt x="44" y="21"/>
                      </a:lnTo>
                      <a:close/>
                      <a:moveTo>
                        <a:pt x="44" y="21"/>
                      </a:moveTo>
                      <a:lnTo>
                        <a:pt x="38" y="18"/>
                      </a:lnTo>
                      <a:lnTo>
                        <a:pt x="33" y="16"/>
                      </a:lnTo>
                      <a:lnTo>
                        <a:pt x="33" y="0"/>
                      </a:lnTo>
                      <a:lnTo>
                        <a:pt x="38" y="0"/>
                      </a:lnTo>
                      <a:lnTo>
                        <a:pt x="46" y="2"/>
                      </a:lnTo>
                      <a:lnTo>
                        <a:pt x="50" y="6"/>
                      </a:lnTo>
                      <a:lnTo>
                        <a:pt x="56" y="10"/>
                      </a:lnTo>
                      <a:lnTo>
                        <a:pt x="44" y="21"/>
                      </a:lnTo>
                      <a:close/>
                      <a:moveTo>
                        <a:pt x="33" y="16"/>
                      </a:moveTo>
                      <a:lnTo>
                        <a:pt x="33" y="16"/>
                      </a:lnTo>
                      <a:lnTo>
                        <a:pt x="33" y="0"/>
                      </a:lnTo>
                      <a:lnTo>
                        <a:pt x="33" y="16"/>
                      </a:lnTo>
                      <a:close/>
                      <a:moveTo>
                        <a:pt x="33" y="16"/>
                      </a:moveTo>
                      <a:lnTo>
                        <a:pt x="33" y="16"/>
                      </a:lnTo>
                      <a:lnTo>
                        <a:pt x="33" y="0"/>
                      </a:lnTo>
                      <a:lnTo>
                        <a:pt x="33" y="16"/>
                      </a:lnTo>
                      <a:close/>
                      <a:moveTo>
                        <a:pt x="33" y="16"/>
                      </a:moveTo>
                      <a:lnTo>
                        <a:pt x="25" y="18"/>
                      </a:lnTo>
                      <a:lnTo>
                        <a:pt x="19" y="21"/>
                      </a:lnTo>
                      <a:lnTo>
                        <a:pt x="9" y="10"/>
                      </a:lnTo>
                      <a:lnTo>
                        <a:pt x="13" y="6"/>
                      </a:lnTo>
                      <a:lnTo>
                        <a:pt x="19" y="2"/>
                      </a:lnTo>
                      <a:lnTo>
                        <a:pt x="25" y="0"/>
                      </a:lnTo>
                      <a:lnTo>
                        <a:pt x="33" y="0"/>
                      </a:lnTo>
                      <a:lnTo>
                        <a:pt x="33" y="16"/>
                      </a:lnTo>
                      <a:close/>
                      <a:moveTo>
                        <a:pt x="19" y="21"/>
                      </a:moveTo>
                      <a:lnTo>
                        <a:pt x="19" y="21"/>
                      </a:lnTo>
                      <a:lnTo>
                        <a:pt x="15" y="16"/>
                      </a:lnTo>
                      <a:lnTo>
                        <a:pt x="19" y="21"/>
                      </a:lnTo>
                      <a:close/>
                      <a:moveTo>
                        <a:pt x="19" y="21"/>
                      </a:moveTo>
                      <a:lnTo>
                        <a:pt x="17" y="25"/>
                      </a:lnTo>
                      <a:lnTo>
                        <a:pt x="15" y="33"/>
                      </a:lnTo>
                      <a:lnTo>
                        <a:pt x="0" y="33"/>
                      </a:lnTo>
                      <a:lnTo>
                        <a:pt x="0" y="25"/>
                      </a:lnTo>
                      <a:lnTo>
                        <a:pt x="2" y="19"/>
                      </a:lnTo>
                      <a:lnTo>
                        <a:pt x="4" y="14"/>
                      </a:lnTo>
                      <a:lnTo>
                        <a:pt x="9" y="10"/>
                      </a:lnTo>
                      <a:lnTo>
                        <a:pt x="19"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19" y="44"/>
                      </a:lnTo>
                      <a:lnTo>
                        <a:pt x="9" y="56"/>
                      </a:lnTo>
                      <a:lnTo>
                        <a:pt x="6" y="50"/>
                      </a:lnTo>
                      <a:lnTo>
                        <a:pt x="2" y="46"/>
                      </a:lnTo>
                      <a:lnTo>
                        <a:pt x="0" y="39"/>
                      </a:lnTo>
                      <a:lnTo>
                        <a:pt x="0" y="33"/>
                      </a:lnTo>
                      <a:lnTo>
                        <a:pt x="15" y="33"/>
                      </a:lnTo>
                      <a:close/>
                      <a:moveTo>
                        <a:pt x="19" y="44"/>
                      </a:moveTo>
                      <a:lnTo>
                        <a:pt x="25" y="48"/>
                      </a:lnTo>
                      <a:lnTo>
                        <a:pt x="33" y="50"/>
                      </a:lnTo>
                      <a:lnTo>
                        <a:pt x="33" y="66"/>
                      </a:lnTo>
                      <a:lnTo>
                        <a:pt x="25" y="66"/>
                      </a:lnTo>
                      <a:lnTo>
                        <a:pt x="19" y="64"/>
                      </a:lnTo>
                      <a:lnTo>
                        <a:pt x="13" y="60"/>
                      </a:lnTo>
                      <a:lnTo>
                        <a:pt x="9" y="56"/>
                      </a:lnTo>
                      <a:lnTo>
                        <a:pt x="19" y="44"/>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67" name="Freeform 87"/>
                <p:cNvSpPr>
                  <a:spLocks noEditPoints="1"/>
                </p:cNvSpPr>
                <p:nvPr/>
              </p:nvSpPr>
              <p:spPr bwMode="auto">
                <a:xfrm>
                  <a:off x="2308" y="1800"/>
                  <a:ext cx="35" cy="46"/>
                </a:xfrm>
                <a:custGeom>
                  <a:avLst/>
                  <a:gdLst>
                    <a:gd name="T0" fmla="*/ 3 w 67"/>
                    <a:gd name="T1" fmla="*/ 12 h 66"/>
                    <a:gd name="T2" fmla="*/ 3 w 67"/>
                    <a:gd name="T3" fmla="*/ 15 h 66"/>
                    <a:gd name="T4" fmla="*/ 3 w 67"/>
                    <a:gd name="T5" fmla="*/ 12 h 66"/>
                    <a:gd name="T6" fmla="*/ 4 w 67"/>
                    <a:gd name="T7" fmla="*/ 10 h 66"/>
                    <a:gd name="T8" fmla="*/ 4 w 67"/>
                    <a:gd name="T9" fmla="*/ 14 h 66"/>
                    <a:gd name="T10" fmla="*/ 3 w 67"/>
                    <a:gd name="T11" fmla="*/ 15 h 66"/>
                    <a:gd name="T12" fmla="*/ 3 w 67"/>
                    <a:gd name="T13" fmla="*/ 12 h 66"/>
                    <a:gd name="T14" fmla="*/ 4 w 67"/>
                    <a:gd name="T15" fmla="*/ 9 h 66"/>
                    <a:gd name="T16" fmla="*/ 5 w 67"/>
                    <a:gd name="T17" fmla="*/ 8 h 66"/>
                    <a:gd name="T18" fmla="*/ 5 w 67"/>
                    <a:gd name="T19" fmla="*/ 10 h 66"/>
                    <a:gd name="T20" fmla="*/ 4 w 67"/>
                    <a:gd name="T21" fmla="*/ 13 h 66"/>
                    <a:gd name="T22" fmla="*/ 4 w 67"/>
                    <a:gd name="T23" fmla="*/ 8 h 66"/>
                    <a:gd name="T24" fmla="*/ 5 w 67"/>
                    <a:gd name="T25" fmla="*/ 8 h 66"/>
                    <a:gd name="T26" fmla="*/ 4 w 67"/>
                    <a:gd name="T27" fmla="*/ 8 h 66"/>
                    <a:gd name="T28" fmla="*/ 4 w 67"/>
                    <a:gd name="T29" fmla="*/ 8 h 66"/>
                    <a:gd name="T30" fmla="*/ 5 w 67"/>
                    <a:gd name="T31" fmla="*/ 8 h 66"/>
                    <a:gd name="T32" fmla="*/ 4 w 67"/>
                    <a:gd name="T33" fmla="*/ 8 h 66"/>
                    <a:gd name="T34" fmla="*/ 4 w 67"/>
                    <a:gd name="T35" fmla="*/ 5 h 66"/>
                    <a:gd name="T36" fmla="*/ 5 w 67"/>
                    <a:gd name="T37" fmla="*/ 3 h 66"/>
                    <a:gd name="T38" fmla="*/ 5 w 67"/>
                    <a:gd name="T39" fmla="*/ 6 h 66"/>
                    <a:gd name="T40" fmla="*/ 4 w 67"/>
                    <a:gd name="T41" fmla="*/ 8 h 66"/>
                    <a:gd name="T42" fmla="*/ 4 w 67"/>
                    <a:gd name="T43" fmla="*/ 5 h 66"/>
                    <a:gd name="T44" fmla="*/ 4 w 67"/>
                    <a:gd name="T45" fmla="*/ 5 h 66"/>
                    <a:gd name="T46" fmla="*/ 3 w 67"/>
                    <a:gd name="T47" fmla="*/ 4 h 66"/>
                    <a:gd name="T48" fmla="*/ 3 w 67"/>
                    <a:gd name="T49" fmla="*/ 0 h 66"/>
                    <a:gd name="T50" fmla="*/ 4 w 67"/>
                    <a:gd name="T51" fmla="*/ 1 h 66"/>
                    <a:gd name="T52" fmla="*/ 4 w 67"/>
                    <a:gd name="T53" fmla="*/ 2 h 66"/>
                    <a:gd name="T54" fmla="*/ 3 w 67"/>
                    <a:gd name="T55" fmla="*/ 4 h 66"/>
                    <a:gd name="T56" fmla="*/ 3 w 67"/>
                    <a:gd name="T57" fmla="*/ 0 h 66"/>
                    <a:gd name="T58" fmla="*/ 3 w 67"/>
                    <a:gd name="T59" fmla="*/ 4 h 66"/>
                    <a:gd name="T60" fmla="*/ 3 w 67"/>
                    <a:gd name="T61" fmla="*/ 4 h 66"/>
                    <a:gd name="T62" fmla="*/ 3 w 67"/>
                    <a:gd name="T63" fmla="*/ 0 h 66"/>
                    <a:gd name="T64" fmla="*/ 3 w 67"/>
                    <a:gd name="T65" fmla="*/ 4 h 66"/>
                    <a:gd name="T66" fmla="*/ 2 w 67"/>
                    <a:gd name="T67" fmla="*/ 5 h 66"/>
                    <a:gd name="T68" fmla="*/ 1 w 67"/>
                    <a:gd name="T69" fmla="*/ 1 h 66"/>
                    <a:gd name="T70" fmla="*/ 2 w 67"/>
                    <a:gd name="T71" fmla="*/ 0 h 66"/>
                    <a:gd name="T72" fmla="*/ 3 w 67"/>
                    <a:gd name="T73" fmla="*/ 4 h 66"/>
                    <a:gd name="T74" fmla="*/ 2 w 67"/>
                    <a:gd name="T75" fmla="*/ 5 h 66"/>
                    <a:gd name="T76" fmla="*/ 2 w 67"/>
                    <a:gd name="T77" fmla="*/ 5 h 66"/>
                    <a:gd name="T78" fmla="*/ 2 w 67"/>
                    <a:gd name="T79" fmla="*/ 6 h 66"/>
                    <a:gd name="T80" fmla="*/ 0 w 67"/>
                    <a:gd name="T81" fmla="*/ 8 h 66"/>
                    <a:gd name="T82" fmla="*/ 1 w 67"/>
                    <a:gd name="T83" fmla="*/ 4 h 66"/>
                    <a:gd name="T84" fmla="*/ 1 w 67"/>
                    <a:gd name="T85" fmla="*/ 2 h 66"/>
                    <a:gd name="T86" fmla="*/ 2 w 67"/>
                    <a:gd name="T87" fmla="*/ 8 h 66"/>
                    <a:gd name="T88" fmla="*/ 0 w 67"/>
                    <a:gd name="T89" fmla="*/ 8 h 66"/>
                    <a:gd name="T90" fmla="*/ 2 w 67"/>
                    <a:gd name="T91" fmla="*/ 8 h 66"/>
                    <a:gd name="T92" fmla="*/ 2 w 67"/>
                    <a:gd name="T93" fmla="*/ 8 h 66"/>
                    <a:gd name="T94" fmla="*/ 0 w 67"/>
                    <a:gd name="T95" fmla="*/ 8 h 66"/>
                    <a:gd name="T96" fmla="*/ 2 w 67"/>
                    <a:gd name="T97" fmla="*/ 8 h 66"/>
                    <a:gd name="T98" fmla="*/ 2 w 67"/>
                    <a:gd name="T99" fmla="*/ 10 h 66"/>
                    <a:gd name="T100" fmla="*/ 1 w 67"/>
                    <a:gd name="T101" fmla="*/ 12 h 66"/>
                    <a:gd name="T102" fmla="*/ 1 w 67"/>
                    <a:gd name="T103" fmla="*/ 9 h 66"/>
                    <a:gd name="T104" fmla="*/ 2 w 67"/>
                    <a:gd name="T105" fmla="*/ 8 h 66"/>
                    <a:gd name="T106" fmla="*/ 2 w 67"/>
                    <a:gd name="T107" fmla="*/ 11 h 66"/>
                    <a:gd name="T108" fmla="*/ 3 w 67"/>
                    <a:gd name="T109" fmla="*/ 15 h 66"/>
                    <a:gd name="T110" fmla="*/ 2 w 67"/>
                    <a:gd name="T111" fmla="*/ 15 h 66"/>
                    <a:gd name="T112" fmla="*/ 1 w 67"/>
                    <a:gd name="T113" fmla="*/ 13 h 66"/>
                    <a:gd name="T114" fmla="*/ 3 w 67"/>
                    <a:gd name="T115" fmla="*/ 12 h 66"/>
                    <a:gd name="T116" fmla="*/ 3 w 67"/>
                    <a:gd name="T117" fmla="*/ 15 h 66"/>
                    <a:gd name="T118" fmla="*/ 3 w 67"/>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5" y="50"/>
                      </a:moveTo>
                      <a:lnTo>
                        <a:pt x="35" y="50"/>
                      </a:lnTo>
                      <a:lnTo>
                        <a:pt x="35" y="66"/>
                      </a:lnTo>
                      <a:lnTo>
                        <a:pt x="35" y="50"/>
                      </a:lnTo>
                      <a:close/>
                      <a:moveTo>
                        <a:pt x="35" y="50"/>
                      </a:moveTo>
                      <a:lnTo>
                        <a:pt x="41" y="48"/>
                      </a:lnTo>
                      <a:lnTo>
                        <a:pt x="46" y="44"/>
                      </a:lnTo>
                      <a:lnTo>
                        <a:pt x="58" y="56"/>
                      </a:lnTo>
                      <a:lnTo>
                        <a:pt x="52" y="60"/>
                      </a:lnTo>
                      <a:lnTo>
                        <a:pt x="46" y="64"/>
                      </a:lnTo>
                      <a:lnTo>
                        <a:pt x="41" y="66"/>
                      </a:lnTo>
                      <a:lnTo>
                        <a:pt x="35" y="66"/>
                      </a:lnTo>
                      <a:lnTo>
                        <a:pt x="35" y="50"/>
                      </a:lnTo>
                      <a:close/>
                      <a:moveTo>
                        <a:pt x="46" y="44"/>
                      </a:moveTo>
                      <a:lnTo>
                        <a:pt x="50" y="39"/>
                      </a:lnTo>
                      <a:lnTo>
                        <a:pt x="52" y="33"/>
                      </a:lnTo>
                      <a:lnTo>
                        <a:pt x="67" y="33"/>
                      </a:lnTo>
                      <a:lnTo>
                        <a:pt x="67" y="39"/>
                      </a:lnTo>
                      <a:lnTo>
                        <a:pt x="66" y="46"/>
                      </a:lnTo>
                      <a:lnTo>
                        <a:pt x="62" y="50"/>
                      </a:lnTo>
                      <a:lnTo>
                        <a:pt x="58" y="56"/>
                      </a:lnTo>
                      <a:lnTo>
                        <a:pt x="46" y="44"/>
                      </a:lnTo>
                      <a:close/>
                      <a:moveTo>
                        <a:pt x="52" y="33"/>
                      </a:moveTo>
                      <a:lnTo>
                        <a:pt x="52" y="33"/>
                      </a:lnTo>
                      <a:lnTo>
                        <a:pt x="67" y="33"/>
                      </a:lnTo>
                      <a:lnTo>
                        <a:pt x="52" y="33"/>
                      </a:lnTo>
                      <a:close/>
                      <a:moveTo>
                        <a:pt x="52" y="33"/>
                      </a:moveTo>
                      <a:lnTo>
                        <a:pt x="52" y="33"/>
                      </a:lnTo>
                      <a:lnTo>
                        <a:pt x="67" y="33"/>
                      </a:lnTo>
                      <a:lnTo>
                        <a:pt x="52" y="33"/>
                      </a:lnTo>
                      <a:close/>
                      <a:moveTo>
                        <a:pt x="52" y="33"/>
                      </a:moveTo>
                      <a:lnTo>
                        <a:pt x="50" y="25"/>
                      </a:lnTo>
                      <a:lnTo>
                        <a:pt x="46" y="21"/>
                      </a:lnTo>
                      <a:lnTo>
                        <a:pt x="58" y="10"/>
                      </a:lnTo>
                      <a:lnTo>
                        <a:pt x="62" y="14"/>
                      </a:lnTo>
                      <a:lnTo>
                        <a:pt x="66" y="19"/>
                      </a:lnTo>
                      <a:lnTo>
                        <a:pt x="67" y="25"/>
                      </a:lnTo>
                      <a:lnTo>
                        <a:pt x="67" y="33"/>
                      </a:lnTo>
                      <a:lnTo>
                        <a:pt x="52" y="33"/>
                      </a:lnTo>
                      <a:close/>
                      <a:moveTo>
                        <a:pt x="46" y="21"/>
                      </a:moveTo>
                      <a:lnTo>
                        <a:pt x="46" y="21"/>
                      </a:lnTo>
                      <a:lnTo>
                        <a:pt x="52" y="16"/>
                      </a:lnTo>
                      <a:lnTo>
                        <a:pt x="46" y="21"/>
                      </a:lnTo>
                      <a:close/>
                      <a:moveTo>
                        <a:pt x="46" y="21"/>
                      </a:moveTo>
                      <a:lnTo>
                        <a:pt x="41" y="18"/>
                      </a:lnTo>
                      <a:lnTo>
                        <a:pt x="35" y="16"/>
                      </a:lnTo>
                      <a:lnTo>
                        <a:pt x="35" y="0"/>
                      </a:lnTo>
                      <a:lnTo>
                        <a:pt x="41" y="0"/>
                      </a:lnTo>
                      <a:lnTo>
                        <a:pt x="46" y="2"/>
                      </a:lnTo>
                      <a:lnTo>
                        <a:pt x="52" y="6"/>
                      </a:lnTo>
                      <a:lnTo>
                        <a:pt x="58" y="10"/>
                      </a:lnTo>
                      <a:lnTo>
                        <a:pt x="46" y="21"/>
                      </a:lnTo>
                      <a:close/>
                      <a:moveTo>
                        <a:pt x="35" y="16"/>
                      </a:moveTo>
                      <a:lnTo>
                        <a:pt x="35" y="16"/>
                      </a:lnTo>
                      <a:lnTo>
                        <a:pt x="35" y="0"/>
                      </a:lnTo>
                      <a:lnTo>
                        <a:pt x="35" y="16"/>
                      </a:lnTo>
                      <a:close/>
                      <a:moveTo>
                        <a:pt x="35" y="16"/>
                      </a:moveTo>
                      <a:lnTo>
                        <a:pt x="35" y="16"/>
                      </a:lnTo>
                      <a:lnTo>
                        <a:pt x="35" y="0"/>
                      </a:lnTo>
                      <a:lnTo>
                        <a:pt x="35" y="16"/>
                      </a:lnTo>
                      <a:close/>
                      <a:moveTo>
                        <a:pt x="35" y="16"/>
                      </a:moveTo>
                      <a:lnTo>
                        <a:pt x="27" y="18"/>
                      </a:lnTo>
                      <a:lnTo>
                        <a:pt x="21" y="21"/>
                      </a:lnTo>
                      <a:lnTo>
                        <a:pt x="12" y="10"/>
                      </a:lnTo>
                      <a:lnTo>
                        <a:pt x="16" y="6"/>
                      </a:lnTo>
                      <a:lnTo>
                        <a:pt x="21" y="2"/>
                      </a:lnTo>
                      <a:lnTo>
                        <a:pt x="27" y="0"/>
                      </a:lnTo>
                      <a:lnTo>
                        <a:pt x="35" y="0"/>
                      </a:lnTo>
                      <a:lnTo>
                        <a:pt x="35" y="16"/>
                      </a:lnTo>
                      <a:close/>
                      <a:moveTo>
                        <a:pt x="21" y="21"/>
                      </a:moveTo>
                      <a:lnTo>
                        <a:pt x="21" y="21"/>
                      </a:lnTo>
                      <a:lnTo>
                        <a:pt x="17" y="16"/>
                      </a:lnTo>
                      <a:lnTo>
                        <a:pt x="21" y="21"/>
                      </a:lnTo>
                      <a:close/>
                      <a:moveTo>
                        <a:pt x="21" y="21"/>
                      </a:moveTo>
                      <a:lnTo>
                        <a:pt x="19" y="25"/>
                      </a:lnTo>
                      <a:lnTo>
                        <a:pt x="17" y="33"/>
                      </a:lnTo>
                      <a:lnTo>
                        <a:pt x="0" y="33"/>
                      </a:lnTo>
                      <a:lnTo>
                        <a:pt x="2" y="25"/>
                      </a:lnTo>
                      <a:lnTo>
                        <a:pt x="4" y="19"/>
                      </a:lnTo>
                      <a:lnTo>
                        <a:pt x="6" y="14"/>
                      </a:lnTo>
                      <a:lnTo>
                        <a:pt x="12" y="10"/>
                      </a:lnTo>
                      <a:lnTo>
                        <a:pt x="21" y="21"/>
                      </a:lnTo>
                      <a:close/>
                      <a:moveTo>
                        <a:pt x="17" y="33"/>
                      </a:moveTo>
                      <a:lnTo>
                        <a:pt x="17" y="33"/>
                      </a:lnTo>
                      <a:lnTo>
                        <a:pt x="0" y="33"/>
                      </a:lnTo>
                      <a:lnTo>
                        <a:pt x="17" y="33"/>
                      </a:lnTo>
                      <a:close/>
                      <a:moveTo>
                        <a:pt x="17" y="33"/>
                      </a:moveTo>
                      <a:lnTo>
                        <a:pt x="17" y="33"/>
                      </a:lnTo>
                      <a:lnTo>
                        <a:pt x="0" y="33"/>
                      </a:lnTo>
                      <a:lnTo>
                        <a:pt x="17" y="33"/>
                      </a:lnTo>
                      <a:close/>
                      <a:moveTo>
                        <a:pt x="17" y="33"/>
                      </a:moveTo>
                      <a:lnTo>
                        <a:pt x="19" y="39"/>
                      </a:lnTo>
                      <a:lnTo>
                        <a:pt x="21" y="44"/>
                      </a:lnTo>
                      <a:lnTo>
                        <a:pt x="12" y="56"/>
                      </a:lnTo>
                      <a:lnTo>
                        <a:pt x="6" y="50"/>
                      </a:lnTo>
                      <a:lnTo>
                        <a:pt x="4" y="46"/>
                      </a:lnTo>
                      <a:lnTo>
                        <a:pt x="2" y="39"/>
                      </a:lnTo>
                      <a:lnTo>
                        <a:pt x="0" y="33"/>
                      </a:lnTo>
                      <a:lnTo>
                        <a:pt x="17" y="33"/>
                      </a:lnTo>
                      <a:close/>
                      <a:moveTo>
                        <a:pt x="21" y="44"/>
                      </a:moveTo>
                      <a:lnTo>
                        <a:pt x="27" y="48"/>
                      </a:lnTo>
                      <a:lnTo>
                        <a:pt x="35" y="50"/>
                      </a:lnTo>
                      <a:lnTo>
                        <a:pt x="35" y="66"/>
                      </a:lnTo>
                      <a:lnTo>
                        <a:pt x="27" y="66"/>
                      </a:lnTo>
                      <a:lnTo>
                        <a:pt x="21" y="64"/>
                      </a:lnTo>
                      <a:lnTo>
                        <a:pt x="16" y="60"/>
                      </a:lnTo>
                      <a:lnTo>
                        <a:pt x="12" y="56"/>
                      </a:lnTo>
                      <a:lnTo>
                        <a:pt x="21" y="44"/>
                      </a:lnTo>
                      <a:close/>
                      <a:moveTo>
                        <a:pt x="35" y="50"/>
                      </a:moveTo>
                      <a:lnTo>
                        <a:pt x="35" y="50"/>
                      </a:lnTo>
                      <a:lnTo>
                        <a:pt x="35" y="66"/>
                      </a:lnTo>
                      <a:lnTo>
                        <a:pt x="35" y="50"/>
                      </a:lnTo>
                      <a:close/>
                    </a:path>
                  </a:pathLst>
                </a:custGeom>
                <a:solidFill>
                  <a:srgbClr val="FF9900"/>
                </a:solidFill>
                <a:ln w="9525">
                  <a:solidFill>
                    <a:srgbClr val="FF9900"/>
                  </a:solidFill>
                  <a:round/>
                  <a:headEnd/>
                  <a:tailEnd/>
                </a:ln>
              </p:spPr>
              <p:txBody>
                <a:bodyPr/>
                <a:lstStyle/>
                <a:p>
                  <a:endParaRPr lang="es-ES"/>
                </a:p>
              </p:txBody>
            </p:sp>
            <p:sp>
              <p:nvSpPr>
                <p:cNvPr id="1568" name="Freeform 88"/>
                <p:cNvSpPr>
                  <a:spLocks noEditPoints="1"/>
                </p:cNvSpPr>
                <p:nvPr/>
              </p:nvSpPr>
              <p:spPr bwMode="auto">
                <a:xfrm>
                  <a:off x="2366" y="1800"/>
                  <a:ext cx="35" cy="46"/>
                </a:xfrm>
                <a:custGeom>
                  <a:avLst/>
                  <a:gdLst>
                    <a:gd name="T0" fmla="*/ 3 w 67"/>
                    <a:gd name="T1" fmla="*/ 12 h 66"/>
                    <a:gd name="T2" fmla="*/ 3 w 67"/>
                    <a:gd name="T3" fmla="*/ 15 h 66"/>
                    <a:gd name="T4" fmla="*/ 3 w 67"/>
                    <a:gd name="T5" fmla="*/ 12 h 66"/>
                    <a:gd name="T6" fmla="*/ 4 w 67"/>
                    <a:gd name="T7" fmla="*/ 10 h 66"/>
                    <a:gd name="T8" fmla="*/ 4 w 67"/>
                    <a:gd name="T9" fmla="*/ 14 h 66"/>
                    <a:gd name="T10" fmla="*/ 3 w 67"/>
                    <a:gd name="T11" fmla="*/ 15 h 66"/>
                    <a:gd name="T12" fmla="*/ 3 w 67"/>
                    <a:gd name="T13" fmla="*/ 12 h 66"/>
                    <a:gd name="T14" fmla="*/ 4 w 67"/>
                    <a:gd name="T15" fmla="*/ 9 h 66"/>
                    <a:gd name="T16" fmla="*/ 5 w 67"/>
                    <a:gd name="T17" fmla="*/ 8 h 66"/>
                    <a:gd name="T18" fmla="*/ 5 w 67"/>
                    <a:gd name="T19" fmla="*/ 10 h 66"/>
                    <a:gd name="T20" fmla="*/ 4 w 67"/>
                    <a:gd name="T21" fmla="*/ 13 h 66"/>
                    <a:gd name="T22" fmla="*/ 4 w 67"/>
                    <a:gd name="T23" fmla="*/ 8 h 66"/>
                    <a:gd name="T24" fmla="*/ 5 w 67"/>
                    <a:gd name="T25" fmla="*/ 8 h 66"/>
                    <a:gd name="T26" fmla="*/ 4 w 67"/>
                    <a:gd name="T27" fmla="*/ 8 h 66"/>
                    <a:gd name="T28" fmla="*/ 4 w 67"/>
                    <a:gd name="T29" fmla="*/ 8 h 66"/>
                    <a:gd name="T30" fmla="*/ 5 w 67"/>
                    <a:gd name="T31" fmla="*/ 8 h 66"/>
                    <a:gd name="T32" fmla="*/ 4 w 67"/>
                    <a:gd name="T33" fmla="*/ 8 h 66"/>
                    <a:gd name="T34" fmla="*/ 4 w 67"/>
                    <a:gd name="T35" fmla="*/ 5 h 66"/>
                    <a:gd name="T36" fmla="*/ 5 w 67"/>
                    <a:gd name="T37" fmla="*/ 3 h 66"/>
                    <a:gd name="T38" fmla="*/ 5 w 67"/>
                    <a:gd name="T39" fmla="*/ 6 h 66"/>
                    <a:gd name="T40" fmla="*/ 4 w 67"/>
                    <a:gd name="T41" fmla="*/ 8 h 66"/>
                    <a:gd name="T42" fmla="*/ 4 w 67"/>
                    <a:gd name="T43" fmla="*/ 5 h 66"/>
                    <a:gd name="T44" fmla="*/ 4 w 67"/>
                    <a:gd name="T45" fmla="*/ 5 h 66"/>
                    <a:gd name="T46" fmla="*/ 3 w 67"/>
                    <a:gd name="T47" fmla="*/ 4 h 66"/>
                    <a:gd name="T48" fmla="*/ 3 w 67"/>
                    <a:gd name="T49" fmla="*/ 0 h 66"/>
                    <a:gd name="T50" fmla="*/ 4 w 67"/>
                    <a:gd name="T51" fmla="*/ 1 h 66"/>
                    <a:gd name="T52" fmla="*/ 4 w 67"/>
                    <a:gd name="T53" fmla="*/ 2 h 66"/>
                    <a:gd name="T54" fmla="*/ 3 w 67"/>
                    <a:gd name="T55" fmla="*/ 4 h 66"/>
                    <a:gd name="T56" fmla="*/ 3 w 67"/>
                    <a:gd name="T57" fmla="*/ 0 h 66"/>
                    <a:gd name="T58" fmla="*/ 3 w 67"/>
                    <a:gd name="T59" fmla="*/ 4 h 66"/>
                    <a:gd name="T60" fmla="*/ 3 w 67"/>
                    <a:gd name="T61" fmla="*/ 4 h 66"/>
                    <a:gd name="T62" fmla="*/ 3 w 67"/>
                    <a:gd name="T63" fmla="*/ 0 h 66"/>
                    <a:gd name="T64" fmla="*/ 3 w 67"/>
                    <a:gd name="T65" fmla="*/ 4 h 66"/>
                    <a:gd name="T66" fmla="*/ 2 w 67"/>
                    <a:gd name="T67" fmla="*/ 5 h 66"/>
                    <a:gd name="T68" fmla="*/ 1 w 67"/>
                    <a:gd name="T69" fmla="*/ 1 h 66"/>
                    <a:gd name="T70" fmla="*/ 2 w 67"/>
                    <a:gd name="T71" fmla="*/ 0 h 66"/>
                    <a:gd name="T72" fmla="*/ 3 w 67"/>
                    <a:gd name="T73" fmla="*/ 4 h 66"/>
                    <a:gd name="T74" fmla="*/ 2 w 67"/>
                    <a:gd name="T75" fmla="*/ 5 h 66"/>
                    <a:gd name="T76" fmla="*/ 2 w 67"/>
                    <a:gd name="T77" fmla="*/ 5 h 66"/>
                    <a:gd name="T78" fmla="*/ 2 w 67"/>
                    <a:gd name="T79" fmla="*/ 6 h 66"/>
                    <a:gd name="T80" fmla="*/ 0 w 67"/>
                    <a:gd name="T81" fmla="*/ 8 h 66"/>
                    <a:gd name="T82" fmla="*/ 1 w 67"/>
                    <a:gd name="T83" fmla="*/ 4 h 66"/>
                    <a:gd name="T84" fmla="*/ 1 w 67"/>
                    <a:gd name="T85" fmla="*/ 2 h 66"/>
                    <a:gd name="T86" fmla="*/ 1 w 67"/>
                    <a:gd name="T87" fmla="*/ 8 h 66"/>
                    <a:gd name="T88" fmla="*/ 0 w 67"/>
                    <a:gd name="T89" fmla="*/ 8 h 66"/>
                    <a:gd name="T90" fmla="*/ 1 w 67"/>
                    <a:gd name="T91" fmla="*/ 8 h 66"/>
                    <a:gd name="T92" fmla="*/ 1 w 67"/>
                    <a:gd name="T93" fmla="*/ 8 h 66"/>
                    <a:gd name="T94" fmla="*/ 0 w 67"/>
                    <a:gd name="T95" fmla="*/ 8 h 66"/>
                    <a:gd name="T96" fmla="*/ 1 w 67"/>
                    <a:gd name="T97" fmla="*/ 8 h 66"/>
                    <a:gd name="T98" fmla="*/ 2 w 67"/>
                    <a:gd name="T99" fmla="*/ 10 h 66"/>
                    <a:gd name="T100" fmla="*/ 1 w 67"/>
                    <a:gd name="T101" fmla="*/ 12 h 66"/>
                    <a:gd name="T102" fmla="*/ 0 w 67"/>
                    <a:gd name="T103" fmla="*/ 9 h 66"/>
                    <a:gd name="T104" fmla="*/ 1 w 67"/>
                    <a:gd name="T105" fmla="*/ 8 h 66"/>
                    <a:gd name="T106" fmla="*/ 2 w 67"/>
                    <a:gd name="T107" fmla="*/ 11 h 66"/>
                    <a:gd name="T108" fmla="*/ 3 w 67"/>
                    <a:gd name="T109" fmla="*/ 15 h 66"/>
                    <a:gd name="T110" fmla="*/ 2 w 67"/>
                    <a:gd name="T111" fmla="*/ 15 h 66"/>
                    <a:gd name="T112" fmla="*/ 1 w 67"/>
                    <a:gd name="T113" fmla="*/ 13 h 66"/>
                    <a:gd name="T114" fmla="*/ 3 w 67"/>
                    <a:gd name="T115" fmla="*/ 12 h 66"/>
                    <a:gd name="T116" fmla="*/ 3 w 67"/>
                    <a:gd name="T117" fmla="*/ 15 h 66"/>
                    <a:gd name="T118" fmla="*/ 3 w 67"/>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2" y="50"/>
                      </a:moveTo>
                      <a:lnTo>
                        <a:pt x="32" y="50"/>
                      </a:lnTo>
                      <a:lnTo>
                        <a:pt x="32" y="66"/>
                      </a:lnTo>
                      <a:lnTo>
                        <a:pt x="32" y="50"/>
                      </a:lnTo>
                      <a:close/>
                      <a:moveTo>
                        <a:pt x="32" y="50"/>
                      </a:moveTo>
                      <a:lnTo>
                        <a:pt x="40" y="48"/>
                      </a:lnTo>
                      <a:lnTo>
                        <a:pt x="46" y="44"/>
                      </a:lnTo>
                      <a:lnTo>
                        <a:pt x="57" y="56"/>
                      </a:lnTo>
                      <a:lnTo>
                        <a:pt x="52" y="60"/>
                      </a:lnTo>
                      <a:lnTo>
                        <a:pt x="46" y="64"/>
                      </a:lnTo>
                      <a:lnTo>
                        <a:pt x="40" y="66"/>
                      </a:lnTo>
                      <a:lnTo>
                        <a:pt x="32" y="66"/>
                      </a:lnTo>
                      <a:lnTo>
                        <a:pt x="32" y="50"/>
                      </a:lnTo>
                      <a:close/>
                      <a:moveTo>
                        <a:pt x="46" y="44"/>
                      </a:moveTo>
                      <a:lnTo>
                        <a:pt x="50" y="39"/>
                      </a:lnTo>
                      <a:lnTo>
                        <a:pt x="50" y="33"/>
                      </a:lnTo>
                      <a:lnTo>
                        <a:pt x="67" y="33"/>
                      </a:lnTo>
                      <a:lnTo>
                        <a:pt x="65" y="39"/>
                      </a:lnTo>
                      <a:lnTo>
                        <a:pt x="63" y="46"/>
                      </a:lnTo>
                      <a:lnTo>
                        <a:pt x="61" y="50"/>
                      </a:lnTo>
                      <a:lnTo>
                        <a:pt x="57"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7" y="10"/>
                      </a:lnTo>
                      <a:lnTo>
                        <a:pt x="61" y="14"/>
                      </a:lnTo>
                      <a:lnTo>
                        <a:pt x="63" y="19"/>
                      </a:lnTo>
                      <a:lnTo>
                        <a:pt x="65" y="25"/>
                      </a:lnTo>
                      <a:lnTo>
                        <a:pt x="67" y="33"/>
                      </a:lnTo>
                      <a:lnTo>
                        <a:pt x="50" y="33"/>
                      </a:lnTo>
                      <a:close/>
                      <a:moveTo>
                        <a:pt x="46" y="21"/>
                      </a:moveTo>
                      <a:lnTo>
                        <a:pt x="46" y="21"/>
                      </a:lnTo>
                      <a:lnTo>
                        <a:pt x="52" y="16"/>
                      </a:lnTo>
                      <a:lnTo>
                        <a:pt x="46" y="21"/>
                      </a:lnTo>
                      <a:close/>
                      <a:moveTo>
                        <a:pt x="46" y="21"/>
                      </a:moveTo>
                      <a:lnTo>
                        <a:pt x="40" y="18"/>
                      </a:lnTo>
                      <a:lnTo>
                        <a:pt x="32" y="16"/>
                      </a:lnTo>
                      <a:lnTo>
                        <a:pt x="32" y="0"/>
                      </a:lnTo>
                      <a:lnTo>
                        <a:pt x="40" y="0"/>
                      </a:lnTo>
                      <a:lnTo>
                        <a:pt x="46" y="2"/>
                      </a:lnTo>
                      <a:lnTo>
                        <a:pt x="52" y="6"/>
                      </a:lnTo>
                      <a:lnTo>
                        <a:pt x="57" y="10"/>
                      </a:lnTo>
                      <a:lnTo>
                        <a:pt x="46" y="21"/>
                      </a:lnTo>
                      <a:close/>
                      <a:moveTo>
                        <a:pt x="32" y="16"/>
                      </a:moveTo>
                      <a:lnTo>
                        <a:pt x="32" y="16"/>
                      </a:lnTo>
                      <a:lnTo>
                        <a:pt x="32" y="0"/>
                      </a:lnTo>
                      <a:lnTo>
                        <a:pt x="32" y="16"/>
                      </a:lnTo>
                      <a:close/>
                      <a:moveTo>
                        <a:pt x="32" y="16"/>
                      </a:moveTo>
                      <a:lnTo>
                        <a:pt x="32" y="16"/>
                      </a:lnTo>
                      <a:lnTo>
                        <a:pt x="32" y="0"/>
                      </a:lnTo>
                      <a:lnTo>
                        <a:pt x="32" y="16"/>
                      </a:lnTo>
                      <a:close/>
                      <a:moveTo>
                        <a:pt x="32" y="16"/>
                      </a:moveTo>
                      <a:lnTo>
                        <a:pt x="27" y="18"/>
                      </a:lnTo>
                      <a:lnTo>
                        <a:pt x="21" y="21"/>
                      </a:lnTo>
                      <a:lnTo>
                        <a:pt x="9" y="10"/>
                      </a:lnTo>
                      <a:lnTo>
                        <a:pt x="15" y="6"/>
                      </a:lnTo>
                      <a:lnTo>
                        <a:pt x="21" y="2"/>
                      </a:lnTo>
                      <a:lnTo>
                        <a:pt x="27" y="0"/>
                      </a:lnTo>
                      <a:lnTo>
                        <a:pt x="32" y="0"/>
                      </a:lnTo>
                      <a:lnTo>
                        <a:pt x="32" y="16"/>
                      </a:lnTo>
                      <a:close/>
                      <a:moveTo>
                        <a:pt x="21" y="21"/>
                      </a:moveTo>
                      <a:lnTo>
                        <a:pt x="21" y="21"/>
                      </a:lnTo>
                      <a:lnTo>
                        <a:pt x="15" y="16"/>
                      </a:lnTo>
                      <a:lnTo>
                        <a:pt x="21" y="21"/>
                      </a:lnTo>
                      <a:close/>
                      <a:moveTo>
                        <a:pt x="21" y="21"/>
                      </a:moveTo>
                      <a:lnTo>
                        <a:pt x="17" y="25"/>
                      </a:lnTo>
                      <a:lnTo>
                        <a:pt x="15" y="33"/>
                      </a:lnTo>
                      <a:lnTo>
                        <a:pt x="0" y="33"/>
                      </a:lnTo>
                      <a:lnTo>
                        <a:pt x="0" y="25"/>
                      </a:lnTo>
                      <a:lnTo>
                        <a:pt x="4" y="19"/>
                      </a:lnTo>
                      <a:lnTo>
                        <a:pt x="5"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4"/>
                      </a:lnTo>
                      <a:lnTo>
                        <a:pt x="9" y="56"/>
                      </a:lnTo>
                      <a:lnTo>
                        <a:pt x="5" y="50"/>
                      </a:lnTo>
                      <a:lnTo>
                        <a:pt x="4" y="46"/>
                      </a:lnTo>
                      <a:lnTo>
                        <a:pt x="0" y="39"/>
                      </a:lnTo>
                      <a:lnTo>
                        <a:pt x="0" y="33"/>
                      </a:lnTo>
                      <a:lnTo>
                        <a:pt x="15" y="33"/>
                      </a:lnTo>
                      <a:close/>
                      <a:moveTo>
                        <a:pt x="21" y="44"/>
                      </a:moveTo>
                      <a:lnTo>
                        <a:pt x="27" y="48"/>
                      </a:lnTo>
                      <a:lnTo>
                        <a:pt x="32" y="50"/>
                      </a:lnTo>
                      <a:lnTo>
                        <a:pt x="32" y="66"/>
                      </a:lnTo>
                      <a:lnTo>
                        <a:pt x="27" y="66"/>
                      </a:lnTo>
                      <a:lnTo>
                        <a:pt x="21" y="64"/>
                      </a:lnTo>
                      <a:lnTo>
                        <a:pt x="15" y="60"/>
                      </a:lnTo>
                      <a:lnTo>
                        <a:pt x="9" y="56"/>
                      </a:lnTo>
                      <a:lnTo>
                        <a:pt x="21" y="44"/>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69" name="Freeform 89"/>
                <p:cNvSpPr>
                  <a:spLocks noEditPoints="1"/>
                </p:cNvSpPr>
                <p:nvPr/>
              </p:nvSpPr>
              <p:spPr bwMode="auto">
                <a:xfrm>
                  <a:off x="2380" y="1800"/>
                  <a:ext cx="34" cy="46"/>
                </a:xfrm>
                <a:custGeom>
                  <a:avLst/>
                  <a:gdLst>
                    <a:gd name="T0" fmla="*/ 3 w 65"/>
                    <a:gd name="T1" fmla="*/ 12 h 66"/>
                    <a:gd name="T2" fmla="*/ 3 w 65"/>
                    <a:gd name="T3" fmla="*/ 15 h 66"/>
                    <a:gd name="T4" fmla="*/ 3 w 65"/>
                    <a:gd name="T5" fmla="*/ 12 h 66"/>
                    <a:gd name="T6" fmla="*/ 3 w 65"/>
                    <a:gd name="T7" fmla="*/ 10 h 66"/>
                    <a:gd name="T8" fmla="*/ 4 w 65"/>
                    <a:gd name="T9" fmla="*/ 14 h 66"/>
                    <a:gd name="T10" fmla="*/ 3 w 65"/>
                    <a:gd name="T11" fmla="*/ 15 h 66"/>
                    <a:gd name="T12" fmla="*/ 3 w 65"/>
                    <a:gd name="T13" fmla="*/ 12 h 66"/>
                    <a:gd name="T14" fmla="*/ 4 w 65"/>
                    <a:gd name="T15" fmla="*/ 9 h 66"/>
                    <a:gd name="T16" fmla="*/ 5 w 65"/>
                    <a:gd name="T17" fmla="*/ 8 h 66"/>
                    <a:gd name="T18" fmla="*/ 5 w 65"/>
                    <a:gd name="T19" fmla="*/ 10 h 66"/>
                    <a:gd name="T20" fmla="*/ 4 w 65"/>
                    <a:gd name="T21" fmla="*/ 13 h 66"/>
                    <a:gd name="T22" fmla="*/ 4 w 65"/>
                    <a:gd name="T23" fmla="*/ 8 h 66"/>
                    <a:gd name="T24" fmla="*/ 5 w 65"/>
                    <a:gd name="T25" fmla="*/ 8 h 66"/>
                    <a:gd name="T26" fmla="*/ 4 w 65"/>
                    <a:gd name="T27" fmla="*/ 8 h 66"/>
                    <a:gd name="T28" fmla="*/ 4 w 65"/>
                    <a:gd name="T29" fmla="*/ 8 h 66"/>
                    <a:gd name="T30" fmla="*/ 5 w 65"/>
                    <a:gd name="T31" fmla="*/ 8 h 66"/>
                    <a:gd name="T32" fmla="*/ 4 w 65"/>
                    <a:gd name="T33" fmla="*/ 8 h 66"/>
                    <a:gd name="T34" fmla="*/ 3 w 65"/>
                    <a:gd name="T35" fmla="*/ 5 h 66"/>
                    <a:gd name="T36" fmla="*/ 4 w 65"/>
                    <a:gd name="T37" fmla="*/ 3 h 66"/>
                    <a:gd name="T38" fmla="*/ 5 w 65"/>
                    <a:gd name="T39" fmla="*/ 6 h 66"/>
                    <a:gd name="T40" fmla="*/ 4 w 65"/>
                    <a:gd name="T41" fmla="*/ 8 h 66"/>
                    <a:gd name="T42" fmla="*/ 3 w 65"/>
                    <a:gd name="T43" fmla="*/ 5 h 66"/>
                    <a:gd name="T44" fmla="*/ 3 w 65"/>
                    <a:gd name="T45" fmla="*/ 5 h 66"/>
                    <a:gd name="T46" fmla="*/ 3 w 65"/>
                    <a:gd name="T47" fmla="*/ 4 h 66"/>
                    <a:gd name="T48" fmla="*/ 3 w 65"/>
                    <a:gd name="T49" fmla="*/ 0 h 66"/>
                    <a:gd name="T50" fmla="*/ 4 w 65"/>
                    <a:gd name="T51" fmla="*/ 1 h 66"/>
                    <a:gd name="T52" fmla="*/ 4 w 65"/>
                    <a:gd name="T53" fmla="*/ 2 h 66"/>
                    <a:gd name="T54" fmla="*/ 3 w 65"/>
                    <a:gd name="T55" fmla="*/ 4 h 66"/>
                    <a:gd name="T56" fmla="*/ 3 w 65"/>
                    <a:gd name="T57" fmla="*/ 0 h 66"/>
                    <a:gd name="T58" fmla="*/ 3 w 65"/>
                    <a:gd name="T59" fmla="*/ 4 h 66"/>
                    <a:gd name="T60" fmla="*/ 3 w 65"/>
                    <a:gd name="T61" fmla="*/ 4 h 66"/>
                    <a:gd name="T62" fmla="*/ 3 w 65"/>
                    <a:gd name="T63" fmla="*/ 0 h 66"/>
                    <a:gd name="T64" fmla="*/ 3 w 65"/>
                    <a:gd name="T65" fmla="*/ 4 h 66"/>
                    <a:gd name="T66" fmla="*/ 2 w 65"/>
                    <a:gd name="T67" fmla="*/ 5 h 66"/>
                    <a:gd name="T68" fmla="*/ 1 w 65"/>
                    <a:gd name="T69" fmla="*/ 1 h 66"/>
                    <a:gd name="T70" fmla="*/ 2 w 65"/>
                    <a:gd name="T71" fmla="*/ 0 h 66"/>
                    <a:gd name="T72" fmla="*/ 3 w 65"/>
                    <a:gd name="T73" fmla="*/ 4 h 66"/>
                    <a:gd name="T74" fmla="*/ 2 w 65"/>
                    <a:gd name="T75" fmla="*/ 5 h 66"/>
                    <a:gd name="T76" fmla="*/ 2 w 65"/>
                    <a:gd name="T77" fmla="*/ 5 h 66"/>
                    <a:gd name="T78" fmla="*/ 2 w 65"/>
                    <a:gd name="T79" fmla="*/ 6 h 66"/>
                    <a:gd name="T80" fmla="*/ 0 w 65"/>
                    <a:gd name="T81" fmla="*/ 8 h 66"/>
                    <a:gd name="T82" fmla="*/ 1 w 65"/>
                    <a:gd name="T83" fmla="*/ 4 h 66"/>
                    <a:gd name="T84" fmla="*/ 1 w 65"/>
                    <a:gd name="T85" fmla="*/ 2 h 66"/>
                    <a:gd name="T86" fmla="*/ 1 w 65"/>
                    <a:gd name="T87" fmla="*/ 8 h 66"/>
                    <a:gd name="T88" fmla="*/ 0 w 65"/>
                    <a:gd name="T89" fmla="*/ 8 h 66"/>
                    <a:gd name="T90" fmla="*/ 1 w 65"/>
                    <a:gd name="T91" fmla="*/ 8 h 66"/>
                    <a:gd name="T92" fmla="*/ 1 w 65"/>
                    <a:gd name="T93" fmla="*/ 8 h 66"/>
                    <a:gd name="T94" fmla="*/ 0 w 65"/>
                    <a:gd name="T95" fmla="*/ 8 h 66"/>
                    <a:gd name="T96" fmla="*/ 1 w 65"/>
                    <a:gd name="T97" fmla="*/ 8 h 66"/>
                    <a:gd name="T98" fmla="*/ 2 w 65"/>
                    <a:gd name="T99" fmla="*/ 10 h 66"/>
                    <a:gd name="T100" fmla="*/ 1 w 65"/>
                    <a:gd name="T101" fmla="*/ 12 h 66"/>
                    <a:gd name="T102" fmla="*/ 0 w 65"/>
                    <a:gd name="T103" fmla="*/ 9 h 66"/>
                    <a:gd name="T104" fmla="*/ 1 w 65"/>
                    <a:gd name="T105" fmla="*/ 8 h 66"/>
                    <a:gd name="T106" fmla="*/ 2 w 65"/>
                    <a:gd name="T107" fmla="*/ 11 h 66"/>
                    <a:gd name="T108" fmla="*/ 3 w 65"/>
                    <a:gd name="T109" fmla="*/ 15 h 66"/>
                    <a:gd name="T110" fmla="*/ 2 w 65"/>
                    <a:gd name="T111" fmla="*/ 15 h 66"/>
                    <a:gd name="T112" fmla="*/ 1 w 65"/>
                    <a:gd name="T113" fmla="*/ 13 h 66"/>
                    <a:gd name="T114" fmla="*/ 3 w 65"/>
                    <a:gd name="T115" fmla="*/ 12 h 66"/>
                    <a:gd name="T116" fmla="*/ 3 w 65"/>
                    <a:gd name="T117" fmla="*/ 15 h 66"/>
                    <a:gd name="T118" fmla="*/ 3 w 65"/>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6"/>
                    <a:gd name="T182" fmla="*/ 65 w 65"/>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6">
                      <a:moveTo>
                        <a:pt x="32" y="50"/>
                      </a:moveTo>
                      <a:lnTo>
                        <a:pt x="32" y="50"/>
                      </a:lnTo>
                      <a:lnTo>
                        <a:pt x="32" y="66"/>
                      </a:lnTo>
                      <a:lnTo>
                        <a:pt x="32" y="50"/>
                      </a:lnTo>
                      <a:close/>
                      <a:moveTo>
                        <a:pt x="32" y="50"/>
                      </a:moveTo>
                      <a:lnTo>
                        <a:pt x="38" y="48"/>
                      </a:lnTo>
                      <a:lnTo>
                        <a:pt x="44" y="44"/>
                      </a:lnTo>
                      <a:lnTo>
                        <a:pt x="55" y="56"/>
                      </a:lnTo>
                      <a:lnTo>
                        <a:pt x="52" y="60"/>
                      </a:lnTo>
                      <a:lnTo>
                        <a:pt x="46" y="64"/>
                      </a:lnTo>
                      <a:lnTo>
                        <a:pt x="38" y="66"/>
                      </a:lnTo>
                      <a:lnTo>
                        <a:pt x="32" y="66"/>
                      </a:lnTo>
                      <a:lnTo>
                        <a:pt x="32" y="50"/>
                      </a:lnTo>
                      <a:close/>
                      <a:moveTo>
                        <a:pt x="44" y="44"/>
                      </a:moveTo>
                      <a:lnTo>
                        <a:pt x="48" y="39"/>
                      </a:lnTo>
                      <a:lnTo>
                        <a:pt x="50" y="33"/>
                      </a:lnTo>
                      <a:lnTo>
                        <a:pt x="65" y="33"/>
                      </a:lnTo>
                      <a:lnTo>
                        <a:pt x="65" y="39"/>
                      </a:lnTo>
                      <a:lnTo>
                        <a:pt x="63" y="46"/>
                      </a:lnTo>
                      <a:lnTo>
                        <a:pt x="59" y="50"/>
                      </a:lnTo>
                      <a:lnTo>
                        <a:pt x="55" y="56"/>
                      </a:lnTo>
                      <a:lnTo>
                        <a:pt x="44" y="44"/>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5" y="10"/>
                      </a:lnTo>
                      <a:lnTo>
                        <a:pt x="59" y="14"/>
                      </a:lnTo>
                      <a:lnTo>
                        <a:pt x="63" y="19"/>
                      </a:lnTo>
                      <a:lnTo>
                        <a:pt x="65" y="25"/>
                      </a:lnTo>
                      <a:lnTo>
                        <a:pt x="65" y="33"/>
                      </a:lnTo>
                      <a:lnTo>
                        <a:pt x="50" y="33"/>
                      </a:lnTo>
                      <a:close/>
                      <a:moveTo>
                        <a:pt x="44" y="21"/>
                      </a:moveTo>
                      <a:lnTo>
                        <a:pt x="44" y="21"/>
                      </a:lnTo>
                      <a:lnTo>
                        <a:pt x="50" y="16"/>
                      </a:lnTo>
                      <a:lnTo>
                        <a:pt x="44" y="21"/>
                      </a:lnTo>
                      <a:close/>
                      <a:moveTo>
                        <a:pt x="44" y="21"/>
                      </a:moveTo>
                      <a:lnTo>
                        <a:pt x="38" y="18"/>
                      </a:lnTo>
                      <a:lnTo>
                        <a:pt x="32" y="16"/>
                      </a:lnTo>
                      <a:lnTo>
                        <a:pt x="32" y="0"/>
                      </a:lnTo>
                      <a:lnTo>
                        <a:pt x="38" y="0"/>
                      </a:lnTo>
                      <a:lnTo>
                        <a:pt x="46" y="2"/>
                      </a:lnTo>
                      <a:lnTo>
                        <a:pt x="52" y="6"/>
                      </a:lnTo>
                      <a:lnTo>
                        <a:pt x="55" y="10"/>
                      </a:lnTo>
                      <a:lnTo>
                        <a:pt x="44" y="21"/>
                      </a:lnTo>
                      <a:close/>
                      <a:moveTo>
                        <a:pt x="32" y="16"/>
                      </a:moveTo>
                      <a:lnTo>
                        <a:pt x="32" y="16"/>
                      </a:lnTo>
                      <a:lnTo>
                        <a:pt x="32" y="0"/>
                      </a:lnTo>
                      <a:lnTo>
                        <a:pt x="32" y="16"/>
                      </a:lnTo>
                      <a:close/>
                      <a:moveTo>
                        <a:pt x="32" y="16"/>
                      </a:moveTo>
                      <a:lnTo>
                        <a:pt x="32" y="16"/>
                      </a:lnTo>
                      <a:lnTo>
                        <a:pt x="32" y="0"/>
                      </a:lnTo>
                      <a:lnTo>
                        <a:pt x="32" y="16"/>
                      </a:lnTo>
                      <a:close/>
                      <a:moveTo>
                        <a:pt x="32" y="16"/>
                      </a:moveTo>
                      <a:lnTo>
                        <a:pt x="25" y="18"/>
                      </a:lnTo>
                      <a:lnTo>
                        <a:pt x="21" y="21"/>
                      </a:lnTo>
                      <a:lnTo>
                        <a:pt x="9" y="10"/>
                      </a:lnTo>
                      <a:lnTo>
                        <a:pt x="13" y="6"/>
                      </a:lnTo>
                      <a:lnTo>
                        <a:pt x="19" y="2"/>
                      </a:lnTo>
                      <a:lnTo>
                        <a:pt x="25" y="0"/>
                      </a:lnTo>
                      <a:lnTo>
                        <a:pt x="32" y="0"/>
                      </a:lnTo>
                      <a:lnTo>
                        <a:pt x="32" y="16"/>
                      </a:lnTo>
                      <a:close/>
                      <a:moveTo>
                        <a:pt x="21" y="21"/>
                      </a:moveTo>
                      <a:lnTo>
                        <a:pt x="21" y="21"/>
                      </a:lnTo>
                      <a:lnTo>
                        <a:pt x="15" y="16"/>
                      </a:lnTo>
                      <a:lnTo>
                        <a:pt x="21" y="21"/>
                      </a:lnTo>
                      <a:close/>
                      <a:moveTo>
                        <a:pt x="21" y="21"/>
                      </a:moveTo>
                      <a:lnTo>
                        <a:pt x="17" y="25"/>
                      </a:lnTo>
                      <a:lnTo>
                        <a:pt x="15" y="33"/>
                      </a:lnTo>
                      <a:lnTo>
                        <a:pt x="0" y="33"/>
                      </a:lnTo>
                      <a:lnTo>
                        <a:pt x="0" y="25"/>
                      </a:lnTo>
                      <a:lnTo>
                        <a:pt x="2" y="19"/>
                      </a:lnTo>
                      <a:lnTo>
                        <a:pt x="5"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4"/>
                      </a:lnTo>
                      <a:lnTo>
                        <a:pt x="9" y="56"/>
                      </a:lnTo>
                      <a:lnTo>
                        <a:pt x="5" y="50"/>
                      </a:lnTo>
                      <a:lnTo>
                        <a:pt x="2" y="46"/>
                      </a:lnTo>
                      <a:lnTo>
                        <a:pt x="0" y="39"/>
                      </a:lnTo>
                      <a:lnTo>
                        <a:pt x="0" y="33"/>
                      </a:lnTo>
                      <a:lnTo>
                        <a:pt x="15" y="33"/>
                      </a:lnTo>
                      <a:close/>
                      <a:moveTo>
                        <a:pt x="21" y="44"/>
                      </a:moveTo>
                      <a:lnTo>
                        <a:pt x="25" y="48"/>
                      </a:lnTo>
                      <a:lnTo>
                        <a:pt x="32" y="50"/>
                      </a:lnTo>
                      <a:lnTo>
                        <a:pt x="32" y="66"/>
                      </a:lnTo>
                      <a:lnTo>
                        <a:pt x="25" y="66"/>
                      </a:lnTo>
                      <a:lnTo>
                        <a:pt x="19" y="64"/>
                      </a:lnTo>
                      <a:lnTo>
                        <a:pt x="13" y="60"/>
                      </a:lnTo>
                      <a:lnTo>
                        <a:pt x="9" y="56"/>
                      </a:lnTo>
                      <a:lnTo>
                        <a:pt x="21" y="44"/>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70" name="Freeform 90"/>
                <p:cNvSpPr>
                  <a:spLocks noEditPoints="1"/>
                </p:cNvSpPr>
                <p:nvPr/>
              </p:nvSpPr>
              <p:spPr bwMode="auto">
                <a:xfrm>
                  <a:off x="2435" y="1800"/>
                  <a:ext cx="35" cy="46"/>
                </a:xfrm>
                <a:custGeom>
                  <a:avLst/>
                  <a:gdLst>
                    <a:gd name="T0" fmla="*/ 3 w 66"/>
                    <a:gd name="T1" fmla="*/ 12 h 66"/>
                    <a:gd name="T2" fmla="*/ 3 w 66"/>
                    <a:gd name="T3" fmla="*/ 15 h 66"/>
                    <a:gd name="T4" fmla="*/ 3 w 66"/>
                    <a:gd name="T5" fmla="*/ 12 h 66"/>
                    <a:gd name="T6" fmla="*/ 4 w 66"/>
                    <a:gd name="T7" fmla="*/ 10 h 66"/>
                    <a:gd name="T8" fmla="*/ 4 w 66"/>
                    <a:gd name="T9" fmla="*/ 14 h 66"/>
                    <a:gd name="T10" fmla="*/ 3 w 66"/>
                    <a:gd name="T11" fmla="*/ 15 h 66"/>
                    <a:gd name="T12" fmla="*/ 3 w 66"/>
                    <a:gd name="T13" fmla="*/ 12 h 66"/>
                    <a:gd name="T14" fmla="*/ 4 w 66"/>
                    <a:gd name="T15" fmla="*/ 9 h 66"/>
                    <a:gd name="T16" fmla="*/ 5 w 66"/>
                    <a:gd name="T17" fmla="*/ 8 h 66"/>
                    <a:gd name="T18" fmla="*/ 5 w 66"/>
                    <a:gd name="T19" fmla="*/ 10 h 66"/>
                    <a:gd name="T20" fmla="*/ 4 w 66"/>
                    <a:gd name="T21" fmla="*/ 13 h 66"/>
                    <a:gd name="T22" fmla="*/ 4 w 66"/>
                    <a:gd name="T23" fmla="*/ 8 h 66"/>
                    <a:gd name="T24" fmla="*/ 5 w 66"/>
                    <a:gd name="T25" fmla="*/ 8 h 66"/>
                    <a:gd name="T26" fmla="*/ 4 w 66"/>
                    <a:gd name="T27" fmla="*/ 8 h 66"/>
                    <a:gd name="T28" fmla="*/ 4 w 66"/>
                    <a:gd name="T29" fmla="*/ 8 h 66"/>
                    <a:gd name="T30" fmla="*/ 5 w 66"/>
                    <a:gd name="T31" fmla="*/ 8 h 66"/>
                    <a:gd name="T32" fmla="*/ 4 w 66"/>
                    <a:gd name="T33" fmla="*/ 8 h 66"/>
                    <a:gd name="T34" fmla="*/ 4 w 66"/>
                    <a:gd name="T35" fmla="*/ 5 h 66"/>
                    <a:gd name="T36" fmla="*/ 5 w 66"/>
                    <a:gd name="T37" fmla="*/ 3 h 66"/>
                    <a:gd name="T38" fmla="*/ 5 w 66"/>
                    <a:gd name="T39" fmla="*/ 6 h 66"/>
                    <a:gd name="T40" fmla="*/ 4 w 66"/>
                    <a:gd name="T41" fmla="*/ 8 h 66"/>
                    <a:gd name="T42" fmla="*/ 4 w 66"/>
                    <a:gd name="T43" fmla="*/ 5 h 66"/>
                    <a:gd name="T44" fmla="*/ 4 w 66"/>
                    <a:gd name="T45" fmla="*/ 5 h 66"/>
                    <a:gd name="T46" fmla="*/ 3 w 66"/>
                    <a:gd name="T47" fmla="*/ 4 h 66"/>
                    <a:gd name="T48" fmla="*/ 3 w 66"/>
                    <a:gd name="T49" fmla="*/ 0 h 66"/>
                    <a:gd name="T50" fmla="*/ 4 w 66"/>
                    <a:gd name="T51" fmla="*/ 1 h 66"/>
                    <a:gd name="T52" fmla="*/ 4 w 66"/>
                    <a:gd name="T53" fmla="*/ 2 h 66"/>
                    <a:gd name="T54" fmla="*/ 3 w 66"/>
                    <a:gd name="T55" fmla="*/ 4 h 66"/>
                    <a:gd name="T56" fmla="*/ 3 w 66"/>
                    <a:gd name="T57" fmla="*/ 0 h 66"/>
                    <a:gd name="T58" fmla="*/ 3 w 66"/>
                    <a:gd name="T59" fmla="*/ 4 h 66"/>
                    <a:gd name="T60" fmla="*/ 3 w 66"/>
                    <a:gd name="T61" fmla="*/ 4 h 66"/>
                    <a:gd name="T62" fmla="*/ 3 w 66"/>
                    <a:gd name="T63" fmla="*/ 0 h 66"/>
                    <a:gd name="T64" fmla="*/ 3 w 66"/>
                    <a:gd name="T65" fmla="*/ 4 h 66"/>
                    <a:gd name="T66" fmla="*/ 2 w 66"/>
                    <a:gd name="T67" fmla="*/ 5 h 66"/>
                    <a:gd name="T68" fmla="*/ 1 w 66"/>
                    <a:gd name="T69" fmla="*/ 1 h 66"/>
                    <a:gd name="T70" fmla="*/ 2 w 66"/>
                    <a:gd name="T71" fmla="*/ 0 h 66"/>
                    <a:gd name="T72" fmla="*/ 3 w 66"/>
                    <a:gd name="T73" fmla="*/ 4 h 66"/>
                    <a:gd name="T74" fmla="*/ 2 w 66"/>
                    <a:gd name="T75" fmla="*/ 5 h 66"/>
                    <a:gd name="T76" fmla="*/ 2 w 66"/>
                    <a:gd name="T77" fmla="*/ 5 h 66"/>
                    <a:gd name="T78" fmla="*/ 2 w 66"/>
                    <a:gd name="T79" fmla="*/ 6 h 66"/>
                    <a:gd name="T80" fmla="*/ 0 w 66"/>
                    <a:gd name="T81" fmla="*/ 8 h 66"/>
                    <a:gd name="T82" fmla="*/ 1 w 66"/>
                    <a:gd name="T83" fmla="*/ 4 h 66"/>
                    <a:gd name="T84" fmla="*/ 1 w 66"/>
                    <a:gd name="T85" fmla="*/ 2 h 66"/>
                    <a:gd name="T86" fmla="*/ 1 w 66"/>
                    <a:gd name="T87" fmla="*/ 8 h 66"/>
                    <a:gd name="T88" fmla="*/ 0 w 66"/>
                    <a:gd name="T89" fmla="*/ 8 h 66"/>
                    <a:gd name="T90" fmla="*/ 1 w 66"/>
                    <a:gd name="T91" fmla="*/ 8 h 66"/>
                    <a:gd name="T92" fmla="*/ 1 w 66"/>
                    <a:gd name="T93" fmla="*/ 8 h 66"/>
                    <a:gd name="T94" fmla="*/ 0 w 66"/>
                    <a:gd name="T95" fmla="*/ 8 h 66"/>
                    <a:gd name="T96" fmla="*/ 1 w 66"/>
                    <a:gd name="T97" fmla="*/ 8 h 66"/>
                    <a:gd name="T98" fmla="*/ 2 w 66"/>
                    <a:gd name="T99" fmla="*/ 10 h 66"/>
                    <a:gd name="T100" fmla="*/ 1 w 66"/>
                    <a:gd name="T101" fmla="*/ 12 h 66"/>
                    <a:gd name="T102" fmla="*/ 0 w 66"/>
                    <a:gd name="T103" fmla="*/ 9 h 66"/>
                    <a:gd name="T104" fmla="*/ 1 w 66"/>
                    <a:gd name="T105" fmla="*/ 8 h 66"/>
                    <a:gd name="T106" fmla="*/ 2 w 66"/>
                    <a:gd name="T107" fmla="*/ 11 h 66"/>
                    <a:gd name="T108" fmla="*/ 3 w 66"/>
                    <a:gd name="T109" fmla="*/ 15 h 66"/>
                    <a:gd name="T110" fmla="*/ 2 w 66"/>
                    <a:gd name="T111" fmla="*/ 15 h 66"/>
                    <a:gd name="T112" fmla="*/ 1 w 66"/>
                    <a:gd name="T113" fmla="*/ 13 h 66"/>
                    <a:gd name="T114" fmla="*/ 3 w 66"/>
                    <a:gd name="T115" fmla="*/ 12 h 66"/>
                    <a:gd name="T116" fmla="*/ 3 w 66"/>
                    <a:gd name="T117" fmla="*/ 15 h 66"/>
                    <a:gd name="T118" fmla="*/ 3 w 66"/>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6"/>
                    <a:gd name="T182" fmla="*/ 66 w 66"/>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6">
                      <a:moveTo>
                        <a:pt x="33" y="50"/>
                      </a:moveTo>
                      <a:lnTo>
                        <a:pt x="33" y="50"/>
                      </a:lnTo>
                      <a:lnTo>
                        <a:pt x="33" y="66"/>
                      </a:lnTo>
                      <a:lnTo>
                        <a:pt x="33" y="50"/>
                      </a:lnTo>
                      <a:close/>
                      <a:moveTo>
                        <a:pt x="33" y="50"/>
                      </a:moveTo>
                      <a:lnTo>
                        <a:pt x="39" y="48"/>
                      </a:lnTo>
                      <a:lnTo>
                        <a:pt x="45" y="44"/>
                      </a:lnTo>
                      <a:lnTo>
                        <a:pt x="56" y="56"/>
                      </a:lnTo>
                      <a:lnTo>
                        <a:pt x="52" y="60"/>
                      </a:lnTo>
                      <a:lnTo>
                        <a:pt x="47" y="64"/>
                      </a:lnTo>
                      <a:lnTo>
                        <a:pt x="39" y="66"/>
                      </a:lnTo>
                      <a:lnTo>
                        <a:pt x="33" y="66"/>
                      </a:lnTo>
                      <a:lnTo>
                        <a:pt x="33" y="50"/>
                      </a:lnTo>
                      <a:close/>
                      <a:moveTo>
                        <a:pt x="45" y="44"/>
                      </a:moveTo>
                      <a:lnTo>
                        <a:pt x="48" y="39"/>
                      </a:lnTo>
                      <a:lnTo>
                        <a:pt x="50" y="33"/>
                      </a:lnTo>
                      <a:lnTo>
                        <a:pt x="66" y="33"/>
                      </a:lnTo>
                      <a:lnTo>
                        <a:pt x="66" y="39"/>
                      </a:lnTo>
                      <a:lnTo>
                        <a:pt x="64" y="46"/>
                      </a:lnTo>
                      <a:lnTo>
                        <a:pt x="60" y="50"/>
                      </a:lnTo>
                      <a:lnTo>
                        <a:pt x="56" y="56"/>
                      </a:lnTo>
                      <a:lnTo>
                        <a:pt x="45" y="44"/>
                      </a:lnTo>
                      <a:close/>
                      <a:moveTo>
                        <a:pt x="50" y="33"/>
                      </a:moveTo>
                      <a:lnTo>
                        <a:pt x="50" y="33"/>
                      </a:lnTo>
                      <a:lnTo>
                        <a:pt x="66" y="33"/>
                      </a:lnTo>
                      <a:lnTo>
                        <a:pt x="50" y="33"/>
                      </a:lnTo>
                      <a:close/>
                      <a:moveTo>
                        <a:pt x="50" y="33"/>
                      </a:moveTo>
                      <a:lnTo>
                        <a:pt x="50" y="33"/>
                      </a:lnTo>
                      <a:lnTo>
                        <a:pt x="66" y="33"/>
                      </a:lnTo>
                      <a:lnTo>
                        <a:pt x="50" y="33"/>
                      </a:lnTo>
                      <a:close/>
                      <a:moveTo>
                        <a:pt x="50" y="33"/>
                      </a:moveTo>
                      <a:lnTo>
                        <a:pt x="48" y="25"/>
                      </a:lnTo>
                      <a:lnTo>
                        <a:pt x="45" y="21"/>
                      </a:lnTo>
                      <a:lnTo>
                        <a:pt x="56" y="10"/>
                      </a:lnTo>
                      <a:lnTo>
                        <a:pt x="60" y="14"/>
                      </a:lnTo>
                      <a:lnTo>
                        <a:pt x="64" y="19"/>
                      </a:lnTo>
                      <a:lnTo>
                        <a:pt x="66" y="25"/>
                      </a:lnTo>
                      <a:lnTo>
                        <a:pt x="66" y="33"/>
                      </a:lnTo>
                      <a:lnTo>
                        <a:pt x="50" y="33"/>
                      </a:lnTo>
                      <a:close/>
                      <a:moveTo>
                        <a:pt x="45" y="21"/>
                      </a:moveTo>
                      <a:lnTo>
                        <a:pt x="45" y="21"/>
                      </a:lnTo>
                      <a:lnTo>
                        <a:pt x="50" y="16"/>
                      </a:lnTo>
                      <a:lnTo>
                        <a:pt x="45" y="21"/>
                      </a:lnTo>
                      <a:close/>
                      <a:moveTo>
                        <a:pt x="45" y="21"/>
                      </a:moveTo>
                      <a:lnTo>
                        <a:pt x="39" y="18"/>
                      </a:lnTo>
                      <a:lnTo>
                        <a:pt x="33" y="16"/>
                      </a:lnTo>
                      <a:lnTo>
                        <a:pt x="33" y="0"/>
                      </a:lnTo>
                      <a:lnTo>
                        <a:pt x="39" y="0"/>
                      </a:lnTo>
                      <a:lnTo>
                        <a:pt x="47" y="2"/>
                      </a:lnTo>
                      <a:lnTo>
                        <a:pt x="52" y="6"/>
                      </a:lnTo>
                      <a:lnTo>
                        <a:pt x="56" y="10"/>
                      </a:lnTo>
                      <a:lnTo>
                        <a:pt x="45" y="21"/>
                      </a:lnTo>
                      <a:close/>
                      <a:moveTo>
                        <a:pt x="33" y="16"/>
                      </a:moveTo>
                      <a:lnTo>
                        <a:pt x="33" y="16"/>
                      </a:lnTo>
                      <a:lnTo>
                        <a:pt x="33" y="0"/>
                      </a:lnTo>
                      <a:lnTo>
                        <a:pt x="33" y="16"/>
                      </a:lnTo>
                      <a:close/>
                      <a:moveTo>
                        <a:pt x="33" y="16"/>
                      </a:moveTo>
                      <a:lnTo>
                        <a:pt x="33" y="16"/>
                      </a:lnTo>
                      <a:lnTo>
                        <a:pt x="33" y="0"/>
                      </a:lnTo>
                      <a:lnTo>
                        <a:pt x="33" y="16"/>
                      </a:lnTo>
                      <a:close/>
                      <a:moveTo>
                        <a:pt x="33" y="16"/>
                      </a:moveTo>
                      <a:lnTo>
                        <a:pt x="25" y="18"/>
                      </a:lnTo>
                      <a:lnTo>
                        <a:pt x="22" y="21"/>
                      </a:lnTo>
                      <a:lnTo>
                        <a:pt x="10" y="10"/>
                      </a:lnTo>
                      <a:lnTo>
                        <a:pt x="14" y="6"/>
                      </a:lnTo>
                      <a:lnTo>
                        <a:pt x="20" y="2"/>
                      </a:lnTo>
                      <a:lnTo>
                        <a:pt x="25" y="0"/>
                      </a:lnTo>
                      <a:lnTo>
                        <a:pt x="33" y="0"/>
                      </a:lnTo>
                      <a:lnTo>
                        <a:pt x="33" y="16"/>
                      </a:lnTo>
                      <a:close/>
                      <a:moveTo>
                        <a:pt x="22" y="21"/>
                      </a:moveTo>
                      <a:lnTo>
                        <a:pt x="22" y="21"/>
                      </a:lnTo>
                      <a:lnTo>
                        <a:pt x="16" y="16"/>
                      </a:lnTo>
                      <a:lnTo>
                        <a:pt x="22" y="21"/>
                      </a:lnTo>
                      <a:close/>
                      <a:moveTo>
                        <a:pt x="22" y="21"/>
                      </a:moveTo>
                      <a:lnTo>
                        <a:pt x="18" y="25"/>
                      </a:lnTo>
                      <a:lnTo>
                        <a:pt x="16" y="33"/>
                      </a:lnTo>
                      <a:lnTo>
                        <a:pt x="0" y="33"/>
                      </a:lnTo>
                      <a:lnTo>
                        <a:pt x="0" y="25"/>
                      </a:lnTo>
                      <a:lnTo>
                        <a:pt x="2" y="19"/>
                      </a:lnTo>
                      <a:lnTo>
                        <a:pt x="6" y="14"/>
                      </a:lnTo>
                      <a:lnTo>
                        <a:pt x="10" y="10"/>
                      </a:lnTo>
                      <a:lnTo>
                        <a:pt x="22" y="21"/>
                      </a:lnTo>
                      <a:close/>
                      <a:moveTo>
                        <a:pt x="16" y="33"/>
                      </a:moveTo>
                      <a:lnTo>
                        <a:pt x="16" y="33"/>
                      </a:lnTo>
                      <a:lnTo>
                        <a:pt x="0" y="33"/>
                      </a:lnTo>
                      <a:lnTo>
                        <a:pt x="16" y="33"/>
                      </a:lnTo>
                      <a:close/>
                      <a:moveTo>
                        <a:pt x="16" y="33"/>
                      </a:moveTo>
                      <a:lnTo>
                        <a:pt x="16" y="33"/>
                      </a:lnTo>
                      <a:lnTo>
                        <a:pt x="0" y="33"/>
                      </a:lnTo>
                      <a:lnTo>
                        <a:pt x="16" y="33"/>
                      </a:lnTo>
                      <a:close/>
                      <a:moveTo>
                        <a:pt x="16" y="33"/>
                      </a:moveTo>
                      <a:lnTo>
                        <a:pt x="18" y="39"/>
                      </a:lnTo>
                      <a:lnTo>
                        <a:pt x="22" y="44"/>
                      </a:lnTo>
                      <a:lnTo>
                        <a:pt x="10" y="56"/>
                      </a:lnTo>
                      <a:lnTo>
                        <a:pt x="6" y="50"/>
                      </a:lnTo>
                      <a:lnTo>
                        <a:pt x="2" y="46"/>
                      </a:lnTo>
                      <a:lnTo>
                        <a:pt x="0" y="39"/>
                      </a:lnTo>
                      <a:lnTo>
                        <a:pt x="0" y="33"/>
                      </a:lnTo>
                      <a:lnTo>
                        <a:pt x="16" y="33"/>
                      </a:lnTo>
                      <a:close/>
                      <a:moveTo>
                        <a:pt x="22" y="44"/>
                      </a:moveTo>
                      <a:lnTo>
                        <a:pt x="25" y="48"/>
                      </a:lnTo>
                      <a:lnTo>
                        <a:pt x="33" y="50"/>
                      </a:lnTo>
                      <a:lnTo>
                        <a:pt x="33" y="66"/>
                      </a:lnTo>
                      <a:lnTo>
                        <a:pt x="25" y="66"/>
                      </a:lnTo>
                      <a:lnTo>
                        <a:pt x="20" y="64"/>
                      </a:lnTo>
                      <a:lnTo>
                        <a:pt x="14" y="60"/>
                      </a:lnTo>
                      <a:lnTo>
                        <a:pt x="10" y="56"/>
                      </a:lnTo>
                      <a:lnTo>
                        <a:pt x="22" y="44"/>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71" name="Freeform 91"/>
                <p:cNvSpPr>
                  <a:spLocks noEditPoints="1"/>
                </p:cNvSpPr>
                <p:nvPr/>
              </p:nvSpPr>
              <p:spPr bwMode="auto">
                <a:xfrm>
                  <a:off x="2448" y="1800"/>
                  <a:ext cx="35" cy="46"/>
                </a:xfrm>
                <a:custGeom>
                  <a:avLst/>
                  <a:gdLst>
                    <a:gd name="T0" fmla="*/ 3 w 66"/>
                    <a:gd name="T1" fmla="*/ 12 h 66"/>
                    <a:gd name="T2" fmla="*/ 3 w 66"/>
                    <a:gd name="T3" fmla="*/ 15 h 66"/>
                    <a:gd name="T4" fmla="*/ 3 w 66"/>
                    <a:gd name="T5" fmla="*/ 12 h 66"/>
                    <a:gd name="T6" fmla="*/ 4 w 66"/>
                    <a:gd name="T7" fmla="*/ 10 h 66"/>
                    <a:gd name="T8" fmla="*/ 4 w 66"/>
                    <a:gd name="T9" fmla="*/ 14 h 66"/>
                    <a:gd name="T10" fmla="*/ 3 w 66"/>
                    <a:gd name="T11" fmla="*/ 15 h 66"/>
                    <a:gd name="T12" fmla="*/ 3 w 66"/>
                    <a:gd name="T13" fmla="*/ 12 h 66"/>
                    <a:gd name="T14" fmla="*/ 4 w 66"/>
                    <a:gd name="T15" fmla="*/ 9 h 66"/>
                    <a:gd name="T16" fmla="*/ 5 w 66"/>
                    <a:gd name="T17" fmla="*/ 8 h 66"/>
                    <a:gd name="T18" fmla="*/ 5 w 66"/>
                    <a:gd name="T19" fmla="*/ 10 h 66"/>
                    <a:gd name="T20" fmla="*/ 4 w 66"/>
                    <a:gd name="T21" fmla="*/ 13 h 66"/>
                    <a:gd name="T22" fmla="*/ 4 w 66"/>
                    <a:gd name="T23" fmla="*/ 8 h 66"/>
                    <a:gd name="T24" fmla="*/ 5 w 66"/>
                    <a:gd name="T25" fmla="*/ 8 h 66"/>
                    <a:gd name="T26" fmla="*/ 4 w 66"/>
                    <a:gd name="T27" fmla="*/ 8 h 66"/>
                    <a:gd name="T28" fmla="*/ 4 w 66"/>
                    <a:gd name="T29" fmla="*/ 8 h 66"/>
                    <a:gd name="T30" fmla="*/ 5 w 66"/>
                    <a:gd name="T31" fmla="*/ 8 h 66"/>
                    <a:gd name="T32" fmla="*/ 4 w 66"/>
                    <a:gd name="T33" fmla="*/ 8 h 66"/>
                    <a:gd name="T34" fmla="*/ 4 w 66"/>
                    <a:gd name="T35" fmla="*/ 5 h 66"/>
                    <a:gd name="T36" fmla="*/ 5 w 66"/>
                    <a:gd name="T37" fmla="*/ 3 h 66"/>
                    <a:gd name="T38" fmla="*/ 5 w 66"/>
                    <a:gd name="T39" fmla="*/ 6 h 66"/>
                    <a:gd name="T40" fmla="*/ 4 w 66"/>
                    <a:gd name="T41" fmla="*/ 8 h 66"/>
                    <a:gd name="T42" fmla="*/ 4 w 66"/>
                    <a:gd name="T43" fmla="*/ 5 h 66"/>
                    <a:gd name="T44" fmla="*/ 4 w 66"/>
                    <a:gd name="T45" fmla="*/ 5 h 66"/>
                    <a:gd name="T46" fmla="*/ 3 w 66"/>
                    <a:gd name="T47" fmla="*/ 4 h 66"/>
                    <a:gd name="T48" fmla="*/ 3 w 66"/>
                    <a:gd name="T49" fmla="*/ 0 h 66"/>
                    <a:gd name="T50" fmla="*/ 4 w 66"/>
                    <a:gd name="T51" fmla="*/ 1 h 66"/>
                    <a:gd name="T52" fmla="*/ 4 w 66"/>
                    <a:gd name="T53" fmla="*/ 2 h 66"/>
                    <a:gd name="T54" fmla="*/ 3 w 66"/>
                    <a:gd name="T55" fmla="*/ 4 h 66"/>
                    <a:gd name="T56" fmla="*/ 3 w 66"/>
                    <a:gd name="T57" fmla="*/ 0 h 66"/>
                    <a:gd name="T58" fmla="*/ 3 w 66"/>
                    <a:gd name="T59" fmla="*/ 4 h 66"/>
                    <a:gd name="T60" fmla="*/ 3 w 66"/>
                    <a:gd name="T61" fmla="*/ 4 h 66"/>
                    <a:gd name="T62" fmla="*/ 3 w 66"/>
                    <a:gd name="T63" fmla="*/ 0 h 66"/>
                    <a:gd name="T64" fmla="*/ 3 w 66"/>
                    <a:gd name="T65" fmla="*/ 4 h 66"/>
                    <a:gd name="T66" fmla="*/ 2 w 66"/>
                    <a:gd name="T67" fmla="*/ 5 h 66"/>
                    <a:gd name="T68" fmla="*/ 1 w 66"/>
                    <a:gd name="T69" fmla="*/ 1 h 66"/>
                    <a:gd name="T70" fmla="*/ 2 w 66"/>
                    <a:gd name="T71" fmla="*/ 0 h 66"/>
                    <a:gd name="T72" fmla="*/ 3 w 66"/>
                    <a:gd name="T73" fmla="*/ 4 h 66"/>
                    <a:gd name="T74" fmla="*/ 2 w 66"/>
                    <a:gd name="T75" fmla="*/ 5 h 66"/>
                    <a:gd name="T76" fmla="*/ 2 w 66"/>
                    <a:gd name="T77" fmla="*/ 5 h 66"/>
                    <a:gd name="T78" fmla="*/ 2 w 66"/>
                    <a:gd name="T79" fmla="*/ 6 h 66"/>
                    <a:gd name="T80" fmla="*/ 0 w 66"/>
                    <a:gd name="T81" fmla="*/ 8 h 66"/>
                    <a:gd name="T82" fmla="*/ 1 w 66"/>
                    <a:gd name="T83" fmla="*/ 4 h 66"/>
                    <a:gd name="T84" fmla="*/ 1 w 66"/>
                    <a:gd name="T85" fmla="*/ 2 h 66"/>
                    <a:gd name="T86" fmla="*/ 1 w 66"/>
                    <a:gd name="T87" fmla="*/ 8 h 66"/>
                    <a:gd name="T88" fmla="*/ 0 w 66"/>
                    <a:gd name="T89" fmla="*/ 8 h 66"/>
                    <a:gd name="T90" fmla="*/ 1 w 66"/>
                    <a:gd name="T91" fmla="*/ 8 h 66"/>
                    <a:gd name="T92" fmla="*/ 1 w 66"/>
                    <a:gd name="T93" fmla="*/ 8 h 66"/>
                    <a:gd name="T94" fmla="*/ 0 w 66"/>
                    <a:gd name="T95" fmla="*/ 8 h 66"/>
                    <a:gd name="T96" fmla="*/ 1 w 66"/>
                    <a:gd name="T97" fmla="*/ 8 h 66"/>
                    <a:gd name="T98" fmla="*/ 2 w 66"/>
                    <a:gd name="T99" fmla="*/ 10 h 66"/>
                    <a:gd name="T100" fmla="*/ 1 w 66"/>
                    <a:gd name="T101" fmla="*/ 12 h 66"/>
                    <a:gd name="T102" fmla="*/ 0 w 66"/>
                    <a:gd name="T103" fmla="*/ 9 h 66"/>
                    <a:gd name="T104" fmla="*/ 1 w 66"/>
                    <a:gd name="T105" fmla="*/ 8 h 66"/>
                    <a:gd name="T106" fmla="*/ 2 w 66"/>
                    <a:gd name="T107" fmla="*/ 11 h 66"/>
                    <a:gd name="T108" fmla="*/ 3 w 66"/>
                    <a:gd name="T109" fmla="*/ 15 h 66"/>
                    <a:gd name="T110" fmla="*/ 2 w 66"/>
                    <a:gd name="T111" fmla="*/ 15 h 66"/>
                    <a:gd name="T112" fmla="*/ 1 w 66"/>
                    <a:gd name="T113" fmla="*/ 13 h 66"/>
                    <a:gd name="T114" fmla="*/ 3 w 66"/>
                    <a:gd name="T115" fmla="*/ 12 h 66"/>
                    <a:gd name="T116" fmla="*/ 3 w 66"/>
                    <a:gd name="T117" fmla="*/ 15 h 66"/>
                    <a:gd name="T118" fmla="*/ 3 w 66"/>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6"/>
                    <a:gd name="T182" fmla="*/ 66 w 66"/>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6">
                      <a:moveTo>
                        <a:pt x="33" y="50"/>
                      </a:moveTo>
                      <a:lnTo>
                        <a:pt x="33" y="50"/>
                      </a:lnTo>
                      <a:lnTo>
                        <a:pt x="33" y="66"/>
                      </a:lnTo>
                      <a:lnTo>
                        <a:pt x="33" y="50"/>
                      </a:lnTo>
                      <a:close/>
                      <a:moveTo>
                        <a:pt x="33" y="50"/>
                      </a:moveTo>
                      <a:lnTo>
                        <a:pt x="39" y="48"/>
                      </a:lnTo>
                      <a:lnTo>
                        <a:pt x="45" y="44"/>
                      </a:lnTo>
                      <a:lnTo>
                        <a:pt x="56" y="56"/>
                      </a:lnTo>
                      <a:lnTo>
                        <a:pt x="52" y="60"/>
                      </a:lnTo>
                      <a:lnTo>
                        <a:pt x="47" y="64"/>
                      </a:lnTo>
                      <a:lnTo>
                        <a:pt x="39" y="66"/>
                      </a:lnTo>
                      <a:lnTo>
                        <a:pt x="33" y="66"/>
                      </a:lnTo>
                      <a:lnTo>
                        <a:pt x="33" y="50"/>
                      </a:lnTo>
                      <a:close/>
                      <a:moveTo>
                        <a:pt x="45" y="44"/>
                      </a:moveTo>
                      <a:lnTo>
                        <a:pt x="48" y="39"/>
                      </a:lnTo>
                      <a:lnTo>
                        <a:pt x="50" y="33"/>
                      </a:lnTo>
                      <a:lnTo>
                        <a:pt x="66" y="33"/>
                      </a:lnTo>
                      <a:lnTo>
                        <a:pt x="66" y="39"/>
                      </a:lnTo>
                      <a:lnTo>
                        <a:pt x="64" y="46"/>
                      </a:lnTo>
                      <a:lnTo>
                        <a:pt x="60" y="50"/>
                      </a:lnTo>
                      <a:lnTo>
                        <a:pt x="56" y="56"/>
                      </a:lnTo>
                      <a:lnTo>
                        <a:pt x="45" y="44"/>
                      </a:lnTo>
                      <a:close/>
                      <a:moveTo>
                        <a:pt x="50" y="33"/>
                      </a:moveTo>
                      <a:lnTo>
                        <a:pt x="50" y="33"/>
                      </a:lnTo>
                      <a:lnTo>
                        <a:pt x="66" y="33"/>
                      </a:lnTo>
                      <a:lnTo>
                        <a:pt x="50" y="33"/>
                      </a:lnTo>
                      <a:close/>
                      <a:moveTo>
                        <a:pt x="50" y="33"/>
                      </a:moveTo>
                      <a:lnTo>
                        <a:pt x="50" y="33"/>
                      </a:lnTo>
                      <a:lnTo>
                        <a:pt x="66" y="33"/>
                      </a:lnTo>
                      <a:lnTo>
                        <a:pt x="50" y="33"/>
                      </a:lnTo>
                      <a:close/>
                      <a:moveTo>
                        <a:pt x="50" y="33"/>
                      </a:moveTo>
                      <a:lnTo>
                        <a:pt x="48" y="25"/>
                      </a:lnTo>
                      <a:lnTo>
                        <a:pt x="45" y="21"/>
                      </a:lnTo>
                      <a:lnTo>
                        <a:pt x="56" y="10"/>
                      </a:lnTo>
                      <a:lnTo>
                        <a:pt x="60" y="14"/>
                      </a:lnTo>
                      <a:lnTo>
                        <a:pt x="64" y="19"/>
                      </a:lnTo>
                      <a:lnTo>
                        <a:pt x="66" y="25"/>
                      </a:lnTo>
                      <a:lnTo>
                        <a:pt x="66" y="33"/>
                      </a:lnTo>
                      <a:lnTo>
                        <a:pt x="50" y="33"/>
                      </a:lnTo>
                      <a:close/>
                      <a:moveTo>
                        <a:pt x="45" y="21"/>
                      </a:moveTo>
                      <a:lnTo>
                        <a:pt x="45" y="21"/>
                      </a:lnTo>
                      <a:lnTo>
                        <a:pt x="50" y="16"/>
                      </a:lnTo>
                      <a:lnTo>
                        <a:pt x="45" y="21"/>
                      </a:lnTo>
                      <a:close/>
                      <a:moveTo>
                        <a:pt x="45" y="21"/>
                      </a:moveTo>
                      <a:lnTo>
                        <a:pt x="39" y="18"/>
                      </a:lnTo>
                      <a:lnTo>
                        <a:pt x="33" y="16"/>
                      </a:lnTo>
                      <a:lnTo>
                        <a:pt x="33" y="0"/>
                      </a:lnTo>
                      <a:lnTo>
                        <a:pt x="39" y="0"/>
                      </a:lnTo>
                      <a:lnTo>
                        <a:pt x="47" y="2"/>
                      </a:lnTo>
                      <a:lnTo>
                        <a:pt x="52" y="6"/>
                      </a:lnTo>
                      <a:lnTo>
                        <a:pt x="56" y="10"/>
                      </a:lnTo>
                      <a:lnTo>
                        <a:pt x="45" y="21"/>
                      </a:lnTo>
                      <a:close/>
                      <a:moveTo>
                        <a:pt x="33" y="16"/>
                      </a:moveTo>
                      <a:lnTo>
                        <a:pt x="33" y="16"/>
                      </a:lnTo>
                      <a:lnTo>
                        <a:pt x="33" y="0"/>
                      </a:lnTo>
                      <a:lnTo>
                        <a:pt x="33" y="16"/>
                      </a:lnTo>
                      <a:close/>
                      <a:moveTo>
                        <a:pt x="33" y="16"/>
                      </a:moveTo>
                      <a:lnTo>
                        <a:pt x="33" y="16"/>
                      </a:lnTo>
                      <a:lnTo>
                        <a:pt x="33" y="0"/>
                      </a:lnTo>
                      <a:lnTo>
                        <a:pt x="33" y="16"/>
                      </a:lnTo>
                      <a:close/>
                      <a:moveTo>
                        <a:pt x="33" y="16"/>
                      </a:moveTo>
                      <a:lnTo>
                        <a:pt x="25" y="18"/>
                      </a:lnTo>
                      <a:lnTo>
                        <a:pt x="22" y="21"/>
                      </a:lnTo>
                      <a:lnTo>
                        <a:pt x="10" y="10"/>
                      </a:lnTo>
                      <a:lnTo>
                        <a:pt x="14" y="6"/>
                      </a:lnTo>
                      <a:lnTo>
                        <a:pt x="20" y="2"/>
                      </a:lnTo>
                      <a:lnTo>
                        <a:pt x="25" y="0"/>
                      </a:lnTo>
                      <a:lnTo>
                        <a:pt x="33" y="0"/>
                      </a:lnTo>
                      <a:lnTo>
                        <a:pt x="33" y="16"/>
                      </a:lnTo>
                      <a:close/>
                      <a:moveTo>
                        <a:pt x="22" y="21"/>
                      </a:moveTo>
                      <a:lnTo>
                        <a:pt x="22" y="21"/>
                      </a:lnTo>
                      <a:lnTo>
                        <a:pt x="16" y="16"/>
                      </a:lnTo>
                      <a:lnTo>
                        <a:pt x="22" y="21"/>
                      </a:lnTo>
                      <a:close/>
                      <a:moveTo>
                        <a:pt x="22" y="21"/>
                      </a:moveTo>
                      <a:lnTo>
                        <a:pt x="18" y="25"/>
                      </a:lnTo>
                      <a:lnTo>
                        <a:pt x="16" y="33"/>
                      </a:lnTo>
                      <a:lnTo>
                        <a:pt x="0" y="33"/>
                      </a:lnTo>
                      <a:lnTo>
                        <a:pt x="0" y="25"/>
                      </a:lnTo>
                      <a:lnTo>
                        <a:pt x="2" y="19"/>
                      </a:lnTo>
                      <a:lnTo>
                        <a:pt x="6" y="14"/>
                      </a:lnTo>
                      <a:lnTo>
                        <a:pt x="10" y="10"/>
                      </a:lnTo>
                      <a:lnTo>
                        <a:pt x="22" y="21"/>
                      </a:lnTo>
                      <a:close/>
                      <a:moveTo>
                        <a:pt x="16" y="33"/>
                      </a:moveTo>
                      <a:lnTo>
                        <a:pt x="16" y="33"/>
                      </a:lnTo>
                      <a:lnTo>
                        <a:pt x="0" y="33"/>
                      </a:lnTo>
                      <a:lnTo>
                        <a:pt x="16" y="33"/>
                      </a:lnTo>
                      <a:close/>
                      <a:moveTo>
                        <a:pt x="16" y="33"/>
                      </a:moveTo>
                      <a:lnTo>
                        <a:pt x="16" y="33"/>
                      </a:lnTo>
                      <a:lnTo>
                        <a:pt x="0" y="33"/>
                      </a:lnTo>
                      <a:lnTo>
                        <a:pt x="16" y="33"/>
                      </a:lnTo>
                      <a:close/>
                      <a:moveTo>
                        <a:pt x="16" y="33"/>
                      </a:moveTo>
                      <a:lnTo>
                        <a:pt x="18" y="39"/>
                      </a:lnTo>
                      <a:lnTo>
                        <a:pt x="22" y="44"/>
                      </a:lnTo>
                      <a:lnTo>
                        <a:pt x="10" y="56"/>
                      </a:lnTo>
                      <a:lnTo>
                        <a:pt x="6" y="50"/>
                      </a:lnTo>
                      <a:lnTo>
                        <a:pt x="2" y="46"/>
                      </a:lnTo>
                      <a:lnTo>
                        <a:pt x="0" y="39"/>
                      </a:lnTo>
                      <a:lnTo>
                        <a:pt x="0" y="33"/>
                      </a:lnTo>
                      <a:lnTo>
                        <a:pt x="16" y="33"/>
                      </a:lnTo>
                      <a:close/>
                      <a:moveTo>
                        <a:pt x="22" y="44"/>
                      </a:moveTo>
                      <a:lnTo>
                        <a:pt x="25" y="48"/>
                      </a:lnTo>
                      <a:lnTo>
                        <a:pt x="33" y="50"/>
                      </a:lnTo>
                      <a:lnTo>
                        <a:pt x="33" y="66"/>
                      </a:lnTo>
                      <a:lnTo>
                        <a:pt x="25" y="66"/>
                      </a:lnTo>
                      <a:lnTo>
                        <a:pt x="20" y="64"/>
                      </a:lnTo>
                      <a:lnTo>
                        <a:pt x="14" y="60"/>
                      </a:lnTo>
                      <a:lnTo>
                        <a:pt x="10" y="56"/>
                      </a:lnTo>
                      <a:lnTo>
                        <a:pt x="22" y="44"/>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72" name="Freeform 92"/>
                <p:cNvSpPr>
                  <a:spLocks noEditPoints="1"/>
                </p:cNvSpPr>
                <p:nvPr/>
              </p:nvSpPr>
              <p:spPr bwMode="auto">
                <a:xfrm>
                  <a:off x="2516" y="1800"/>
                  <a:ext cx="34" cy="46"/>
                </a:xfrm>
                <a:custGeom>
                  <a:avLst/>
                  <a:gdLst>
                    <a:gd name="T0" fmla="*/ 3 w 66"/>
                    <a:gd name="T1" fmla="*/ 12 h 66"/>
                    <a:gd name="T2" fmla="*/ 3 w 66"/>
                    <a:gd name="T3" fmla="*/ 15 h 66"/>
                    <a:gd name="T4" fmla="*/ 3 w 66"/>
                    <a:gd name="T5" fmla="*/ 12 h 66"/>
                    <a:gd name="T6" fmla="*/ 3 w 66"/>
                    <a:gd name="T7" fmla="*/ 10 h 66"/>
                    <a:gd name="T8" fmla="*/ 4 w 66"/>
                    <a:gd name="T9" fmla="*/ 14 h 66"/>
                    <a:gd name="T10" fmla="*/ 3 w 66"/>
                    <a:gd name="T11" fmla="*/ 15 h 66"/>
                    <a:gd name="T12" fmla="*/ 3 w 66"/>
                    <a:gd name="T13" fmla="*/ 12 h 66"/>
                    <a:gd name="T14" fmla="*/ 4 w 66"/>
                    <a:gd name="T15" fmla="*/ 9 h 66"/>
                    <a:gd name="T16" fmla="*/ 5 w 66"/>
                    <a:gd name="T17" fmla="*/ 8 h 66"/>
                    <a:gd name="T18" fmla="*/ 5 w 66"/>
                    <a:gd name="T19" fmla="*/ 10 h 66"/>
                    <a:gd name="T20" fmla="*/ 4 w 66"/>
                    <a:gd name="T21" fmla="*/ 13 h 66"/>
                    <a:gd name="T22" fmla="*/ 4 w 66"/>
                    <a:gd name="T23" fmla="*/ 8 h 66"/>
                    <a:gd name="T24" fmla="*/ 5 w 66"/>
                    <a:gd name="T25" fmla="*/ 8 h 66"/>
                    <a:gd name="T26" fmla="*/ 4 w 66"/>
                    <a:gd name="T27" fmla="*/ 8 h 66"/>
                    <a:gd name="T28" fmla="*/ 4 w 66"/>
                    <a:gd name="T29" fmla="*/ 8 h 66"/>
                    <a:gd name="T30" fmla="*/ 5 w 66"/>
                    <a:gd name="T31" fmla="*/ 8 h 66"/>
                    <a:gd name="T32" fmla="*/ 4 w 66"/>
                    <a:gd name="T33" fmla="*/ 8 h 66"/>
                    <a:gd name="T34" fmla="*/ 3 w 66"/>
                    <a:gd name="T35" fmla="*/ 5 h 66"/>
                    <a:gd name="T36" fmla="*/ 4 w 66"/>
                    <a:gd name="T37" fmla="*/ 3 h 66"/>
                    <a:gd name="T38" fmla="*/ 5 w 66"/>
                    <a:gd name="T39" fmla="*/ 6 h 66"/>
                    <a:gd name="T40" fmla="*/ 4 w 66"/>
                    <a:gd name="T41" fmla="*/ 8 h 66"/>
                    <a:gd name="T42" fmla="*/ 3 w 66"/>
                    <a:gd name="T43" fmla="*/ 5 h 66"/>
                    <a:gd name="T44" fmla="*/ 3 w 66"/>
                    <a:gd name="T45" fmla="*/ 5 h 66"/>
                    <a:gd name="T46" fmla="*/ 3 w 66"/>
                    <a:gd name="T47" fmla="*/ 4 h 66"/>
                    <a:gd name="T48" fmla="*/ 3 w 66"/>
                    <a:gd name="T49" fmla="*/ 0 h 66"/>
                    <a:gd name="T50" fmla="*/ 3 w 66"/>
                    <a:gd name="T51" fmla="*/ 1 h 66"/>
                    <a:gd name="T52" fmla="*/ 4 w 66"/>
                    <a:gd name="T53" fmla="*/ 2 h 66"/>
                    <a:gd name="T54" fmla="*/ 3 w 66"/>
                    <a:gd name="T55" fmla="*/ 4 h 66"/>
                    <a:gd name="T56" fmla="*/ 3 w 66"/>
                    <a:gd name="T57" fmla="*/ 0 h 66"/>
                    <a:gd name="T58" fmla="*/ 3 w 66"/>
                    <a:gd name="T59" fmla="*/ 4 h 66"/>
                    <a:gd name="T60" fmla="*/ 3 w 66"/>
                    <a:gd name="T61" fmla="*/ 4 h 66"/>
                    <a:gd name="T62" fmla="*/ 3 w 66"/>
                    <a:gd name="T63" fmla="*/ 0 h 66"/>
                    <a:gd name="T64" fmla="*/ 3 w 66"/>
                    <a:gd name="T65" fmla="*/ 4 h 66"/>
                    <a:gd name="T66" fmla="*/ 2 w 66"/>
                    <a:gd name="T67" fmla="*/ 5 h 66"/>
                    <a:gd name="T68" fmla="*/ 1 w 66"/>
                    <a:gd name="T69" fmla="*/ 1 h 66"/>
                    <a:gd name="T70" fmla="*/ 2 w 66"/>
                    <a:gd name="T71" fmla="*/ 0 h 66"/>
                    <a:gd name="T72" fmla="*/ 3 w 66"/>
                    <a:gd name="T73" fmla="*/ 4 h 66"/>
                    <a:gd name="T74" fmla="*/ 2 w 66"/>
                    <a:gd name="T75" fmla="*/ 5 h 66"/>
                    <a:gd name="T76" fmla="*/ 2 w 66"/>
                    <a:gd name="T77" fmla="*/ 5 h 66"/>
                    <a:gd name="T78" fmla="*/ 2 w 66"/>
                    <a:gd name="T79" fmla="*/ 6 h 66"/>
                    <a:gd name="T80" fmla="*/ 0 w 66"/>
                    <a:gd name="T81" fmla="*/ 8 h 66"/>
                    <a:gd name="T82" fmla="*/ 1 w 66"/>
                    <a:gd name="T83" fmla="*/ 4 h 66"/>
                    <a:gd name="T84" fmla="*/ 1 w 66"/>
                    <a:gd name="T85" fmla="*/ 2 h 66"/>
                    <a:gd name="T86" fmla="*/ 1 w 66"/>
                    <a:gd name="T87" fmla="*/ 8 h 66"/>
                    <a:gd name="T88" fmla="*/ 0 w 66"/>
                    <a:gd name="T89" fmla="*/ 8 h 66"/>
                    <a:gd name="T90" fmla="*/ 1 w 66"/>
                    <a:gd name="T91" fmla="*/ 8 h 66"/>
                    <a:gd name="T92" fmla="*/ 1 w 66"/>
                    <a:gd name="T93" fmla="*/ 8 h 66"/>
                    <a:gd name="T94" fmla="*/ 0 w 66"/>
                    <a:gd name="T95" fmla="*/ 8 h 66"/>
                    <a:gd name="T96" fmla="*/ 1 w 66"/>
                    <a:gd name="T97" fmla="*/ 8 h 66"/>
                    <a:gd name="T98" fmla="*/ 2 w 66"/>
                    <a:gd name="T99" fmla="*/ 10 h 66"/>
                    <a:gd name="T100" fmla="*/ 1 w 66"/>
                    <a:gd name="T101" fmla="*/ 12 h 66"/>
                    <a:gd name="T102" fmla="*/ 0 w 66"/>
                    <a:gd name="T103" fmla="*/ 9 h 66"/>
                    <a:gd name="T104" fmla="*/ 1 w 66"/>
                    <a:gd name="T105" fmla="*/ 8 h 66"/>
                    <a:gd name="T106" fmla="*/ 2 w 66"/>
                    <a:gd name="T107" fmla="*/ 11 h 66"/>
                    <a:gd name="T108" fmla="*/ 3 w 66"/>
                    <a:gd name="T109" fmla="*/ 15 h 66"/>
                    <a:gd name="T110" fmla="*/ 2 w 66"/>
                    <a:gd name="T111" fmla="*/ 15 h 66"/>
                    <a:gd name="T112" fmla="*/ 1 w 66"/>
                    <a:gd name="T113" fmla="*/ 13 h 66"/>
                    <a:gd name="T114" fmla="*/ 3 w 66"/>
                    <a:gd name="T115" fmla="*/ 12 h 66"/>
                    <a:gd name="T116" fmla="*/ 3 w 66"/>
                    <a:gd name="T117" fmla="*/ 15 h 66"/>
                    <a:gd name="T118" fmla="*/ 3 w 66"/>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6"/>
                    <a:gd name="T182" fmla="*/ 66 w 66"/>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6">
                      <a:moveTo>
                        <a:pt x="33" y="50"/>
                      </a:moveTo>
                      <a:lnTo>
                        <a:pt x="33" y="50"/>
                      </a:lnTo>
                      <a:lnTo>
                        <a:pt x="33" y="66"/>
                      </a:lnTo>
                      <a:lnTo>
                        <a:pt x="33" y="50"/>
                      </a:lnTo>
                      <a:close/>
                      <a:moveTo>
                        <a:pt x="33" y="50"/>
                      </a:moveTo>
                      <a:lnTo>
                        <a:pt x="41" y="48"/>
                      </a:lnTo>
                      <a:lnTo>
                        <a:pt x="44" y="44"/>
                      </a:lnTo>
                      <a:lnTo>
                        <a:pt x="56" y="56"/>
                      </a:lnTo>
                      <a:lnTo>
                        <a:pt x="52" y="60"/>
                      </a:lnTo>
                      <a:lnTo>
                        <a:pt x="46" y="64"/>
                      </a:lnTo>
                      <a:lnTo>
                        <a:pt x="41" y="66"/>
                      </a:lnTo>
                      <a:lnTo>
                        <a:pt x="33" y="66"/>
                      </a:lnTo>
                      <a:lnTo>
                        <a:pt x="33" y="50"/>
                      </a:lnTo>
                      <a:close/>
                      <a:moveTo>
                        <a:pt x="44" y="44"/>
                      </a:moveTo>
                      <a:lnTo>
                        <a:pt x="48" y="39"/>
                      </a:lnTo>
                      <a:lnTo>
                        <a:pt x="50" y="33"/>
                      </a:lnTo>
                      <a:lnTo>
                        <a:pt x="66" y="33"/>
                      </a:lnTo>
                      <a:lnTo>
                        <a:pt x="66" y="39"/>
                      </a:lnTo>
                      <a:lnTo>
                        <a:pt x="64" y="46"/>
                      </a:lnTo>
                      <a:lnTo>
                        <a:pt x="60" y="50"/>
                      </a:lnTo>
                      <a:lnTo>
                        <a:pt x="56" y="56"/>
                      </a:lnTo>
                      <a:lnTo>
                        <a:pt x="44" y="44"/>
                      </a:lnTo>
                      <a:close/>
                      <a:moveTo>
                        <a:pt x="50" y="33"/>
                      </a:moveTo>
                      <a:lnTo>
                        <a:pt x="50" y="33"/>
                      </a:lnTo>
                      <a:lnTo>
                        <a:pt x="66" y="33"/>
                      </a:lnTo>
                      <a:lnTo>
                        <a:pt x="50" y="33"/>
                      </a:lnTo>
                      <a:close/>
                      <a:moveTo>
                        <a:pt x="50" y="33"/>
                      </a:moveTo>
                      <a:lnTo>
                        <a:pt x="50" y="33"/>
                      </a:lnTo>
                      <a:lnTo>
                        <a:pt x="66" y="33"/>
                      </a:lnTo>
                      <a:lnTo>
                        <a:pt x="50" y="33"/>
                      </a:lnTo>
                      <a:close/>
                      <a:moveTo>
                        <a:pt x="50" y="33"/>
                      </a:moveTo>
                      <a:lnTo>
                        <a:pt x="48" y="25"/>
                      </a:lnTo>
                      <a:lnTo>
                        <a:pt x="44" y="21"/>
                      </a:lnTo>
                      <a:lnTo>
                        <a:pt x="56" y="10"/>
                      </a:lnTo>
                      <a:lnTo>
                        <a:pt x="60" y="14"/>
                      </a:lnTo>
                      <a:lnTo>
                        <a:pt x="64" y="19"/>
                      </a:lnTo>
                      <a:lnTo>
                        <a:pt x="66" y="25"/>
                      </a:lnTo>
                      <a:lnTo>
                        <a:pt x="66" y="33"/>
                      </a:lnTo>
                      <a:lnTo>
                        <a:pt x="50" y="33"/>
                      </a:lnTo>
                      <a:close/>
                      <a:moveTo>
                        <a:pt x="44" y="21"/>
                      </a:moveTo>
                      <a:lnTo>
                        <a:pt x="44" y="21"/>
                      </a:lnTo>
                      <a:lnTo>
                        <a:pt x="50" y="16"/>
                      </a:lnTo>
                      <a:lnTo>
                        <a:pt x="44" y="21"/>
                      </a:lnTo>
                      <a:close/>
                      <a:moveTo>
                        <a:pt x="44" y="21"/>
                      </a:moveTo>
                      <a:lnTo>
                        <a:pt x="41" y="18"/>
                      </a:lnTo>
                      <a:lnTo>
                        <a:pt x="33" y="16"/>
                      </a:lnTo>
                      <a:lnTo>
                        <a:pt x="33" y="0"/>
                      </a:lnTo>
                      <a:lnTo>
                        <a:pt x="41" y="0"/>
                      </a:lnTo>
                      <a:lnTo>
                        <a:pt x="46" y="2"/>
                      </a:lnTo>
                      <a:lnTo>
                        <a:pt x="52" y="6"/>
                      </a:lnTo>
                      <a:lnTo>
                        <a:pt x="56" y="10"/>
                      </a:lnTo>
                      <a:lnTo>
                        <a:pt x="44" y="21"/>
                      </a:lnTo>
                      <a:close/>
                      <a:moveTo>
                        <a:pt x="33" y="16"/>
                      </a:moveTo>
                      <a:lnTo>
                        <a:pt x="33" y="16"/>
                      </a:lnTo>
                      <a:lnTo>
                        <a:pt x="33" y="0"/>
                      </a:lnTo>
                      <a:lnTo>
                        <a:pt x="33" y="16"/>
                      </a:lnTo>
                      <a:close/>
                      <a:moveTo>
                        <a:pt x="33" y="16"/>
                      </a:moveTo>
                      <a:lnTo>
                        <a:pt x="33" y="16"/>
                      </a:lnTo>
                      <a:lnTo>
                        <a:pt x="33" y="0"/>
                      </a:lnTo>
                      <a:lnTo>
                        <a:pt x="33" y="16"/>
                      </a:lnTo>
                      <a:close/>
                      <a:moveTo>
                        <a:pt x="33" y="16"/>
                      </a:moveTo>
                      <a:lnTo>
                        <a:pt x="27" y="18"/>
                      </a:lnTo>
                      <a:lnTo>
                        <a:pt x="21" y="21"/>
                      </a:lnTo>
                      <a:lnTo>
                        <a:pt x="10" y="10"/>
                      </a:lnTo>
                      <a:lnTo>
                        <a:pt x="14" y="6"/>
                      </a:lnTo>
                      <a:lnTo>
                        <a:pt x="19" y="2"/>
                      </a:lnTo>
                      <a:lnTo>
                        <a:pt x="27" y="0"/>
                      </a:lnTo>
                      <a:lnTo>
                        <a:pt x="33" y="0"/>
                      </a:lnTo>
                      <a:lnTo>
                        <a:pt x="33" y="16"/>
                      </a:lnTo>
                      <a:close/>
                      <a:moveTo>
                        <a:pt x="21" y="21"/>
                      </a:moveTo>
                      <a:lnTo>
                        <a:pt x="21" y="21"/>
                      </a:lnTo>
                      <a:lnTo>
                        <a:pt x="16" y="16"/>
                      </a:lnTo>
                      <a:lnTo>
                        <a:pt x="21" y="21"/>
                      </a:lnTo>
                      <a:close/>
                      <a:moveTo>
                        <a:pt x="21" y="21"/>
                      </a:moveTo>
                      <a:lnTo>
                        <a:pt x="18" y="25"/>
                      </a:lnTo>
                      <a:lnTo>
                        <a:pt x="16" y="33"/>
                      </a:lnTo>
                      <a:lnTo>
                        <a:pt x="0" y="33"/>
                      </a:lnTo>
                      <a:lnTo>
                        <a:pt x="0" y="25"/>
                      </a:lnTo>
                      <a:lnTo>
                        <a:pt x="2" y="19"/>
                      </a:lnTo>
                      <a:lnTo>
                        <a:pt x="6" y="14"/>
                      </a:lnTo>
                      <a:lnTo>
                        <a:pt x="10" y="10"/>
                      </a:lnTo>
                      <a:lnTo>
                        <a:pt x="21" y="21"/>
                      </a:lnTo>
                      <a:close/>
                      <a:moveTo>
                        <a:pt x="16" y="33"/>
                      </a:moveTo>
                      <a:lnTo>
                        <a:pt x="16" y="33"/>
                      </a:lnTo>
                      <a:lnTo>
                        <a:pt x="0" y="33"/>
                      </a:lnTo>
                      <a:lnTo>
                        <a:pt x="16" y="33"/>
                      </a:lnTo>
                      <a:close/>
                      <a:moveTo>
                        <a:pt x="16" y="33"/>
                      </a:moveTo>
                      <a:lnTo>
                        <a:pt x="16" y="33"/>
                      </a:lnTo>
                      <a:lnTo>
                        <a:pt x="0" y="33"/>
                      </a:lnTo>
                      <a:lnTo>
                        <a:pt x="16" y="33"/>
                      </a:lnTo>
                      <a:close/>
                      <a:moveTo>
                        <a:pt x="16" y="33"/>
                      </a:moveTo>
                      <a:lnTo>
                        <a:pt x="18" y="39"/>
                      </a:lnTo>
                      <a:lnTo>
                        <a:pt x="21" y="44"/>
                      </a:lnTo>
                      <a:lnTo>
                        <a:pt x="10" y="56"/>
                      </a:lnTo>
                      <a:lnTo>
                        <a:pt x="6" y="50"/>
                      </a:lnTo>
                      <a:lnTo>
                        <a:pt x="2" y="46"/>
                      </a:lnTo>
                      <a:lnTo>
                        <a:pt x="0" y="39"/>
                      </a:lnTo>
                      <a:lnTo>
                        <a:pt x="0" y="33"/>
                      </a:lnTo>
                      <a:lnTo>
                        <a:pt x="16" y="33"/>
                      </a:lnTo>
                      <a:close/>
                      <a:moveTo>
                        <a:pt x="21" y="44"/>
                      </a:moveTo>
                      <a:lnTo>
                        <a:pt x="27" y="48"/>
                      </a:lnTo>
                      <a:lnTo>
                        <a:pt x="33" y="50"/>
                      </a:lnTo>
                      <a:lnTo>
                        <a:pt x="33" y="66"/>
                      </a:lnTo>
                      <a:lnTo>
                        <a:pt x="27" y="66"/>
                      </a:lnTo>
                      <a:lnTo>
                        <a:pt x="19" y="64"/>
                      </a:lnTo>
                      <a:lnTo>
                        <a:pt x="14" y="60"/>
                      </a:lnTo>
                      <a:lnTo>
                        <a:pt x="10" y="56"/>
                      </a:lnTo>
                      <a:lnTo>
                        <a:pt x="21" y="44"/>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73" name="Freeform 93"/>
                <p:cNvSpPr>
                  <a:spLocks noEditPoints="1"/>
                </p:cNvSpPr>
                <p:nvPr/>
              </p:nvSpPr>
              <p:spPr bwMode="auto">
                <a:xfrm>
                  <a:off x="2527" y="1800"/>
                  <a:ext cx="35" cy="46"/>
                </a:xfrm>
                <a:custGeom>
                  <a:avLst/>
                  <a:gdLst>
                    <a:gd name="T0" fmla="*/ 3 w 68"/>
                    <a:gd name="T1" fmla="*/ 12 h 66"/>
                    <a:gd name="T2" fmla="*/ 3 w 68"/>
                    <a:gd name="T3" fmla="*/ 15 h 66"/>
                    <a:gd name="T4" fmla="*/ 3 w 68"/>
                    <a:gd name="T5" fmla="*/ 12 h 66"/>
                    <a:gd name="T6" fmla="*/ 3 w 68"/>
                    <a:gd name="T7" fmla="*/ 10 h 66"/>
                    <a:gd name="T8" fmla="*/ 4 w 68"/>
                    <a:gd name="T9" fmla="*/ 14 h 66"/>
                    <a:gd name="T10" fmla="*/ 3 w 68"/>
                    <a:gd name="T11" fmla="*/ 15 h 66"/>
                    <a:gd name="T12" fmla="*/ 3 w 68"/>
                    <a:gd name="T13" fmla="*/ 12 h 66"/>
                    <a:gd name="T14" fmla="*/ 4 w 68"/>
                    <a:gd name="T15" fmla="*/ 9 h 66"/>
                    <a:gd name="T16" fmla="*/ 5 w 68"/>
                    <a:gd name="T17" fmla="*/ 8 h 66"/>
                    <a:gd name="T18" fmla="*/ 5 w 68"/>
                    <a:gd name="T19" fmla="*/ 10 h 66"/>
                    <a:gd name="T20" fmla="*/ 4 w 68"/>
                    <a:gd name="T21" fmla="*/ 13 h 66"/>
                    <a:gd name="T22" fmla="*/ 4 w 68"/>
                    <a:gd name="T23" fmla="*/ 8 h 66"/>
                    <a:gd name="T24" fmla="*/ 5 w 68"/>
                    <a:gd name="T25" fmla="*/ 8 h 66"/>
                    <a:gd name="T26" fmla="*/ 4 w 68"/>
                    <a:gd name="T27" fmla="*/ 8 h 66"/>
                    <a:gd name="T28" fmla="*/ 4 w 68"/>
                    <a:gd name="T29" fmla="*/ 8 h 66"/>
                    <a:gd name="T30" fmla="*/ 5 w 68"/>
                    <a:gd name="T31" fmla="*/ 8 h 66"/>
                    <a:gd name="T32" fmla="*/ 4 w 68"/>
                    <a:gd name="T33" fmla="*/ 8 h 66"/>
                    <a:gd name="T34" fmla="*/ 3 w 68"/>
                    <a:gd name="T35" fmla="*/ 5 h 66"/>
                    <a:gd name="T36" fmla="*/ 4 w 68"/>
                    <a:gd name="T37" fmla="*/ 3 h 66"/>
                    <a:gd name="T38" fmla="*/ 5 w 68"/>
                    <a:gd name="T39" fmla="*/ 6 h 66"/>
                    <a:gd name="T40" fmla="*/ 4 w 68"/>
                    <a:gd name="T41" fmla="*/ 8 h 66"/>
                    <a:gd name="T42" fmla="*/ 3 w 68"/>
                    <a:gd name="T43" fmla="*/ 5 h 66"/>
                    <a:gd name="T44" fmla="*/ 3 w 68"/>
                    <a:gd name="T45" fmla="*/ 5 h 66"/>
                    <a:gd name="T46" fmla="*/ 3 w 68"/>
                    <a:gd name="T47" fmla="*/ 4 h 66"/>
                    <a:gd name="T48" fmla="*/ 3 w 68"/>
                    <a:gd name="T49" fmla="*/ 0 h 66"/>
                    <a:gd name="T50" fmla="*/ 3 w 68"/>
                    <a:gd name="T51" fmla="*/ 1 h 66"/>
                    <a:gd name="T52" fmla="*/ 4 w 68"/>
                    <a:gd name="T53" fmla="*/ 2 h 66"/>
                    <a:gd name="T54" fmla="*/ 3 w 68"/>
                    <a:gd name="T55" fmla="*/ 4 h 66"/>
                    <a:gd name="T56" fmla="*/ 3 w 68"/>
                    <a:gd name="T57" fmla="*/ 0 h 66"/>
                    <a:gd name="T58" fmla="*/ 3 w 68"/>
                    <a:gd name="T59" fmla="*/ 4 h 66"/>
                    <a:gd name="T60" fmla="*/ 3 w 68"/>
                    <a:gd name="T61" fmla="*/ 4 h 66"/>
                    <a:gd name="T62" fmla="*/ 3 w 68"/>
                    <a:gd name="T63" fmla="*/ 0 h 66"/>
                    <a:gd name="T64" fmla="*/ 3 w 68"/>
                    <a:gd name="T65" fmla="*/ 4 h 66"/>
                    <a:gd name="T66" fmla="*/ 2 w 68"/>
                    <a:gd name="T67" fmla="*/ 5 h 66"/>
                    <a:gd name="T68" fmla="*/ 1 w 68"/>
                    <a:gd name="T69" fmla="*/ 1 h 66"/>
                    <a:gd name="T70" fmla="*/ 2 w 68"/>
                    <a:gd name="T71" fmla="*/ 0 h 66"/>
                    <a:gd name="T72" fmla="*/ 3 w 68"/>
                    <a:gd name="T73" fmla="*/ 4 h 66"/>
                    <a:gd name="T74" fmla="*/ 2 w 68"/>
                    <a:gd name="T75" fmla="*/ 5 h 66"/>
                    <a:gd name="T76" fmla="*/ 2 w 68"/>
                    <a:gd name="T77" fmla="*/ 5 h 66"/>
                    <a:gd name="T78" fmla="*/ 2 w 68"/>
                    <a:gd name="T79" fmla="*/ 6 h 66"/>
                    <a:gd name="T80" fmla="*/ 0 w 68"/>
                    <a:gd name="T81" fmla="*/ 8 h 66"/>
                    <a:gd name="T82" fmla="*/ 1 w 68"/>
                    <a:gd name="T83" fmla="*/ 4 h 66"/>
                    <a:gd name="T84" fmla="*/ 1 w 68"/>
                    <a:gd name="T85" fmla="*/ 2 h 66"/>
                    <a:gd name="T86" fmla="*/ 1 w 68"/>
                    <a:gd name="T87" fmla="*/ 8 h 66"/>
                    <a:gd name="T88" fmla="*/ 0 w 68"/>
                    <a:gd name="T89" fmla="*/ 8 h 66"/>
                    <a:gd name="T90" fmla="*/ 1 w 68"/>
                    <a:gd name="T91" fmla="*/ 8 h 66"/>
                    <a:gd name="T92" fmla="*/ 1 w 68"/>
                    <a:gd name="T93" fmla="*/ 8 h 66"/>
                    <a:gd name="T94" fmla="*/ 0 w 68"/>
                    <a:gd name="T95" fmla="*/ 8 h 66"/>
                    <a:gd name="T96" fmla="*/ 1 w 68"/>
                    <a:gd name="T97" fmla="*/ 8 h 66"/>
                    <a:gd name="T98" fmla="*/ 2 w 68"/>
                    <a:gd name="T99" fmla="*/ 10 h 66"/>
                    <a:gd name="T100" fmla="*/ 1 w 68"/>
                    <a:gd name="T101" fmla="*/ 12 h 66"/>
                    <a:gd name="T102" fmla="*/ 0 w 68"/>
                    <a:gd name="T103" fmla="*/ 9 h 66"/>
                    <a:gd name="T104" fmla="*/ 1 w 68"/>
                    <a:gd name="T105" fmla="*/ 8 h 66"/>
                    <a:gd name="T106" fmla="*/ 2 w 68"/>
                    <a:gd name="T107" fmla="*/ 11 h 66"/>
                    <a:gd name="T108" fmla="*/ 3 w 68"/>
                    <a:gd name="T109" fmla="*/ 15 h 66"/>
                    <a:gd name="T110" fmla="*/ 2 w 68"/>
                    <a:gd name="T111" fmla="*/ 15 h 66"/>
                    <a:gd name="T112" fmla="*/ 1 w 68"/>
                    <a:gd name="T113" fmla="*/ 13 h 66"/>
                    <a:gd name="T114" fmla="*/ 3 w 68"/>
                    <a:gd name="T115" fmla="*/ 12 h 66"/>
                    <a:gd name="T116" fmla="*/ 3 w 68"/>
                    <a:gd name="T117" fmla="*/ 15 h 66"/>
                    <a:gd name="T118" fmla="*/ 3 w 68"/>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
                    <a:gd name="T181" fmla="*/ 0 h 66"/>
                    <a:gd name="T182" fmla="*/ 68 w 68"/>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 h="66">
                      <a:moveTo>
                        <a:pt x="33" y="50"/>
                      </a:moveTo>
                      <a:lnTo>
                        <a:pt x="33" y="50"/>
                      </a:lnTo>
                      <a:lnTo>
                        <a:pt x="33" y="66"/>
                      </a:lnTo>
                      <a:lnTo>
                        <a:pt x="33" y="50"/>
                      </a:lnTo>
                      <a:close/>
                      <a:moveTo>
                        <a:pt x="33" y="50"/>
                      </a:moveTo>
                      <a:lnTo>
                        <a:pt x="41" y="48"/>
                      </a:lnTo>
                      <a:lnTo>
                        <a:pt x="47" y="44"/>
                      </a:lnTo>
                      <a:lnTo>
                        <a:pt x="58" y="56"/>
                      </a:lnTo>
                      <a:lnTo>
                        <a:pt x="52" y="60"/>
                      </a:lnTo>
                      <a:lnTo>
                        <a:pt x="47" y="64"/>
                      </a:lnTo>
                      <a:lnTo>
                        <a:pt x="41" y="66"/>
                      </a:lnTo>
                      <a:lnTo>
                        <a:pt x="33" y="66"/>
                      </a:lnTo>
                      <a:lnTo>
                        <a:pt x="33" y="50"/>
                      </a:lnTo>
                      <a:close/>
                      <a:moveTo>
                        <a:pt x="47" y="44"/>
                      </a:moveTo>
                      <a:lnTo>
                        <a:pt x="50" y="39"/>
                      </a:lnTo>
                      <a:lnTo>
                        <a:pt x="50" y="33"/>
                      </a:lnTo>
                      <a:lnTo>
                        <a:pt x="68" y="33"/>
                      </a:lnTo>
                      <a:lnTo>
                        <a:pt x="66" y="39"/>
                      </a:lnTo>
                      <a:lnTo>
                        <a:pt x="64" y="46"/>
                      </a:lnTo>
                      <a:lnTo>
                        <a:pt x="62" y="50"/>
                      </a:lnTo>
                      <a:lnTo>
                        <a:pt x="58" y="56"/>
                      </a:lnTo>
                      <a:lnTo>
                        <a:pt x="47" y="44"/>
                      </a:lnTo>
                      <a:close/>
                      <a:moveTo>
                        <a:pt x="50" y="33"/>
                      </a:moveTo>
                      <a:lnTo>
                        <a:pt x="50" y="33"/>
                      </a:lnTo>
                      <a:lnTo>
                        <a:pt x="68" y="33"/>
                      </a:lnTo>
                      <a:lnTo>
                        <a:pt x="50" y="33"/>
                      </a:lnTo>
                      <a:close/>
                      <a:moveTo>
                        <a:pt x="50" y="33"/>
                      </a:moveTo>
                      <a:lnTo>
                        <a:pt x="50" y="33"/>
                      </a:lnTo>
                      <a:lnTo>
                        <a:pt x="68" y="33"/>
                      </a:lnTo>
                      <a:lnTo>
                        <a:pt x="50" y="33"/>
                      </a:lnTo>
                      <a:close/>
                      <a:moveTo>
                        <a:pt x="50" y="33"/>
                      </a:moveTo>
                      <a:lnTo>
                        <a:pt x="50" y="25"/>
                      </a:lnTo>
                      <a:lnTo>
                        <a:pt x="47" y="21"/>
                      </a:lnTo>
                      <a:lnTo>
                        <a:pt x="58" y="10"/>
                      </a:lnTo>
                      <a:lnTo>
                        <a:pt x="62" y="14"/>
                      </a:lnTo>
                      <a:lnTo>
                        <a:pt x="64" y="19"/>
                      </a:lnTo>
                      <a:lnTo>
                        <a:pt x="66" y="25"/>
                      </a:lnTo>
                      <a:lnTo>
                        <a:pt x="68" y="33"/>
                      </a:lnTo>
                      <a:lnTo>
                        <a:pt x="50" y="33"/>
                      </a:lnTo>
                      <a:close/>
                      <a:moveTo>
                        <a:pt x="47" y="21"/>
                      </a:moveTo>
                      <a:lnTo>
                        <a:pt x="47" y="21"/>
                      </a:lnTo>
                      <a:lnTo>
                        <a:pt x="52" y="16"/>
                      </a:lnTo>
                      <a:lnTo>
                        <a:pt x="47" y="21"/>
                      </a:lnTo>
                      <a:close/>
                      <a:moveTo>
                        <a:pt x="47" y="21"/>
                      </a:moveTo>
                      <a:lnTo>
                        <a:pt x="41" y="18"/>
                      </a:lnTo>
                      <a:lnTo>
                        <a:pt x="33" y="16"/>
                      </a:lnTo>
                      <a:lnTo>
                        <a:pt x="33" y="0"/>
                      </a:lnTo>
                      <a:lnTo>
                        <a:pt x="41" y="0"/>
                      </a:lnTo>
                      <a:lnTo>
                        <a:pt x="47" y="2"/>
                      </a:lnTo>
                      <a:lnTo>
                        <a:pt x="52" y="6"/>
                      </a:lnTo>
                      <a:lnTo>
                        <a:pt x="58" y="10"/>
                      </a:lnTo>
                      <a:lnTo>
                        <a:pt x="47" y="21"/>
                      </a:lnTo>
                      <a:close/>
                      <a:moveTo>
                        <a:pt x="33" y="16"/>
                      </a:moveTo>
                      <a:lnTo>
                        <a:pt x="33" y="16"/>
                      </a:lnTo>
                      <a:lnTo>
                        <a:pt x="33" y="0"/>
                      </a:lnTo>
                      <a:lnTo>
                        <a:pt x="33" y="16"/>
                      </a:lnTo>
                      <a:close/>
                      <a:moveTo>
                        <a:pt x="33" y="16"/>
                      </a:moveTo>
                      <a:lnTo>
                        <a:pt x="33" y="16"/>
                      </a:lnTo>
                      <a:lnTo>
                        <a:pt x="33" y="0"/>
                      </a:lnTo>
                      <a:lnTo>
                        <a:pt x="33" y="16"/>
                      </a:lnTo>
                      <a:close/>
                      <a:moveTo>
                        <a:pt x="33" y="16"/>
                      </a:moveTo>
                      <a:lnTo>
                        <a:pt x="27" y="18"/>
                      </a:lnTo>
                      <a:lnTo>
                        <a:pt x="22" y="21"/>
                      </a:lnTo>
                      <a:lnTo>
                        <a:pt x="10" y="10"/>
                      </a:lnTo>
                      <a:lnTo>
                        <a:pt x="16" y="6"/>
                      </a:lnTo>
                      <a:lnTo>
                        <a:pt x="22" y="2"/>
                      </a:lnTo>
                      <a:lnTo>
                        <a:pt x="27" y="0"/>
                      </a:lnTo>
                      <a:lnTo>
                        <a:pt x="33" y="0"/>
                      </a:lnTo>
                      <a:lnTo>
                        <a:pt x="33" y="16"/>
                      </a:lnTo>
                      <a:close/>
                      <a:moveTo>
                        <a:pt x="22" y="21"/>
                      </a:moveTo>
                      <a:lnTo>
                        <a:pt x="22" y="21"/>
                      </a:lnTo>
                      <a:lnTo>
                        <a:pt x="16" y="16"/>
                      </a:lnTo>
                      <a:lnTo>
                        <a:pt x="22" y="21"/>
                      </a:lnTo>
                      <a:close/>
                      <a:moveTo>
                        <a:pt x="22" y="21"/>
                      </a:moveTo>
                      <a:lnTo>
                        <a:pt x="18" y="25"/>
                      </a:lnTo>
                      <a:lnTo>
                        <a:pt x="16" y="33"/>
                      </a:lnTo>
                      <a:lnTo>
                        <a:pt x="0" y="33"/>
                      </a:lnTo>
                      <a:lnTo>
                        <a:pt x="0" y="25"/>
                      </a:lnTo>
                      <a:lnTo>
                        <a:pt x="2" y="19"/>
                      </a:lnTo>
                      <a:lnTo>
                        <a:pt x="6" y="14"/>
                      </a:lnTo>
                      <a:lnTo>
                        <a:pt x="10" y="10"/>
                      </a:lnTo>
                      <a:lnTo>
                        <a:pt x="22" y="21"/>
                      </a:lnTo>
                      <a:close/>
                      <a:moveTo>
                        <a:pt x="16" y="33"/>
                      </a:moveTo>
                      <a:lnTo>
                        <a:pt x="16" y="33"/>
                      </a:lnTo>
                      <a:lnTo>
                        <a:pt x="0" y="33"/>
                      </a:lnTo>
                      <a:lnTo>
                        <a:pt x="16" y="33"/>
                      </a:lnTo>
                      <a:close/>
                      <a:moveTo>
                        <a:pt x="16" y="33"/>
                      </a:moveTo>
                      <a:lnTo>
                        <a:pt x="16" y="33"/>
                      </a:lnTo>
                      <a:lnTo>
                        <a:pt x="0" y="33"/>
                      </a:lnTo>
                      <a:lnTo>
                        <a:pt x="16" y="33"/>
                      </a:lnTo>
                      <a:close/>
                      <a:moveTo>
                        <a:pt x="16" y="33"/>
                      </a:moveTo>
                      <a:lnTo>
                        <a:pt x="18" y="39"/>
                      </a:lnTo>
                      <a:lnTo>
                        <a:pt x="22" y="44"/>
                      </a:lnTo>
                      <a:lnTo>
                        <a:pt x="10" y="56"/>
                      </a:lnTo>
                      <a:lnTo>
                        <a:pt x="6" y="50"/>
                      </a:lnTo>
                      <a:lnTo>
                        <a:pt x="2" y="46"/>
                      </a:lnTo>
                      <a:lnTo>
                        <a:pt x="0" y="39"/>
                      </a:lnTo>
                      <a:lnTo>
                        <a:pt x="0" y="33"/>
                      </a:lnTo>
                      <a:lnTo>
                        <a:pt x="16" y="33"/>
                      </a:lnTo>
                      <a:close/>
                      <a:moveTo>
                        <a:pt x="22" y="44"/>
                      </a:moveTo>
                      <a:lnTo>
                        <a:pt x="27" y="48"/>
                      </a:lnTo>
                      <a:lnTo>
                        <a:pt x="33" y="50"/>
                      </a:lnTo>
                      <a:lnTo>
                        <a:pt x="33" y="66"/>
                      </a:lnTo>
                      <a:lnTo>
                        <a:pt x="27" y="66"/>
                      </a:lnTo>
                      <a:lnTo>
                        <a:pt x="22" y="64"/>
                      </a:lnTo>
                      <a:lnTo>
                        <a:pt x="16" y="60"/>
                      </a:lnTo>
                      <a:lnTo>
                        <a:pt x="10" y="56"/>
                      </a:lnTo>
                      <a:lnTo>
                        <a:pt x="22" y="44"/>
                      </a:lnTo>
                      <a:close/>
                      <a:moveTo>
                        <a:pt x="33" y="50"/>
                      </a:moveTo>
                      <a:lnTo>
                        <a:pt x="33" y="50"/>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74" name="Freeform 94"/>
                <p:cNvSpPr>
                  <a:spLocks noEditPoints="1"/>
                </p:cNvSpPr>
                <p:nvPr/>
              </p:nvSpPr>
              <p:spPr bwMode="auto">
                <a:xfrm>
                  <a:off x="2557" y="1800"/>
                  <a:ext cx="35" cy="46"/>
                </a:xfrm>
                <a:custGeom>
                  <a:avLst/>
                  <a:gdLst>
                    <a:gd name="T0" fmla="*/ 3 w 67"/>
                    <a:gd name="T1" fmla="*/ 12 h 66"/>
                    <a:gd name="T2" fmla="*/ 3 w 67"/>
                    <a:gd name="T3" fmla="*/ 15 h 66"/>
                    <a:gd name="T4" fmla="*/ 3 w 67"/>
                    <a:gd name="T5" fmla="*/ 12 h 66"/>
                    <a:gd name="T6" fmla="*/ 4 w 67"/>
                    <a:gd name="T7" fmla="*/ 10 h 66"/>
                    <a:gd name="T8" fmla="*/ 4 w 67"/>
                    <a:gd name="T9" fmla="*/ 14 h 66"/>
                    <a:gd name="T10" fmla="*/ 3 w 67"/>
                    <a:gd name="T11" fmla="*/ 15 h 66"/>
                    <a:gd name="T12" fmla="*/ 3 w 67"/>
                    <a:gd name="T13" fmla="*/ 12 h 66"/>
                    <a:gd name="T14" fmla="*/ 4 w 67"/>
                    <a:gd name="T15" fmla="*/ 9 h 66"/>
                    <a:gd name="T16" fmla="*/ 5 w 67"/>
                    <a:gd name="T17" fmla="*/ 8 h 66"/>
                    <a:gd name="T18" fmla="*/ 5 w 67"/>
                    <a:gd name="T19" fmla="*/ 10 h 66"/>
                    <a:gd name="T20" fmla="*/ 4 w 67"/>
                    <a:gd name="T21" fmla="*/ 13 h 66"/>
                    <a:gd name="T22" fmla="*/ 4 w 67"/>
                    <a:gd name="T23" fmla="*/ 8 h 66"/>
                    <a:gd name="T24" fmla="*/ 5 w 67"/>
                    <a:gd name="T25" fmla="*/ 8 h 66"/>
                    <a:gd name="T26" fmla="*/ 4 w 67"/>
                    <a:gd name="T27" fmla="*/ 8 h 66"/>
                    <a:gd name="T28" fmla="*/ 4 w 67"/>
                    <a:gd name="T29" fmla="*/ 8 h 66"/>
                    <a:gd name="T30" fmla="*/ 5 w 67"/>
                    <a:gd name="T31" fmla="*/ 8 h 66"/>
                    <a:gd name="T32" fmla="*/ 4 w 67"/>
                    <a:gd name="T33" fmla="*/ 8 h 66"/>
                    <a:gd name="T34" fmla="*/ 4 w 67"/>
                    <a:gd name="T35" fmla="*/ 5 h 66"/>
                    <a:gd name="T36" fmla="*/ 5 w 67"/>
                    <a:gd name="T37" fmla="*/ 3 h 66"/>
                    <a:gd name="T38" fmla="*/ 5 w 67"/>
                    <a:gd name="T39" fmla="*/ 6 h 66"/>
                    <a:gd name="T40" fmla="*/ 4 w 67"/>
                    <a:gd name="T41" fmla="*/ 8 h 66"/>
                    <a:gd name="T42" fmla="*/ 4 w 67"/>
                    <a:gd name="T43" fmla="*/ 5 h 66"/>
                    <a:gd name="T44" fmla="*/ 4 w 67"/>
                    <a:gd name="T45" fmla="*/ 5 h 66"/>
                    <a:gd name="T46" fmla="*/ 3 w 67"/>
                    <a:gd name="T47" fmla="*/ 4 h 66"/>
                    <a:gd name="T48" fmla="*/ 3 w 67"/>
                    <a:gd name="T49" fmla="*/ 0 h 66"/>
                    <a:gd name="T50" fmla="*/ 4 w 67"/>
                    <a:gd name="T51" fmla="*/ 1 h 66"/>
                    <a:gd name="T52" fmla="*/ 4 w 67"/>
                    <a:gd name="T53" fmla="*/ 2 h 66"/>
                    <a:gd name="T54" fmla="*/ 3 w 67"/>
                    <a:gd name="T55" fmla="*/ 4 h 66"/>
                    <a:gd name="T56" fmla="*/ 3 w 67"/>
                    <a:gd name="T57" fmla="*/ 0 h 66"/>
                    <a:gd name="T58" fmla="*/ 3 w 67"/>
                    <a:gd name="T59" fmla="*/ 4 h 66"/>
                    <a:gd name="T60" fmla="*/ 3 w 67"/>
                    <a:gd name="T61" fmla="*/ 4 h 66"/>
                    <a:gd name="T62" fmla="*/ 3 w 67"/>
                    <a:gd name="T63" fmla="*/ 0 h 66"/>
                    <a:gd name="T64" fmla="*/ 3 w 67"/>
                    <a:gd name="T65" fmla="*/ 4 h 66"/>
                    <a:gd name="T66" fmla="*/ 2 w 67"/>
                    <a:gd name="T67" fmla="*/ 5 h 66"/>
                    <a:gd name="T68" fmla="*/ 1 w 67"/>
                    <a:gd name="T69" fmla="*/ 1 h 66"/>
                    <a:gd name="T70" fmla="*/ 2 w 67"/>
                    <a:gd name="T71" fmla="*/ 0 h 66"/>
                    <a:gd name="T72" fmla="*/ 3 w 67"/>
                    <a:gd name="T73" fmla="*/ 4 h 66"/>
                    <a:gd name="T74" fmla="*/ 2 w 67"/>
                    <a:gd name="T75" fmla="*/ 5 h 66"/>
                    <a:gd name="T76" fmla="*/ 2 w 67"/>
                    <a:gd name="T77" fmla="*/ 5 h 66"/>
                    <a:gd name="T78" fmla="*/ 2 w 67"/>
                    <a:gd name="T79" fmla="*/ 6 h 66"/>
                    <a:gd name="T80" fmla="*/ 0 w 67"/>
                    <a:gd name="T81" fmla="*/ 8 h 66"/>
                    <a:gd name="T82" fmla="*/ 1 w 67"/>
                    <a:gd name="T83" fmla="*/ 4 h 66"/>
                    <a:gd name="T84" fmla="*/ 1 w 67"/>
                    <a:gd name="T85" fmla="*/ 2 h 66"/>
                    <a:gd name="T86" fmla="*/ 2 w 67"/>
                    <a:gd name="T87" fmla="*/ 8 h 66"/>
                    <a:gd name="T88" fmla="*/ 0 w 67"/>
                    <a:gd name="T89" fmla="*/ 8 h 66"/>
                    <a:gd name="T90" fmla="*/ 2 w 67"/>
                    <a:gd name="T91" fmla="*/ 8 h 66"/>
                    <a:gd name="T92" fmla="*/ 2 w 67"/>
                    <a:gd name="T93" fmla="*/ 8 h 66"/>
                    <a:gd name="T94" fmla="*/ 0 w 67"/>
                    <a:gd name="T95" fmla="*/ 8 h 66"/>
                    <a:gd name="T96" fmla="*/ 2 w 67"/>
                    <a:gd name="T97" fmla="*/ 8 h 66"/>
                    <a:gd name="T98" fmla="*/ 2 w 67"/>
                    <a:gd name="T99" fmla="*/ 10 h 66"/>
                    <a:gd name="T100" fmla="*/ 1 w 67"/>
                    <a:gd name="T101" fmla="*/ 12 h 66"/>
                    <a:gd name="T102" fmla="*/ 1 w 67"/>
                    <a:gd name="T103" fmla="*/ 9 h 66"/>
                    <a:gd name="T104" fmla="*/ 2 w 67"/>
                    <a:gd name="T105" fmla="*/ 8 h 66"/>
                    <a:gd name="T106" fmla="*/ 2 w 67"/>
                    <a:gd name="T107" fmla="*/ 11 h 66"/>
                    <a:gd name="T108" fmla="*/ 3 w 67"/>
                    <a:gd name="T109" fmla="*/ 15 h 66"/>
                    <a:gd name="T110" fmla="*/ 2 w 67"/>
                    <a:gd name="T111" fmla="*/ 15 h 66"/>
                    <a:gd name="T112" fmla="*/ 1 w 67"/>
                    <a:gd name="T113" fmla="*/ 13 h 66"/>
                    <a:gd name="T114" fmla="*/ 3 w 67"/>
                    <a:gd name="T115" fmla="*/ 12 h 66"/>
                    <a:gd name="T116" fmla="*/ 3 w 67"/>
                    <a:gd name="T117" fmla="*/ 15 h 66"/>
                    <a:gd name="T118" fmla="*/ 3 w 67"/>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6"/>
                    <a:gd name="T182" fmla="*/ 67 w 67"/>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6">
                      <a:moveTo>
                        <a:pt x="35" y="50"/>
                      </a:moveTo>
                      <a:lnTo>
                        <a:pt x="35" y="50"/>
                      </a:lnTo>
                      <a:lnTo>
                        <a:pt x="35" y="66"/>
                      </a:lnTo>
                      <a:lnTo>
                        <a:pt x="35" y="50"/>
                      </a:lnTo>
                      <a:close/>
                      <a:moveTo>
                        <a:pt x="35" y="50"/>
                      </a:moveTo>
                      <a:lnTo>
                        <a:pt x="40" y="48"/>
                      </a:lnTo>
                      <a:lnTo>
                        <a:pt x="46" y="44"/>
                      </a:lnTo>
                      <a:lnTo>
                        <a:pt x="58" y="56"/>
                      </a:lnTo>
                      <a:lnTo>
                        <a:pt x="52" y="60"/>
                      </a:lnTo>
                      <a:lnTo>
                        <a:pt x="46" y="64"/>
                      </a:lnTo>
                      <a:lnTo>
                        <a:pt x="40" y="66"/>
                      </a:lnTo>
                      <a:lnTo>
                        <a:pt x="35" y="66"/>
                      </a:lnTo>
                      <a:lnTo>
                        <a:pt x="35" y="50"/>
                      </a:lnTo>
                      <a:close/>
                      <a:moveTo>
                        <a:pt x="46" y="44"/>
                      </a:moveTo>
                      <a:lnTo>
                        <a:pt x="50" y="39"/>
                      </a:lnTo>
                      <a:lnTo>
                        <a:pt x="50" y="33"/>
                      </a:lnTo>
                      <a:lnTo>
                        <a:pt x="67" y="33"/>
                      </a:lnTo>
                      <a:lnTo>
                        <a:pt x="65" y="39"/>
                      </a:lnTo>
                      <a:lnTo>
                        <a:pt x="64" y="46"/>
                      </a:lnTo>
                      <a:lnTo>
                        <a:pt x="62" y="50"/>
                      </a:lnTo>
                      <a:lnTo>
                        <a:pt x="58" y="56"/>
                      </a:lnTo>
                      <a:lnTo>
                        <a:pt x="46" y="44"/>
                      </a:lnTo>
                      <a:close/>
                      <a:moveTo>
                        <a:pt x="50" y="33"/>
                      </a:moveTo>
                      <a:lnTo>
                        <a:pt x="50" y="33"/>
                      </a:lnTo>
                      <a:lnTo>
                        <a:pt x="67" y="33"/>
                      </a:lnTo>
                      <a:lnTo>
                        <a:pt x="50" y="33"/>
                      </a:lnTo>
                      <a:close/>
                      <a:moveTo>
                        <a:pt x="50" y="33"/>
                      </a:moveTo>
                      <a:lnTo>
                        <a:pt x="50" y="33"/>
                      </a:lnTo>
                      <a:lnTo>
                        <a:pt x="67" y="33"/>
                      </a:lnTo>
                      <a:lnTo>
                        <a:pt x="50" y="33"/>
                      </a:lnTo>
                      <a:close/>
                      <a:moveTo>
                        <a:pt x="50" y="33"/>
                      </a:moveTo>
                      <a:lnTo>
                        <a:pt x="50" y="25"/>
                      </a:lnTo>
                      <a:lnTo>
                        <a:pt x="46" y="21"/>
                      </a:lnTo>
                      <a:lnTo>
                        <a:pt x="58" y="10"/>
                      </a:lnTo>
                      <a:lnTo>
                        <a:pt x="62" y="14"/>
                      </a:lnTo>
                      <a:lnTo>
                        <a:pt x="64" y="19"/>
                      </a:lnTo>
                      <a:lnTo>
                        <a:pt x="65" y="25"/>
                      </a:lnTo>
                      <a:lnTo>
                        <a:pt x="67" y="33"/>
                      </a:lnTo>
                      <a:lnTo>
                        <a:pt x="50" y="33"/>
                      </a:lnTo>
                      <a:close/>
                      <a:moveTo>
                        <a:pt x="46" y="21"/>
                      </a:moveTo>
                      <a:lnTo>
                        <a:pt x="46" y="21"/>
                      </a:lnTo>
                      <a:lnTo>
                        <a:pt x="52" y="16"/>
                      </a:lnTo>
                      <a:lnTo>
                        <a:pt x="46" y="21"/>
                      </a:lnTo>
                      <a:close/>
                      <a:moveTo>
                        <a:pt x="46" y="21"/>
                      </a:moveTo>
                      <a:lnTo>
                        <a:pt x="40" y="18"/>
                      </a:lnTo>
                      <a:lnTo>
                        <a:pt x="35" y="16"/>
                      </a:lnTo>
                      <a:lnTo>
                        <a:pt x="35" y="0"/>
                      </a:lnTo>
                      <a:lnTo>
                        <a:pt x="40" y="0"/>
                      </a:lnTo>
                      <a:lnTo>
                        <a:pt x="46" y="2"/>
                      </a:lnTo>
                      <a:lnTo>
                        <a:pt x="52" y="6"/>
                      </a:lnTo>
                      <a:lnTo>
                        <a:pt x="58" y="10"/>
                      </a:lnTo>
                      <a:lnTo>
                        <a:pt x="46" y="21"/>
                      </a:lnTo>
                      <a:close/>
                      <a:moveTo>
                        <a:pt x="35" y="16"/>
                      </a:moveTo>
                      <a:lnTo>
                        <a:pt x="35" y="16"/>
                      </a:lnTo>
                      <a:lnTo>
                        <a:pt x="35" y="0"/>
                      </a:lnTo>
                      <a:lnTo>
                        <a:pt x="35" y="16"/>
                      </a:lnTo>
                      <a:close/>
                      <a:moveTo>
                        <a:pt x="35" y="16"/>
                      </a:moveTo>
                      <a:lnTo>
                        <a:pt x="33" y="16"/>
                      </a:lnTo>
                      <a:lnTo>
                        <a:pt x="33" y="0"/>
                      </a:lnTo>
                      <a:lnTo>
                        <a:pt x="35" y="0"/>
                      </a:lnTo>
                      <a:lnTo>
                        <a:pt x="35" y="16"/>
                      </a:lnTo>
                      <a:close/>
                      <a:moveTo>
                        <a:pt x="33" y="16"/>
                      </a:moveTo>
                      <a:lnTo>
                        <a:pt x="27" y="18"/>
                      </a:lnTo>
                      <a:lnTo>
                        <a:pt x="21" y="21"/>
                      </a:lnTo>
                      <a:lnTo>
                        <a:pt x="10" y="10"/>
                      </a:lnTo>
                      <a:lnTo>
                        <a:pt x="15" y="6"/>
                      </a:lnTo>
                      <a:lnTo>
                        <a:pt x="21" y="2"/>
                      </a:lnTo>
                      <a:lnTo>
                        <a:pt x="27" y="0"/>
                      </a:lnTo>
                      <a:lnTo>
                        <a:pt x="33" y="0"/>
                      </a:lnTo>
                      <a:lnTo>
                        <a:pt x="33" y="16"/>
                      </a:lnTo>
                      <a:close/>
                      <a:moveTo>
                        <a:pt x="21" y="21"/>
                      </a:moveTo>
                      <a:lnTo>
                        <a:pt x="21" y="21"/>
                      </a:lnTo>
                      <a:lnTo>
                        <a:pt x="15" y="16"/>
                      </a:lnTo>
                      <a:lnTo>
                        <a:pt x="21" y="21"/>
                      </a:lnTo>
                      <a:close/>
                      <a:moveTo>
                        <a:pt x="21" y="21"/>
                      </a:moveTo>
                      <a:lnTo>
                        <a:pt x="17" y="25"/>
                      </a:lnTo>
                      <a:lnTo>
                        <a:pt x="17" y="33"/>
                      </a:lnTo>
                      <a:lnTo>
                        <a:pt x="0" y="33"/>
                      </a:lnTo>
                      <a:lnTo>
                        <a:pt x="2" y="25"/>
                      </a:lnTo>
                      <a:lnTo>
                        <a:pt x="4" y="19"/>
                      </a:lnTo>
                      <a:lnTo>
                        <a:pt x="6" y="14"/>
                      </a:lnTo>
                      <a:lnTo>
                        <a:pt x="10" y="10"/>
                      </a:lnTo>
                      <a:lnTo>
                        <a:pt x="21" y="21"/>
                      </a:lnTo>
                      <a:close/>
                      <a:moveTo>
                        <a:pt x="17" y="33"/>
                      </a:moveTo>
                      <a:lnTo>
                        <a:pt x="17" y="33"/>
                      </a:lnTo>
                      <a:lnTo>
                        <a:pt x="0" y="33"/>
                      </a:lnTo>
                      <a:lnTo>
                        <a:pt x="17" y="33"/>
                      </a:lnTo>
                      <a:close/>
                      <a:moveTo>
                        <a:pt x="17" y="33"/>
                      </a:moveTo>
                      <a:lnTo>
                        <a:pt x="17" y="33"/>
                      </a:lnTo>
                      <a:lnTo>
                        <a:pt x="0" y="33"/>
                      </a:lnTo>
                      <a:lnTo>
                        <a:pt x="17" y="33"/>
                      </a:lnTo>
                      <a:close/>
                      <a:moveTo>
                        <a:pt x="17" y="33"/>
                      </a:moveTo>
                      <a:lnTo>
                        <a:pt x="17" y="39"/>
                      </a:lnTo>
                      <a:lnTo>
                        <a:pt x="21" y="44"/>
                      </a:lnTo>
                      <a:lnTo>
                        <a:pt x="10" y="56"/>
                      </a:lnTo>
                      <a:lnTo>
                        <a:pt x="6" y="50"/>
                      </a:lnTo>
                      <a:lnTo>
                        <a:pt x="4" y="46"/>
                      </a:lnTo>
                      <a:lnTo>
                        <a:pt x="2" y="39"/>
                      </a:lnTo>
                      <a:lnTo>
                        <a:pt x="0" y="33"/>
                      </a:lnTo>
                      <a:lnTo>
                        <a:pt x="17" y="33"/>
                      </a:lnTo>
                      <a:close/>
                      <a:moveTo>
                        <a:pt x="21" y="44"/>
                      </a:moveTo>
                      <a:lnTo>
                        <a:pt x="27" y="48"/>
                      </a:lnTo>
                      <a:lnTo>
                        <a:pt x="33" y="50"/>
                      </a:lnTo>
                      <a:lnTo>
                        <a:pt x="33" y="66"/>
                      </a:lnTo>
                      <a:lnTo>
                        <a:pt x="27" y="66"/>
                      </a:lnTo>
                      <a:lnTo>
                        <a:pt x="21" y="64"/>
                      </a:lnTo>
                      <a:lnTo>
                        <a:pt x="15" y="60"/>
                      </a:lnTo>
                      <a:lnTo>
                        <a:pt x="10" y="56"/>
                      </a:lnTo>
                      <a:lnTo>
                        <a:pt x="21" y="44"/>
                      </a:lnTo>
                      <a:close/>
                      <a:moveTo>
                        <a:pt x="33" y="50"/>
                      </a:moveTo>
                      <a:lnTo>
                        <a:pt x="35" y="50"/>
                      </a:lnTo>
                      <a:lnTo>
                        <a:pt x="35" y="66"/>
                      </a:lnTo>
                      <a:lnTo>
                        <a:pt x="33" y="66"/>
                      </a:lnTo>
                      <a:lnTo>
                        <a:pt x="33" y="50"/>
                      </a:lnTo>
                      <a:close/>
                    </a:path>
                  </a:pathLst>
                </a:custGeom>
                <a:solidFill>
                  <a:srgbClr val="FF9900"/>
                </a:solidFill>
                <a:ln w="9525">
                  <a:solidFill>
                    <a:srgbClr val="FF9900"/>
                  </a:solidFill>
                  <a:round/>
                  <a:headEnd/>
                  <a:tailEnd/>
                </a:ln>
              </p:spPr>
              <p:txBody>
                <a:bodyPr/>
                <a:lstStyle/>
                <a:p>
                  <a:endParaRPr lang="es-ES"/>
                </a:p>
              </p:txBody>
            </p:sp>
            <p:sp>
              <p:nvSpPr>
                <p:cNvPr id="1575" name="Freeform 95"/>
                <p:cNvSpPr>
                  <a:spLocks noEditPoints="1"/>
                </p:cNvSpPr>
                <p:nvPr/>
              </p:nvSpPr>
              <p:spPr bwMode="auto">
                <a:xfrm>
                  <a:off x="2614" y="1800"/>
                  <a:ext cx="34" cy="46"/>
                </a:xfrm>
                <a:custGeom>
                  <a:avLst/>
                  <a:gdLst>
                    <a:gd name="T0" fmla="*/ 3 w 65"/>
                    <a:gd name="T1" fmla="*/ 12 h 66"/>
                    <a:gd name="T2" fmla="*/ 3 w 65"/>
                    <a:gd name="T3" fmla="*/ 15 h 66"/>
                    <a:gd name="T4" fmla="*/ 3 w 65"/>
                    <a:gd name="T5" fmla="*/ 12 h 66"/>
                    <a:gd name="T6" fmla="*/ 3 w 65"/>
                    <a:gd name="T7" fmla="*/ 10 h 66"/>
                    <a:gd name="T8" fmla="*/ 4 w 65"/>
                    <a:gd name="T9" fmla="*/ 14 h 66"/>
                    <a:gd name="T10" fmla="*/ 3 w 65"/>
                    <a:gd name="T11" fmla="*/ 15 h 66"/>
                    <a:gd name="T12" fmla="*/ 3 w 65"/>
                    <a:gd name="T13" fmla="*/ 12 h 66"/>
                    <a:gd name="T14" fmla="*/ 4 w 65"/>
                    <a:gd name="T15" fmla="*/ 9 h 66"/>
                    <a:gd name="T16" fmla="*/ 5 w 65"/>
                    <a:gd name="T17" fmla="*/ 8 h 66"/>
                    <a:gd name="T18" fmla="*/ 5 w 65"/>
                    <a:gd name="T19" fmla="*/ 10 h 66"/>
                    <a:gd name="T20" fmla="*/ 4 w 65"/>
                    <a:gd name="T21" fmla="*/ 13 h 66"/>
                    <a:gd name="T22" fmla="*/ 4 w 65"/>
                    <a:gd name="T23" fmla="*/ 8 h 66"/>
                    <a:gd name="T24" fmla="*/ 5 w 65"/>
                    <a:gd name="T25" fmla="*/ 8 h 66"/>
                    <a:gd name="T26" fmla="*/ 4 w 65"/>
                    <a:gd name="T27" fmla="*/ 8 h 66"/>
                    <a:gd name="T28" fmla="*/ 4 w 65"/>
                    <a:gd name="T29" fmla="*/ 8 h 66"/>
                    <a:gd name="T30" fmla="*/ 5 w 65"/>
                    <a:gd name="T31" fmla="*/ 8 h 66"/>
                    <a:gd name="T32" fmla="*/ 4 w 65"/>
                    <a:gd name="T33" fmla="*/ 8 h 66"/>
                    <a:gd name="T34" fmla="*/ 3 w 65"/>
                    <a:gd name="T35" fmla="*/ 5 h 66"/>
                    <a:gd name="T36" fmla="*/ 4 w 65"/>
                    <a:gd name="T37" fmla="*/ 3 h 66"/>
                    <a:gd name="T38" fmla="*/ 5 w 65"/>
                    <a:gd name="T39" fmla="*/ 6 h 66"/>
                    <a:gd name="T40" fmla="*/ 4 w 65"/>
                    <a:gd name="T41" fmla="*/ 8 h 66"/>
                    <a:gd name="T42" fmla="*/ 3 w 65"/>
                    <a:gd name="T43" fmla="*/ 5 h 66"/>
                    <a:gd name="T44" fmla="*/ 3 w 65"/>
                    <a:gd name="T45" fmla="*/ 5 h 66"/>
                    <a:gd name="T46" fmla="*/ 3 w 65"/>
                    <a:gd name="T47" fmla="*/ 4 h 66"/>
                    <a:gd name="T48" fmla="*/ 3 w 65"/>
                    <a:gd name="T49" fmla="*/ 0 h 66"/>
                    <a:gd name="T50" fmla="*/ 4 w 65"/>
                    <a:gd name="T51" fmla="*/ 1 h 66"/>
                    <a:gd name="T52" fmla="*/ 4 w 65"/>
                    <a:gd name="T53" fmla="*/ 2 h 66"/>
                    <a:gd name="T54" fmla="*/ 3 w 65"/>
                    <a:gd name="T55" fmla="*/ 4 h 66"/>
                    <a:gd name="T56" fmla="*/ 3 w 65"/>
                    <a:gd name="T57" fmla="*/ 0 h 66"/>
                    <a:gd name="T58" fmla="*/ 3 w 65"/>
                    <a:gd name="T59" fmla="*/ 4 h 66"/>
                    <a:gd name="T60" fmla="*/ 3 w 65"/>
                    <a:gd name="T61" fmla="*/ 4 h 66"/>
                    <a:gd name="T62" fmla="*/ 3 w 65"/>
                    <a:gd name="T63" fmla="*/ 0 h 66"/>
                    <a:gd name="T64" fmla="*/ 3 w 65"/>
                    <a:gd name="T65" fmla="*/ 4 h 66"/>
                    <a:gd name="T66" fmla="*/ 2 w 65"/>
                    <a:gd name="T67" fmla="*/ 5 h 66"/>
                    <a:gd name="T68" fmla="*/ 1 w 65"/>
                    <a:gd name="T69" fmla="*/ 1 h 66"/>
                    <a:gd name="T70" fmla="*/ 2 w 65"/>
                    <a:gd name="T71" fmla="*/ 0 h 66"/>
                    <a:gd name="T72" fmla="*/ 3 w 65"/>
                    <a:gd name="T73" fmla="*/ 4 h 66"/>
                    <a:gd name="T74" fmla="*/ 2 w 65"/>
                    <a:gd name="T75" fmla="*/ 5 h 66"/>
                    <a:gd name="T76" fmla="*/ 2 w 65"/>
                    <a:gd name="T77" fmla="*/ 5 h 66"/>
                    <a:gd name="T78" fmla="*/ 2 w 65"/>
                    <a:gd name="T79" fmla="*/ 6 h 66"/>
                    <a:gd name="T80" fmla="*/ 0 w 65"/>
                    <a:gd name="T81" fmla="*/ 8 h 66"/>
                    <a:gd name="T82" fmla="*/ 1 w 65"/>
                    <a:gd name="T83" fmla="*/ 4 h 66"/>
                    <a:gd name="T84" fmla="*/ 1 w 65"/>
                    <a:gd name="T85" fmla="*/ 2 h 66"/>
                    <a:gd name="T86" fmla="*/ 1 w 65"/>
                    <a:gd name="T87" fmla="*/ 8 h 66"/>
                    <a:gd name="T88" fmla="*/ 0 w 65"/>
                    <a:gd name="T89" fmla="*/ 8 h 66"/>
                    <a:gd name="T90" fmla="*/ 1 w 65"/>
                    <a:gd name="T91" fmla="*/ 8 h 66"/>
                    <a:gd name="T92" fmla="*/ 1 w 65"/>
                    <a:gd name="T93" fmla="*/ 8 h 66"/>
                    <a:gd name="T94" fmla="*/ 0 w 65"/>
                    <a:gd name="T95" fmla="*/ 8 h 66"/>
                    <a:gd name="T96" fmla="*/ 1 w 65"/>
                    <a:gd name="T97" fmla="*/ 8 h 66"/>
                    <a:gd name="T98" fmla="*/ 2 w 65"/>
                    <a:gd name="T99" fmla="*/ 10 h 66"/>
                    <a:gd name="T100" fmla="*/ 1 w 65"/>
                    <a:gd name="T101" fmla="*/ 12 h 66"/>
                    <a:gd name="T102" fmla="*/ 0 w 65"/>
                    <a:gd name="T103" fmla="*/ 9 h 66"/>
                    <a:gd name="T104" fmla="*/ 1 w 65"/>
                    <a:gd name="T105" fmla="*/ 8 h 66"/>
                    <a:gd name="T106" fmla="*/ 2 w 65"/>
                    <a:gd name="T107" fmla="*/ 11 h 66"/>
                    <a:gd name="T108" fmla="*/ 3 w 65"/>
                    <a:gd name="T109" fmla="*/ 15 h 66"/>
                    <a:gd name="T110" fmla="*/ 2 w 65"/>
                    <a:gd name="T111" fmla="*/ 15 h 66"/>
                    <a:gd name="T112" fmla="*/ 1 w 65"/>
                    <a:gd name="T113" fmla="*/ 13 h 66"/>
                    <a:gd name="T114" fmla="*/ 3 w 65"/>
                    <a:gd name="T115" fmla="*/ 12 h 66"/>
                    <a:gd name="T116" fmla="*/ 3 w 65"/>
                    <a:gd name="T117" fmla="*/ 15 h 66"/>
                    <a:gd name="T118" fmla="*/ 3 w 65"/>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6"/>
                    <a:gd name="T182" fmla="*/ 65 w 65"/>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6">
                      <a:moveTo>
                        <a:pt x="32" y="50"/>
                      </a:moveTo>
                      <a:lnTo>
                        <a:pt x="32" y="50"/>
                      </a:lnTo>
                      <a:lnTo>
                        <a:pt x="32" y="66"/>
                      </a:lnTo>
                      <a:lnTo>
                        <a:pt x="32" y="50"/>
                      </a:lnTo>
                      <a:close/>
                      <a:moveTo>
                        <a:pt x="32" y="50"/>
                      </a:moveTo>
                      <a:lnTo>
                        <a:pt x="38" y="48"/>
                      </a:lnTo>
                      <a:lnTo>
                        <a:pt x="44" y="44"/>
                      </a:lnTo>
                      <a:lnTo>
                        <a:pt x="56" y="56"/>
                      </a:lnTo>
                      <a:lnTo>
                        <a:pt x="50" y="60"/>
                      </a:lnTo>
                      <a:lnTo>
                        <a:pt x="46" y="64"/>
                      </a:lnTo>
                      <a:lnTo>
                        <a:pt x="38" y="66"/>
                      </a:lnTo>
                      <a:lnTo>
                        <a:pt x="32" y="66"/>
                      </a:lnTo>
                      <a:lnTo>
                        <a:pt x="32" y="50"/>
                      </a:lnTo>
                      <a:close/>
                      <a:moveTo>
                        <a:pt x="44" y="44"/>
                      </a:moveTo>
                      <a:lnTo>
                        <a:pt x="48" y="39"/>
                      </a:lnTo>
                      <a:lnTo>
                        <a:pt x="50" y="33"/>
                      </a:lnTo>
                      <a:lnTo>
                        <a:pt x="65" y="33"/>
                      </a:lnTo>
                      <a:lnTo>
                        <a:pt x="65" y="39"/>
                      </a:lnTo>
                      <a:lnTo>
                        <a:pt x="63" y="46"/>
                      </a:lnTo>
                      <a:lnTo>
                        <a:pt x="59" y="50"/>
                      </a:lnTo>
                      <a:lnTo>
                        <a:pt x="56" y="56"/>
                      </a:lnTo>
                      <a:lnTo>
                        <a:pt x="44" y="44"/>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6" y="10"/>
                      </a:lnTo>
                      <a:lnTo>
                        <a:pt x="59" y="14"/>
                      </a:lnTo>
                      <a:lnTo>
                        <a:pt x="63" y="19"/>
                      </a:lnTo>
                      <a:lnTo>
                        <a:pt x="65" y="25"/>
                      </a:lnTo>
                      <a:lnTo>
                        <a:pt x="65" y="33"/>
                      </a:lnTo>
                      <a:lnTo>
                        <a:pt x="50" y="33"/>
                      </a:lnTo>
                      <a:close/>
                      <a:moveTo>
                        <a:pt x="44" y="21"/>
                      </a:moveTo>
                      <a:lnTo>
                        <a:pt x="44" y="21"/>
                      </a:lnTo>
                      <a:lnTo>
                        <a:pt x="50" y="16"/>
                      </a:lnTo>
                      <a:lnTo>
                        <a:pt x="44" y="21"/>
                      </a:lnTo>
                      <a:close/>
                      <a:moveTo>
                        <a:pt x="44" y="21"/>
                      </a:moveTo>
                      <a:lnTo>
                        <a:pt x="38" y="18"/>
                      </a:lnTo>
                      <a:lnTo>
                        <a:pt x="32" y="16"/>
                      </a:lnTo>
                      <a:lnTo>
                        <a:pt x="32" y="0"/>
                      </a:lnTo>
                      <a:lnTo>
                        <a:pt x="38" y="0"/>
                      </a:lnTo>
                      <a:lnTo>
                        <a:pt x="46" y="2"/>
                      </a:lnTo>
                      <a:lnTo>
                        <a:pt x="50" y="6"/>
                      </a:lnTo>
                      <a:lnTo>
                        <a:pt x="56" y="10"/>
                      </a:lnTo>
                      <a:lnTo>
                        <a:pt x="44" y="21"/>
                      </a:lnTo>
                      <a:close/>
                      <a:moveTo>
                        <a:pt x="32" y="16"/>
                      </a:moveTo>
                      <a:lnTo>
                        <a:pt x="32" y="16"/>
                      </a:lnTo>
                      <a:lnTo>
                        <a:pt x="32" y="0"/>
                      </a:lnTo>
                      <a:lnTo>
                        <a:pt x="32" y="16"/>
                      </a:lnTo>
                      <a:close/>
                      <a:moveTo>
                        <a:pt x="32" y="16"/>
                      </a:moveTo>
                      <a:lnTo>
                        <a:pt x="32" y="16"/>
                      </a:lnTo>
                      <a:lnTo>
                        <a:pt x="32" y="0"/>
                      </a:lnTo>
                      <a:lnTo>
                        <a:pt x="32" y="16"/>
                      </a:lnTo>
                      <a:close/>
                      <a:moveTo>
                        <a:pt x="32" y="16"/>
                      </a:moveTo>
                      <a:lnTo>
                        <a:pt x="25" y="18"/>
                      </a:lnTo>
                      <a:lnTo>
                        <a:pt x="19" y="21"/>
                      </a:lnTo>
                      <a:lnTo>
                        <a:pt x="9" y="10"/>
                      </a:lnTo>
                      <a:lnTo>
                        <a:pt x="13" y="6"/>
                      </a:lnTo>
                      <a:lnTo>
                        <a:pt x="19" y="2"/>
                      </a:lnTo>
                      <a:lnTo>
                        <a:pt x="25" y="0"/>
                      </a:lnTo>
                      <a:lnTo>
                        <a:pt x="32" y="0"/>
                      </a:lnTo>
                      <a:lnTo>
                        <a:pt x="32" y="16"/>
                      </a:lnTo>
                      <a:close/>
                      <a:moveTo>
                        <a:pt x="19" y="21"/>
                      </a:moveTo>
                      <a:lnTo>
                        <a:pt x="19" y="21"/>
                      </a:lnTo>
                      <a:lnTo>
                        <a:pt x="15" y="16"/>
                      </a:lnTo>
                      <a:lnTo>
                        <a:pt x="19" y="21"/>
                      </a:lnTo>
                      <a:close/>
                      <a:moveTo>
                        <a:pt x="19" y="21"/>
                      </a:moveTo>
                      <a:lnTo>
                        <a:pt x="17" y="25"/>
                      </a:lnTo>
                      <a:lnTo>
                        <a:pt x="15" y="33"/>
                      </a:lnTo>
                      <a:lnTo>
                        <a:pt x="0" y="33"/>
                      </a:lnTo>
                      <a:lnTo>
                        <a:pt x="0" y="25"/>
                      </a:lnTo>
                      <a:lnTo>
                        <a:pt x="2" y="19"/>
                      </a:lnTo>
                      <a:lnTo>
                        <a:pt x="4" y="14"/>
                      </a:lnTo>
                      <a:lnTo>
                        <a:pt x="9" y="10"/>
                      </a:lnTo>
                      <a:lnTo>
                        <a:pt x="19"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19" y="44"/>
                      </a:lnTo>
                      <a:lnTo>
                        <a:pt x="9" y="56"/>
                      </a:lnTo>
                      <a:lnTo>
                        <a:pt x="4" y="50"/>
                      </a:lnTo>
                      <a:lnTo>
                        <a:pt x="2" y="46"/>
                      </a:lnTo>
                      <a:lnTo>
                        <a:pt x="0" y="39"/>
                      </a:lnTo>
                      <a:lnTo>
                        <a:pt x="0" y="33"/>
                      </a:lnTo>
                      <a:lnTo>
                        <a:pt x="15" y="33"/>
                      </a:lnTo>
                      <a:close/>
                      <a:moveTo>
                        <a:pt x="19" y="44"/>
                      </a:moveTo>
                      <a:lnTo>
                        <a:pt x="25" y="48"/>
                      </a:lnTo>
                      <a:lnTo>
                        <a:pt x="32" y="50"/>
                      </a:lnTo>
                      <a:lnTo>
                        <a:pt x="32" y="66"/>
                      </a:lnTo>
                      <a:lnTo>
                        <a:pt x="25" y="66"/>
                      </a:lnTo>
                      <a:lnTo>
                        <a:pt x="19" y="64"/>
                      </a:lnTo>
                      <a:lnTo>
                        <a:pt x="13" y="60"/>
                      </a:lnTo>
                      <a:lnTo>
                        <a:pt x="9" y="56"/>
                      </a:lnTo>
                      <a:lnTo>
                        <a:pt x="19" y="44"/>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76" name="Freeform 96"/>
                <p:cNvSpPr>
                  <a:spLocks noEditPoints="1"/>
                </p:cNvSpPr>
                <p:nvPr/>
              </p:nvSpPr>
              <p:spPr bwMode="auto">
                <a:xfrm>
                  <a:off x="2785" y="1800"/>
                  <a:ext cx="34" cy="46"/>
                </a:xfrm>
                <a:custGeom>
                  <a:avLst/>
                  <a:gdLst>
                    <a:gd name="T0" fmla="*/ 3 w 65"/>
                    <a:gd name="T1" fmla="*/ 12 h 66"/>
                    <a:gd name="T2" fmla="*/ 3 w 65"/>
                    <a:gd name="T3" fmla="*/ 15 h 66"/>
                    <a:gd name="T4" fmla="*/ 3 w 65"/>
                    <a:gd name="T5" fmla="*/ 12 h 66"/>
                    <a:gd name="T6" fmla="*/ 3 w 65"/>
                    <a:gd name="T7" fmla="*/ 10 h 66"/>
                    <a:gd name="T8" fmla="*/ 4 w 65"/>
                    <a:gd name="T9" fmla="*/ 14 h 66"/>
                    <a:gd name="T10" fmla="*/ 3 w 65"/>
                    <a:gd name="T11" fmla="*/ 15 h 66"/>
                    <a:gd name="T12" fmla="*/ 3 w 65"/>
                    <a:gd name="T13" fmla="*/ 12 h 66"/>
                    <a:gd name="T14" fmla="*/ 4 w 65"/>
                    <a:gd name="T15" fmla="*/ 9 h 66"/>
                    <a:gd name="T16" fmla="*/ 5 w 65"/>
                    <a:gd name="T17" fmla="*/ 8 h 66"/>
                    <a:gd name="T18" fmla="*/ 5 w 65"/>
                    <a:gd name="T19" fmla="*/ 10 h 66"/>
                    <a:gd name="T20" fmla="*/ 4 w 65"/>
                    <a:gd name="T21" fmla="*/ 13 h 66"/>
                    <a:gd name="T22" fmla="*/ 4 w 65"/>
                    <a:gd name="T23" fmla="*/ 8 h 66"/>
                    <a:gd name="T24" fmla="*/ 5 w 65"/>
                    <a:gd name="T25" fmla="*/ 8 h 66"/>
                    <a:gd name="T26" fmla="*/ 4 w 65"/>
                    <a:gd name="T27" fmla="*/ 8 h 66"/>
                    <a:gd name="T28" fmla="*/ 4 w 65"/>
                    <a:gd name="T29" fmla="*/ 8 h 66"/>
                    <a:gd name="T30" fmla="*/ 5 w 65"/>
                    <a:gd name="T31" fmla="*/ 8 h 66"/>
                    <a:gd name="T32" fmla="*/ 4 w 65"/>
                    <a:gd name="T33" fmla="*/ 8 h 66"/>
                    <a:gd name="T34" fmla="*/ 3 w 65"/>
                    <a:gd name="T35" fmla="*/ 5 h 66"/>
                    <a:gd name="T36" fmla="*/ 4 w 65"/>
                    <a:gd name="T37" fmla="*/ 3 h 66"/>
                    <a:gd name="T38" fmla="*/ 5 w 65"/>
                    <a:gd name="T39" fmla="*/ 6 h 66"/>
                    <a:gd name="T40" fmla="*/ 4 w 65"/>
                    <a:gd name="T41" fmla="*/ 8 h 66"/>
                    <a:gd name="T42" fmla="*/ 3 w 65"/>
                    <a:gd name="T43" fmla="*/ 5 h 66"/>
                    <a:gd name="T44" fmla="*/ 3 w 65"/>
                    <a:gd name="T45" fmla="*/ 5 h 66"/>
                    <a:gd name="T46" fmla="*/ 3 w 65"/>
                    <a:gd name="T47" fmla="*/ 4 h 66"/>
                    <a:gd name="T48" fmla="*/ 3 w 65"/>
                    <a:gd name="T49" fmla="*/ 0 h 66"/>
                    <a:gd name="T50" fmla="*/ 4 w 65"/>
                    <a:gd name="T51" fmla="*/ 1 h 66"/>
                    <a:gd name="T52" fmla="*/ 4 w 65"/>
                    <a:gd name="T53" fmla="*/ 2 h 66"/>
                    <a:gd name="T54" fmla="*/ 3 w 65"/>
                    <a:gd name="T55" fmla="*/ 4 h 66"/>
                    <a:gd name="T56" fmla="*/ 3 w 65"/>
                    <a:gd name="T57" fmla="*/ 0 h 66"/>
                    <a:gd name="T58" fmla="*/ 3 w 65"/>
                    <a:gd name="T59" fmla="*/ 4 h 66"/>
                    <a:gd name="T60" fmla="*/ 3 w 65"/>
                    <a:gd name="T61" fmla="*/ 4 h 66"/>
                    <a:gd name="T62" fmla="*/ 3 w 65"/>
                    <a:gd name="T63" fmla="*/ 0 h 66"/>
                    <a:gd name="T64" fmla="*/ 3 w 65"/>
                    <a:gd name="T65" fmla="*/ 4 h 66"/>
                    <a:gd name="T66" fmla="*/ 2 w 65"/>
                    <a:gd name="T67" fmla="*/ 5 h 66"/>
                    <a:gd name="T68" fmla="*/ 1 w 65"/>
                    <a:gd name="T69" fmla="*/ 1 h 66"/>
                    <a:gd name="T70" fmla="*/ 2 w 65"/>
                    <a:gd name="T71" fmla="*/ 0 h 66"/>
                    <a:gd name="T72" fmla="*/ 3 w 65"/>
                    <a:gd name="T73" fmla="*/ 4 h 66"/>
                    <a:gd name="T74" fmla="*/ 2 w 65"/>
                    <a:gd name="T75" fmla="*/ 5 h 66"/>
                    <a:gd name="T76" fmla="*/ 2 w 65"/>
                    <a:gd name="T77" fmla="*/ 5 h 66"/>
                    <a:gd name="T78" fmla="*/ 2 w 65"/>
                    <a:gd name="T79" fmla="*/ 6 h 66"/>
                    <a:gd name="T80" fmla="*/ 0 w 65"/>
                    <a:gd name="T81" fmla="*/ 8 h 66"/>
                    <a:gd name="T82" fmla="*/ 1 w 65"/>
                    <a:gd name="T83" fmla="*/ 4 h 66"/>
                    <a:gd name="T84" fmla="*/ 1 w 65"/>
                    <a:gd name="T85" fmla="*/ 2 h 66"/>
                    <a:gd name="T86" fmla="*/ 1 w 65"/>
                    <a:gd name="T87" fmla="*/ 8 h 66"/>
                    <a:gd name="T88" fmla="*/ 0 w 65"/>
                    <a:gd name="T89" fmla="*/ 8 h 66"/>
                    <a:gd name="T90" fmla="*/ 1 w 65"/>
                    <a:gd name="T91" fmla="*/ 8 h 66"/>
                    <a:gd name="T92" fmla="*/ 1 w 65"/>
                    <a:gd name="T93" fmla="*/ 8 h 66"/>
                    <a:gd name="T94" fmla="*/ 0 w 65"/>
                    <a:gd name="T95" fmla="*/ 8 h 66"/>
                    <a:gd name="T96" fmla="*/ 1 w 65"/>
                    <a:gd name="T97" fmla="*/ 8 h 66"/>
                    <a:gd name="T98" fmla="*/ 2 w 65"/>
                    <a:gd name="T99" fmla="*/ 10 h 66"/>
                    <a:gd name="T100" fmla="*/ 1 w 65"/>
                    <a:gd name="T101" fmla="*/ 12 h 66"/>
                    <a:gd name="T102" fmla="*/ 0 w 65"/>
                    <a:gd name="T103" fmla="*/ 9 h 66"/>
                    <a:gd name="T104" fmla="*/ 1 w 65"/>
                    <a:gd name="T105" fmla="*/ 8 h 66"/>
                    <a:gd name="T106" fmla="*/ 2 w 65"/>
                    <a:gd name="T107" fmla="*/ 11 h 66"/>
                    <a:gd name="T108" fmla="*/ 3 w 65"/>
                    <a:gd name="T109" fmla="*/ 15 h 66"/>
                    <a:gd name="T110" fmla="*/ 2 w 65"/>
                    <a:gd name="T111" fmla="*/ 15 h 66"/>
                    <a:gd name="T112" fmla="*/ 1 w 65"/>
                    <a:gd name="T113" fmla="*/ 13 h 66"/>
                    <a:gd name="T114" fmla="*/ 3 w 65"/>
                    <a:gd name="T115" fmla="*/ 12 h 66"/>
                    <a:gd name="T116" fmla="*/ 3 w 65"/>
                    <a:gd name="T117" fmla="*/ 15 h 66"/>
                    <a:gd name="T118" fmla="*/ 3 w 65"/>
                    <a:gd name="T119" fmla="*/ 12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
                    <a:gd name="T181" fmla="*/ 0 h 66"/>
                    <a:gd name="T182" fmla="*/ 65 w 65"/>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 h="66">
                      <a:moveTo>
                        <a:pt x="32" y="50"/>
                      </a:moveTo>
                      <a:lnTo>
                        <a:pt x="32" y="50"/>
                      </a:lnTo>
                      <a:lnTo>
                        <a:pt x="32" y="66"/>
                      </a:lnTo>
                      <a:lnTo>
                        <a:pt x="32" y="50"/>
                      </a:lnTo>
                      <a:close/>
                      <a:moveTo>
                        <a:pt x="32" y="50"/>
                      </a:moveTo>
                      <a:lnTo>
                        <a:pt x="40" y="48"/>
                      </a:lnTo>
                      <a:lnTo>
                        <a:pt x="44" y="44"/>
                      </a:lnTo>
                      <a:lnTo>
                        <a:pt x="55" y="56"/>
                      </a:lnTo>
                      <a:lnTo>
                        <a:pt x="52" y="60"/>
                      </a:lnTo>
                      <a:lnTo>
                        <a:pt x="46" y="64"/>
                      </a:lnTo>
                      <a:lnTo>
                        <a:pt x="40" y="66"/>
                      </a:lnTo>
                      <a:lnTo>
                        <a:pt x="32" y="66"/>
                      </a:lnTo>
                      <a:lnTo>
                        <a:pt x="32" y="50"/>
                      </a:lnTo>
                      <a:close/>
                      <a:moveTo>
                        <a:pt x="44" y="44"/>
                      </a:moveTo>
                      <a:lnTo>
                        <a:pt x="48" y="39"/>
                      </a:lnTo>
                      <a:lnTo>
                        <a:pt x="50" y="33"/>
                      </a:lnTo>
                      <a:lnTo>
                        <a:pt x="65" y="33"/>
                      </a:lnTo>
                      <a:lnTo>
                        <a:pt x="65" y="39"/>
                      </a:lnTo>
                      <a:lnTo>
                        <a:pt x="63" y="46"/>
                      </a:lnTo>
                      <a:lnTo>
                        <a:pt x="59" y="50"/>
                      </a:lnTo>
                      <a:lnTo>
                        <a:pt x="55" y="56"/>
                      </a:lnTo>
                      <a:lnTo>
                        <a:pt x="44" y="44"/>
                      </a:lnTo>
                      <a:close/>
                      <a:moveTo>
                        <a:pt x="50" y="33"/>
                      </a:moveTo>
                      <a:lnTo>
                        <a:pt x="50" y="33"/>
                      </a:lnTo>
                      <a:lnTo>
                        <a:pt x="65" y="33"/>
                      </a:lnTo>
                      <a:lnTo>
                        <a:pt x="50" y="33"/>
                      </a:lnTo>
                      <a:close/>
                      <a:moveTo>
                        <a:pt x="50" y="33"/>
                      </a:moveTo>
                      <a:lnTo>
                        <a:pt x="50" y="33"/>
                      </a:lnTo>
                      <a:lnTo>
                        <a:pt x="65" y="33"/>
                      </a:lnTo>
                      <a:lnTo>
                        <a:pt x="50" y="33"/>
                      </a:lnTo>
                      <a:close/>
                      <a:moveTo>
                        <a:pt x="50" y="33"/>
                      </a:moveTo>
                      <a:lnTo>
                        <a:pt x="48" y="25"/>
                      </a:lnTo>
                      <a:lnTo>
                        <a:pt x="44" y="21"/>
                      </a:lnTo>
                      <a:lnTo>
                        <a:pt x="55" y="10"/>
                      </a:lnTo>
                      <a:lnTo>
                        <a:pt x="59" y="14"/>
                      </a:lnTo>
                      <a:lnTo>
                        <a:pt x="63" y="19"/>
                      </a:lnTo>
                      <a:lnTo>
                        <a:pt x="65" y="25"/>
                      </a:lnTo>
                      <a:lnTo>
                        <a:pt x="65" y="33"/>
                      </a:lnTo>
                      <a:lnTo>
                        <a:pt x="50" y="33"/>
                      </a:lnTo>
                      <a:close/>
                      <a:moveTo>
                        <a:pt x="44" y="21"/>
                      </a:moveTo>
                      <a:lnTo>
                        <a:pt x="44" y="21"/>
                      </a:lnTo>
                      <a:lnTo>
                        <a:pt x="50" y="16"/>
                      </a:lnTo>
                      <a:lnTo>
                        <a:pt x="44" y="21"/>
                      </a:lnTo>
                      <a:close/>
                      <a:moveTo>
                        <a:pt x="44" y="21"/>
                      </a:moveTo>
                      <a:lnTo>
                        <a:pt x="40" y="18"/>
                      </a:lnTo>
                      <a:lnTo>
                        <a:pt x="32" y="16"/>
                      </a:lnTo>
                      <a:lnTo>
                        <a:pt x="32" y="0"/>
                      </a:lnTo>
                      <a:lnTo>
                        <a:pt x="40" y="0"/>
                      </a:lnTo>
                      <a:lnTo>
                        <a:pt x="46" y="2"/>
                      </a:lnTo>
                      <a:lnTo>
                        <a:pt x="52" y="6"/>
                      </a:lnTo>
                      <a:lnTo>
                        <a:pt x="55" y="10"/>
                      </a:lnTo>
                      <a:lnTo>
                        <a:pt x="44" y="21"/>
                      </a:lnTo>
                      <a:close/>
                      <a:moveTo>
                        <a:pt x="32" y="16"/>
                      </a:moveTo>
                      <a:lnTo>
                        <a:pt x="32" y="16"/>
                      </a:lnTo>
                      <a:lnTo>
                        <a:pt x="32" y="0"/>
                      </a:lnTo>
                      <a:lnTo>
                        <a:pt x="32" y="16"/>
                      </a:lnTo>
                      <a:close/>
                      <a:moveTo>
                        <a:pt x="32" y="16"/>
                      </a:moveTo>
                      <a:lnTo>
                        <a:pt x="32" y="16"/>
                      </a:lnTo>
                      <a:lnTo>
                        <a:pt x="32" y="0"/>
                      </a:lnTo>
                      <a:lnTo>
                        <a:pt x="32" y="16"/>
                      </a:lnTo>
                      <a:close/>
                      <a:moveTo>
                        <a:pt x="32" y="16"/>
                      </a:moveTo>
                      <a:lnTo>
                        <a:pt x="27" y="18"/>
                      </a:lnTo>
                      <a:lnTo>
                        <a:pt x="21" y="21"/>
                      </a:lnTo>
                      <a:lnTo>
                        <a:pt x="9" y="10"/>
                      </a:lnTo>
                      <a:lnTo>
                        <a:pt x="13" y="6"/>
                      </a:lnTo>
                      <a:lnTo>
                        <a:pt x="19" y="2"/>
                      </a:lnTo>
                      <a:lnTo>
                        <a:pt x="27" y="0"/>
                      </a:lnTo>
                      <a:lnTo>
                        <a:pt x="32" y="0"/>
                      </a:lnTo>
                      <a:lnTo>
                        <a:pt x="32" y="16"/>
                      </a:lnTo>
                      <a:close/>
                      <a:moveTo>
                        <a:pt x="21" y="21"/>
                      </a:moveTo>
                      <a:lnTo>
                        <a:pt x="21" y="21"/>
                      </a:lnTo>
                      <a:lnTo>
                        <a:pt x="15" y="16"/>
                      </a:lnTo>
                      <a:lnTo>
                        <a:pt x="21" y="21"/>
                      </a:lnTo>
                      <a:close/>
                      <a:moveTo>
                        <a:pt x="21" y="21"/>
                      </a:moveTo>
                      <a:lnTo>
                        <a:pt x="17" y="25"/>
                      </a:lnTo>
                      <a:lnTo>
                        <a:pt x="15" y="33"/>
                      </a:lnTo>
                      <a:lnTo>
                        <a:pt x="0" y="33"/>
                      </a:lnTo>
                      <a:lnTo>
                        <a:pt x="0" y="25"/>
                      </a:lnTo>
                      <a:lnTo>
                        <a:pt x="2" y="19"/>
                      </a:lnTo>
                      <a:lnTo>
                        <a:pt x="5" y="14"/>
                      </a:lnTo>
                      <a:lnTo>
                        <a:pt x="9"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39"/>
                      </a:lnTo>
                      <a:lnTo>
                        <a:pt x="21" y="44"/>
                      </a:lnTo>
                      <a:lnTo>
                        <a:pt x="9" y="56"/>
                      </a:lnTo>
                      <a:lnTo>
                        <a:pt x="5" y="50"/>
                      </a:lnTo>
                      <a:lnTo>
                        <a:pt x="2" y="46"/>
                      </a:lnTo>
                      <a:lnTo>
                        <a:pt x="0" y="39"/>
                      </a:lnTo>
                      <a:lnTo>
                        <a:pt x="0" y="33"/>
                      </a:lnTo>
                      <a:lnTo>
                        <a:pt x="15" y="33"/>
                      </a:lnTo>
                      <a:close/>
                      <a:moveTo>
                        <a:pt x="21" y="44"/>
                      </a:moveTo>
                      <a:lnTo>
                        <a:pt x="27" y="48"/>
                      </a:lnTo>
                      <a:lnTo>
                        <a:pt x="32" y="50"/>
                      </a:lnTo>
                      <a:lnTo>
                        <a:pt x="32" y="66"/>
                      </a:lnTo>
                      <a:lnTo>
                        <a:pt x="27" y="66"/>
                      </a:lnTo>
                      <a:lnTo>
                        <a:pt x="19" y="64"/>
                      </a:lnTo>
                      <a:lnTo>
                        <a:pt x="13" y="60"/>
                      </a:lnTo>
                      <a:lnTo>
                        <a:pt x="9" y="56"/>
                      </a:lnTo>
                      <a:lnTo>
                        <a:pt x="21" y="44"/>
                      </a:lnTo>
                      <a:close/>
                      <a:moveTo>
                        <a:pt x="32" y="50"/>
                      </a:moveTo>
                      <a:lnTo>
                        <a:pt x="32" y="50"/>
                      </a:lnTo>
                      <a:lnTo>
                        <a:pt x="32" y="66"/>
                      </a:lnTo>
                      <a:lnTo>
                        <a:pt x="32" y="50"/>
                      </a:lnTo>
                      <a:close/>
                    </a:path>
                  </a:pathLst>
                </a:custGeom>
                <a:solidFill>
                  <a:srgbClr val="FF9900"/>
                </a:solidFill>
                <a:ln w="9525">
                  <a:solidFill>
                    <a:srgbClr val="FF9900"/>
                  </a:solidFill>
                  <a:round/>
                  <a:headEnd/>
                  <a:tailEnd/>
                </a:ln>
              </p:spPr>
              <p:txBody>
                <a:bodyPr/>
                <a:lstStyle/>
                <a:p>
                  <a:endParaRPr lang="es-ES"/>
                </a:p>
              </p:txBody>
            </p:sp>
            <p:sp>
              <p:nvSpPr>
                <p:cNvPr id="1577" name="Freeform 97"/>
                <p:cNvSpPr>
                  <a:spLocks noEditPoints="1"/>
                </p:cNvSpPr>
                <p:nvPr/>
              </p:nvSpPr>
              <p:spPr bwMode="auto">
                <a:xfrm>
                  <a:off x="697" y="1520"/>
                  <a:ext cx="2106" cy="309"/>
                </a:xfrm>
                <a:custGeom>
                  <a:avLst/>
                  <a:gdLst>
                    <a:gd name="T0" fmla="*/ 11 w 4031"/>
                    <a:gd name="T1" fmla="*/ 4 h 438"/>
                    <a:gd name="T2" fmla="*/ 11 w 4031"/>
                    <a:gd name="T3" fmla="*/ 0 h 438"/>
                    <a:gd name="T4" fmla="*/ 11 w 4031"/>
                    <a:gd name="T5" fmla="*/ 2 h 438"/>
                    <a:gd name="T6" fmla="*/ 13 w 4031"/>
                    <a:gd name="T7" fmla="*/ 8 h 438"/>
                    <a:gd name="T8" fmla="*/ 13 w 4031"/>
                    <a:gd name="T9" fmla="*/ 2 h 438"/>
                    <a:gd name="T10" fmla="*/ 11 w 4031"/>
                    <a:gd name="T11" fmla="*/ 8 h 438"/>
                    <a:gd name="T12" fmla="*/ 11 w 4031"/>
                    <a:gd name="T13" fmla="*/ 6 h 438"/>
                    <a:gd name="T14" fmla="*/ 11 w 4031"/>
                    <a:gd name="T15" fmla="*/ 9 h 438"/>
                    <a:gd name="T16" fmla="*/ 27 w 4031"/>
                    <a:gd name="T17" fmla="*/ 6 h 438"/>
                    <a:gd name="T18" fmla="*/ 26 w 4031"/>
                    <a:gd name="T19" fmla="*/ 6 h 438"/>
                    <a:gd name="T20" fmla="*/ 26 w 4031"/>
                    <a:gd name="T21" fmla="*/ 14 h 438"/>
                    <a:gd name="T22" fmla="*/ 26 w 4031"/>
                    <a:gd name="T23" fmla="*/ 16 h 438"/>
                    <a:gd name="T24" fmla="*/ 26 w 4031"/>
                    <a:gd name="T25" fmla="*/ 14 h 438"/>
                    <a:gd name="T26" fmla="*/ 37 w 4031"/>
                    <a:gd name="T27" fmla="*/ 11 h 438"/>
                    <a:gd name="T28" fmla="*/ 26 w 4031"/>
                    <a:gd name="T29" fmla="*/ 11 h 438"/>
                    <a:gd name="T30" fmla="*/ 38 w 4031"/>
                    <a:gd name="T31" fmla="*/ 14 h 438"/>
                    <a:gd name="T32" fmla="*/ 38 w 4031"/>
                    <a:gd name="T33" fmla="*/ 14 h 438"/>
                    <a:gd name="T34" fmla="*/ 36 w 4031"/>
                    <a:gd name="T35" fmla="*/ 14 h 438"/>
                    <a:gd name="T36" fmla="*/ 36 w 4031"/>
                    <a:gd name="T37" fmla="*/ 21 h 438"/>
                    <a:gd name="T38" fmla="*/ 37 w 4031"/>
                    <a:gd name="T39" fmla="*/ 21 h 438"/>
                    <a:gd name="T40" fmla="*/ 39 w 4031"/>
                    <a:gd name="T41" fmla="*/ 21 h 438"/>
                    <a:gd name="T42" fmla="*/ 39 w 4031"/>
                    <a:gd name="T43" fmla="*/ 18 h 438"/>
                    <a:gd name="T44" fmla="*/ 39 w 4031"/>
                    <a:gd name="T45" fmla="*/ 19 h 438"/>
                    <a:gd name="T46" fmla="*/ 39 w 4031"/>
                    <a:gd name="T47" fmla="*/ 25 h 438"/>
                    <a:gd name="T48" fmla="*/ 39 w 4031"/>
                    <a:gd name="T49" fmla="*/ 19 h 438"/>
                    <a:gd name="T50" fmla="*/ 38 w 4031"/>
                    <a:gd name="T51" fmla="*/ 25 h 438"/>
                    <a:gd name="T52" fmla="*/ 39 w 4031"/>
                    <a:gd name="T53" fmla="*/ 23 h 438"/>
                    <a:gd name="T54" fmla="*/ 39 w 4031"/>
                    <a:gd name="T55" fmla="*/ 27 h 438"/>
                    <a:gd name="T56" fmla="*/ 45 w 4031"/>
                    <a:gd name="T57" fmla="*/ 23 h 438"/>
                    <a:gd name="T58" fmla="*/ 44 w 4031"/>
                    <a:gd name="T59" fmla="*/ 23 h 438"/>
                    <a:gd name="T60" fmla="*/ 44 w 4031"/>
                    <a:gd name="T61" fmla="*/ 35 h 438"/>
                    <a:gd name="T62" fmla="*/ 44 w 4031"/>
                    <a:gd name="T63" fmla="*/ 37 h 438"/>
                    <a:gd name="T64" fmla="*/ 44 w 4031"/>
                    <a:gd name="T65" fmla="*/ 35 h 438"/>
                    <a:gd name="T66" fmla="*/ 56 w 4031"/>
                    <a:gd name="T67" fmla="*/ 32 h 438"/>
                    <a:gd name="T68" fmla="*/ 44 w 4031"/>
                    <a:gd name="T69" fmla="*/ 32 h 438"/>
                    <a:gd name="T70" fmla="*/ 57 w 4031"/>
                    <a:gd name="T71" fmla="*/ 35 h 438"/>
                    <a:gd name="T72" fmla="*/ 57 w 4031"/>
                    <a:gd name="T73" fmla="*/ 35 h 438"/>
                    <a:gd name="T74" fmla="*/ 56 w 4031"/>
                    <a:gd name="T75" fmla="*/ 35 h 438"/>
                    <a:gd name="T76" fmla="*/ 56 w 4031"/>
                    <a:gd name="T77" fmla="*/ 52 h 438"/>
                    <a:gd name="T78" fmla="*/ 56 w 4031"/>
                    <a:gd name="T79" fmla="*/ 52 h 438"/>
                    <a:gd name="T80" fmla="*/ 84 w 4031"/>
                    <a:gd name="T81" fmla="*/ 52 h 438"/>
                    <a:gd name="T82" fmla="*/ 84 w 4031"/>
                    <a:gd name="T83" fmla="*/ 47 h 438"/>
                    <a:gd name="T84" fmla="*/ 84 w 4031"/>
                    <a:gd name="T85" fmla="*/ 49 h 438"/>
                    <a:gd name="T86" fmla="*/ 85 w 4031"/>
                    <a:gd name="T87" fmla="*/ 66 h 438"/>
                    <a:gd name="T88" fmla="*/ 85 w 4031"/>
                    <a:gd name="T89" fmla="*/ 49 h 438"/>
                    <a:gd name="T90" fmla="*/ 84 w 4031"/>
                    <a:gd name="T91" fmla="*/ 66 h 438"/>
                    <a:gd name="T92" fmla="*/ 84 w 4031"/>
                    <a:gd name="T93" fmla="*/ 64 h 438"/>
                    <a:gd name="T94" fmla="*/ 84 w 4031"/>
                    <a:gd name="T95" fmla="*/ 68 h 438"/>
                    <a:gd name="T96" fmla="*/ 113 w 4031"/>
                    <a:gd name="T97" fmla="*/ 64 h 438"/>
                    <a:gd name="T98" fmla="*/ 113 w 4031"/>
                    <a:gd name="T99" fmla="*/ 64 h 438"/>
                    <a:gd name="T100" fmla="*/ 112 w 4031"/>
                    <a:gd name="T101" fmla="*/ 85 h 438"/>
                    <a:gd name="T102" fmla="*/ 113 w 4031"/>
                    <a:gd name="T103" fmla="*/ 87 h 438"/>
                    <a:gd name="T104" fmla="*/ 113 w 4031"/>
                    <a:gd name="T105" fmla="*/ 85 h 438"/>
                    <a:gd name="T106" fmla="*/ 156 w 4031"/>
                    <a:gd name="T107" fmla="*/ 84 h 438"/>
                    <a:gd name="T108" fmla="*/ 113 w 4031"/>
                    <a:gd name="T109" fmla="*/ 84 h 438"/>
                    <a:gd name="T110" fmla="*/ 156 w 4031"/>
                    <a:gd name="T111" fmla="*/ 85 h 438"/>
                    <a:gd name="T112" fmla="*/ 156 w 4031"/>
                    <a:gd name="T113" fmla="*/ 85 h 438"/>
                    <a:gd name="T114" fmla="*/ 155 w 4031"/>
                    <a:gd name="T115" fmla="*/ 85 h 438"/>
                    <a:gd name="T116" fmla="*/ 155 w 4031"/>
                    <a:gd name="T117" fmla="*/ 109 h 438"/>
                    <a:gd name="T118" fmla="*/ 156 w 4031"/>
                    <a:gd name="T119" fmla="*/ 109 h 438"/>
                    <a:gd name="T120" fmla="*/ 300 w 4031"/>
                    <a:gd name="T121" fmla="*/ 109 h 4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31"/>
                    <a:gd name="T184" fmla="*/ 0 h 438"/>
                    <a:gd name="T185" fmla="*/ 4031 w 4031"/>
                    <a:gd name="T186" fmla="*/ 438 h 4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31" h="438">
                      <a:moveTo>
                        <a:pt x="0" y="0"/>
                      </a:moveTo>
                      <a:lnTo>
                        <a:pt x="158" y="0"/>
                      </a:lnTo>
                      <a:lnTo>
                        <a:pt x="158" y="15"/>
                      </a:lnTo>
                      <a:lnTo>
                        <a:pt x="0" y="15"/>
                      </a:lnTo>
                      <a:lnTo>
                        <a:pt x="0" y="0"/>
                      </a:lnTo>
                      <a:close/>
                      <a:moveTo>
                        <a:pt x="158" y="0"/>
                      </a:moveTo>
                      <a:lnTo>
                        <a:pt x="166" y="0"/>
                      </a:lnTo>
                      <a:lnTo>
                        <a:pt x="166" y="8"/>
                      </a:lnTo>
                      <a:lnTo>
                        <a:pt x="158" y="8"/>
                      </a:lnTo>
                      <a:lnTo>
                        <a:pt x="158" y="0"/>
                      </a:lnTo>
                      <a:close/>
                      <a:moveTo>
                        <a:pt x="166" y="8"/>
                      </a:moveTo>
                      <a:lnTo>
                        <a:pt x="166" y="31"/>
                      </a:lnTo>
                      <a:lnTo>
                        <a:pt x="150" y="31"/>
                      </a:lnTo>
                      <a:lnTo>
                        <a:pt x="150" y="8"/>
                      </a:lnTo>
                      <a:lnTo>
                        <a:pt x="166" y="8"/>
                      </a:lnTo>
                      <a:close/>
                      <a:moveTo>
                        <a:pt x="158" y="38"/>
                      </a:moveTo>
                      <a:lnTo>
                        <a:pt x="150" y="38"/>
                      </a:lnTo>
                      <a:lnTo>
                        <a:pt x="150" y="31"/>
                      </a:lnTo>
                      <a:lnTo>
                        <a:pt x="158" y="31"/>
                      </a:lnTo>
                      <a:lnTo>
                        <a:pt x="158" y="38"/>
                      </a:lnTo>
                      <a:close/>
                      <a:moveTo>
                        <a:pt x="158" y="23"/>
                      </a:moveTo>
                      <a:lnTo>
                        <a:pt x="352" y="23"/>
                      </a:lnTo>
                      <a:lnTo>
                        <a:pt x="352" y="38"/>
                      </a:lnTo>
                      <a:lnTo>
                        <a:pt x="158" y="38"/>
                      </a:lnTo>
                      <a:lnTo>
                        <a:pt x="158" y="23"/>
                      </a:lnTo>
                      <a:close/>
                      <a:moveTo>
                        <a:pt x="352" y="23"/>
                      </a:moveTo>
                      <a:lnTo>
                        <a:pt x="360" y="23"/>
                      </a:lnTo>
                      <a:lnTo>
                        <a:pt x="360" y="31"/>
                      </a:lnTo>
                      <a:lnTo>
                        <a:pt x="352" y="31"/>
                      </a:lnTo>
                      <a:lnTo>
                        <a:pt x="352" y="23"/>
                      </a:lnTo>
                      <a:close/>
                      <a:moveTo>
                        <a:pt x="360" y="31"/>
                      </a:moveTo>
                      <a:lnTo>
                        <a:pt x="360" y="56"/>
                      </a:lnTo>
                      <a:lnTo>
                        <a:pt x="345" y="56"/>
                      </a:lnTo>
                      <a:lnTo>
                        <a:pt x="345" y="31"/>
                      </a:lnTo>
                      <a:lnTo>
                        <a:pt x="360" y="31"/>
                      </a:lnTo>
                      <a:close/>
                      <a:moveTo>
                        <a:pt x="352" y="63"/>
                      </a:moveTo>
                      <a:lnTo>
                        <a:pt x="345" y="63"/>
                      </a:lnTo>
                      <a:lnTo>
                        <a:pt x="345" y="56"/>
                      </a:lnTo>
                      <a:lnTo>
                        <a:pt x="352" y="56"/>
                      </a:lnTo>
                      <a:lnTo>
                        <a:pt x="352" y="63"/>
                      </a:lnTo>
                      <a:close/>
                      <a:moveTo>
                        <a:pt x="352" y="46"/>
                      </a:moveTo>
                      <a:lnTo>
                        <a:pt x="495" y="46"/>
                      </a:lnTo>
                      <a:lnTo>
                        <a:pt x="495" y="63"/>
                      </a:lnTo>
                      <a:lnTo>
                        <a:pt x="352" y="63"/>
                      </a:lnTo>
                      <a:lnTo>
                        <a:pt x="352" y="46"/>
                      </a:lnTo>
                      <a:close/>
                      <a:moveTo>
                        <a:pt x="495" y="46"/>
                      </a:moveTo>
                      <a:lnTo>
                        <a:pt x="504" y="46"/>
                      </a:lnTo>
                      <a:lnTo>
                        <a:pt x="504" y="56"/>
                      </a:lnTo>
                      <a:lnTo>
                        <a:pt x="495" y="56"/>
                      </a:lnTo>
                      <a:lnTo>
                        <a:pt x="495" y="46"/>
                      </a:lnTo>
                      <a:close/>
                      <a:moveTo>
                        <a:pt x="504" y="56"/>
                      </a:moveTo>
                      <a:lnTo>
                        <a:pt x="504" y="77"/>
                      </a:lnTo>
                      <a:lnTo>
                        <a:pt x="487" y="77"/>
                      </a:lnTo>
                      <a:lnTo>
                        <a:pt x="487" y="56"/>
                      </a:lnTo>
                      <a:lnTo>
                        <a:pt x="504" y="56"/>
                      </a:lnTo>
                      <a:close/>
                      <a:moveTo>
                        <a:pt x="495" y="84"/>
                      </a:moveTo>
                      <a:lnTo>
                        <a:pt x="487" y="84"/>
                      </a:lnTo>
                      <a:lnTo>
                        <a:pt x="487" y="77"/>
                      </a:lnTo>
                      <a:lnTo>
                        <a:pt x="495" y="77"/>
                      </a:lnTo>
                      <a:lnTo>
                        <a:pt x="495" y="84"/>
                      </a:lnTo>
                      <a:close/>
                      <a:moveTo>
                        <a:pt x="495" y="69"/>
                      </a:moveTo>
                      <a:lnTo>
                        <a:pt x="514" y="69"/>
                      </a:lnTo>
                      <a:lnTo>
                        <a:pt x="514" y="84"/>
                      </a:lnTo>
                      <a:lnTo>
                        <a:pt x="495" y="84"/>
                      </a:lnTo>
                      <a:lnTo>
                        <a:pt x="495" y="69"/>
                      </a:lnTo>
                      <a:close/>
                      <a:moveTo>
                        <a:pt x="514" y="69"/>
                      </a:moveTo>
                      <a:lnTo>
                        <a:pt x="523" y="69"/>
                      </a:lnTo>
                      <a:lnTo>
                        <a:pt x="523" y="77"/>
                      </a:lnTo>
                      <a:lnTo>
                        <a:pt x="514" y="77"/>
                      </a:lnTo>
                      <a:lnTo>
                        <a:pt x="514" y="69"/>
                      </a:lnTo>
                      <a:close/>
                      <a:moveTo>
                        <a:pt x="523" y="77"/>
                      </a:moveTo>
                      <a:lnTo>
                        <a:pt x="523" y="100"/>
                      </a:lnTo>
                      <a:lnTo>
                        <a:pt x="506" y="100"/>
                      </a:lnTo>
                      <a:lnTo>
                        <a:pt x="506" y="77"/>
                      </a:lnTo>
                      <a:lnTo>
                        <a:pt x="523" y="77"/>
                      </a:lnTo>
                      <a:close/>
                      <a:moveTo>
                        <a:pt x="514" y="108"/>
                      </a:moveTo>
                      <a:lnTo>
                        <a:pt x="506" y="108"/>
                      </a:lnTo>
                      <a:lnTo>
                        <a:pt x="506" y="100"/>
                      </a:lnTo>
                      <a:lnTo>
                        <a:pt x="514" y="100"/>
                      </a:lnTo>
                      <a:lnTo>
                        <a:pt x="514" y="108"/>
                      </a:lnTo>
                      <a:close/>
                      <a:moveTo>
                        <a:pt x="514" y="92"/>
                      </a:moveTo>
                      <a:lnTo>
                        <a:pt x="593" y="92"/>
                      </a:lnTo>
                      <a:lnTo>
                        <a:pt x="593" y="108"/>
                      </a:lnTo>
                      <a:lnTo>
                        <a:pt x="514" y="108"/>
                      </a:lnTo>
                      <a:lnTo>
                        <a:pt x="514" y="92"/>
                      </a:lnTo>
                      <a:close/>
                      <a:moveTo>
                        <a:pt x="593" y="92"/>
                      </a:moveTo>
                      <a:lnTo>
                        <a:pt x="600" y="92"/>
                      </a:lnTo>
                      <a:lnTo>
                        <a:pt x="600" y="100"/>
                      </a:lnTo>
                      <a:lnTo>
                        <a:pt x="593" y="100"/>
                      </a:lnTo>
                      <a:lnTo>
                        <a:pt x="593" y="92"/>
                      </a:lnTo>
                      <a:close/>
                      <a:moveTo>
                        <a:pt x="600" y="100"/>
                      </a:moveTo>
                      <a:lnTo>
                        <a:pt x="600" y="140"/>
                      </a:lnTo>
                      <a:lnTo>
                        <a:pt x="585" y="140"/>
                      </a:lnTo>
                      <a:lnTo>
                        <a:pt x="585" y="100"/>
                      </a:lnTo>
                      <a:lnTo>
                        <a:pt x="600" y="100"/>
                      </a:lnTo>
                      <a:close/>
                      <a:moveTo>
                        <a:pt x="593" y="148"/>
                      </a:moveTo>
                      <a:lnTo>
                        <a:pt x="585" y="148"/>
                      </a:lnTo>
                      <a:lnTo>
                        <a:pt x="585" y="140"/>
                      </a:lnTo>
                      <a:lnTo>
                        <a:pt x="593" y="140"/>
                      </a:lnTo>
                      <a:lnTo>
                        <a:pt x="593" y="148"/>
                      </a:lnTo>
                      <a:close/>
                      <a:moveTo>
                        <a:pt x="593" y="131"/>
                      </a:moveTo>
                      <a:lnTo>
                        <a:pt x="754" y="131"/>
                      </a:lnTo>
                      <a:lnTo>
                        <a:pt x="754" y="148"/>
                      </a:lnTo>
                      <a:lnTo>
                        <a:pt x="593" y="148"/>
                      </a:lnTo>
                      <a:lnTo>
                        <a:pt x="593" y="131"/>
                      </a:lnTo>
                      <a:close/>
                      <a:moveTo>
                        <a:pt x="754" y="131"/>
                      </a:moveTo>
                      <a:lnTo>
                        <a:pt x="764" y="131"/>
                      </a:lnTo>
                      <a:lnTo>
                        <a:pt x="764" y="140"/>
                      </a:lnTo>
                      <a:lnTo>
                        <a:pt x="754" y="140"/>
                      </a:lnTo>
                      <a:lnTo>
                        <a:pt x="754" y="131"/>
                      </a:lnTo>
                      <a:close/>
                      <a:moveTo>
                        <a:pt x="764" y="140"/>
                      </a:moveTo>
                      <a:lnTo>
                        <a:pt x="764" y="200"/>
                      </a:lnTo>
                      <a:lnTo>
                        <a:pt x="747" y="200"/>
                      </a:lnTo>
                      <a:lnTo>
                        <a:pt x="747" y="140"/>
                      </a:lnTo>
                      <a:lnTo>
                        <a:pt x="764" y="140"/>
                      </a:lnTo>
                      <a:close/>
                      <a:moveTo>
                        <a:pt x="754" y="207"/>
                      </a:moveTo>
                      <a:lnTo>
                        <a:pt x="747" y="207"/>
                      </a:lnTo>
                      <a:lnTo>
                        <a:pt x="747" y="200"/>
                      </a:lnTo>
                      <a:lnTo>
                        <a:pt x="754" y="200"/>
                      </a:lnTo>
                      <a:lnTo>
                        <a:pt x="754" y="207"/>
                      </a:lnTo>
                      <a:close/>
                      <a:moveTo>
                        <a:pt x="754" y="192"/>
                      </a:moveTo>
                      <a:lnTo>
                        <a:pt x="1127" y="192"/>
                      </a:lnTo>
                      <a:lnTo>
                        <a:pt x="1127" y="207"/>
                      </a:lnTo>
                      <a:lnTo>
                        <a:pt x="754" y="207"/>
                      </a:lnTo>
                      <a:lnTo>
                        <a:pt x="754" y="192"/>
                      </a:lnTo>
                      <a:close/>
                      <a:moveTo>
                        <a:pt x="1127" y="192"/>
                      </a:moveTo>
                      <a:lnTo>
                        <a:pt x="1135" y="192"/>
                      </a:lnTo>
                      <a:lnTo>
                        <a:pt x="1135" y="200"/>
                      </a:lnTo>
                      <a:lnTo>
                        <a:pt x="1127" y="200"/>
                      </a:lnTo>
                      <a:lnTo>
                        <a:pt x="1127" y="192"/>
                      </a:lnTo>
                      <a:close/>
                      <a:moveTo>
                        <a:pt x="1135" y="200"/>
                      </a:moveTo>
                      <a:lnTo>
                        <a:pt x="1135" y="267"/>
                      </a:lnTo>
                      <a:lnTo>
                        <a:pt x="1120" y="267"/>
                      </a:lnTo>
                      <a:lnTo>
                        <a:pt x="1120" y="200"/>
                      </a:lnTo>
                      <a:lnTo>
                        <a:pt x="1135" y="200"/>
                      </a:lnTo>
                      <a:close/>
                      <a:moveTo>
                        <a:pt x="1127" y="274"/>
                      </a:moveTo>
                      <a:lnTo>
                        <a:pt x="1120" y="274"/>
                      </a:lnTo>
                      <a:lnTo>
                        <a:pt x="1120" y="267"/>
                      </a:lnTo>
                      <a:lnTo>
                        <a:pt x="1127" y="267"/>
                      </a:lnTo>
                      <a:lnTo>
                        <a:pt x="1127" y="274"/>
                      </a:lnTo>
                      <a:close/>
                      <a:moveTo>
                        <a:pt x="1127" y="259"/>
                      </a:moveTo>
                      <a:lnTo>
                        <a:pt x="1514" y="259"/>
                      </a:lnTo>
                      <a:lnTo>
                        <a:pt x="1514" y="274"/>
                      </a:lnTo>
                      <a:lnTo>
                        <a:pt x="1127" y="274"/>
                      </a:lnTo>
                      <a:lnTo>
                        <a:pt x="1127" y="259"/>
                      </a:lnTo>
                      <a:close/>
                      <a:moveTo>
                        <a:pt x="1514" y="259"/>
                      </a:moveTo>
                      <a:lnTo>
                        <a:pt x="1522" y="259"/>
                      </a:lnTo>
                      <a:lnTo>
                        <a:pt x="1522" y="267"/>
                      </a:lnTo>
                      <a:lnTo>
                        <a:pt x="1514" y="267"/>
                      </a:lnTo>
                      <a:lnTo>
                        <a:pt x="1514" y="259"/>
                      </a:lnTo>
                      <a:close/>
                      <a:moveTo>
                        <a:pt x="1522" y="267"/>
                      </a:moveTo>
                      <a:lnTo>
                        <a:pt x="1522" y="345"/>
                      </a:lnTo>
                      <a:lnTo>
                        <a:pt x="1506" y="345"/>
                      </a:lnTo>
                      <a:lnTo>
                        <a:pt x="1506" y="267"/>
                      </a:lnTo>
                      <a:lnTo>
                        <a:pt x="1522" y="267"/>
                      </a:lnTo>
                      <a:close/>
                      <a:moveTo>
                        <a:pt x="1514" y="355"/>
                      </a:moveTo>
                      <a:lnTo>
                        <a:pt x="1506" y="355"/>
                      </a:lnTo>
                      <a:lnTo>
                        <a:pt x="1506" y="345"/>
                      </a:lnTo>
                      <a:lnTo>
                        <a:pt x="1514" y="345"/>
                      </a:lnTo>
                      <a:lnTo>
                        <a:pt x="1514" y="355"/>
                      </a:lnTo>
                      <a:close/>
                      <a:moveTo>
                        <a:pt x="1514" y="338"/>
                      </a:moveTo>
                      <a:lnTo>
                        <a:pt x="2093" y="338"/>
                      </a:lnTo>
                      <a:lnTo>
                        <a:pt x="2093" y="355"/>
                      </a:lnTo>
                      <a:lnTo>
                        <a:pt x="1514" y="355"/>
                      </a:lnTo>
                      <a:lnTo>
                        <a:pt x="1514" y="338"/>
                      </a:lnTo>
                      <a:close/>
                      <a:moveTo>
                        <a:pt x="2093" y="338"/>
                      </a:moveTo>
                      <a:lnTo>
                        <a:pt x="2100" y="338"/>
                      </a:lnTo>
                      <a:lnTo>
                        <a:pt x="2100" y="345"/>
                      </a:lnTo>
                      <a:lnTo>
                        <a:pt x="2093" y="345"/>
                      </a:lnTo>
                      <a:lnTo>
                        <a:pt x="2093" y="338"/>
                      </a:lnTo>
                      <a:close/>
                      <a:moveTo>
                        <a:pt x="2100" y="345"/>
                      </a:moveTo>
                      <a:lnTo>
                        <a:pt x="2100" y="430"/>
                      </a:lnTo>
                      <a:lnTo>
                        <a:pt x="2085" y="430"/>
                      </a:lnTo>
                      <a:lnTo>
                        <a:pt x="2085" y="345"/>
                      </a:lnTo>
                      <a:lnTo>
                        <a:pt x="2100" y="345"/>
                      </a:lnTo>
                      <a:close/>
                      <a:moveTo>
                        <a:pt x="2093" y="438"/>
                      </a:moveTo>
                      <a:lnTo>
                        <a:pt x="2085" y="438"/>
                      </a:lnTo>
                      <a:lnTo>
                        <a:pt x="2085" y="430"/>
                      </a:lnTo>
                      <a:lnTo>
                        <a:pt x="2093" y="430"/>
                      </a:lnTo>
                      <a:lnTo>
                        <a:pt x="2093" y="438"/>
                      </a:lnTo>
                      <a:close/>
                      <a:moveTo>
                        <a:pt x="2093" y="422"/>
                      </a:moveTo>
                      <a:lnTo>
                        <a:pt x="4031" y="422"/>
                      </a:lnTo>
                      <a:lnTo>
                        <a:pt x="4031" y="438"/>
                      </a:lnTo>
                      <a:lnTo>
                        <a:pt x="2093" y="438"/>
                      </a:lnTo>
                      <a:lnTo>
                        <a:pt x="2093" y="422"/>
                      </a:lnTo>
                      <a:close/>
                    </a:path>
                  </a:pathLst>
                </a:custGeom>
                <a:solidFill>
                  <a:srgbClr val="FF9900"/>
                </a:solidFill>
                <a:ln w="9525">
                  <a:solidFill>
                    <a:srgbClr val="FF9900"/>
                  </a:solidFill>
                  <a:round/>
                  <a:headEnd/>
                  <a:tailEnd/>
                </a:ln>
              </p:spPr>
              <p:txBody>
                <a:bodyPr/>
                <a:lstStyle/>
                <a:p>
                  <a:endParaRPr lang="es-ES"/>
                </a:p>
              </p:txBody>
            </p:sp>
            <p:sp>
              <p:nvSpPr>
                <p:cNvPr id="1578" name="Freeform 98"/>
                <p:cNvSpPr>
                  <a:spLocks noEditPoints="1"/>
                </p:cNvSpPr>
                <p:nvPr/>
              </p:nvSpPr>
              <p:spPr bwMode="auto">
                <a:xfrm>
                  <a:off x="697" y="1520"/>
                  <a:ext cx="2124" cy="956"/>
                </a:xfrm>
                <a:custGeom>
                  <a:avLst/>
                  <a:gdLst>
                    <a:gd name="T0" fmla="*/ 10 w 4066"/>
                    <a:gd name="T1" fmla="*/ 0 h 1357"/>
                    <a:gd name="T2" fmla="*/ 9 w 4066"/>
                    <a:gd name="T3" fmla="*/ 2 h 1357"/>
                    <a:gd name="T4" fmla="*/ 9 w 4066"/>
                    <a:gd name="T5" fmla="*/ 13 h 1357"/>
                    <a:gd name="T6" fmla="*/ 11 w 4066"/>
                    <a:gd name="T7" fmla="*/ 15 h 1357"/>
                    <a:gd name="T8" fmla="*/ 11 w 4066"/>
                    <a:gd name="T9" fmla="*/ 15 h 1357"/>
                    <a:gd name="T10" fmla="*/ 15 w 4066"/>
                    <a:gd name="T11" fmla="*/ 31 h 1357"/>
                    <a:gd name="T12" fmla="*/ 15 w 4066"/>
                    <a:gd name="T13" fmla="*/ 32 h 1357"/>
                    <a:gd name="T14" fmla="*/ 15 w 4066"/>
                    <a:gd name="T15" fmla="*/ 41 h 1357"/>
                    <a:gd name="T16" fmla="*/ 31 w 4066"/>
                    <a:gd name="T17" fmla="*/ 41 h 1357"/>
                    <a:gd name="T18" fmla="*/ 31 w 4066"/>
                    <a:gd name="T19" fmla="*/ 37 h 1357"/>
                    <a:gd name="T20" fmla="*/ 31 w 4066"/>
                    <a:gd name="T21" fmla="*/ 56 h 1357"/>
                    <a:gd name="T22" fmla="*/ 31 w 4066"/>
                    <a:gd name="T23" fmla="*/ 56 h 1357"/>
                    <a:gd name="T24" fmla="*/ 33 w 4066"/>
                    <a:gd name="T25" fmla="*/ 55 h 1357"/>
                    <a:gd name="T26" fmla="*/ 32 w 4066"/>
                    <a:gd name="T27" fmla="*/ 63 h 1357"/>
                    <a:gd name="T28" fmla="*/ 33 w 4066"/>
                    <a:gd name="T29" fmla="*/ 61 h 1357"/>
                    <a:gd name="T30" fmla="*/ 34 w 4066"/>
                    <a:gd name="T31" fmla="*/ 70 h 1357"/>
                    <a:gd name="T32" fmla="*/ 33 w 4066"/>
                    <a:gd name="T33" fmla="*/ 70 h 1357"/>
                    <a:gd name="T34" fmla="*/ 37 w 4066"/>
                    <a:gd name="T35" fmla="*/ 68 h 1357"/>
                    <a:gd name="T36" fmla="*/ 36 w 4066"/>
                    <a:gd name="T37" fmla="*/ 77 h 1357"/>
                    <a:gd name="T38" fmla="*/ 37 w 4066"/>
                    <a:gd name="T39" fmla="*/ 80 h 1357"/>
                    <a:gd name="T40" fmla="*/ 39 w 4066"/>
                    <a:gd name="T41" fmla="*/ 75 h 1357"/>
                    <a:gd name="T42" fmla="*/ 38 w 4066"/>
                    <a:gd name="T43" fmla="*/ 77 h 1357"/>
                    <a:gd name="T44" fmla="*/ 38 w 4066"/>
                    <a:gd name="T45" fmla="*/ 89 h 1357"/>
                    <a:gd name="T46" fmla="*/ 46 w 4066"/>
                    <a:gd name="T47" fmla="*/ 90 h 1357"/>
                    <a:gd name="T48" fmla="*/ 46 w 4066"/>
                    <a:gd name="T49" fmla="*/ 90 h 1357"/>
                    <a:gd name="T50" fmla="*/ 49 w 4066"/>
                    <a:gd name="T51" fmla="*/ 102 h 1357"/>
                    <a:gd name="T52" fmla="*/ 49 w 4066"/>
                    <a:gd name="T53" fmla="*/ 105 h 1357"/>
                    <a:gd name="T54" fmla="*/ 49 w 4066"/>
                    <a:gd name="T55" fmla="*/ 120 h 1357"/>
                    <a:gd name="T56" fmla="*/ 49 w 4066"/>
                    <a:gd name="T57" fmla="*/ 120 h 1357"/>
                    <a:gd name="T58" fmla="*/ 49 w 4066"/>
                    <a:gd name="T59" fmla="*/ 115 h 1357"/>
                    <a:gd name="T60" fmla="*/ 49 w 4066"/>
                    <a:gd name="T61" fmla="*/ 135 h 1357"/>
                    <a:gd name="T62" fmla="*/ 49 w 4066"/>
                    <a:gd name="T63" fmla="*/ 135 h 1357"/>
                    <a:gd name="T64" fmla="*/ 77 w 4066"/>
                    <a:gd name="T65" fmla="*/ 132 h 1357"/>
                    <a:gd name="T66" fmla="*/ 76 w 4066"/>
                    <a:gd name="T67" fmla="*/ 154 h 1357"/>
                    <a:gd name="T68" fmla="*/ 76 w 4066"/>
                    <a:gd name="T69" fmla="*/ 151 h 1357"/>
                    <a:gd name="T70" fmla="*/ 79 w 4066"/>
                    <a:gd name="T71" fmla="*/ 175 h 1357"/>
                    <a:gd name="T72" fmla="*/ 78 w 4066"/>
                    <a:gd name="T73" fmla="*/ 175 h 1357"/>
                    <a:gd name="T74" fmla="*/ 80 w 4066"/>
                    <a:gd name="T75" fmla="*/ 173 h 1357"/>
                    <a:gd name="T76" fmla="*/ 79 w 4066"/>
                    <a:gd name="T77" fmla="*/ 197 h 1357"/>
                    <a:gd name="T78" fmla="*/ 80 w 4066"/>
                    <a:gd name="T79" fmla="*/ 200 h 1357"/>
                    <a:gd name="T80" fmla="*/ 81 w 4066"/>
                    <a:gd name="T81" fmla="*/ 196 h 1357"/>
                    <a:gd name="T82" fmla="*/ 80 w 4066"/>
                    <a:gd name="T83" fmla="*/ 197 h 1357"/>
                    <a:gd name="T84" fmla="*/ 80 w 4066"/>
                    <a:gd name="T85" fmla="*/ 216 h 1357"/>
                    <a:gd name="T86" fmla="*/ 82 w 4066"/>
                    <a:gd name="T87" fmla="*/ 218 h 1357"/>
                    <a:gd name="T88" fmla="*/ 82 w 4066"/>
                    <a:gd name="T89" fmla="*/ 218 h 1357"/>
                    <a:gd name="T90" fmla="*/ 101 w 4066"/>
                    <a:gd name="T91" fmla="*/ 236 h 1357"/>
                    <a:gd name="T92" fmla="*/ 101 w 4066"/>
                    <a:gd name="T93" fmla="*/ 238 h 1357"/>
                    <a:gd name="T94" fmla="*/ 101 w 4066"/>
                    <a:gd name="T95" fmla="*/ 264 h 1357"/>
                    <a:gd name="T96" fmla="*/ 106 w 4066"/>
                    <a:gd name="T97" fmla="*/ 264 h 1357"/>
                    <a:gd name="T98" fmla="*/ 106 w 4066"/>
                    <a:gd name="T99" fmla="*/ 259 h 1357"/>
                    <a:gd name="T100" fmla="*/ 105 w 4066"/>
                    <a:gd name="T101" fmla="*/ 286 h 1357"/>
                    <a:gd name="T102" fmla="*/ 106 w 4066"/>
                    <a:gd name="T103" fmla="*/ 286 h 1357"/>
                    <a:gd name="T104" fmla="*/ 142 w 4066"/>
                    <a:gd name="T105" fmla="*/ 284 h 1357"/>
                    <a:gd name="T106" fmla="*/ 141 w 4066"/>
                    <a:gd name="T107" fmla="*/ 309 h 1357"/>
                    <a:gd name="T108" fmla="*/ 141 w 4066"/>
                    <a:gd name="T109" fmla="*/ 306 h 1357"/>
                    <a:gd name="T110" fmla="*/ 144 w 4066"/>
                    <a:gd name="T111" fmla="*/ 332 h 1357"/>
                    <a:gd name="T112" fmla="*/ 144 w 4066"/>
                    <a:gd name="T113" fmla="*/ 332 h 13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66"/>
                    <a:gd name="T172" fmla="*/ 0 h 1357"/>
                    <a:gd name="T173" fmla="*/ 4066 w 4066"/>
                    <a:gd name="T174" fmla="*/ 1357 h 13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66" h="1357">
                      <a:moveTo>
                        <a:pt x="0" y="0"/>
                      </a:moveTo>
                      <a:lnTo>
                        <a:pt x="127" y="0"/>
                      </a:lnTo>
                      <a:lnTo>
                        <a:pt x="127" y="15"/>
                      </a:lnTo>
                      <a:lnTo>
                        <a:pt x="0" y="15"/>
                      </a:lnTo>
                      <a:lnTo>
                        <a:pt x="0" y="0"/>
                      </a:lnTo>
                      <a:close/>
                      <a:moveTo>
                        <a:pt x="127" y="0"/>
                      </a:moveTo>
                      <a:lnTo>
                        <a:pt x="135" y="0"/>
                      </a:lnTo>
                      <a:lnTo>
                        <a:pt x="135" y="8"/>
                      </a:lnTo>
                      <a:lnTo>
                        <a:pt x="127" y="8"/>
                      </a:lnTo>
                      <a:lnTo>
                        <a:pt x="127" y="0"/>
                      </a:lnTo>
                      <a:close/>
                      <a:moveTo>
                        <a:pt x="135" y="8"/>
                      </a:moveTo>
                      <a:lnTo>
                        <a:pt x="135" y="60"/>
                      </a:lnTo>
                      <a:lnTo>
                        <a:pt x="120" y="60"/>
                      </a:lnTo>
                      <a:lnTo>
                        <a:pt x="120" y="8"/>
                      </a:lnTo>
                      <a:lnTo>
                        <a:pt x="135" y="8"/>
                      </a:lnTo>
                      <a:close/>
                      <a:moveTo>
                        <a:pt x="127" y="67"/>
                      </a:moveTo>
                      <a:lnTo>
                        <a:pt x="120" y="67"/>
                      </a:lnTo>
                      <a:lnTo>
                        <a:pt x="120" y="60"/>
                      </a:lnTo>
                      <a:lnTo>
                        <a:pt x="127" y="60"/>
                      </a:lnTo>
                      <a:lnTo>
                        <a:pt x="127" y="67"/>
                      </a:lnTo>
                      <a:close/>
                      <a:moveTo>
                        <a:pt x="127" y="50"/>
                      </a:moveTo>
                      <a:lnTo>
                        <a:pt x="135" y="50"/>
                      </a:lnTo>
                      <a:lnTo>
                        <a:pt x="135" y="67"/>
                      </a:lnTo>
                      <a:lnTo>
                        <a:pt x="127" y="67"/>
                      </a:lnTo>
                      <a:lnTo>
                        <a:pt x="127" y="50"/>
                      </a:lnTo>
                      <a:close/>
                      <a:moveTo>
                        <a:pt x="135" y="50"/>
                      </a:moveTo>
                      <a:lnTo>
                        <a:pt x="145" y="50"/>
                      </a:lnTo>
                      <a:lnTo>
                        <a:pt x="145" y="60"/>
                      </a:lnTo>
                      <a:lnTo>
                        <a:pt x="135" y="60"/>
                      </a:lnTo>
                      <a:lnTo>
                        <a:pt x="135" y="50"/>
                      </a:lnTo>
                      <a:close/>
                      <a:moveTo>
                        <a:pt x="145" y="60"/>
                      </a:moveTo>
                      <a:lnTo>
                        <a:pt x="145" y="134"/>
                      </a:lnTo>
                      <a:lnTo>
                        <a:pt x="127" y="134"/>
                      </a:lnTo>
                      <a:lnTo>
                        <a:pt x="127" y="60"/>
                      </a:lnTo>
                      <a:lnTo>
                        <a:pt x="145" y="60"/>
                      </a:lnTo>
                      <a:close/>
                      <a:moveTo>
                        <a:pt x="135" y="142"/>
                      </a:moveTo>
                      <a:lnTo>
                        <a:pt x="127" y="142"/>
                      </a:lnTo>
                      <a:lnTo>
                        <a:pt x="127" y="134"/>
                      </a:lnTo>
                      <a:lnTo>
                        <a:pt x="135" y="134"/>
                      </a:lnTo>
                      <a:lnTo>
                        <a:pt x="135" y="142"/>
                      </a:lnTo>
                      <a:close/>
                      <a:moveTo>
                        <a:pt x="135" y="127"/>
                      </a:moveTo>
                      <a:lnTo>
                        <a:pt x="202" y="127"/>
                      </a:lnTo>
                      <a:lnTo>
                        <a:pt x="202" y="142"/>
                      </a:lnTo>
                      <a:lnTo>
                        <a:pt x="135" y="142"/>
                      </a:lnTo>
                      <a:lnTo>
                        <a:pt x="135" y="127"/>
                      </a:lnTo>
                      <a:close/>
                      <a:moveTo>
                        <a:pt x="202" y="127"/>
                      </a:moveTo>
                      <a:lnTo>
                        <a:pt x="210" y="127"/>
                      </a:lnTo>
                      <a:lnTo>
                        <a:pt x="210" y="134"/>
                      </a:lnTo>
                      <a:lnTo>
                        <a:pt x="202" y="134"/>
                      </a:lnTo>
                      <a:lnTo>
                        <a:pt x="202" y="127"/>
                      </a:lnTo>
                      <a:close/>
                      <a:moveTo>
                        <a:pt x="210" y="134"/>
                      </a:moveTo>
                      <a:lnTo>
                        <a:pt x="210" y="159"/>
                      </a:lnTo>
                      <a:lnTo>
                        <a:pt x="195" y="159"/>
                      </a:lnTo>
                      <a:lnTo>
                        <a:pt x="195" y="134"/>
                      </a:lnTo>
                      <a:lnTo>
                        <a:pt x="210" y="134"/>
                      </a:lnTo>
                      <a:close/>
                      <a:moveTo>
                        <a:pt x="202" y="167"/>
                      </a:moveTo>
                      <a:lnTo>
                        <a:pt x="195" y="167"/>
                      </a:lnTo>
                      <a:lnTo>
                        <a:pt x="195" y="159"/>
                      </a:lnTo>
                      <a:lnTo>
                        <a:pt x="202" y="159"/>
                      </a:lnTo>
                      <a:lnTo>
                        <a:pt x="202" y="167"/>
                      </a:lnTo>
                      <a:close/>
                      <a:moveTo>
                        <a:pt x="202" y="152"/>
                      </a:moveTo>
                      <a:lnTo>
                        <a:pt x="423" y="152"/>
                      </a:lnTo>
                      <a:lnTo>
                        <a:pt x="423" y="167"/>
                      </a:lnTo>
                      <a:lnTo>
                        <a:pt x="202" y="167"/>
                      </a:lnTo>
                      <a:lnTo>
                        <a:pt x="202" y="152"/>
                      </a:lnTo>
                      <a:close/>
                      <a:moveTo>
                        <a:pt x="423" y="152"/>
                      </a:moveTo>
                      <a:lnTo>
                        <a:pt x="431" y="152"/>
                      </a:lnTo>
                      <a:lnTo>
                        <a:pt x="431" y="159"/>
                      </a:lnTo>
                      <a:lnTo>
                        <a:pt x="423" y="159"/>
                      </a:lnTo>
                      <a:lnTo>
                        <a:pt x="423" y="152"/>
                      </a:lnTo>
                      <a:close/>
                      <a:moveTo>
                        <a:pt x="431" y="159"/>
                      </a:moveTo>
                      <a:lnTo>
                        <a:pt x="431" y="223"/>
                      </a:lnTo>
                      <a:lnTo>
                        <a:pt x="416" y="223"/>
                      </a:lnTo>
                      <a:lnTo>
                        <a:pt x="416" y="159"/>
                      </a:lnTo>
                      <a:lnTo>
                        <a:pt x="431" y="159"/>
                      </a:lnTo>
                      <a:close/>
                      <a:moveTo>
                        <a:pt x="423" y="230"/>
                      </a:moveTo>
                      <a:lnTo>
                        <a:pt x="416" y="230"/>
                      </a:lnTo>
                      <a:lnTo>
                        <a:pt x="416" y="223"/>
                      </a:lnTo>
                      <a:lnTo>
                        <a:pt x="423" y="223"/>
                      </a:lnTo>
                      <a:lnTo>
                        <a:pt x="423" y="230"/>
                      </a:lnTo>
                      <a:close/>
                      <a:moveTo>
                        <a:pt x="423" y="213"/>
                      </a:moveTo>
                      <a:lnTo>
                        <a:pt x="441" y="213"/>
                      </a:lnTo>
                      <a:lnTo>
                        <a:pt x="441" y="230"/>
                      </a:lnTo>
                      <a:lnTo>
                        <a:pt x="423" y="230"/>
                      </a:lnTo>
                      <a:lnTo>
                        <a:pt x="423" y="213"/>
                      </a:lnTo>
                      <a:close/>
                      <a:moveTo>
                        <a:pt x="441" y="213"/>
                      </a:moveTo>
                      <a:lnTo>
                        <a:pt x="448" y="213"/>
                      </a:lnTo>
                      <a:lnTo>
                        <a:pt x="448" y="223"/>
                      </a:lnTo>
                      <a:lnTo>
                        <a:pt x="441" y="223"/>
                      </a:lnTo>
                      <a:lnTo>
                        <a:pt x="441" y="213"/>
                      </a:lnTo>
                      <a:close/>
                      <a:moveTo>
                        <a:pt x="448" y="223"/>
                      </a:moveTo>
                      <a:lnTo>
                        <a:pt x="448" y="257"/>
                      </a:lnTo>
                      <a:lnTo>
                        <a:pt x="433" y="257"/>
                      </a:lnTo>
                      <a:lnTo>
                        <a:pt x="433" y="223"/>
                      </a:lnTo>
                      <a:lnTo>
                        <a:pt x="448" y="223"/>
                      </a:lnTo>
                      <a:close/>
                      <a:moveTo>
                        <a:pt x="441" y="265"/>
                      </a:moveTo>
                      <a:lnTo>
                        <a:pt x="433" y="265"/>
                      </a:lnTo>
                      <a:lnTo>
                        <a:pt x="433" y="257"/>
                      </a:lnTo>
                      <a:lnTo>
                        <a:pt x="441" y="257"/>
                      </a:lnTo>
                      <a:lnTo>
                        <a:pt x="441" y="265"/>
                      </a:lnTo>
                      <a:close/>
                      <a:moveTo>
                        <a:pt x="441" y="250"/>
                      </a:moveTo>
                      <a:lnTo>
                        <a:pt x="452" y="250"/>
                      </a:lnTo>
                      <a:lnTo>
                        <a:pt x="452" y="265"/>
                      </a:lnTo>
                      <a:lnTo>
                        <a:pt x="441" y="265"/>
                      </a:lnTo>
                      <a:lnTo>
                        <a:pt x="441" y="250"/>
                      </a:lnTo>
                      <a:close/>
                      <a:moveTo>
                        <a:pt x="452" y="250"/>
                      </a:moveTo>
                      <a:lnTo>
                        <a:pt x="460" y="250"/>
                      </a:lnTo>
                      <a:lnTo>
                        <a:pt x="460" y="257"/>
                      </a:lnTo>
                      <a:lnTo>
                        <a:pt x="452" y="257"/>
                      </a:lnTo>
                      <a:lnTo>
                        <a:pt x="452" y="250"/>
                      </a:lnTo>
                      <a:close/>
                      <a:moveTo>
                        <a:pt x="460" y="257"/>
                      </a:moveTo>
                      <a:lnTo>
                        <a:pt x="460" y="286"/>
                      </a:lnTo>
                      <a:lnTo>
                        <a:pt x="445" y="286"/>
                      </a:lnTo>
                      <a:lnTo>
                        <a:pt x="445" y="257"/>
                      </a:lnTo>
                      <a:lnTo>
                        <a:pt x="460" y="257"/>
                      </a:lnTo>
                      <a:close/>
                      <a:moveTo>
                        <a:pt x="452" y="296"/>
                      </a:moveTo>
                      <a:lnTo>
                        <a:pt x="445" y="296"/>
                      </a:lnTo>
                      <a:lnTo>
                        <a:pt x="445" y="286"/>
                      </a:lnTo>
                      <a:lnTo>
                        <a:pt x="452" y="286"/>
                      </a:lnTo>
                      <a:lnTo>
                        <a:pt x="452" y="296"/>
                      </a:lnTo>
                      <a:close/>
                      <a:moveTo>
                        <a:pt x="452" y="278"/>
                      </a:moveTo>
                      <a:lnTo>
                        <a:pt x="491" y="278"/>
                      </a:lnTo>
                      <a:lnTo>
                        <a:pt x="491" y="296"/>
                      </a:lnTo>
                      <a:lnTo>
                        <a:pt x="452" y="296"/>
                      </a:lnTo>
                      <a:lnTo>
                        <a:pt x="452" y="278"/>
                      </a:lnTo>
                      <a:close/>
                      <a:moveTo>
                        <a:pt x="491" y="278"/>
                      </a:moveTo>
                      <a:lnTo>
                        <a:pt x="498" y="278"/>
                      </a:lnTo>
                      <a:lnTo>
                        <a:pt x="498" y="286"/>
                      </a:lnTo>
                      <a:lnTo>
                        <a:pt x="491" y="286"/>
                      </a:lnTo>
                      <a:lnTo>
                        <a:pt x="491" y="278"/>
                      </a:lnTo>
                      <a:close/>
                      <a:moveTo>
                        <a:pt x="498" y="286"/>
                      </a:moveTo>
                      <a:lnTo>
                        <a:pt x="498" y="315"/>
                      </a:lnTo>
                      <a:lnTo>
                        <a:pt x="483" y="315"/>
                      </a:lnTo>
                      <a:lnTo>
                        <a:pt x="483" y="286"/>
                      </a:lnTo>
                      <a:lnTo>
                        <a:pt x="498" y="286"/>
                      </a:lnTo>
                      <a:close/>
                      <a:moveTo>
                        <a:pt x="491" y="324"/>
                      </a:moveTo>
                      <a:lnTo>
                        <a:pt x="483" y="324"/>
                      </a:lnTo>
                      <a:lnTo>
                        <a:pt x="483" y="315"/>
                      </a:lnTo>
                      <a:lnTo>
                        <a:pt x="491" y="315"/>
                      </a:lnTo>
                      <a:lnTo>
                        <a:pt x="491" y="324"/>
                      </a:lnTo>
                      <a:close/>
                      <a:moveTo>
                        <a:pt x="491" y="307"/>
                      </a:moveTo>
                      <a:lnTo>
                        <a:pt x="512" y="307"/>
                      </a:lnTo>
                      <a:lnTo>
                        <a:pt x="512" y="324"/>
                      </a:lnTo>
                      <a:lnTo>
                        <a:pt x="491" y="324"/>
                      </a:lnTo>
                      <a:lnTo>
                        <a:pt x="491" y="307"/>
                      </a:lnTo>
                      <a:close/>
                      <a:moveTo>
                        <a:pt x="512" y="307"/>
                      </a:moveTo>
                      <a:lnTo>
                        <a:pt x="520" y="307"/>
                      </a:lnTo>
                      <a:lnTo>
                        <a:pt x="520" y="315"/>
                      </a:lnTo>
                      <a:lnTo>
                        <a:pt x="512" y="315"/>
                      </a:lnTo>
                      <a:lnTo>
                        <a:pt x="512" y="307"/>
                      </a:lnTo>
                      <a:close/>
                      <a:moveTo>
                        <a:pt x="520" y="315"/>
                      </a:moveTo>
                      <a:lnTo>
                        <a:pt x="520" y="368"/>
                      </a:lnTo>
                      <a:lnTo>
                        <a:pt x="504" y="368"/>
                      </a:lnTo>
                      <a:lnTo>
                        <a:pt x="504" y="315"/>
                      </a:lnTo>
                      <a:lnTo>
                        <a:pt x="520" y="315"/>
                      </a:lnTo>
                      <a:close/>
                      <a:moveTo>
                        <a:pt x="512" y="378"/>
                      </a:moveTo>
                      <a:lnTo>
                        <a:pt x="504" y="378"/>
                      </a:lnTo>
                      <a:lnTo>
                        <a:pt x="504" y="368"/>
                      </a:lnTo>
                      <a:lnTo>
                        <a:pt x="512" y="368"/>
                      </a:lnTo>
                      <a:lnTo>
                        <a:pt x="512" y="378"/>
                      </a:lnTo>
                      <a:close/>
                      <a:moveTo>
                        <a:pt x="512" y="361"/>
                      </a:moveTo>
                      <a:lnTo>
                        <a:pt x="614" y="361"/>
                      </a:lnTo>
                      <a:lnTo>
                        <a:pt x="614" y="378"/>
                      </a:lnTo>
                      <a:lnTo>
                        <a:pt x="512" y="378"/>
                      </a:lnTo>
                      <a:lnTo>
                        <a:pt x="512" y="361"/>
                      </a:lnTo>
                      <a:close/>
                      <a:moveTo>
                        <a:pt x="614" y="361"/>
                      </a:moveTo>
                      <a:lnTo>
                        <a:pt x="621" y="361"/>
                      </a:lnTo>
                      <a:lnTo>
                        <a:pt x="621" y="368"/>
                      </a:lnTo>
                      <a:lnTo>
                        <a:pt x="614" y="368"/>
                      </a:lnTo>
                      <a:lnTo>
                        <a:pt x="614" y="361"/>
                      </a:lnTo>
                      <a:close/>
                      <a:moveTo>
                        <a:pt x="621" y="368"/>
                      </a:moveTo>
                      <a:lnTo>
                        <a:pt x="621" y="424"/>
                      </a:lnTo>
                      <a:lnTo>
                        <a:pt x="606" y="424"/>
                      </a:lnTo>
                      <a:lnTo>
                        <a:pt x="606" y="368"/>
                      </a:lnTo>
                      <a:lnTo>
                        <a:pt x="621" y="368"/>
                      </a:lnTo>
                      <a:close/>
                      <a:moveTo>
                        <a:pt x="614" y="432"/>
                      </a:moveTo>
                      <a:lnTo>
                        <a:pt x="606" y="432"/>
                      </a:lnTo>
                      <a:lnTo>
                        <a:pt x="606" y="424"/>
                      </a:lnTo>
                      <a:lnTo>
                        <a:pt x="614" y="424"/>
                      </a:lnTo>
                      <a:lnTo>
                        <a:pt x="614" y="432"/>
                      </a:lnTo>
                      <a:close/>
                      <a:moveTo>
                        <a:pt x="614" y="416"/>
                      </a:moveTo>
                      <a:lnTo>
                        <a:pt x="652" y="416"/>
                      </a:lnTo>
                      <a:lnTo>
                        <a:pt x="652" y="432"/>
                      </a:lnTo>
                      <a:lnTo>
                        <a:pt x="614" y="432"/>
                      </a:lnTo>
                      <a:lnTo>
                        <a:pt x="614" y="416"/>
                      </a:lnTo>
                      <a:close/>
                      <a:moveTo>
                        <a:pt x="652" y="416"/>
                      </a:moveTo>
                      <a:lnTo>
                        <a:pt x="662" y="416"/>
                      </a:lnTo>
                      <a:lnTo>
                        <a:pt x="662" y="424"/>
                      </a:lnTo>
                      <a:lnTo>
                        <a:pt x="652" y="424"/>
                      </a:lnTo>
                      <a:lnTo>
                        <a:pt x="652" y="416"/>
                      </a:lnTo>
                      <a:close/>
                      <a:moveTo>
                        <a:pt x="662" y="424"/>
                      </a:moveTo>
                      <a:lnTo>
                        <a:pt x="662" y="476"/>
                      </a:lnTo>
                      <a:lnTo>
                        <a:pt x="645" y="476"/>
                      </a:lnTo>
                      <a:lnTo>
                        <a:pt x="645" y="424"/>
                      </a:lnTo>
                      <a:lnTo>
                        <a:pt x="662" y="424"/>
                      </a:lnTo>
                      <a:close/>
                      <a:moveTo>
                        <a:pt x="652" y="486"/>
                      </a:moveTo>
                      <a:lnTo>
                        <a:pt x="645" y="486"/>
                      </a:lnTo>
                      <a:lnTo>
                        <a:pt x="645" y="476"/>
                      </a:lnTo>
                      <a:lnTo>
                        <a:pt x="652" y="476"/>
                      </a:lnTo>
                      <a:lnTo>
                        <a:pt x="652" y="486"/>
                      </a:lnTo>
                      <a:close/>
                      <a:moveTo>
                        <a:pt x="652" y="468"/>
                      </a:moveTo>
                      <a:lnTo>
                        <a:pt x="660" y="468"/>
                      </a:lnTo>
                      <a:lnTo>
                        <a:pt x="660" y="486"/>
                      </a:lnTo>
                      <a:lnTo>
                        <a:pt x="652" y="486"/>
                      </a:lnTo>
                      <a:lnTo>
                        <a:pt x="652" y="468"/>
                      </a:lnTo>
                      <a:close/>
                      <a:moveTo>
                        <a:pt x="660" y="468"/>
                      </a:moveTo>
                      <a:lnTo>
                        <a:pt x="668" y="468"/>
                      </a:lnTo>
                      <a:lnTo>
                        <a:pt x="668" y="476"/>
                      </a:lnTo>
                      <a:lnTo>
                        <a:pt x="660" y="476"/>
                      </a:lnTo>
                      <a:lnTo>
                        <a:pt x="660" y="468"/>
                      </a:lnTo>
                      <a:close/>
                      <a:moveTo>
                        <a:pt x="668" y="476"/>
                      </a:moveTo>
                      <a:lnTo>
                        <a:pt x="668" y="537"/>
                      </a:lnTo>
                      <a:lnTo>
                        <a:pt x="652" y="537"/>
                      </a:lnTo>
                      <a:lnTo>
                        <a:pt x="652" y="476"/>
                      </a:lnTo>
                      <a:lnTo>
                        <a:pt x="668" y="476"/>
                      </a:lnTo>
                      <a:close/>
                      <a:moveTo>
                        <a:pt x="660" y="545"/>
                      </a:moveTo>
                      <a:lnTo>
                        <a:pt x="652" y="545"/>
                      </a:lnTo>
                      <a:lnTo>
                        <a:pt x="652" y="537"/>
                      </a:lnTo>
                      <a:lnTo>
                        <a:pt x="660" y="537"/>
                      </a:lnTo>
                      <a:lnTo>
                        <a:pt x="660" y="545"/>
                      </a:lnTo>
                      <a:close/>
                      <a:moveTo>
                        <a:pt x="660" y="530"/>
                      </a:moveTo>
                      <a:lnTo>
                        <a:pt x="1023" y="530"/>
                      </a:lnTo>
                      <a:lnTo>
                        <a:pt x="1023" y="545"/>
                      </a:lnTo>
                      <a:lnTo>
                        <a:pt x="660" y="545"/>
                      </a:lnTo>
                      <a:lnTo>
                        <a:pt x="660" y="530"/>
                      </a:lnTo>
                      <a:close/>
                      <a:moveTo>
                        <a:pt x="1023" y="530"/>
                      </a:moveTo>
                      <a:lnTo>
                        <a:pt x="1031" y="530"/>
                      </a:lnTo>
                      <a:lnTo>
                        <a:pt x="1031" y="537"/>
                      </a:lnTo>
                      <a:lnTo>
                        <a:pt x="1023" y="537"/>
                      </a:lnTo>
                      <a:lnTo>
                        <a:pt x="1023" y="530"/>
                      </a:lnTo>
                      <a:close/>
                      <a:moveTo>
                        <a:pt x="1031" y="537"/>
                      </a:moveTo>
                      <a:lnTo>
                        <a:pt x="1031" y="622"/>
                      </a:lnTo>
                      <a:lnTo>
                        <a:pt x="1016" y="622"/>
                      </a:lnTo>
                      <a:lnTo>
                        <a:pt x="1016" y="537"/>
                      </a:lnTo>
                      <a:lnTo>
                        <a:pt x="1031" y="537"/>
                      </a:lnTo>
                      <a:close/>
                      <a:moveTo>
                        <a:pt x="1023" y="629"/>
                      </a:moveTo>
                      <a:lnTo>
                        <a:pt x="1016" y="629"/>
                      </a:lnTo>
                      <a:lnTo>
                        <a:pt x="1016" y="622"/>
                      </a:lnTo>
                      <a:lnTo>
                        <a:pt x="1023" y="622"/>
                      </a:lnTo>
                      <a:lnTo>
                        <a:pt x="1023" y="629"/>
                      </a:lnTo>
                      <a:close/>
                      <a:moveTo>
                        <a:pt x="1023" y="614"/>
                      </a:moveTo>
                      <a:lnTo>
                        <a:pt x="1052" y="614"/>
                      </a:lnTo>
                      <a:lnTo>
                        <a:pt x="1052" y="629"/>
                      </a:lnTo>
                      <a:lnTo>
                        <a:pt x="1023" y="629"/>
                      </a:lnTo>
                      <a:lnTo>
                        <a:pt x="1023" y="614"/>
                      </a:lnTo>
                      <a:close/>
                      <a:moveTo>
                        <a:pt x="1052" y="614"/>
                      </a:moveTo>
                      <a:lnTo>
                        <a:pt x="1062" y="614"/>
                      </a:lnTo>
                      <a:lnTo>
                        <a:pt x="1062" y="622"/>
                      </a:lnTo>
                      <a:lnTo>
                        <a:pt x="1052" y="622"/>
                      </a:lnTo>
                      <a:lnTo>
                        <a:pt x="1052" y="614"/>
                      </a:lnTo>
                      <a:close/>
                      <a:moveTo>
                        <a:pt x="1062" y="622"/>
                      </a:moveTo>
                      <a:lnTo>
                        <a:pt x="1062" y="710"/>
                      </a:lnTo>
                      <a:lnTo>
                        <a:pt x="1045" y="710"/>
                      </a:lnTo>
                      <a:lnTo>
                        <a:pt x="1045" y="622"/>
                      </a:lnTo>
                      <a:lnTo>
                        <a:pt x="1062" y="622"/>
                      </a:lnTo>
                      <a:close/>
                      <a:moveTo>
                        <a:pt x="1052" y="718"/>
                      </a:moveTo>
                      <a:lnTo>
                        <a:pt x="1045" y="718"/>
                      </a:lnTo>
                      <a:lnTo>
                        <a:pt x="1045" y="710"/>
                      </a:lnTo>
                      <a:lnTo>
                        <a:pt x="1052" y="710"/>
                      </a:lnTo>
                      <a:lnTo>
                        <a:pt x="1052" y="718"/>
                      </a:lnTo>
                      <a:close/>
                      <a:moveTo>
                        <a:pt x="1052" y="702"/>
                      </a:moveTo>
                      <a:lnTo>
                        <a:pt x="1070" y="702"/>
                      </a:lnTo>
                      <a:lnTo>
                        <a:pt x="1070" y="718"/>
                      </a:lnTo>
                      <a:lnTo>
                        <a:pt x="1052" y="718"/>
                      </a:lnTo>
                      <a:lnTo>
                        <a:pt x="1052" y="702"/>
                      </a:lnTo>
                      <a:close/>
                      <a:moveTo>
                        <a:pt x="1070" y="702"/>
                      </a:moveTo>
                      <a:lnTo>
                        <a:pt x="1077" y="702"/>
                      </a:lnTo>
                      <a:lnTo>
                        <a:pt x="1077" y="710"/>
                      </a:lnTo>
                      <a:lnTo>
                        <a:pt x="1070" y="710"/>
                      </a:lnTo>
                      <a:lnTo>
                        <a:pt x="1070" y="702"/>
                      </a:lnTo>
                      <a:close/>
                      <a:moveTo>
                        <a:pt x="1077" y="710"/>
                      </a:moveTo>
                      <a:lnTo>
                        <a:pt x="1077" y="802"/>
                      </a:lnTo>
                      <a:lnTo>
                        <a:pt x="1062" y="802"/>
                      </a:lnTo>
                      <a:lnTo>
                        <a:pt x="1062" y="710"/>
                      </a:lnTo>
                      <a:lnTo>
                        <a:pt x="1077" y="710"/>
                      </a:lnTo>
                      <a:close/>
                      <a:moveTo>
                        <a:pt x="1070" y="812"/>
                      </a:moveTo>
                      <a:lnTo>
                        <a:pt x="1062" y="812"/>
                      </a:lnTo>
                      <a:lnTo>
                        <a:pt x="1062" y="802"/>
                      </a:lnTo>
                      <a:lnTo>
                        <a:pt x="1070" y="802"/>
                      </a:lnTo>
                      <a:lnTo>
                        <a:pt x="1070" y="812"/>
                      </a:lnTo>
                      <a:close/>
                      <a:moveTo>
                        <a:pt x="1070" y="794"/>
                      </a:moveTo>
                      <a:lnTo>
                        <a:pt x="1079" y="794"/>
                      </a:lnTo>
                      <a:lnTo>
                        <a:pt x="1079" y="812"/>
                      </a:lnTo>
                      <a:lnTo>
                        <a:pt x="1070" y="812"/>
                      </a:lnTo>
                      <a:lnTo>
                        <a:pt x="1070" y="794"/>
                      </a:lnTo>
                      <a:close/>
                      <a:moveTo>
                        <a:pt x="1079" y="794"/>
                      </a:moveTo>
                      <a:lnTo>
                        <a:pt x="1087" y="794"/>
                      </a:lnTo>
                      <a:lnTo>
                        <a:pt x="1087" y="802"/>
                      </a:lnTo>
                      <a:lnTo>
                        <a:pt x="1079" y="802"/>
                      </a:lnTo>
                      <a:lnTo>
                        <a:pt x="1079" y="794"/>
                      </a:lnTo>
                      <a:close/>
                      <a:moveTo>
                        <a:pt x="1087" y="802"/>
                      </a:moveTo>
                      <a:lnTo>
                        <a:pt x="1087" y="885"/>
                      </a:lnTo>
                      <a:lnTo>
                        <a:pt x="1072" y="885"/>
                      </a:lnTo>
                      <a:lnTo>
                        <a:pt x="1072" y="802"/>
                      </a:lnTo>
                      <a:lnTo>
                        <a:pt x="1087" y="802"/>
                      </a:lnTo>
                      <a:close/>
                      <a:moveTo>
                        <a:pt x="1079" y="892"/>
                      </a:moveTo>
                      <a:lnTo>
                        <a:pt x="1072" y="892"/>
                      </a:lnTo>
                      <a:lnTo>
                        <a:pt x="1072" y="885"/>
                      </a:lnTo>
                      <a:lnTo>
                        <a:pt x="1079" y="885"/>
                      </a:lnTo>
                      <a:lnTo>
                        <a:pt x="1079" y="892"/>
                      </a:lnTo>
                      <a:close/>
                      <a:moveTo>
                        <a:pt x="1079" y="877"/>
                      </a:moveTo>
                      <a:lnTo>
                        <a:pt x="1091" y="877"/>
                      </a:lnTo>
                      <a:lnTo>
                        <a:pt x="1091" y="892"/>
                      </a:lnTo>
                      <a:lnTo>
                        <a:pt x="1079" y="892"/>
                      </a:lnTo>
                      <a:lnTo>
                        <a:pt x="1079" y="877"/>
                      </a:lnTo>
                      <a:close/>
                      <a:moveTo>
                        <a:pt x="1091" y="877"/>
                      </a:moveTo>
                      <a:lnTo>
                        <a:pt x="1098" y="877"/>
                      </a:lnTo>
                      <a:lnTo>
                        <a:pt x="1098" y="885"/>
                      </a:lnTo>
                      <a:lnTo>
                        <a:pt x="1091" y="885"/>
                      </a:lnTo>
                      <a:lnTo>
                        <a:pt x="1091" y="877"/>
                      </a:lnTo>
                      <a:close/>
                      <a:moveTo>
                        <a:pt x="1098" y="885"/>
                      </a:moveTo>
                      <a:lnTo>
                        <a:pt x="1098" y="967"/>
                      </a:lnTo>
                      <a:lnTo>
                        <a:pt x="1083" y="967"/>
                      </a:lnTo>
                      <a:lnTo>
                        <a:pt x="1083" y="885"/>
                      </a:lnTo>
                      <a:lnTo>
                        <a:pt x="1098" y="885"/>
                      </a:lnTo>
                      <a:close/>
                      <a:moveTo>
                        <a:pt x="1091" y="975"/>
                      </a:moveTo>
                      <a:lnTo>
                        <a:pt x="1083" y="975"/>
                      </a:lnTo>
                      <a:lnTo>
                        <a:pt x="1083" y="967"/>
                      </a:lnTo>
                      <a:lnTo>
                        <a:pt x="1091" y="967"/>
                      </a:lnTo>
                      <a:lnTo>
                        <a:pt x="1091" y="975"/>
                      </a:lnTo>
                      <a:close/>
                      <a:moveTo>
                        <a:pt x="1091" y="960"/>
                      </a:moveTo>
                      <a:lnTo>
                        <a:pt x="1360" y="960"/>
                      </a:lnTo>
                      <a:lnTo>
                        <a:pt x="1360" y="975"/>
                      </a:lnTo>
                      <a:lnTo>
                        <a:pt x="1091" y="975"/>
                      </a:lnTo>
                      <a:lnTo>
                        <a:pt x="1091" y="960"/>
                      </a:lnTo>
                      <a:close/>
                      <a:moveTo>
                        <a:pt x="1360" y="960"/>
                      </a:moveTo>
                      <a:lnTo>
                        <a:pt x="1368" y="960"/>
                      </a:lnTo>
                      <a:lnTo>
                        <a:pt x="1368" y="967"/>
                      </a:lnTo>
                      <a:lnTo>
                        <a:pt x="1360" y="967"/>
                      </a:lnTo>
                      <a:lnTo>
                        <a:pt x="1360" y="960"/>
                      </a:lnTo>
                      <a:close/>
                      <a:moveTo>
                        <a:pt x="1368" y="967"/>
                      </a:moveTo>
                      <a:lnTo>
                        <a:pt x="1368" y="1061"/>
                      </a:lnTo>
                      <a:lnTo>
                        <a:pt x="1350" y="1061"/>
                      </a:lnTo>
                      <a:lnTo>
                        <a:pt x="1350" y="967"/>
                      </a:lnTo>
                      <a:lnTo>
                        <a:pt x="1368" y="967"/>
                      </a:lnTo>
                      <a:close/>
                      <a:moveTo>
                        <a:pt x="1360" y="1071"/>
                      </a:moveTo>
                      <a:lnTo>
                        <a:pt x="1350" y="1071"/>
                      </a:lnTo>
                      <a:lnTo>
                        <a:pt x="1350" y="1061"/>
                      </a:lnTo>
                      <a:lnTo>
                        <a:pt x="1360" y="1061"/>
                      </a:lnTo>
                      <a:lnTo>
                        <a:pt x="1360" y="1071"/>
                      </a:lnTo>
                      <a:close/>
                      <a:moveTo>
                        <a:pt x="1360" y="1054"/>
                      </a:moveTo>
                      <a:lnTo>
                        <a:pt x="1418" y="1054"/>
                      </a:lnTo>
                      <a:lnTo>
                        <a:pt x="1418" y="1071"/>
                      </a:lnTo>
                      <a:lnTo>
                        <a:pt x="1360" y="1071"/>
                      </a:lnTo>
                      <a:lnTo>
                        <a:pt x="1360" y="1054"/>
                      </a:lnTo>
                      <a:close/>
                      <a:moveTo>
                        <a:pt x="1418" y="1054"/>
                      </a:moveTo>
                      <a:lnTo>
                        <a:pt x="1425" y="1054"/>
                      </a:lnTo>
                      <a:lnTo>
                        <a:pt x="1425" y="1061"/>
                      </a:lnTo>
                      <a:lnTo>
                        <a:pt x="1418" y="1061"/>
                      </a:lnTo>
                      <a:lnTo>
                        <a:pt x="1418" y="1054"/>
                      </a:lnTo>
                      <a:close/>
                      <a:moveTo>
                        <a:pt x="1425" y="1061"/>
                      </a:moveTo>
                      <a:lnTo>
                        <a:pt x="1425" y="1153"/>
                      </a:lnTo>
                      <a:lnTo>
                        <a:pt x="1410" y="1153"/>
                      </a:lnTo>
                      <a:lnTo>
                        <a:pt x="1410" y="1061"/>
                      </a:lnTo>
                      <a:lnTo>
                        <a:pt x="1425" y="1061"/>
                      </a:lnTo>
                      <a:close/>
                      <a:moveTo>
                        <a:pt x="1418" y="1161"/>
                      </a:moveTo>
                      <a:lnTo>
                        <a:pt x="1410" y="1161"/>
                      </a:lnTo>
                      <a:lnTo>
                        <a:pt x="1410" y="1153"/>
                      </a:lnTo>
                      <a:lnTo>
                        <a:pt x="1418" y="1153"/>
                      </a:lnTo>
                      <a:lnTo>
                        <a:pt x="1418" y="1161"/>
                      </a:lnTo>
                      <a:close/>
                      <a:moveTo>
                        <a:pt x="1418" y="1146"/>
                      </a:moveTo>
                      <a:lnTo>
                        <a:pt x="1893" y="1146"/>
                      </a:lnTo>
                      <a:lnTo>
                        <a:pt x="1893" y="1161"/>
                      </a:lnTo>
                      <a:lnTo>
                        <a:pt x="1418" y="1161"/>
                      </a:lnTo>
                      <a:lnTo>
                        <a:pt x="1418" y="1146"/>
                      </a:lnTo>
                      <a:close/>
                      <a:moveTo>
                        <a:pt x="1893" y="1146"/>
                      </a:moveTo>
                      <a:lnTo>
                        <a:pt x="1900" y="1146"/>
                      </a:lnTo>
                      <a:lnTo>
                        <a:pt x="1900" y="1153"/>
                      </a:lnTo>
                      <a:lnTo>
                        <a:pt x="1893" y="1153"/>
                      </a:lnTo>
                      <a:lnTo>
                        <a:pt x="1893" y="1146"/>
                      </a:lnTo>
                      <a:close/>
                      <a:moveTo>
                        <a:pt x="1900" y="1153"/>
                      </a:moveTo>
                      <a:lnTo>
                        <a:pt x="1900" y="1253"/>
                      </a:lnTo>
                      <a:lnTo>
                        <a:pt x="1885" y="1253"/>
                      </a:lnTo>
                      <a:lnTo>
                        <a:pt x="1885" y="1153"/>
                      </a:lnTo>
                      <a:lnTo>
                        <a:pt x="1900" y="1153"/>
                      </a:lnTo>
                      <a:close/>
                      <a:moveTo>
                        <a:pt x="1893" y="1261"/>
                      </a:moveTo>
                      <a:lnTo>
                        <a:pt x="1885" y="1261"/>
                      </a:lnTo>
                      <a:lnTo>
                        <a:pt x="1885" y="1253"/>
                      </a:lnTo>
                      <a:lnTo>
                        <a:pt x="1893" y="1253"/>
                      </a:lnTo>
                      <a:lnTo>
                        <a:pt x="1893" y="1261"/>
                      </a:lnTo>
                      <a:close/>
                      <a:moveTo>
                        <a:pt x="1893" y="1243"/>
                      </a:moveTo>
                      <a:lnTo>
                        <a:pt x="1931" y="1243"/>
                      </a:lnTo>
                      <a:lnTo>
                        <a:pt x="1931" y="1261"/>
                      </a:lnTo>
                      <a:lnTo>
                        <a:pt x="1893" y="1261"/>
                      </a:lnTo>
                      <a:lnTo>
                        <a:pt x="1893" y="1243"/>
                      </a:lnTo>
                      <a:close/>
                      <a:moveTo>
                        <a:pt x="1931" y="1243"/>
                      </a:moveTo>
                      <a:lnTo>
                        <a:pt x="1939" y="1243"/>
                      </a:lnTo>
                      <a:lnTo>
                        <a:pt x="1939" y="1253"/>
                      </a:lnTo>
                      <a:lnTo>
                        <a:pt x="1931" y="1253"/>
                      </a:lnTo>
                      <a:lnTo>
                        <a:pt x="1931" y="1243"/>
                      </a:lnTo>
                      <a:close/>
                      <a:moveTo>
                        <a:pt x="1939" y="1253"/>
                      </a:moveTo>
                      <a:lnTo>
                        <a:pt x="1939" y="1347"/>
                      </a:lnTo>
                      <a:lnTo>
                        <a:pt x="1923" y="1347"/>
                      </a:lnTo>
                      <a:lnTo>
                        <a:pt x="1923" y="1253"/>
                      </a:lnTo>
                      <a:lnTo>
                        <a:pt x="1939" y="1253"/>
                      </a:lnTo>
                      <a:close/>
                      <a:moveTo>
                        <a:pt x="1931" y="1357"/>
                      </a:moveTo>
                      <a:lnTo>
                        <a:pt x="1923" y="1357"/>
                      </a:lnTo>
                      <a:lnTo>
                        <a:pt x="1923" y="1347"/>
                      </a:lnTo>
                      <a:lnTo>
                        <a:pt x="1931" y="1347"/>
                      </a:lnTo>
                      <a:lnTo>
                        <a:pt x="1931" y="1357"/>
                      </a:lnTo>
                      <a:close/>
                      <a:moveTo>
                        <a:pt x="1931" y="1339"/>
                      </a:moveTo>
                      <a:lnTo>
                        <a:pt x="4066" y="1339"/>
                      </a:lnTo>
                      <a:lnTo>
                        <a:pt x="4066" y="1357"/>
                      </a:lnTo>
                      <a:lnTo>
                        <a:pt x="1931" y="1357"/>
                      </a:lnTo>
                      <a:lnTo>
                        <a:pt x="1931" y="1339"/>
                      </a:lnTo>
                      <a:close/>
                    </a:path>
                  </a:pathLst>
                </a:custGeom>
                <a:solidFill>
                  <a:srgbClr val="00FFFF"/>
                </a:solidFill>
                <a:ln w="9525">
                  <a:solidFill>
                    <a:srgbClr val="00FFFF"/>
                  </a:solidFill>
                  <a:round/>
                  <a:headEnd/>
                  <a:tailEnd/>
                </a:ln>
              </p:spPr>
              <p:txBody>
                <a:bodyPr/>
                <a:lstStyle/>
                <a:p>
                  <a:endParaRPr lang="es-ES"/>
                </a:p>
              </p:txBody>
            </p:sp>
            <p:sp>
              <p:nvSpPr>
                <p:cNvPr id="1579" name="Freeform 99"/>
                <p:cNvSpPr>
                  <a:spLocks noEditPoints="1"/>
                </p:cNvSpPr>
                <p:nvPr/>
              </p:nvSpPr>
              <p:spPr bwMode="auto">
                <a:xfrm>
                  <a:off x="686" y="1407"/>
                  <a:ext cx="2292" cy="1618"/>
                </a:xfrm>
                <a:custGeom>
                  <a:avLst/>
                  <a:gdLst>
                    <a:gd name="T0" fmla="*/ 1 w 4386"/>
                    <a:gd name="T1" fmla="*/ 0 h 2298"/>
                    <a:gd name="T2" fmla="*/ 1 w 4386"/>
                    <a:gd name="T3" fmla="*/ 563 h 2298"/>
                    <a:gd name="T4" fmla="*/ 0 w 4386"/>
                    <a:gd name="T5" fmla="*/ 563 h 2298"/>
                    <a:gd name="T6" fmla="*/ 0 w 4386"/>
                    <a:gd name="T7" fmla="*/ 0 h 2298"/>
                    <a:gd name="T8" fmla="*/ 1 w 4386"/>
                    <a:gd name="T9" fmla="*/ 0 h 2298"/>
                    <a:gd name="T10" fmla="*/ 1 w 4386"/>
                    <a:gd name="T11" fmla="*/ 565 h 2298"/>
                    <a:gd name="T12" fmla="*/ 0 w 4386"/>
                    <a:gd name="T13" fmla="*/ 565 h 2298"/>
                    <a:gd name="T14" fmla="*/ 0 w 4386"/>
                    <a:gd name="T15" fmla="*/ 563 h 2298"/>
                    <a:gd name="T16" fmla="*/ 1 w 4386"/>
                    <a:gd name="T17" fmla="*/ 563 h 2298"/>
                    <a:gd name="T18" fmla="*/ 1 w 4386"/>
                    <a:gd name="T19" fmla="*/ 565 h 2298"/>
                    <a:gd name="T20" fmla="*/ 1 w 4386"/>
                    <a:gd name="T21" fmla="*/ 560 h 2298"/>
                    <a:gd name="T22" fmla="*/ 327 w 4386"/>
                    <a:gd name="T23" fmla="*/ 560 h 2298"/>
                    <a:gd name="T24" fmla="*/ 327 w 4386"/>
                    <a:gd name="T25" fmla="*/ 565 h 2298"/>
                    <a:gd name="T26" fmla="*/ 1 w 4386"/>
                    <a:gd name="T27" fmla="*/ 565 h 2298"/>
                    <a:gd name="T28" fmla="*/ 1 w 4386"/>
                    <a:gd name="T29" fmla="*/ 560 h 22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86"/>
                    <a:gd name="T46" fmla="*/ 0 h 2298"/>
                    <a:gd name="T47" fmla="*/ 4386 w 4386"/>
                    <a:gd name="T48" fmla="*/ 2298 h 22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86" h="2298">
                      <a:moveTo>
                        <a:pt x="15" y="0"/>
                      </a:moveTo>
                      <a:lnTo>
                        <a:pt x="15" y="2289"/>
                      </a:lnTo>
                      <a:lnTo>
                        <a:pt x="0" y="2289"/>
                      </a:lnTo>
                      <a:lnTo>
                        <a:pt x="0" y="0"/>
                      </a:lnTo>
                      <a:lnTo>
                        <a:pt x="15" y="0"/>
                      </a:lnTo>
                      <a:close/>
                      <a:moveTo>
                        <a:pt x="7" y="2298"/>
                      </a:moveTo>
                      <a:lnTo>
                        <a:pt x="0" y="2298"/>
                      </a:lnTo>
                      <a:lnTo>
                        <a:pt x="0" y="2289"/>
                      </a:lnTo>
                      <a:lnTo>
                        <a:pt x="7" y="2289"/>
                      </a:lnTo>
                      <a:lnTo>
                        <a:pt x="7" y="2298"/>
                      </a:lnTo>
                      <a:close/>
                      <a:moveTo>
                        <a:pt x="7" y="2281"/>
                      </a:moveTo>
                      <a:lnTo>
                        <a:pt x="4386" y="2281"/>
                      </a:lnTo>
                      <a:lnTo>
                        <a:pt x="4386" y="2298"/>
                      </a:lnTo>
                      <a:lnTo>
                        <a:pt x="7" y="2298"/>
                      </a:lnTo>
                      <a:lnTo>
                        <a:pt x="7" y="2281"/>
                      </a:lnTo>
                      <a:close/>
                    </a:path>
                  </a:pathLst>
                </a:custGeom>
                <a:solidFill>
                  <a:srgbClr val="FFFFFF"/>
                </a:solidFill>
                <a:ln w="9525">
                  <a:noFill/>
                  <a:round/>
                  <a:headEnd/>
                  <a:tailEnd/>
                </a:ln>
              </p:spPr>
              <p:txBody>
                <a:bodyPr/>
                <a:lstStyle/>
                <a:p>
                  <a:endParaRPr lang="es-ES"/>
                </a:p>
              </p:txBody>
            </p:sp>
            <p:sp>
              <p:nvSpPr>
                <p:cNvPr id="1580" name="Rectangle 100"/>
                <p:cNvSpPr>
                  <a:spLocks noChangeArrowheads="1"/>
                </p:cNvSpPr>
                <p:nvPr/>
              </p:nvSpPr>
              <p:spPr bwMode="auto">
                <a:xfrm>
                  <a:off x="662" y="1808"/>
                  <a:ext cx="29" cy="11"/>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81" name="Rectangle 101"/>
                <p:cNvSpPr>
                  <a:spLocks noChangeArrowheads="1"/>
                </p:cNvSpPr>
                <p:nvPr/>
              </p:nvSpPr>
              <p:spPr bwMode="auto">
                <a:xfrm>
                  <a:off x="662" y="2203"/>
                  <a:ext cx="29" cy="12"/>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82" name="Rectangle 102"/>
                <p:cNvSpPr>
                  <a:spLocks noChangeArrowheads="1"/>
                </p:cNvSpPr>
                <p:nvPr/>
              </p:nvSpPr>
              <p:spPr bwMode="auto">
                <a:xfrm>
                  <a:off x="662" y="2599"/>
                  <a:ext cx="29" cy="1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83" name="Rectangle 103"/>
                <p:cNvSpPr>
                  <a:spLocks noChangeArrowheads="1"/>
                </p:cNvSpPr>
                <p:nvPr/>
              </p:nvSpPr>
              <p:spPr bwMode="auto">
                <a:xfrm>
                  <a:off x="662" y="3013"/>
                  <a:ext cx="29" cy="12"/>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84" name="Rectangle 104"/>
                <p:cNvSpPr>
                  <a:spLocks noChangeArrowheads="1"/>
                </p:cNvSpPr>
                <p:nvPr/>
              </p:nvSpPr>
              <p:spPr bwMode="auto">
                <a:xfrm>
                  <a:off x="686" y="3012"/>
                  <a:ext cx="8" cy="4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85" name="Rectangle 105"/>
                <p:cNvSpPr>
                  <a:spLocks noChangeArrowheads="1"/>
                </p:cNvSpPr>
                <p:nvPr/>
              </p:nvSpPr>
              <p:spPr bwMode="auto">
                <a:xfrm>
                  <a:off x="662" y="1407"/>
                  <a:ext cx="29" cy="11"/>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86" name="Rectangle 106"/>
                <p:cNvSpPr>
                  <a:spLocks noChangeArrowheads="1"/>
                </p:cNvSpPr>
                <p:nvPr/>
              </p:nvSpPr>
              <p:spPr bwMode="auto">
                <a:xfrm>
                  <a:off x="1067" y="3012"/>
                  <a:ext cx="7" cy="4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87" name="Rectangle 107"/>
                <p:cNvSpPr>
                  <a:spLocks noChangeArrowheads="1"/>
                </p:cNvSpPr>
                <p:nvPr/>
              </p:nvSpPr>
              <p:spPr bwMode="auto">
                <a:xfrm>
                  <a:off x="1448" y="3012"/>
                  <a:ext cx="7" cy="4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88" name="Rectangle 108"/>
                <p:cNvSpPr>
                  <a:spLocks noChangeArrowheads="1"/>
                </p:cNvSpPr>
                <p:nvPr/>
              </p:nvSpPr>
              <p:spPr bwMode="auto">
                <a:xfrm>
                  <a:off x="1828" y="3012"/>
                  <a:ext cx="8" cy="4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89" name="Rectangle 109"/>
                <p:cNvSpPr>
                  <a:spLocks noChangeArrowheads="1"/>
                </p:cNvSpPr>
                <p:nvPr/>
              </p:nvSpPr>
              <p:spPr bwMode="auto">
                <a:xfrm>
                  <a:off x="2209" y="3012"/>
                  <a:ext cx="8" cy="4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90" name="Rectangle 110"/>
                <p:cNvSpPr>
                  <a:spLocks noChangeArrowheads="1"/>
                </p:cNvSpPr>
                <p:nvPr/>
              </p:nvSpPr>
              <p:spPr bwMode="auto">
                <a:xfrm>
                  <a:off x="2589" y="3012"/>
                  <a:ext cx="8" cy="4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91" name="Rectangle 111"/>
                <p:cNvSpPr>
                  <a:spLocks noChangeArrowheads="1"/>
                </p:cNvSpPr>
                <p:nvPr/>
              </p:nvSpPr>
              <p:spPr bwMode="auto">
                <a:xfrm>
                  <a:off x="2970" y="3012"/>
                  <a:ext cx="8" cy="4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1592" name="Freeform 115"/>
                <p:cNvSpPr>
                  <a:spLocks noEditPoints="1"/>
                </p:cNvSpPr>
                <p:nvPr/>
              </p:nvSpPr>
              <p:spPr bwMode="auto">
                <a:xfrm>
                  <a:off x="683" y="1495"/>
                  <a:ext cx="35" cy="48"/>
                </a:xfrm>
                <a:custGeom>
                  <a:avLst/>
                  <a:gdLst>
                    <a:gd name="T0" fmla="*/ 3 w 67"/>
                    <a:gd name="T1" fmla="*/ 14 h 67"/>
                    <a:gd name="T2" fmla="*/ 3 w 67"/>
                    <a:gd name="T3" fmla="*/ 17 h 67"/>
                    <a:gd name="T4" fmla="*/ 3 w 67"/>
                    <a:gd name="T5" fmla="*/ 14 h 67"/>
                    <a:gd name="T6" fmla="*/ 4 w 67"/>
                    <a:gd name="T7" fmla="*/ 12 h 67"/>
                    <a:gd name="T8" fmla="*/ 4 w 67"/>
                    <a:gd name="T9" fmla="*/ 16 h 67"/>
                    <a:gd name="T10" fmla="*/ 3 w 67"/>
                    <a:gd name="T11" fmla="*/ 17 h 67"/>
                    <a:gd name="T12" fmla="*/ 3 w 67"/>
                    <a:gd name="T13" fmla="*/ 14 h 67"/>
                    <a:gd name="T14" fmla="*/ 4 w 67"/>
                    <a:gd name="T15" fmla="*/ 11 h 67"/>
                    <a:gd name="T16" fmla="*/ 5 w 67"/>
                    <a:gd name="T17" fmla="*/ 9 h 67"/>
                    <a:gd name="T18" fmla="*/ 5 w 67"/>
                    <a:gd name="T19" fmla="*/ 12 h 67"/>
                    <a:gd name="T20" fmla="*/ 4 w 67"/>
                    <a:gd name="T21" fmla="*/ 15 h 67"/>
                    <a:gd name="T22" fmla="*/ 4 w 67"/>
                    <a:gd name="T23" fmla="*/ 9 h 67"/>
                    <a:gd name="T24" fmla="*/ 5 w 67"/>
                    <a:gd name="T25" fmla="*/ 9 h 67"/>
                    <a:gd name="T26" fmla="*/ 4 w 67"/>
                    <a:gd name="T27" fmla="*/ 9 h 67"/>
                    <a:gd name="T28" fmla="*/ 4 w 67"/>
                    <a:gd name="T29" fmla="*/ 9 h 67"/>
                    <a:gd name="T30" fmla="*/ 5 w 67"/>
                    <a:gd name="T31" fmla="*/ 9 h 67"/>
                    <a:gd name="T32" fmla="*/ 4 w 67"/>
                    <a:gd name="T33" fmla="*/ 9 h 67"/>
                    <a:gd name="T34" fmla="*/ 4 w 67"/>
                    <a:gd name="T35" fmla="*/ 6 h 67"/>
                    <a:gd name="T36" fmla="*/ 5 w 67"/>
                    <a:gd name="T37" fmla="*/ 4 h 67"/>
                    <a:gd name="T38" fmla="*/ 5 w 67"/>
                    <a:gd name="T39" fmla="*/ 7 h 67"/>
                    <a:gd name="T40" fmla="*/ 4 w 67"/>
                    <a:gd name="T41" fmla="*/ 9 h 67"/>
                    <a:gd name="T42" fmla="*/ 3 w 67"/>
                    <a:gd name="T43" fmla="*/ 4 h 67"/>
                    <a:gd name="T44" fmla="*/ 3 w 67"/>
                    <a:gd name="T45" fmla="*/ 0 h 67"/>
                    <a:gd name="T46" fmla="*/ 4 w 67"/>
                    <a:gd name="T47" fmla="*/ 1 h 67"/>
                    <a:gd name="T48" fmla="*/ 4 w 67"/>
                    <a:gd name="T49" fmla="*/ 3 h 67"/>
                    <a:gd name="T50" fmla="*/ 3 w 67"/>
                    <a:gd name="T51" fmla="*/ 4 h 67"/>
                    <a:gd name="T52" fmla="*/ 3 w 67"/>
                    <a:gd name="T53" fmla="*/ 0 h 67"/>
                    <a:gd name="T54" fmla="*/ 3 w 67"/>
                    <a:gd name="T55" fmla="*/ 4 h 67"/>
                    <a:gd name="T56" fmla="*/ 3 w 67"/>
                    <a:gd name="T57" fmla="*/ 4 h 67"/>
                    <a:gd name="T58" fmla="*/ 3 w 67"/>
                    <a:gd name="T59" fmla="*/ 0 h 67"/>
                    <a:gd name="T60" fmla="*/ 3 w 67"/>
                    <a:gd name="T61" fmla="*/ 4 h 67"/>
                    <a:gd name="T62" fmla="*/ 2 w 67"/>
                    <a:gd name="T63" fmla="*/ 6 h 67"/>
                    <a:gd name="T64" fmla="*/ 1 w 67"/>
                    <a:gd name="T65" fmla="*/ 1 h 67"/>
                    <a:gd name="T66" fmla="*/ 2 w 67"/>
                    <a:gd name="T67" fmla="*/ 0 h 67"/>
                    <a:gd name="T68" fmla="*/ 3 w 67"/>
                    <a:gd name="T69" fmla="*/ 4 h 67"/>
                    <a:gd name="T70" fmla="*/ 2 w 67"/>
                    <a:gd name="T71" fmla="*/ 6 h 67"/>
                    <a:gd name="T72" fmla="*/ 2 w 67"/>
                    <a:gd name="T73" fmla="*/ 6 h 67"/>
                    <a:gd name="T74" fmla="*/ 2 w 67"/>
                    <a:gd name="T75" fmla="*/ 7 h 67"/>
                    <a:gd name="T76" fmla="*/ 0 w 67"/>
                    <a:gd name="T77" fmla="*/ 9 h 67"/>
                    <a:gd name="T78" fmla="*/ 1 w 67"/>
                    <a:gd name="T79" fmla="*/ 6 h 67"/>
                    <a:gd name="T80" fmla="*/ 1 w 67"/>
                    <a:gd name="T81" fmla="*/ 3 h 67"/>
                    <a:gd name="T82" fmla="*/ 2 w 67"/>
                    <a:gd name="T83" fmla="*/ 9 h 67"/>
                    <a:gd name="T84" fmla="*/ 0 w 67"/>
                    <a:gd name="T85" fmla="*/ 9 h 67"/>
                    <a:gd name="T86" fmla="*/ 2 w 67"/>
                    <a:gd name="T87" fmla="*/ 9 h 67"/>
                    <a:gd name="T88" fmla="*/ 2 w 67"/>
                    <a:gd name="T89" fmla="*/ 9 h 67"/>
                    <a:gd name="T90" fmla="*/ 0 w 67"/>
                    <a:gd name="T91" fmla="*/ 9 h 67"/>
                    <a:gd name="T92" fmla="*/ 2 w 67"/>
                    <a:gd name="T93" fmla="*/ 9 h 67"/>
                    <a:gd name="T94" fmla="*/ 2 w 67"/>
                    <a:gd name="T95" fmla="*/ 12 h 67"/>
                    <a:gd name="T96" fmla="*/ 1 w 67"/>
                    <a:gd name="T97" fmla="*/ 14 h 67"/>
                    <a:gd name="T98" fmla="*/ 1 w 67"/>
                    <a:gd name="T99" fmla="*/ 11 h 67"/>
                    <a:gd name="T100" fmla="*/ 2 w 67"/>
                    <a:gd name="T101" fmla="*/ 9 h 67"/>
                    <a:gd name="T102" fmla="*/ 2 w 67"/>
                    <a:gd name="T103" fmla="*/ 12 h 67"/>
                    <a:gd name="T104" fmla="*/ 2 w 67"/>
                    <a:gd name="T105" fmla="*/ 12 h 67"/>
                    <a:gd name="T106" fmla="*/ 2 w 67"/>
                    <a:gd name="T107" fmla="*/ 14 h 67"/>
                    <a:gd name="T108" fmla="*/ 3 w 67"/>
                    <a:gd name="T109" fmla="*/ 17 h 67"/>
                    <a:gd name="T110" fmla="*/ 2 w 67"/>
                    <a:gd name="T111" fmla="*/ 16 h 67"/>
                    <a:gd name="T112" fmla="*/ 1 w 67"/>
                    <a:gd name="T113" fmla="*/ 15 h 67"/>
                    <a:gd name="T114" fmla="*/ 3 w 67"/>
                    <a:gd name="T115" fmla="*/ 14 h 67"/>
                    <a:gd name="T116" fmla="*/ 3 w 67"/>
                    <a:gd name="T117" fmla="*/ 17 h 67"/>
                    <a:gd name="T118" fmla="*/ 3 w 67"/>
                    <a:gd name="T119" fmla="*/ 14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7"/>
                    <a:gd name="T182" fmla="*/ 67 w 67"/>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7">
                      <a:moveTo>
                        <a:pt x="34" y="50"/>
                      </a:moveTo>
                      <a:lnTo>
                        <a:pt x="34" y="50"/>
                      </a:lnTo>
                      <a:lnTo>
                        <a:pt x="34" y="67"/>
                      </a:lnTo>
                      <a:lnTo>
                        <a:pt x="34" y="50"/>
                      </a:lnTo>
                      <a:close/>
                      <a:moveTo>
                        <a:pt x="34" y="50"/>
                      </a:moveTo>
                      <a:lnTo>
                        <a:pt x="40" y="50"/>
                      </a:lnTo>
                      <a:lnTo>
                        <a:pt x="46" y="46"/>
                      </a:lnTo>
                      <a:lnTo>
                        <a:pt x="57" y="58"/>
                      </a:lnTo>
                      <a:lnTo>
                        <a:pt x="51" y="62"/>
                      </a:lnTo>
                      <a:lnTo>
                        <a:pt x="46" y="63"/>
                      </a:lnTo>
                      <a:lnTo>
                        <a:pt x="40" y="65"/>
                      </a:lnTo>
                      <a:lnTo>
                        <a:pt x="34" y="67"/>
                      </a:lnTo>
                      <a:lnTo>
                        <a:pt x="34" y="50"/>
                      </a:lnTo>
                      <a:close/>
                      <a:moveTo>
                        <a:pt x="46" y="46"/>
                      </a:moveTo>
                      <a:lnTo>
                        <a:pt x="49" y="40"/>
                      </a:lnTo>
                      <a:lnTo>
                        <a:pt x="51" y="33"/>
                      </a:lnTo>
                      <a:lnTo>
                        <a:pt x="67" y="33"/>
                      </a:lnTo>
                      <a:lnTo>
                        <a:pt x="67" y="40"/>
                      </a:lnTo>
                      <a:lnTo>
                        <a:pt x="65" y="46"/>
                      </a:lnTo>
                      <a:lnTo>
                        <a:pt x="61" y="52"/>
                      </a:lnTo>
                      <a:lnTo>
                        <a:pt x="57" y="58"/>
                      </a:lnTo>
                      <a:lnTo>
                        <a:pt x="46" y="46"/>
                      </a:lnTo>
                      <a:close/>
                      <a:moveTo>
                        <a:pt x="51" y="33"/>
                      </a:moveTo>
                      <a:lnTo>
                        <a:pt x="51" y="33"/>
                      </a:lnTo>
                      <a:lnTo>
                        <a:pt x="67" y="33"/>
                      </a:lnTo>
                      <a:lnTo>
                        <a:pt x="51" y="33"/>
                      </a:lnTo>
                      <a:close/>
                      <a:moveTo>
                        <a:pt x="51" y="33"/>
                      </a:moveTo>
                      <a:lnTo>
                        <a:pt x="51" y="33"/>
                      </a:lnTo>
                      <a:lnTo>
                        <a:pt x="67" y="33"/>
                      </a:lnTo>
                      <a:lnTo>
                        <a:pt x="51" y="33"/>
                      </a:lnTo>
                      <a:close/>
                      <a:moveTo>
                        <a:pt x="51" y="33"/>
                      </a:moveTo>
                      <a:lnTo>
                        <a:pt x="49" y="27"/>
                      </a:lnTo>
                      <a:lnTo>
                        <a:pt x="46" y="21"/>
                      </a:lnTo>
                      <a:lnTo>
                        <a:pt x="57" y="10"/>
                      </a:lnTo>
                      <a:lnTo>
                        <a:pt x="61" y="15"/>
                      </a:lnTo>
                      <a:lnTo>
                        <a:pt x="65" y="21"/>
                      </a:lnTo>
                      <a:lnTo>
                        <a:pt x="67" y="27"/>
                      </a:lnTo>
                      <a:lnTo>
                        <a:pt x="67" y="33"/>
                      </a:lnTo>
                      <a:lnTo>
                        <a:pt x="51" y="33"/>
                      </a:lnTo>
                      <a:close/>
                      <a:moveTo>
                        <a:pt x="46" y="21"/>
                      </a:moveTo>
                      <a:lnTo>
                        <a:pt x="40" y="17"/>
                      </a:lnTo>
                      <a:lnTo>
                        <a:pt x="34" y="15"/>
                      </a:lnTo>
                      <a:lnTo>
                        <a:pt x="34" y="0"/>
                      </a:lnTo>
                      <a:lnTo>
                        <a:pt x="40" y="0"/>
                      </a:lnTo>
                      <a:lnTo>
                        <a:pt x="46" y="2"/>
                      </a:lnTo>
                      <a:lnTo>
                        <a:pt x="51" y="6"/>
                      </a:lnTo>
                      <a:lnTo>
                        <a:pt x="57" y="10"/>
                      </a:lnTo>
                      <a:lnTo>
                        <a:pt x="46" y="21"/>
                      </a:lnTo>
                      <a:close/>
                      <a:moveTo>
                        <a:pt x="34" y="15"/>
                      </a:moveTo>
                      <a:lnTo>
                        <a:pt x="34" y="15"/>
                      </a:lnTo>
                      <a:lnTo>
                        <a:pt x="34" y="0"/>
                      </a:lnTo>
                      <a:lnTo>
                        <a:pt x="34" y="15"/>
                      </a:lnTo>
                      <a:close/>
                      <a:moveTo>
                        <a:pt x="34" y="15"/>
                      </a:moveTo>
                      <a:lnTo>
                        <a:pt x="34" y="15"/>
                      </a:lnTo>
                      <a:lnTo>
                        <a:pt x="34" y="0"/>
                      </a:lnTo>
                      <a:lnTo>
                        <a:pt x="34" y="15"/>
                      </a:lnTo>
                      <a:close/>
                      <a:moveTo>
                        <a:pt x="34" y="15"/>
                      </a:moveTo>
                      <a:lnTo>
                        <a:pt x="26" y="17"/>
                      </a:lnTo>
                      <a:lnTo>
                        <a:pt x="21" y="21"/>
                      </a:lnTo>
                      <a:lnTo>
                        <a:pt x="11" y="10"/>
                      </a:lnTo>
                      <a:lnTo>
                        <a:pt x="15" y="6"/>
                      </a:lnTo>
                      <a:lnTo>
                        <a:pt x="21" y="2"/>
                      </a:lnTo>
                      <a:lnTo>
                        <a:pt x="26" y="0"/>
                      </a:lnTo>
                      <a:lnTo>
                        <a:pt x="34" y="0"/>
                      </a:lnTo>
                      <a:lnTo>
                        <a:pt x="34" y="15"/>
                      </a:lnTo>
                      <a:close/>
                      <a:moveTo>
                        <a:pt x="21" y="21"/>
                      </a:moveTo>
                      <a:lnTo>
                        <a:pt x="21" y="21"/>
                      </a:lnTo>
                      <a:lnTo>
                        <a:pt x="15" y="15"/>
                      </a:lnTo>
                      <a:lnTo>
                        <a:pt x="21" y="21"/>
                      </a:lnTo>
                      <a:close/>
                      <a:moveTo>
                        <a:pt x="21" y="21"/>
                      </a:moveTo>
                      <a:lnTo>
                        <a:pt x="17" y="27"/>
                      </a:lnTo>
                      <a:lnTo>
                        <a:pt x="17" y="33"/>
                      </a:lnTo>
                      <a:lnTo>
                        <a:pt x="0" y="33"/>
                      </a:lnTo>
                      <a:lnTo>
                        <a:pt x="2" y="27"/>
                      </a:lnTo>
                      <a:lnTo>
                        <a:pt x="3" y="21"/>
                      </a:lnTo>
                      <a:lnTo>
                        <a:pt x="5" y="15"/>
                      </a:lnTo>
                      <a:lnTo>
                        <a:pt x="11" y="10"/>
                      </a:lnTo>
                      <a:lnTo>
                        <a:pt x="21" y="21"/>
                      </a:lnTo>
                      <a:close/>
                      <a:moveTo>
                        <a:pt x="17" y="33"/>
                      </a:moveTo>
                      <a:lnTo>
                        <a:pt x="17" y="33"/>
                      </a:lnTo>
                      <a:lnTo>
                        <a:pt x="0" y="33"/>
                      </a:lnTo>
                      <a:lnTo>
                        <a:pt x="17" y="33"/>
                      </a:lnTo>
                      <a:close/>
                      <a:moveTo>
                        <a:pt x="17" y="33"/>
                      </a:moveTo>
                      <a:lnTo>
                        <a:pt x="17" y="33"/>
                      </a:lnTo>
                      <a:lnTo>
                        <a:pt x="0" y="33"/>
                      </a:lnTo>
                      <a:lnTo>
                        <a:pt x="17" y="33"/>
                      </a:lnTo>
                      <a:close/>
                      <a:moveTo>
                        <a:pt x="17" y="33"/>
                      </a:moveTo>
                      <a:lnTo>
                        <a:pt x="17" y="40"/>
                      </a:lnTo>
                      <a:lnTo>
                        <a:pt x="21" y="46"/>
                      </a:lnTo>
                      <a:lnTo>
                        <a:pt x="11" y="58"/>
                      </a:lnTo>
                      <a:lnTo>
                        <a:pt x="5" y="52"/>
                      </a:lnTo>
                      <a:lnTo>
                        <a:pt x="3" y="46"/>
                      </a:lnTo>
                      <a:lnTo>
                        <a:pt x="2" y="40"/>
                      </a:lnTo>
                      <a:lnTo>
                        <a:pt x="0" y="33"/>
                      </a:lnTo>
                      <a:lnTo>
                        <a:pt x="17" y="33"/>
                      </a:lnTo>
                      <a:close/>
                      <a:moveTo>
                        <a:pt x="21" y="46"/>
                      </a:moveTo>
                      <a:lnTo>
                        <a:pt x="21" y="46"/>
                      </a:lnTo>
                      <a:lnTo>
                        <a:pt x="15" y="52"/>
                      </a:lnTo>
                      <a:lnTo>
                        <a:pt x="21" y="46"/>
                      </a:lnTo>
                      <a:close/>
                      <a:moveTo>
                        <a:pt x="21" y="46"/>
                      </a:moveTo>
                      <a:lnTo>
                        <a:pt x="26" y="50"/>
                      </a:lnTo>
                      <a:lnTo>
                        <a:pt x="34" y="50"/>
                      </a:lnTo>
                      <a:lnTo>
                        <a:pt x="34" y="67"/>
                      </a:lnTo>
                      <a:lnTo>
                        <a:pt x="26" y="65"/>
                      </a:lnTo>
                      <a:lnTo>
                        <a:pt x="21" y="63"/>
                      </a:lnTo>
                      <a:lnTo>
                        <a:pt x="15" y="62"/>
                      </a:lnTo>
                      <a:lnTo>
                        <a:pt x="11" y="58"/>
                      </a:lnTo>
                      <a:lnTo>
                        <a:pt x="21" y="46"/>
                      </a:lnTo>
                      <a:close/>
                      <a:moveTo>
                        <a:pt x="34" y="50"/>
                      </a:moveTo>
                      <a:lnTo>
                        <a:pt x="34" y="50"/>
                      </a:lnTo>
                      <a:lnTo>
                        <a:pt x="34" y="67"/>
                      </a:lnTo>
                      <a:lnTo>
                        <a:pt x="34" y="50"/>
                      </a:lnTo>
                      <a:close/>
                    </a:path>
                  </a:pathLst>
                </a:custGeom>
                <a:solidFill>
                  <a:srgbClr val="FF9900"/>
                </a:solidFill>
                <a:ln w="9525">
                  <a:solidFill>
                    <a:srgbClr val="FF9900"/>
                  </a:solidFill>
                  <a:round/>
                  <a:headEnd/>
                  <a:tailEnd/>
                </a:ln>
              </p:spPr>
              <p:txBody>
                <a:bodyPr/>
                <a:lstStyle/>
                <a:p>
                  <a:endParaRPr lang="es-ES"/>
                </a:p>
              </p:txBody>
            </p:sp>
            <p:sp>
              <p:nvSpPr>
                <p:cNvPr id="1593" name="Freeform 116"/>
                <p:cNvSpPr>
                  <a:spLocks noEditPoints="1"/>
                </p:cNvSpPr>
                <p:nvPr/>
              </p:nvSpPr>
              <p:spPr bwMode="auto">
                <a:xfrm>
                  <a:off x="691" y="1495"/>
                  <a:ext cx="35" cy="48"/>
                </a:xfrm>
                <a:custGeom>
                  <a:avLst/>
                  <a:gdLst>
                    <a:gd name="T0" fmla="*/ 3 w 67"/>
                    <a:gd name="T1" fmla="*/ 14 h 67"/>
                    <a:gd name="T2" fmla="*/ 3 w 67"/>
                    <a:gd name="T3" fmla="*/ 17 h 67"/>
                    <a:gd name="T4" fmla="*/ 3 w 67"/>
                    <a:gd name="T5" fmla="*/ 14 h 67"/>
                    <a:gd name="T6" fmla="*/ 4 w 67"/>
                    <a:gd name="T7" fmla="*/ 12 h 67"/>
                    <a:gd name="T8" fmla="*/ 4 w 67"/>
                    <a:gd name="T9" fmla="*/ 16 h 67"/>
                    <a:gd name="T10" fmla="*/ 3 w 67"/>
                    <a:gd name="T11" fmla="*/ 17 h 67"/>
                    <a:gd name="T12" fmla="*/ 3 w 67"/>
                    <a:gd name="T13" fmla="*/ 14 h 67"/>
                    <a:gd name="T14" fmla="*/ 4 w 67"/>
                    <a:gd name="T15" fmla="*/ 11 h 67"/>
                    <a:gd name="T16" fmla="*/ 5 w 67"/>
                    <a:gd name="T17" fmla="*/ 9 h 67"/>
                    <a:gd name="T18" fmla="*/ 5 w 67"/>
                    <a:gd name="T19" fmla="*/ 12 h 67"/>
                    <a:gd name="T20" fmla="*/ 4 w 67"/>
                    <a:gd name="T21" fmla="*/ 15 h 67"/>
                    <a:gd name="T22" fmla="*/ 4 w 67"/>
                    <a:gd name="T23" fmla="*/ 9 h 67"/>
                    <a:gd name="T24" fmla="*/ 5 w 67"/>
                    <a:gd name="T25" fmla="*/ 9 h 67"/>
                    <a:gd name="T26" fmla="*/ 4 w 67"/>
                    <a:gd name="T27" fmla="*/ 9 h 67"/>
                    <a:gd name="T28" fmla="*/ 4 w 67"/>
                    <a:gd name="T29" fmla="*/ 9 h 67"/>
                    <a:gd name="T30" fmla="*/ 5 w 67"/>
                    <a:gd name="T31" fmla="*/ 9 h 67"/>
                    <a:gd name="T32" fmla="*/ 4 w 67"/>
                    <a:gd name="T33" fmla="*/ 9 h 67"/>
                    <a:gd name="T34" fmla="*/ 4 w 67"/>
                    <a:gd name="T35" fmla="*/ 6 h 67"/>
                    <a:gd name="T36" fmla="*/ 5 w 67"/>
                    <a:gd name="T37" fmla="*/ 4 h 67"/>
                    <a:gd name="T38" fmla="*/ 5 w 67"/>
                    <a:gd name="T39" fmla="*/ 7 h 67"/>
                    <a:gd name="T40" fmla="*/ 4 w 67"/>
                    <a:gd name="T41" fmla="*/ 9 h 67"/>
                    <a:gd name="T42" fmla="*/ 3 w 67"/>
                    <a:gd name="T43" fmla="*/ 4 h 67"/>
                    <a:gd name="T44" fmla="*/ 3 w 67"/>
                    <a:gd name="T45" fmla="*/ 0 h 67"/>
                    <a:gd name="T46" fmla="*/ 4 w 67"/>
                    <a:gd name="T47" fmla="*/ 1 h 67"/>
                    <a:gd name="T48" fmla="*/ 4 w 67"/>
                    <a:gd name="T49" fmla="*/ 3 h 67"/>
                    <a:gd name="T50" fmla="*/ 3 w 67"/>
                    <a:gd name="T51" fmla="*/ 4 h 67"/>
                    <a:gd name="T52" fmla="*/ 3 w 67"/>
                    <a:gd name="T53" fmla="*/ 0 h 67"/>
                    <a:gd name="T54" fmla="*/ 3 w 67"/>
                    <a:gd name="T55" fmla="*/ 4 h 67"/>
                    <a:gd name="T56" fmla="*/ 3 w 67"/>
                    <a:gd name="T57" fmla="*/ 4 h 67"/>
                    <a:gd name="T58" fmla="*/ 3 w 67"/>
                    <a:gd name="T59" fmla="*/ 0 h 67"/>
                    <a:gd name="T60" fmla="*/ 3 w 67"/>
                    <a:gd name="T61" fmla="*/ 4 h 67"/>
                    <a:gd name="T62" fmla="*/ 2 w 67"/>
                    <a:gd name="T63" fmla="*/ 6 h 67"/>
                    <a:gd name="T64" fmla="*/ 1 w 67"/>
                    <a:gd name="T65" fmla="*/ 1 h 67"/>
                    <a:gd name="T66" fmla="*/ 2 w 67"/>
                    <a:gd name="T67" fmla="*/ 0 h 67"/>
                    <a:gd name="T68" fmla="*/ 3 w 67"/>
                    <a:gd name="T69" fmla="*/ 4 h 67"/>
                    <a:gd name="T70" fmla="*/ 2 w 67"/>
                    <a:gd name="T71" fmla="*/ 6 h 67"/>
                    <a:gd name="T72" fmla="*/ 2 w 67"/>
                    <a:gd name="T73" fmla="*/ 6 h 67"/>
                    <a:gd name="T74" fmla="*/ 2 w 67"/>
                    <a:gd name="T75" fmla="*/ 7 h 67"/>
                    <a:gd name="T76" fmla="*/ 0 w 67"/>
                    <a:gd name="T77" fmla="*/ 9 h 67"/>
                    <a:gd name="T78" fmla="*/ 1 w 67"/>
                    <a:gd name="T79" fmla="*/ 6 h 67"/>
                    <a:gd name="T80" fmla="*/ 1 w 67"/>
                    <a:gd name="T81" fmla="*/ 3 h 67"/>
                    <a:gd name="T82" fmla="*/ 1 w 67"/>
                    <a:gd name="T83" fmla="*/ 9 h 67"/>
                    <a:gd name="T84" fmla="*/ 0 w 67"/>
                    <a:gd name="T85" fmla="*/ 9 h 67"/>
                    <a:gd name="T86" fmla="*/ 1 w 67"/>
                    <a:gd name="T87" fmla="*/ 9 h 67"/>
                    <a:gd name="T88" fmla="*/ 1 w 67"/>
                    <a:gd name="T89" fmla="*/ 9 h 67"/>
                    <a:gd name="T90" fmla="*/ 0 w 67"/>
                    <a:gd name="T91" fmla="*/ 9 h 67"/>
                    <a:gd name="T92" fmla="*/ 1 w 67"/>
                    <a:gd name="T93" fmla="*/ 9 h 67"/>
                    <a:gd name="T94" fmla="*/ 2 w 67"/>
                    <a:gd name="T95" fmla="*/ 12 h 67"/>
                    <a:gd name="T96" fmla="*/ 1 w 67"/>
                    <a:gd name="T97" fmla="*/ 14 h 67"/>
                    <a:gd name="T98" fmla="*/ 0 w 67"/>
                    <a:gd name="T99" fmla="*/ 11 h 67"/>
                    <a:gd name="T100" fmla="*/ 1 w 67"/>
                    <a:gd name="T101" fmla="*/ 9 h 67"/>
                    <a:gd name="T102" fmla="*/ 2 w 67"/>
                    <a:gd name="T103" fmla="*/ 12 h 67"/>
                    <a:gd name="T104" fmla="*/ 2 w 67"/>
                    <a:gd name="T105" fmla="*/ 12 h 67"/>
                    <a:gd name="T106" fmla="*/ 2 w 67"/>
                    <a:gd name="T107" fmla="*/ 14 h 67"/>
                    <a:gd name="T108" fmla="*/ 3 w 67"/>
                    <a:gd name="T109" fmla="*/ 17 h 67"/>
                    <a:gd name="T110" fmla="*/ 2 w 67"/>
                    <a:gd name="T111" fmla="*/ 16 h 67"/>
                    <a:gd name="T112" fmla="*/ 1 w 67"/>
                    <a:gd name="T113" fmla="*/ 15 h 67"/>
                    <a:gd name="T114" fmla="*/ 3 w 67"/>
                    <a:gd name="T115" fmla="*/ 14 h 67"/>
                    <a:gd name="T116" fmla="*/ 3 w 67"/>
                    <a:gd name="T117" fmla="*/ 17 h 67"/>
                    <a:gd name="T118" fmla="*/ 3 w 67"/>
                    <a:gd name="T119" fmla="*/ 14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7"/>
                    <a:gd name="T181" fmla="*/ 0 h 67"/>
                    <a:gd name="T182" fmla="*/ 67 w 67"/>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7" h="67">
                      <a:moveTo>
                        <a:pt x="33" y="50"/>
                      </a:moveTo>
                      <a:lnTo>
                        <a:pt x="33" y="50"/>
                      </a:lnTo>
                      <a:lnTo>
                        <a:pt x="33" y="67"/>
                      </a:lnTo>
                      <a:lnTo>
                        <a:pt x="33" y="50"/>
                      </a:lnTo>
                      <a:close/>
                      <a:moveTo>
                        <a:pt x="33" y="50"/>
                      </a:moveTo>
                      <a:lnTo>
                        <a:pt x="40" y="50"/>
                      </a:lnTo>
                      <a:lnTo>
                        <a:pt x="46" y="46"/>
                      </a:lnTo>
                      <a:lnTo>
                        <a:pt x="57" y="58"/>
                      </a:lnTo>
                      <a:lnTo>
                        <a:pt x="52" y="62"/>
                      </a:lnTo>
                      <a:lnTo>
                        <a:pt x="46" y="63"/>
                      </a:lnTo>
                      <a:lnTo>
                        <a:pt x="40" y="65"/>
                      </a:lnTo>
                      <a:lnTo>
                        <a:pt x="33" y="67"/>
                      </a:lnTo>
                      <a:lnTo>
                        <a:pt x="33" y="50"/>
                      </a:lnTo>
                      <a:close/>
                      <a:moveTo>
                        <a:pt x="46" y="46"/>
                      </a:moveTo>
                      <a:lnTo>
                        <a:pt x="50" y="40"/>
                      </a:lnTo>
                      <a:lnTo>
                        <a:pt x="50" y="33"/>
                      </a:lnTo>
                      <a:lnTo>
                        <a:pt x="67" y="33"/>
                      </a:lnTo>
                      <a:lnTo>
                        <a:pt x="65" y="40"/>
                      </a:lnTo>
                      <a:lnTo>
                        <a:pt x="63" y="46"/>
                      </a:lnTo>
                      <a:lnTo>
                        <a:pt x="61" y="52"/>
                      </a:lnTo>
                      <a:lnTo>
                        <a:pt x="57" y="58"/>
                      </a:lnTo>
                      <a:lnTo>
                        <a:pt x="46" y="46"/>
                      </a:lnTo>
                      <a:close/>
                      <a:moveTo>
                        <a:pt x="50" y="33"/>
                      </a:moveTo>
                      <a:lnTo>
                        <a:pt x="50" y="33"/>
                      </a:lnTo>
                      <a:lnTo>
                        <a:pt x="67" y="33"/>
                      </a:lnTo>
                      <a:lnTo>
                        <a:pt x="50" y="33"/>
                      </a:lnTo>
                      <a:close/>
                      <a:moveTo>
                        <a:pt x="50" y="33"/>
                      </a:moveTo>
                      <a:lnTo>
                        <a:pt x="50" y="33"/>
                      </a:lnTo>
                      <a:lnTo>
                        <a:pt x="67" y="33"/>
                      </a:lnTo>
                      <a:lnTo>
                        <a:pt x="50" y="33"/>
                      </a:lnTo>
                      <a:close/>
                      <a:moveTo>
                        <a:pt x="50" y="33"/>
                      </a:moveTo>
                      <a:lnTo>
                        <a:pt x="50" y="27"/>
                      </a:lnTo>
                      <a:lnTo>
                        <a:pt x="46" y="21"/>
                      </a:lnTo>
                      <a:lnTo>
                        <a:pt x="57" y="10"/>
                      </a:lnTo>
                      <a:lnTo>
                        <a:pt x="61" y="15"/>
                      </a:lnTo>
                      <a:lnTo>
                        <a:pt x="63" y="21"/>
                      </a:lnTo>
                      <a:lnTo>
                        <a:pt x="65" y="27"/>
                      </a:lnTo>
                      <a:lnTo>
                        <a:pt x="67" y="33"/>
                      </a:lnTo>
                      <a:lnTo>
                        <a:pt x="50" y="33"/>
                      </a:lnTo>
                      <a:close/>
                      <a:moveTo>
                        <a:pt x="46" y="21"/>
                      </a:moveTo>
                      <a:lnTo>
                        <a:pt x="40" y="17"/>
                      </a:lnTo>
                      <a:lnTo>
                        <a:pt x="33" y="15"/>
                      </a:lnTo>
                      <a:lnTo>
                        <a:pt x="33" y="0"/>
                      </a:lnTo>
                      <a:lnTo>
                        <a:pt x="40" y="0"/>
                      </a:lnTo>
                      <a:lnTo>
                        <a:pt x="46" y="2"/>
                      </a:lnTo>
                      <a:lnTo>
                        <a:pt x="52" y="6"/>
                      </a:lnTo>
                      <a:lnTo>
                        <a:pt x="57" y="10"/>
                      </a:lnTo>
                      <a:lnTo>
                        <a:pt x="46" y="21"/>
                      </a:lnTo>
                      <a:close/>
                      <a:moveTo>
                        <a:pt x="33" y="15"/>
                      </a:moveTo>
                      <a:lnTo>
                        <a:pt x="33" y="15"/>
                      </a:lnTo>
                      <a:lnTo>
                        <a:pt x="33" y="0"/>
                      </a:lnTo>
                      <a:lnTo>
                        <a:pt x="33" y="15"/>
                      </a:lnTo>
                      <a:close/>
                      <a:moveTo>
                        <a:pt x="33" y="15"/>
                      </a:moveTo>
                      <a:lnTo>
                        <a:pt x="33" y="15"/>
                      </a:lnTo>
                      <a:lnTo>
                        <a:pt x="33" y="0"/>
                      </a:lnTo>
                      <a:lnTo>
                        <a:pt x="33" y="15"/>
                      </a:lnTo>
                      <a:close/>
                      <a:moveTo>
                        <a:pt x="33" y="15"/>
                      </a:moveTo>
                      <a:lnTo>
                        <a:pt x="27" y="17"/>
                      </a:lnTo>
                      <a:lnTo>
                        <a:pt x="21" y="21"/>
                      </a:lnTo>
                      <a:lnTo>
                        <a:pt x="10" y="10"/>
                      </a:lnTo>
                      <a:lnTo>
                        <a:pt x="15" y="6"/>
                      </a:lnTo>
                      <a:lnTo>
                        <a:pt x="21" y="2"/>
                      </a:lnTo>
                      <a:lnTo>
                        <a:pt x="27" y="0"/>
                      </a:lnTo>
                      <a:lnTo>
                        <a:pt x="33" y="0"/>
                      </a:lnTo>
                      <a:lnTo>
                        <a:pt x="33" y="15"/>
                      </a:lnTo>
                      <a:close/>
                      <a:moveTo>
                        <a:pt x="21" y="21"/>
                      </a:moveTo>
                      <a:lnTo>
                        <a:pt x="21" y="21"/>
                      </a:lnTo>
                      <a:lnTo>
                        <a:pt x="15" y="15"/>
                      </a:lnTo>
                      <a:lnTo>
                        <a:pt x="21" y="21"/>
                      </a:lnTo>
                      <a:close/>
                      <a:moveTo>
                        <a:pt x="21" y="21"/>
                      </a:moveTo>
                      <a:lnTo>
                        <a:pt x="17" y="27"/>
                      </a:lnTo>
                      <a:lnTo>
                        <a:pt x="15" y="33"/>
                      </a:lnTo>
                      <a:lnTo>
                        <a:pt x="0" y="33"/>
                      </a:lnTo>
                      <a:lnTo>
                        <a:pt x="0" y="27"/>
                      </a:lnTo>
                      <a:lnTo>
                        <a:pt x="2" y="21"/>
                      </a:lnTo>
                      <a:lnTo>
                        <a:pt x="6" y="15"/>
                      </a:lnTo>
                      <a:lnTo>
                        <a:pt x="10" y="10"/>
                      </a:lnTo>
                      <a:lnTo>
                        <a:pt x="21" y="21"/>
                      </a:lnTo>
                      <a:close/>
                      <a:moveTo>
                        <a:pt x="15" y="33"/>
                      </a:moveTo>
                      <a:lnTo>
                        <a:pt x="15" y="33"/>
                      </a:lnTo>
                      <a:lnTo>
                        <a:pt x="0" y="33"/>
                      </a:lnTo>
                      <a:lnTo>
                        <a:pt x="15" y="33"/>
                      </a:lnTo>
                      <a:close/>
                      <a:moveTo>
                        <a:pt x="15" y="33"/>
                      </a:moveTo>
                      <a:lnTo>
                        <a:pt x="15" y="33"/>
                      </a:lnTo>
                      <a:lnTo>
                        <a:pt x="0" y="33"/>
                      </a:lnTo>
                      <a:lnTo>
                        <a:pt x="15" y="33"/>
                      </a:lnTo>
                      <a:close/>
                      <a:moveTo>
                        <a:pt x="15" y="33"/>
                      </a:moveTo>
                      <a:lnTo>
                        <a:pt x="17" y="40"/>
                      </a:lnTo>
                      <a:lnTo>
                        <a:pt x="21" y="46"/>
                      </a:lnTo>
                      <a:lnTo>
                        <a:pt x="10" y="58"/>
                      </a:lnTo>
                      <a:lnTo>
                        <a:pt x="6" y="52"/>
                      </a:lnTo>
                      <a:lnTo>
                        <a:pt x="2" y="46"/>
                      </a:lnTo>
                      <a:lnTo>
                        <a:pt x="0" y="40"/>
                      </a:lnTo>
                      <a:lnTo>
                        <a:pt x="0" y="33"/>
                      </a:lnTo>
                      <a:lnTo>
                        <a:pt x="15" y="33"/>
                      </a:lnTo>
                      <a:close/>
                      <a:moveTo>
                        <a:pt x="21" y="46"/>
                      </a:moveTo>
                      <a:lnTo>
                        <a:pt x="21" y="46"/>
                      </a:lnTo>
                      <a:lnTo>
                        <a:pt x="15" y="52"/>
                      </a:lnTo>
                      <a:lnTo>
                        <a:pt x="21" y="46"/>
                      </a:lnTo>
                      <a:close/>
                      <a:moveTo>
                        <a:pt x="21" y="46"/>
                      </a:moveTo>
                      <a:lnTo>
                        <a:pt x="27" y="50"/>
                      </a:lnTo>
                      <a:lnTo>
                        <a:pt x="33" y="50"/>
                      </a:lnTo>
                      <a:lnTo>
                        <a:pt x="33" y="67"/>
                      </a:lnTo>
                      <a:lnTo>
                        <a:pt x="27" y="65"/>
                      </a:lnTo>
                      <a:lnTo>
                        <a:pt x="21" y="63"/>
                      </a:lnTo>
                      <a:lnTo>
                        <a:pt x="15" y="62"/>
                      </a:lnTo>
                      <a:lnTo>
                        <a:pt x="10" y="58"/>
                      </a:lnTo>
                      <a:lnTo>
                        <a:pt x="21" y="46"/>
                      </a:lnTo>
                      <a:close/>
                      <a:moveTo>
                        <a:pt x="33" y="50"/>
                      </a:moveTo>
                      <a:lnTo>
                        <a:pt x="33" y="50"/>
                      </a:lnTo>
                      <a:lnTo>
                        <a:pt x="33" y="67"/>
                      </a:lnTo>
                      <a:lnTo>
                        <a:pt x="33" y="50"/>
                      </a:lnTo>
                      <a:close/>
                    </a:path>
                  </a:pathLst>
                </a:custGeom>
                <a:solidFill>
                  <a:srgbClr val="FF9900"/>
                </a:solidFill>
                <a:ln w="9525">
                  <a:solidFill>
                    <a:srgbClr val="FF9900"/>
                  </a:solidFill>
                  <a:round/>
                  <a:headEnd/>
                  <a:tailEnd/>
                </a:ln>
              </p:spPr>
              <p:txBody>
                <a:bodyPr/>
                <a:lstStyle/>
                <a:p>
                  <a:endParaRPr lang="es-ES"/>
                </a:p>
              </p:txBody>
            </p:sp>
            <p:sp>
              <p:nvSpPr>
                <p:cNvPr id="1594" name="Freeform 117"/>
                <p:cNvSpPr>
                  <a:spLocks noEditPoints="1"/>
                </p:cNvSpPr>
                <p:nvPr/>
              </p:nvSpPr>
              <p:spPr bwMode="auto">
                <a:xfrm>
                  <a:off x="843" y="1512"/>
                  <a:ext cx="34" cy="47"/>
                </a:xfrm>
                <a:custGeom>
                  <a:avLst/>
                  <a:gdLst>
                    <a:gd name="T0" fmla="*/ 3 w 66"/>
                    <a:gd name="T1" fmla="*/ 13 h 67"/>
                    <a:gd name="T2" fmla="*/ 3 w 66"/>
                    <a:gd name="T3" fmla="*/ 16 h 67"/>
                    <a:gd name="T4" fmla="*/ 3 w 66"/>
                    <a:gd name="T5" fmla="*/ 13 h 67"/>
                    <a:gd name="T6" fmla="*/ 3 w 66"/>
                    <a:gd name="T7" fmla="*/ 11 h 67"/>
                    <a:gd name="T8" fmla="*/ 4 w 66"/>
                    <a:gd name="T9" fmla="*/ 15 h 67"/>
                    <a:gd name="T10" fmla="*/ 3 w 66"/>
                    <a:gd name="T11" fmla="*/ 15 h 67"/>
                    <a:gd name="T12" fmla="*/ 3 w 66"/>
                    <a:gd name="T13" fmla="*/ 13 h 67"/>
                    <a:gd name="T14" fmla="*/ 4 w 66"/>
                    <a:gd name="T15" fmla="*/ 10 h 67"/>
                    <a:gd name="T16" fmla="*/ 5 w 66"/>
                    <a:gd name="T17" fmla="*/ 9 h 67"/>
                    <a:gd name="T18" fmla="*/ 5 w 66"/>
                    <a:gd name="T19" fmla="*/ 11 h 67"/>
                    <a:gd name="T20" fmla="*/ 4 w 66"/>
                    <a:gd name="T21" fmla="*/ 14 h 67"/>
                    <a:gd name="T22" fmla="*/ 4 w 66"/>
                    <a:gd name="T23" fmla="*/ 9 h 67"/>
                    <a:gd name="T24" fmla="*/ 5 w 66"/>
                    <a:gd name="T25" fmla="*/ 9 h 67"/>
                    <a:gd name="T26" fmla="*/ 4 w 66"/>
                    <a:gd name="T27" fmla="*/ 9 h 67"/>
                    <a:gd name="T28" fmla="*/ 4 w 66"/>
                    <a:gd name="T29" fmla="*/ 9 h 67"/>
                    <a:gd name="T30" fmla="*/ 5 w 66"/>
                    <a:gd name="T31" fmla="*/ 9 h 67"/>
                    <a:gd name="T32" fmla="*/ 4 w 66"/>
                    <a:gd name="T33" fmla="*/ 9 h 67"/>
                    <a:gd name="T34" fmla="*/ 3 w 66"/>
                    <a:gd name="T35" fmla="*/ 6 h 67"/>
                    <a:gd name="T36" fmla="*/ 4 w 66"/>
                    <a:gd name="T37" fmla="*/ 4 h 67"/>
                    <a:gd name="T38" fmla="*/ 5 w 66"/>
                    <a:gd name="T39" fmla="*/ 6 h 67"/>
                    <a:gd name="T40" fmla="*/ 4 w 66"/>
                    <a:gd name="T41" fmla="*/ 9 h 67"/>
                    <a:gd name="T42" fmla="*/ 3 w 66"/>
                    <a:gd name="T43" fmla="*/ 4 h 67"/>
                    <a:gd name="T44" fmla="*/ 3 w 66"/>
                    <a:gd name="T45" fmla="*/ 0 h 67"/>
                    <a:gd name="T46" fmla="*/ 3 w 66"/>
                    <a:gd name="T47" fmla="*/ 1 h 67"/>
                    <a:gd name="T48" fmla="*/ 4 w 66"/>
                    <a:gd name="T49" fmla="*/ 3 h 67"/>
                    <a:gd name="T50" fmla="*/ 3 w 66"/>
                    <a:gd name="T51" fmla="*/ 4 h 67"/>
                    <a:gd name="T52" fmla="*/ 3 w 66"/>
                    <a:gd name="T53" fmla="*/ 0 h 67"/>
                    <a:gd name="T54" fmla="*/ 3 w 66"/>
                    <a:gd name="T55" fmla="*/ 4 h 67"/>
                    <a:gd name="T56" fmla="*/ 3 w 66"/>
                    <a:gd name="T57" fmla="*/ 4 h 67"/>
                    <a:gd name="T58" fmla="*/ 3 w 66"/>
                    <a:gd name="T59" fmla="*/ 0 h 67"/>
                    <a:gd name="T60" fmla="*/ 3 w 66"/>
                    <a:gd name="T61" fmla="*/ 4 h 67"/>
                    <a:gd name="T62" fmla="*/ 2 w 66"/>
                    <a:gd name="T63" fmla="*/ 6 h 67"/>
                    <a:gd name="T64" fmla="*/ 1 w 66"/>
                    <a:gd name="T65" fmla="*/ 1 h 67"/>
                    <a:gd name="T66" fmla="*/ 2 w 66"/>
                    <a:gd name="T67" fmla="*/ 1 h 67"/>
                    <a:gd name="T68" fmla="*/ 3 w 66"/>
                    <a:gd name="T69" fmla="*/ 4 h 67"/>
                    <a:gd name="T70" fmla="*/ 2 w 66"/>
                    <a:gd name="T71" fmla="*/ 6 h 67"/>
                    <a:gd name="T72" fmla="*/ 2 w 66"/>
                    <a:gd name="T73" fmla="*/ 6 h 67"/>
                    <a:gd name="T74" fmla="*/ 2 w 66"/>
                    <a:gd name="T75" fmla="*/ 6 h 67"/>
                    <a:gd name="T76" fmla="*/ 0 w 66"/>
                    <a:gd name="T77" fmla="*/ 9 h 67"/>
                    <a:gd name="T78" fmla="*/ 1 w 66"/>
                    <a:gd name="T79" fmla="*/ 6 h 67"/>
                    <a:gd name="T80" fmla="*/ 1 w 66"/>
                    <a:gd name="T81" fmla="*/ 3 h 67"/>
                    <a:gd name="T82" fmla="*/ 1 w 66"/>
                    <a:gd name="T83" fmla="*/ 9 h 67"/>
                    <a:gd name="T84" fmla="*/ 0 w 66"/>
                    <a:gd name="T85" fmla="*/ 9 h 67"/>
                    <a:gd name="T86" fmla="*/ 1 w 66"/>
                    <a:gd name="T87" fmla="*/ 9 h 67"/>
                    <a:gd name="T88" fmla="*/ 1 w 66"/>
                    <a:gd name="T89" fmla="*/ 9 h 67"/>
                    <a:gd name="T90" fmla="*/ 0 w 66"/>
                    <a:gd name="T91" fmla="*/ 9 h 67"/>
                    <a:gd name="T92" fmla="*/ 1 w 66"/>
                    <a:gd name="T93" fmla="*/ 9 h 67"/>
                    <a:gd name="T94" fmla="*/ 2 w 66"/>
                    <a:gd name="T95" fmla="*/ 11 h 67"/>
                    <a:gd name="T96" fmla="*/ 1 w 66"/>
                    <a:gd name="T97" fmla="*/ 13 h 67"/>
                    <a:gd name="T98" fmla="*/ 0 w 66"/>
                    <a:gd name="T99" fmla="*/ 10 h 67"/>
                    <a:gd name="T100" fmla="*/ 1 w 66"/>
                    <a:gd name="T101" fmla="*/ 9 h 67"/>
                    <a:gd name="T102" fmla="*/ 2 w 66"/>
                    <a:gd name="T103" fmla="*/ 11 h 67"/>
                    <a:gd name="T104" fmla="*/ 2 w 66"/>
                    <a:gd name="T105" fmla="*/ 11 h 67"/>
                    <a:gd name="T106" fmla="*/ 2 w 66"/>
                    <a:gd name="T107" fmla="*/ 13 h 67"/>
                    <a:gd name="T108" fmla="*/ 3 w 66"/>
                    <a:gd name="T109" fmla="*/ 16 h 67"/>
                    <a:gd name="T110" fmla="*/ 2 w 66"/>
                    <a:gd name="T111" fmla="*/ 15 h 67"/>
                    <a:gd name="T112" fmla="*/ 1 w 66"/>
                    <a:gd name="T113" fmla="*/ 14 h 67"/>
                    <a:gd name="T114" fmla="*/ 3 w 66"/>
                    <a:gd name="T115" fmla="*/ 13 h 67"/>
                    <a:gd name="T116" fmla="*/ 3 w 66"/>
                    <a:gd name="T117" fmla="*/ 16 h 67"/>
                    <a:gd name="T118" fmla="*/ 3 w 66"/>
                    <a:gd name="T119" fmla="*/ 1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
                    <a:gd name="T181" fmla="*/ 0 h 67"/>
                    <a:gd name="T182" fmla="*/ 66 w 66"/>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 h="67">
                      <a:moveTo>
                        <a:pt x="33" y="50"/>
                      </a:moveTo>
                      <a:lnTo>
                        <a:pt x="33" y="50"/>
                      </a:lnTo>
                      <a:lnTo>
                        <a:pt x="33" y="67"/>
                      </a:lnTo>
                      <a:lnTo>
                        <a:pt x="33" y="50"/>
                      </a:lnTo>
                      <a:close/>
                      <a:moveTo>
                        <a:pt x="33" y="50"/>
                      </a:moveTo>
                      <a:lnTo>
                        <a:pt x="41" y="50"/>
                      </a:lnTo>
                      <a:lnTo>
                        <a:pt x="47" y="46"/>
                      </a:lnTo>
                      <a:lnTo>
                        <a:pt x="56" y="58"/>
                      </a:lnTo>
                      <a:lnTo>
                        <a:pt x="52" y="62"/>
                      </a:lnTo>
                      <a:lnTo>
                        <a:pt x="47" y="63"/>
                      </a:lnTo>
                      <a:lnTo>
                        <a:pt x="41" y="65"/>
                      </a:lnTo>
                      <a:lnTo>
                        <a:pt x="33" y="67"/>
                      </a:lnTo>
                      <a:lnTo>
                        <a:pt x="33" y="50"/>
                      </a:lnTo>
                      <a:close/>
                      <a:moveTo>
                        <a:pt x="47" y="46"/>
                      </a:moveTo>
                      <a:lnTo>
                        <a:pt x="48" y="40"/>
                      </a:lnTo>
                      <a:lnTo>
                        <a:pt x="50" y="35"/>
                      </a:lnTo>
                      <a:lnTo>
                        <a:pt x="66" y="35"/>
                      </a:lnTo>
                      <a:lnTo>
                        <a:pt x="66" y="40"/>
                      </a:lnTo>
                      <a:lnTo>
                        <a:pt x="64" y="46"/>
                      </a:lnTo>
                      <a:lnTo>
                        <a:pt x="62" y="52"/>
                      </a:lnTo>
                      <a:lnTo>
                        <a:pt x="56" y="58"/>
                      </a:lnTo>
                      <a:lnTo>
                        <a:pt x="47" y="46"/>
                      </a:lnTo>
                      <a:close/>
                      <a:moveTo>
                        <a:pt x="50" y="35"/>
                      </a:moveTo>
                      <a:lnTo>
                        <a:pt x="50" y="35"/>
                      </a:lnTo>
                      <a:lnTo>
                        <a:pt x="66" y="35"/>
                      </a:lnTo>
                      <a:lnTo>
                        <a:pt x="50" y="35"/>
                      </a:lnTo>
                      <a:close/>
                      <a:moveTo>
                        <a:pt x="50" y="35"/>
                      </a:moveTo>
                      <a:lnTo>
                        <a:pt x="50" y="35"/>
                      </a:lnTo>
                      <a:lnTo>
                        <a:pt x="66" y="35"/>
                      </a:lnTo>
                      <a:lnTo>
                        <a:pt x="50" y="35"/>
                      </a:lnTo>
                      <a:close/>
                      <a:moveTo>
                        <a:pt x="50" y="35"/>
                      </a:moveTo>
                      <a:lnTo>
                        <a:pt x="48" y="27"/>
                      </a:lnTo>
                      <a:lnTo>
                        <a:pt x="47" y="21"/>
                      </a:lnTo>
                      <a:lnTo>
                        <a:pt x="56" y="10"/>
                      </a:lnTo>
                      <a:lnTo>
                        <a:pt x="60" y="15"/>
                      </a:lnTo>
                      <a:lnTo>
                        <a:pt x="64" y="21"/>
                      </a:lnTo>
                      <a:lnTo>
                        <a:pt x="66" y="27"/>
                      </a:lnTo>
                      <a:lnTo>
                        <a:pt x="66" y="35"/>
                      </a:lnTo>
                      <a:lnTo>
                        <a:pt x="50" y="35"/>
                      </a:lnTo>
                      <a:close/>
                      <a:moveTo>
                        <a:pt x="47" y="21"/>
                      </a:moveTo>
                      <a:lnTo>
                        <a:pt x="41" y="17"/>
                      </a:lnTo>
                      <a:lnTo>
                        <a:pt x="33" y="17"/>
                      </a:lnTo>
                      <a:lnTo>
                        <a:pt x="33" y="0"/>
                      </a:lnTo>
                      <a:lnTo>
                        <a:pt x="41" y="2"/>
                      </a:lnTo>
                      <a:lnTo>
                        <a:pt x="47" y="4"/>
                      </a:lnTo>
                      <a:lnTo>
                        <a:pt x="52" y="6"/>
                      </a:lnTo>
                      <a:lnTo>
                        <a:pt x="56" y="10"/>
                      </a:lnTo>
                      <a:lnTo>
                        <a:pt x="47" y="21"/>
                      </a:lnTo>
                      <a:close/>
                      <a:moveTo>
                        <a:pt x="33" y="17"/>
                      </a:moveTo>
                      <a:lnTo>
                        <a:pt x="33" y="17"/>
                      </a:lnTo>
                      <a:lnTo>
                        <a:pt x="33" y="0"/>
                      </a:lnTo>
                      <a:lnTo>
                        <a:pt x="33" y="17"/>
                      </a:lnTo>
                      <a:close/>
                      <a:moveTo>
                        <a:pt x="33" y="17"/>
                      </a:moveTo>
                      <a:lnTo>
                        <a:pt x="33" y="17"/>
                      </a:lnTo>
                      <a:lnTo>
                        <a:pt x="33" y="0"/>
                      </a:lnTo>
                      <a:lnTo>
                        <a:pt x="33" y="17"/>
                      </a:lnTo>
                      <a:close/>
                      <a:moveTo>
                        <a:pt x="33" y="17"/>
                      </a:moveTo>
                      <a:lnTo>
                        <a:pt x="27" y="17"/>
                      </a:lnTo>
                      <a:lnTo>
                        <a:pt x="22" y="21"/>
                      </a:lnTo>
                      <a:lnTo>
                        <a:pt x="10" y="10"/>
                      </a:lnTo>
                      <a:lnTo>
                        <a:pt x="16" y="6"/>
                      </a:lnTo>
                      <a:lnTo>
                        <a:pt x="20" y="4"/>
                      </a:lnTo>
                      <a:lnTo>
                        <a:pt x="27" y="2"/>
                      </a:lnTo>
                      <a:lnTo>
                        <a:pt x="33" y="0"/>
                      </a:lnTo>
                      <a:lnTo>
                        <a:pt x="33" y="17"/>
                      </a:lnTo>
                      <a:close/>
                      <a:moveTo>
                        <a:pt x="22" y="21"/>
                      </a:moveTo>
                      <a:lnTo>
                        <a:pt x="22" y="21"/>
                      </a:lnTo>
                      <a:lnTo>
                        <a:pt x="16" y="15"/>
                      </a:lnTo>
                      <a:lnTo>
                        <a:pt x="22" y="21"/>
                      </a:lnTo>
                      <a:close/>
                      <a:moveTo>
                        <a:pt x="22" y="21"/>
                      </a:moveTo>
                      <a:lnTo>
                        <a:pt x="18" y="27"/>
                      </a:lnTo>
                      <a:lnTo>
                        <a:pt x="16" y="35"/>
                      </a:lnTo>
                      <a:lnTo>
                        <a:pt x="0" y="35"/>
                      </a:lnTo>
                      <a:lnTo>
                        <a:pt x="0" y="27"/>
                      </a:lnTo>
                      <a:lnTo>
                        <a:pt x="2" y="21"/>
                      </a:lnTo>
                      <a:lnTo>
                        <a:pt x="6" y="15"/>
                      </a:lnTo>
                      <a:lnTo>
                        <a:pt x="10" y="10"/>
                      </a:lnTo>
                      <a:lnTo>
                        <a:pt x="22" y="21"/>
                      </a:lnTo>
                      <a:close/>
                      <a:moveTo>
                        <a:pt x="16" y="35"/>
                      </a:moveTo>
                      <a:lnTo>
                        <a:pt x="16" y="35"/>
                      </a:lnTo>
                      <a:lnTo>
                        <a:pt x="0" y="35"/>
                      </a:lnTo>
                      <a:lnTo>
                        <a:pt x="16" y="35"/>
                      </a:lnTo>
                      <a:close/>
                      <a:moveTo>
                        <a:pt x="16" y="35"/>
                      </a:moveTo>
                      <a:lnTo>
                        <a:pt x="16" y="35"/>
                      </a:lnTo>
                      <a:lnTo>
                        <a:pt x="0" y="35"/>
                      </a:lnTo>
                      <a:lnTo>
                        <a:pt x="16" y="35"/>
                      </a:lnTo>
                      <a:close/>
                      <a:moveTo>
                        <a:pt x="16" y="35"/>
                      </a:moveTo>
                      <a:lnTo>
                        <a:pt x="18" y="40"/>
                      </a:lnTo>
                      <a:lnTo>
                        <a:pt x="22" y="46"/>
                      </a:lnTo>
                      <a:lnTo>
                        <a:pt x="10" y="58"/>
                      </a:lnTo>
                      <a:lnTo>
                        <a:pt x="6" y="52"/>
                      </a:lnTo>
                      <a:lnTo>
                        <a:pt x="2" y="46"/>
                      </a:lnTo>
                      <a:lnTo>
                        <a:pt x="0" y="40"/>
                      </a:lnTo>
                      <a:lnTo>
                        <a:pt x="0" y="35"/>
                      </a:lnTo>
                      <a:lnTo>
                        <a:pt x="16" y="35"/>
                      </a:lnTo>
                      <a:close/>
                      <a:moveTo>
                        <a:pt x="22" y="46"/>
                      </a:moveTo>
                      <a:lnTo>
                        <a:pt x="22" y="46"/>
                      </a:lnTo>
                      <a:lnTo>
                        <a:pt x="16" y="52"/>
                      </a:lnTo>
                      <a:lnTo>
                        <a:pt x="22" y="46"/>
                      </a:lnTo>
                      <a:close/>
                      <a:moveTo>
                        <a:pt x="22" y="46"/>
                      </a:moveTo>
                      <a:lnTo>
                        <a:pt x="27" y="50"/>
                      </a:lnTo>
                      <a:lnTo>
                        <a:pt x="33" y="50"/>
                      </a:lnTo>
                      <a:lnTo>
                        <a:pt x="33" y="67"/>
                      </a:lnTo>
                      <a:lnTo>
                        <a:pt x="27" y="65"/>
                      </a:lnTo>
                      <a:lnTo>
                        <a:pt x="20" y="63"/>
                      </a:lnTo>
                      <a:lnTo>
                        <a:pt x="16" y="62"/>
                      </a:lnTo>
                      <a:lnTo>
                        <a:pt x="10" y="58"/>
                      </a:lnTo>
                      <a:lnTo>
                        <a:pt x="22" y="46"/>
                      </a:lnTo>
                      <a:close/>
                      <a:moveTo>
                        <a:pt x="33" y="50"/>
                      </a:moveTo>
                      <a:lnTo>
                        <a:pt x="33" y="50"/>
                      </a:lnTo>
                      <a:lnTo>
                        <a:pt x="33" y="67"/>
                      </a:lnTo>
                      <a:lnTo>
                        <a:pt x="33" y="50"/>
                      </a:lnTo>
                      <a:close/>
                    </a:path>
                  </a:pathLst>
                </a:custGeom>
                <a:solidFill>
                  <a:srgbClr val="FF9900"/>
                </a:solidFill>
                <a:ln w="9525">
                  <a:solidFill>
                    <a:srgbClr val="FF9900"/>
                  </a:solidFill>
                  <a:round/>
                  <a:headEnd/>
                  <a:tailEnd/>
                </a:ln>
              </p:spPr>
              <p:txBody>
                <a:bodyPr/>
                <a:lstStyle/>
                <a:p>
                  <a:endParaRPr lang="es-ES"/>
                </a:p>
              </p:txBody>
            </p:sp>
          </p:grpSp>
          <p:sp>
            <p:nvSpPr>
              <p:cNvPr id="1495" name="Text Box 54"/>
              <p:cNvSpPr txBox="1">
                <a:spLocks noChangeArrowheads="1"/>
              </p:cNvSpPr>
              <p:nvPr/>
            </p:nvSpPr>
            <p:spPr bwMode="auto">
              <a:xfrm>
                <a:off x="4830" y="1933"/>
                <a:ext cx="632" cy="159"/>
              </a:xfrm>
              <a:prstGeom prst="rect">
                <a:avLst/>
              </a:prstGeom>
              <a:noFill/>
              <a:ln w="9525">
                <a:noFill/>
                <a:miter lim="800000"/>
                <a:headEnd/>
                <a:tailEnd/>
              </a:ln>
            </p:spPr>
            <p:txBody>
              <a:bodyPr>
                <a:spAutoFit/>
              </a:bodyPr>
              <a:lstStyle/>
              <a:p>
                <a:pPr algn="ctr"/>
                <a:r>
                  <a:rPr lang="fr-FR" sz="1000" b="1">
                    <a:solidFill>
                      <a:schemeClr val="bg1"/>
                    </a:solidFill>
                    <a:latin typeface="Arial Unicode MS" pitchFamily="34" charset="-128"/>
                  </a:rPr>
                  <a:t>R-MCP</a:t>
                </a:r>
              </a:p>
            </p:txBody>
          </p:sp>
          <p:sp>
            <p:nvSpPr>
              <p:cNvPr id="1496" name="Text Box 54"/>
              <p:cNvSpPr txBox="1">
                <a:spLocks noChangeArrowheads="1"/>
              </p:cNvSpPr>
              <p:nvPr/>
            </p:nvSpPr>
            <p:spPr bwMode="auto">
              <a:xfrm>
                <a:off x="4876" y="2523"/>
                <a:ext cx="632" cy="159"/>
              </a:xfrm>
              <a:prstGeom prst="rect">
                <a:avLst/>
              </a:prstGeom>
              <a:noFill/>
              <a:ln w="9525">
                <a:noFill/>
                <a:miter lim="800000"/>
                <a:headEnd/>
                <a:tailEnd/>
              </a:ln>
            </p:spPr>
            <p:txBody>
              <a:bodyPr>
                <a:spAutoFit/>
              </a:bodyPr>
              <a:lstStyle/>
              <a:p>
                <a:pPr algn="ctr"/>
                <a:r>
                  <a:rPr lang="fr-FR" sz="1000" b="1">
                    <a:solidFill>
                      <a:schemeClr val="bg1"/>
                    </a:solidFill>
                    <a:latin typeface="Arial Unicode MS" pitchFamily="34" charset="-128"/>
                  </a:rPr>
                  <a:t>MCP</a:t>
                </a:r>
              </a:p>
            </p:txBody>
          </p:sp>
        </p:grpSp>
        <p:sp>
          <p:nvSpPr>
            <p:cNvPr id="1492" name="Text Box 121"/>
            <p:cNvSpPr txBox="1">
              <a:spLocks noChangeArrowheads="1"/>
            </p:cNvSpPr>
            <p:nvPr/>
          </p:nvSpPr>
          <p:spPr bwMode="auto">
            <a:xfrm>
              <a:off x="3334" y="3076"/>
              <a:ext cx="600" cy="178"/>
            </a:xfrm>
            <a:prstGeom prst="rect">
              <a:avLst/>
            </a:prstGeom>
            <a:noFill/>
            <a:ln w="12700">
              <a:noFill/>
              <a:miter lim="800000"/>
              <a:headEnd type="none" w="sm" len="sm"/>
              <a:tailEnd type="none" w="sm" len="sm"/>
            </a:ln>
          </p:spPr>
          <p:txBody>
            <a:bodyPr wrap="none">
              <a:spAutoFit/>
            </a:bodyPr>
            <a:lstStyle/>
            <a:p>
              <a:r>
                <a:rPr lang="en-GB" b="1" i="1">
                  <a:solidFill>
                    <a:schemeClr val="bg1"/>
                  </a:solidFill>
                </a:rPr>
                <a:t>p </a:t>
              </a:r>
              <a:r>
                <a:rPr lang="en-GB" b="1">
                  <a:solidFill>
                    <a:schemeClr val="bg1"/>
                  </a:solidFill>
                </a:rPr>
                <a:t>&lt; 0,0001</a:t>
              </a:r>
            </a:p>
          </p:txBody>
        </p:sp>
      </p:grpSp>
      <p:sp>
        <p:nvSpPr>
          <p:cNvPr id="1595" name="Text Box 9"/>
          <p:cNvSpPr txBox="1">
            <a:spLocks noChangeArrowheads="1"/>
          </p:cNvSpPr>
          <p:nvPr/>
        </p:nvSpPr>
        <p:spPr bwMode="auto">
          <a:xfrm>
            <a:off x="1584357" y="127000"/>
            <a:ext cx="7488237"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Supervivencia libre de fallo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714480" y="127000"/>
            <a:ext cx="5742003"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Supervivencia global (años)</a:t>
            </a:r>
          </a:p>
        </p:txBody>
      </p:sp>
      <p:graphicFrame>
        <p:nvGraphicFramePr>
          <p:cNvPr id="5" name="Group 47"/>
          <p:cNvGraphicFramePr>
            <a:graphicFrameLocks noGrp="1"/>
          </p:cNvGraphicFramePr>
          <p:nvPr/>
        </p:nvGraphicFramePr>
        <p:xfrm>
          <a:off x="431800" y="1412875"/>
          <a:ext cx="8388530" cy="5223656"/>
        </p:xfrm>
        <a:graphic>
          <a:graphicData uri="http://schemas.openxmlformats.org/drawingml/2006/table">
            <a:tbl>
              <a:tblPr firstRow="1" bandRow="1">
                <a:tableStyleId>{21E4AEA4-8DFA-4A89-87EB-49C32662AFE0}</a:tableStyleId>
              </a:tblPr>
              <a:tblGrid>
                <a:gridCol w="2338974"/>
                <a:gridCol w="1369596"/>
                <a:gridCol w="1373620"/>
                <a:gridCol w="1391720"/>
                <a:gridCol w="1914620"/>
              </a:tblGrid>
              <a:tr h="96914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effectLst/>
                        </a:rPr>
                        <a:t>QT</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effectLst/>
                        </a:rPr>
                        <a:t>R-QT</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i="1" u="none" strike="noStrike" cap="none" normalizeH="0" baseline="0" dirty="0" smtClean="0">
                          <a:ln>
                            <a:noFill/>
                          </a:ln>
                          <a:effectLst/>
                        </a:rPr>
                        <a:t>p</a:t>
                      </a:r>
                      <a:endParaRPr kumimoji="0" lang="es-ES" sz="2000" b="0" i="1"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smtClean="0">
                          <a:ln>
                            <a:noFill/>
                          </a:ln>
                          <a:effectLst/>
                        </a:rPr>
                        <a:t>Seguimiento mediano</a:t>
                      </a:r>
                      <a:endParaRPr kumimoji="0" lang="es-ES" sz="18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r>
              <a:tr h="10641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dirty="0" smtClean="0">
                          <a:ln>
                            <a:noFill/>
                          </a:ln>
                          <a:solidFill>
                            <a:srgbClr val="000066"/>
                          </a:solidFill>
                          <a:effectLst/>
                        </a:rPr>
                        <a:t>R. Marcus</a:t>
                      </a:r>
                      <a:endParaRPr kumimoji="0" lang="es-ES" sz="18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77% a 4</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83% a 4</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0,029</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53</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r>
              <a:tr h="10620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smtClean="0">
                          <a:ln>
                            <a:noFill/>
                          </a:ln>
                          <a:solidFill>
                            <a:srgbClr val="000066"/>
                          </a:solidFill>
                          <a:effectLst/>
                        </a:rPr>
                        <a:t>W. Hiddemann</a:t>
                      </a:r>
                      <a:endParaRPr kumimoji="0" lang="es-ES" sz="18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90% a 2</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95% a 2</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0,016</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18*</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r>
              <a:tr h="10641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smtClean="0">
                          <a:ln>
                            <a:noFill/>
                          </a:ln>
                          <a:solidFill>
                            <a:srgbClr val="000066"/>
                          </a:solidFill>
                          <a:effectLst/>
                        </a:rPr>
                        <a:t>G. Salles</a:t>
                      </a:r>
                      <a:endParaRPr kumimoji="0" lang="es-ES" sz="18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79% a 5</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84% a 5</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0,155</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60</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r>
              <a:tr h="10641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800" u="none" strike="noStrike" cap="none" normalizeH="0" baseline="0" dirty="0" smtClean="0">
                          <a:ln>
                            <a:noFill/>
                          </a:ln>
                          <a:solidFill>
                            <a:srgbClr val="000066"/>
                          </a:solidFill>
                          <a:effectLst/>
                        </a:rPr>
                        <a:t>M. </a:t>
                      </a:r>
                      <a:r>
                        <a:rPr kumimoji="0" lang="es-ES" sz="1800" u="none" strike="noStrike" cap="none" normalizeH="0" baseline="0" dirty="0" err="1" smtClean="0">
                          <a:ln>
                            <a:noFill/>
                          </a:ln>
                          <a:solidFill>
                            <a:srgbClr val="000066"/>
                          </a:solidFill>
                          <a:effectLst/>
                        </a:rPr>
                        <a:t>Herold</a:t>
                      </a:r>
                      <a:endParaRPr kumimoji="0" lang="es-ES" sz="18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74% a 4</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87% a 4</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smtClean="0">
                          <a:ln>
                            <a:noFill/>
                          </a:ln>
                          <a:solidFill>
                            <a:srgbClr val="000066"/>
                          </a:solidFill>
                          <a:effectLst/>
                        </a:rPr>
                        <a:t>0,0096</a:t>
                      </a:r>
                      <a:endParaRPr kumimoji="0" lang="es-ES" sz="2000" b="0" i="0" u="none" strike="noStrike" cap="none" normalizeH="0" baseline="0" smtClean="0">
                        <a:ln>
                          <a:noFill/>
                        </a:ln>
                        <a:solidFill>
                          <a:srgbClr val="000066"/>
                        </a:solidFill>
                        <a:effectLst/>
                        <a:latin typeface="Trebuchet MS" pitchFamily="34" charset="0"/>
                      </a:endParaRP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2000" u="none" strike="noStrike" cap="none" normalizeH="0" baseline="0" dirty="0" smtClean="0">
                          <a:ln>
                            <a:noFill/>
                          </a:ln>
                          <a:solidFill>
                            <a:srgbClr val="000066"/>
                          </a:solidFill>
                          <a:effectLst/>
                        </a:rPr>
                        <a:t>47</a:t>
                      </a:r>
                      <a:endParaRPr kumimoji="0" lang="es-ES" sz="2000" b="0" i="0" u="none" strike="noStrike" cap="none" normalizeH="0" baseline="0" dirty="0" smtClean="0">
                        <a:ln>
                          <a:noFill/>
                        </a:ln>
                        <a:solidFill>
                          <a:srgbClr val="000066"/>
                        </a:solidFill>
                        <a:effectLst/>
                        <a:latin typeface="Trebuchet MS" pitchFamily="34" charset="0"/>
                      </a:endParaRPr>
                    </a:p>
                  </a:txBody>
                  <a:tcPr marL="90000" marR="90000" marT="46800" marB="46800" anchor="ctr" horzOverflow="overflow"/>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pSp>
        <p:nvGrpSpPr>
          <p:cNvPr id="5" name="4 Grupo"/>
          <p:cNvGrpSpPr/>
          <p:nvPr/>
        </p:nvGrpSpPr>
        <p:grpSpPr>
          <a:xfrm>
            <a:off x="500066" y="1571612"/>
            <a:ext cx="7786710" cy="4857760"/>
            <a:chOff x="0" y="1196975"/>
            <a:chExt cx="9144000" cy="5661025"/>
          </a:xfrm>
        </p:grpSpPr>
        <p:sp>
          <p:nvSpPr>
            <p:cNvPr id="6" name="Rectangle 709"/>
            <p:cNvSpPr>
              <a:spLocks noChangeArrowheads="1"/>
            </p:cNvSpPr>
            <p:nvPr/>
          </p:nvSpPr>
          <p:spPr bwMode="auto">
            <a:xfrm>
              <a:off x="0" y="1196975"/>
              <a:ext cx="9144000" cy="5661025"/>
            </a:xfrm>
            <a:prstGeom prst="rect">
              <a:avLst/>
            </a:prstGeom>
            <a:solidFill>
              <a:srgbClr val="000099"/>
            </a:solidFill>
            <a:ln w="15875">
              <a:noFill/>
              <a:miter lim="800000"/>
              <a:headEnd/>
              <a:tailEnd/>
            </a:ln>
          </p:spPr>
          <p:txBody>
            <a:bodyPr wrap="none" anchor="ctr"/>
            <a:lstStyle/>
            <a:p>
              <a:endParaRPr lang="es-ES"/>
            </a:p>
          </p:txBody>
        </p:sp>
        <p:grpSp>
          <p:nvGrpSpPr>
            <p:cNvPr id="7" name="Group 9"/>
            <p:cNvGrpSpPr>
              <a:grpSpLocks/>
            </p:cNvGrpSpPr>
            <p:nvPr/>
          </p:nvGrpSpPr>
          <p:grpSpPr bwMode="auto">
            <a:xfrm>
              <a:off x="4211638" y="1341438"/>
              <a:ext cx="3816350" cy="2808287"/>
              <a:chOff x="1020" y="1344"/>
              <a:chExt cx="3357" cy="1892"/>
            </a:xfrm>
          </p:grpSpPr>
          <p:sp>
            <p:nvSpPr>
              <p:cNvPr id="349" name="AutoShape 10"/>
              <p:cNvSpPr>
                <a:spLocks noChangeAspect="1" noChangeArrowheads="1" noTextEdit="1"/>
              </p:cNvSpPr>
              <p:nvPr/>
            </p:nvSpPr>
            <p:spPr bwMode="auto">
              <a:xfrm>
                <a:off x="1111" y="1344"/>
                <a:ext cx="3266" cy="1892"/>
              </a:xfrm>
              <a:prstGeom prst="rect">
                <a:avLst/>
              </a:prstGeom>
              <a:noFill/>
              <a:ln w="9525">
                <a:noFill/>
                <a:miter lim="800000"/>
                <a:headEnd/>
                <a:tailEnd/>
              </a:ln>
            </p:spPr>
            <p:txBody>
              <a:bodyPr/>
              <a:lstStyle/>
              <a:p>
                <a:endParaRPr lang="es-ES"/>
              </a:p>
            </p:txBody>
          </p:sp>
          <p:sp>
            <p:nvSpPr>
              <p:cNvPr id="350" name="Rectangle 11"/>
              <p:cNvSpPr>
                <a:spLocks noChangeArrowheads="1"/>
              </p:cNvSpPr>
              <p:nvPr/>
            </p:nvSpPr>
            <p:spPr bwMode="auto">
              <a:xfrm>
                <a:off x="1111" y="1344"/>
                <a:ext cx="3261" cy="1886"/>
              </a:xfrm>
              <a:prstGeom prst="rect">
                <a:avLst/>
              </a:prstGeom>
              <a:noFill/>
              <a:ln w="12700">
                <a:noFill/>
                <a:miter lim="800000"/>
                <a:headEnd/>
                <a:tailEnd/>
              </a:ln>
            </p:spPr>
            <p:txBody>
              <a:bodyPr/>
              <a:lstStyle/>
              <a:p>
                <a:endParaRPr lang="es-ES"/>
              </a:p>
            </p:txBody>
          </p:sp>
          <p:sp>
            <p:nvSpPr>
              <p:cNvPr id="351" name="Rectangle 12"/>
              <p:cNvSpPr>
                <a:spLocks noChangeArrowheads="1"/>
              </p:cNvSpPr>
              <p:nvPr/>
            </p:nvSpPr>
            <p:spPr bwMode="auto">
              <a:xfrm>
                <a:off x="1020" y="1344"/>
                <a:ext cx="3261" cy="1886"/>
              </a:xfrm>
              <a:prstGeom prst="rect">
                <a:avLst/>
              </a:prstGeom>
              <a:noFill/>
              <a:ln w="12700">
                <a:noFill/>
                <a:miter lim="800000"/>
                <a:headEnd/>
                <a:tailEnd/>
              </a:ln>
            </p:spPr>
            <p:txBody>
              <a:bodyPr/>
              <a:lstStyle/>
              <a:p>
                <a:endParaRPr lang="es-ES"/>
              </a:p>
            </p:txBody>
          </p:sp>
          <p:sp>
            <p:nvSpPr>
              <p:cNvPr id="352" name="Rectangle 13"/>
              <p:cNvSpPr>
                <a:spLocks noChangeArrowheads="1"/>
              </p:cNvSpPr>
              <p:nvPr/>
            </p:nvSpPr>
            <p:spPr bwMode="auto">
              <a:xfrm>
                <a:off x="4237" y="3116"/>
                <a:ext cx="48" cy="83"/>
              </a:xfrm>
              <a:prstGeom prst="rect">
                <a:avLst/>
              </a:prstGeom>
              <a:noFill/>
              <a:ln w="9525">
                <a:noFill/>
                <a:miter lim="800000"/>
                <a:headEnd/>
                <a:tailEnd/>
              </a:ln>
            </p:spPr>
            <p:txBody>
              <a:bodyPr wrap="none" lIns="0" tIns="0" rIns="0" bIns="0">
                <a:spAutoFit/>
              </a:bodyPr>
              <a:lstStyle/>
              <a:p>
                <a:r>
                  <a:rPr lang="es-ES" sz="800">
                    <a:solidFill>
                      <a:schemeClr val="bg1"/>
                    </a:solidFill>
                  </a:rPr>
                  <a:t>5</a:t>
                </a:r>
              </a:p>
            </p:txBody>
          </p:sp>
          <p:sp>
            <p:nvSpPr>
              <p:cNvPr id="353" name="Rectangle 14"/>
              <p:cNvSpPr>
                <a:spLocks noChangeArrowheads="1"/>
              </p:cNvSpPr>
              <p:nvPr/>
            </p:nvSpPr>
            <p:spPr bwMode="auto">
              <a:xfrm>
                <a:off x="3654" y="3116"/>
                <a:ext cx="47" cy="83"/>
              </a:xfrm>
              <a:prstGeom prst="rect">
                <a:avLst/>
              </a:prstGeom>
              <a:noFill/>
              <a:ln w="9525">
                <a:noFill/>
                <a:miter lim="800000"/>
                <a:headEnd/>
                <a:tailEnd/>
              </a:ln>
            </p:spPr>
            <p:txBody>
              <a:bodyPr wrap="none" lIns="0" tIns="0" rIns="0" bIns="0">
                <a:spAutoFit/>
              </a:bodyPr>
              <a:lstStyle/>
              <a:p>
                <a:r>
                  <a:rPr lang="es-ES" sz="800">
                    <a:solidFill>
                      <a:schemeClr val="bg1"/>
                    </a:solidFill>
                  </a:rPr>
                  <a:t>4</a:t>
                </a:r>
              </a:p>
            </p:txBody>
          </p:sp>
          <p:sp>
            <p:nvSpPr>
              <p:cNvPr id="354" name="Rectangle 15"/>
              <p:cNvSpPr>
                <a:spLocks noChangeArrowheads="1"/>
              </p:cNvSpPr>
              <p:nvPr/>
            </p:nvSpPr>
            <p:spPr bwMode="auto">
              <a:xfrm>
                <a:off x="3069" y="3116"/>
                <a:ext cx="47" cy="83"/>
              </a:xfrm>
              <a:prstGeom prst="rect">
                <a:avLst/>
              </a:prstGeom>
              <a:noFill/>
              <a:ln w="9525">
                <a:noFill/>
                <a:miter lim="800000"/>
                <a:headEnd/>
                <a:tailEnd/>
              </a:ln>
            </p:spPr>
            <p:txBody>
              <a:bodyPr wrap="none" lIns="0" tIns="0" rIns="0" bIns="0">
                <a:spAutoFit/>
              </a:bodyPr>
              <a:lstStyle/>
              <a:p>
                <a:r>
                  <a:rPr lang="es-ES" sz="800">
                    <a:solidFill>
                      <a:schemeClr val="bg1"/>
                    </a:solidFill>
                  </a:rPr>
                  <a:t>3</a:t>
                </a:r>
              </a:p>
            </p:txBody>
          </p:sp>
          <p:sp>
            <p:nvSpPr>
              <p:cNvPr id="355" name="Rectangle 16"/>
              <p:cNvSpPr>
                <a:spLocks noChangeArrowheads="1"/>
              </p:cNvSpPr>
              <p:nvPr/>
            </p:nvSpPr>
            <p:spPr bwMode="auto">
              <a:xfrm>
                <a:off x="2482" y="3116"/>
                <a:ext cx="48" cy="83"/>
              </a:xfrm>
              <a:prstGeom prst="rect">
                <a:avLst/>
              </a:prstGeom>
              <a:noFill/>
              <a:ln w="9525">
                <a:noFill/>
                <a:miter lim="800000"/>
                <a:headEnd/>
                <a:tailEnd/>
              </a:ln>
            </p:spPr>
            <p:txBody>
              <a:bodyPr wrap="none" lIns="0" tIns="0" rIns="0" bIns="0">
                <a:spAutoFit/>
              </a:bodyPr>
              <a:lstStyle/>
              <a:p>
                <a:r>
                  <a:rPr lang="es-ES" sz="800">
                    <a:solidFill>
                      <a:schemeClr val="bg1"/>
                    </a:solidFill>
                  </a:rPr>
                  <a:t>2</a:t>
                </a:r>
              </a:p>
            </p:txBody>
          </p:sp>
          <p:sp>
            <p:nvSpPr>
              <p:cNvPr id="356" name="Rectangle 17"/>
              <p:cNvSpPr>
                <a:spLocks noChangeArrowheads="1"/>
              </p:cNvSpPr>
              <p:nvPr/>
            </p:nvSpPr>
            <p:spPr bwMode="auto">
              <a:xfrm>
                <a:off x="1900" y="3116"/>
                <a:ext cx="47" cy="83"/>
              </a:xfrm>
              <a:prstGeom prst="rect">
                <a:avLst/>
              </a:prstGeom>
              <a:noFill/>
              <a:ln w="9525">
                <a:noFill/>
                <a:miter lim="800000"/>
                <a:headEnd/>
                <a:tailEnd/>
              </a:ln>
            </p:spPr>
            <p:txBody>
              <a:bodyPr wrap="none" lIns="0" tIns="0" rIns="0" bIns="0">
                <a:spAutoFit/>
              </a:bodyPr>
              <a:lstStyle/>
              <a:p>
                <a:r>
                  <a:rPr lang="es-ES" sz="800">
                    <a:solidFill>
                      <a:schemeClr val="bg1"/>
                    </a:solidFill>
                  </a:rPr>
                  <a:t>1</a:t>
                </a:r>
              </a:p>
            </p:txBody>
          </p:sp>
          <p:sp>
            <p:nvSpPr>
              <p:cNvPr id="357" name="Rectangle 18"/>
              <p:cNvSpPr>
                <a:spLocks noChangeArrowheads="1"/>
              </p:cNvSpPr>
              <p:nvPr/>
            </p:nvSpPr>
            <p:spPr bwMode="auto">
              <a:xfrm>
                <a:off x="1315" y="3116"/>
                <a:ext cx="47" cy="83"/>
              </a:xfrm>
              <a:prstGeom prst="rect">
                <a:avLst/>
              </a:prstGeom>
              <a:noFill/>
              <a:ln w="9525">
                <a:noFill/>
                <a:miter lim="800000"/>
                <a:headEnd/>
                <a:tailEnd/>
              </a:ln>
            </p:spPr>
            <p:txBody>
              <a:bodyPr wrap="none" lIns="0" tIns="0" rIns="0" bIns="0">
                <a:spAutoFit/>
              </a:bodyPr>
              <a:lstStyle/>
              <a:p>
                <a:r>
                  <a:rPr lang="es-ES" sz="800">
                    <a:solidFill>
                      <a:schemeClr val="bg1"/>
                    </a:solidFill>
                  </a:rPr>
                  <a:t>0</a:t>
                </a:r>
              </a:p>
            </p:txBody>
          </p:sp>
          <p:sp>
            <p:nvSpPr>
              <p:cNvPr id="358" name="Rectangle 19"/>
              <p:cNvSpPr>
                <a:spLocks noChangeArrowheads="1"/>
              </p:cNvSpPr>
              <p:nvPr/>
            </p:nvSpPr>
            <p:spPr bwMode="auto">
              <a:xfrm>
                <a:off x="1207" y="1411"/>
                <a:ext cx="129" cy="83"/>
              </a:xfrm>
              <a:prstGeom prst="rect">
                <a:avLst/>
              </a:prstGeom>
              <a:noFill/>
              <a:ln w="9525">
                <a:noFill/>
                <a:miter lim="800000"/>
                <a:headEnd/>
                <a:tailEnd/>
              </a:ln>
            </p:spPr>
            <p:txBody>
              <a:bodyPr wrap="none" lIns="0" tIns="0" rIns="0" bIns="0">
                <a:spAutoFit/>
              </a:bodyPr>
              <a:lstStyle/>
              <a:p>
                <a:r>
                  <a:rPr lang="es-ES" sz="800">
                    <a:solidFill>
                      <a:schemeClr val="bg1"/>
                    </a:solidFill>
                  </a:rPr>
                  <a:t>1,0</a:t>
                </a:r>
              </a:p>
            </p:txBody>
          </p:sp>
          <p:sp>
            <p:nvSpPr>
              <p:cNvPr id="359" name="Rectangle 20"/>
              <p:cNvSpPr>
                <a:spLocks noChangeArrowheads="1"/>
              </p:cNvSpPr>
              <p:nvPr/>
            </p:nvSpPr>
            <p:spPr bwMode="auto">
              <a:xfrm>
                <a:off x="1243" y="1576"/>
                <a:ext cx="81" cy="81"/>
              </a:xfrm>
              <a:prstGeom prst="rect">
                <a:avLst/>
              </a:prstGeom>
              <a:noFill/>
              <a:ln w="9525">
                <a:noFill/>
                <a:miter lim="800000"/>
                <a:headEnd/>
                <a:tailEnd/>
              </a:ln>
            </p:spPr>
            <p:txBody>
              <a:bodyPr wrap="none" lIns="0" tIns="0" rIns="0" bIns="0">
                <a:spAutoFit/>
              </a:bodyPr>
              <a:lstStyle/>
              <a:p>
                <a:r>
                  <a:rPr lang="es-ES" sz="800">
                    <a:solidFill>
                      <a:schemeClr val="bg1"/>
                    </a:solidFill>
                  </a:rPr>
                  <a:t>,9</a:t>
                </a:r>
              </a:p>
            </p:txBody>
          </p:sp>
          <p:sp>
            <p:nvSpPr>
              <p:cNvPr id="360" name="Rectangle 21"/>
              <p:cNvSpPr>
                <a:spLocks noChangeArrowheads="1"/>
              </p:cNvSpPr>
              <p:nvPr/>
            </p:nvSpPr>
            <p:spPr bwMode="auto">
              <a:xfrm>
                <a:off x="1243" y="1742"/>
                <a:ext cx="81" cy="82"/>
              </a:xfrm>
              <a:prstGeom prst="rect">
                <a:avLst/>
              </a:prstGeom>
              <a:noFill/>
              <a:ln w="9525">
                <a:noFill/>
                <a:miter lim="800000"/>
                <a:headEnd/>
                <a:tailEnd/>
              </a:ln>
            </p:spPr>
            <p:txBody>
              <a:bodyPr wrap="none" lIns="0" tIns="0" rIns="0" bIns="0">
                <a:spAutoFit/>
              </a:bodyPr>
              <a:lstStyle/>
              <a:p>
                <a:r>
                  <a:rPr lang="es-ES" sz="800">
                    <a:solidFill>
                      <a:schemeClr val="bg1"/>
                    </a:solidFill>
                  </a:rPr>
                  <a:t>,8</a:t>
                </a:r>
              </a:p>
            </p:txBody>
          </p:sp>
          <p:sp>
            <p:nvSpPr>
              <p:cNvPr id="361" name="Rectangle 22"/>
              <p:cNvSpPr>
                <a:spLocks noChangeArrowheads="1"/>
              </p:cNvSpPr>
              <p:nvPr/>
            </p:nvSpPr>
            <p:spPr bwMode="auto">
              <a:xfrm>
                <a:off x="1243" y="1907"/>
                <a:ext cx="81" cy="82"/>
              </a:xfrm>
              <a:prstGeom prst="rect">
                <a:avLst/>
              </a:prstGeom>
              <a:noFill/>
              <a:ln w="9525">
                <a:noFill/>
                <a:miter lim="800000"/>
                <a:headEnd/>
                <a:tailEnd/>
              </a:ln>
            </p:spPr>
            <p:txBody>
              <a:bodyPr wrap="none" lIns="0" tIns="0" rIns="0" bIns="0">
                <a:spAutoFit/>
              </a:bodyPr>
              <a:lstStyle/>
              <a:p>
                <a:r>
                  <a:rPr lang="es-ES" sz="800">
                    <a:solidFill>
                      <a:schemeClr val="bg1"/>
                    </a:solidFill>
                  </a:rPr>
                  <a:t>,7</a:t>
                </a:r>
              </a:p>
            </p:txBody>
          </p:sp>
          <p:sp>
            <p:nvSpPr>
              <p:cNvPr id="362" name="Rectangle 23"/>
              <p:cNvSpPr>
                <a:spLocks noChangeArrowheads="1"/>
              </p:cNvSpPr>
              <p:nvPr/>
            </p:nvSpPr>
            <p:spPr bwMode="auto">
              <a:xfrm>
                <a:off x="1243" y="2072"/>
                <a:ext cx="81" cy="83"/>
              </a:xfrm>
              <a:prstGeom prst="rect">
                <a:avLst/>
              </a:prstGeom>
              <a:noFill/>
              <a:ln w="9525">
                <a:noFill/>
                <a:miter lim="800000"/>
                <a:headEnd/>
                <a:tailEnd/>
              </a:ln>
            </p:spPr>
            <p:txBody>
              <a:bodyPr wrap="none" lIns="0" tIns="0" rIns="0" bIns="0">
                <a:spAutoFit/>
              </a:bodyPr>
              <a:lstStyle/>
              <a:p>
                <a:r>
                  <a:rPr lang="es-ES" sz="800">
                    <a:solidFill>
                      <a:schemeClr val="bg1"/>
                    </a:solidFill>
                  </a:rPr>
                  <a:t>,6</a:t>
                </a:r>
              </a:p>
            </p:txBody>
          </p:sp>
          <p:sp>
            <p:nvSpPr>
              <p:cNvPr id="363" name="Rectangle 24"/>
              <p:cNvSpPr>
                <a:spLocks noChangeArrowheads="1"/>
              </p:cNvSpPr>
              <p:nvPr/>
            </p:nvSpPr>
            <p:spPr bwMode="auto">
              <a:xfrm>
                <a:off x="1243" y="2234"/>
                <a:ext cx="81" cy="82"/>
              </a:xfrm>
              <a:prstGeom prst="rect">
                <a:avLst/>
              </a:prstGeom>
              <a:noFill/>
              <a:ln w="9525">
                <a:noFill/>
                <a:miter lim="800000"/>
                <a:headEnd/>
                <a:tailEnd/>
              </a:ln>
            </p:spPr>
            <p:txBody>
              <a:bodyPr wrap="none" lIns="0" tIns="0" rIns="0" bIns="0">
                <a:spAutoFit/>
              </a:bodyPr>
              <a:lstStyle/>
              <a:p>
                <a:r>
                  <a:rPr lang="es-ES" sz="800">
                    <a:solidFill>
                      <a:schemeClr val="bg1"/>
                    </a:solidFill>
                  </a:rPr>
                  <a:t>,5</a:t>
                </a:r>
              </a:p>
            </p:txBody>
          </p:sp>
          <p:sp>
            <p:nvSpPr>
              <p:cNvPr id="364" name="Rectangle 25"/>
              <p:cNvSpPr>
                <a:spLocks noChangeArrowheads="1"/>
              </p:cNvSpPr>
              <p:nvPr/>
            </p:nvSpPr>
            <p:spPr bwMode="auto">
              <a:xfrm>
                <a:off x="1243" y="2399"/>
                <a:ext cx="81" cy="82"/>
              </a:xfrm>
              <a:prstGeom prst="rect">
                <a:avLst/>
              </a:prstGeom>
              <a:noFill/>
              <a:ln w="9525">
                <a:noFill/>
                <a:miter lim="800000"/>
                <a:headEnd/>
                <a:tailEnd/>
              </a:ln>
            </p:spPr>
            <p:txBody>
              <a:bodyPr wrap="none" lIns="0" tIns="0" rIns="0" bIns="0">
                <a:spAutoFit/>
              </a:bodyPr>
              <a:lstStyle/>
              <a:p>
                <a:r>
                  <a:rPr lang="es-ES" sz="800">
                    <a:solidFill>
                      <a:schemeClr val="bg1"/>
                    </a:solidFill>
                  </a:rPr>
                  <a:t>,4</a:t>
                </a:r>
              </a:p>
            </p:txBody>
          </p:sp>
          <p:sp>
            <p:nvSpPr>
              <p:cNvPr id="365" name="Rectangle 26"/>
              <p:cNvSpPr>
                <a:spLocks noChangeArrowheads="1"/>
              </p:cNvSpPr>
              <p:nvPr/>
            </p:nvSpPr>
            <p:spPr bwMode="auto">
              <a:xfrm>
                <a:off x="1243" y="2565"/>
                <a:ext cx="81" cy="83"/>
              </a:xfrm>
              <a:prstGeom prst="rect">
                <a:avLst/>
              </a:prstGeom>
              <a:noFill/>
              <a:ln w="9525">
                <a:noFill/>
                <a:miter lim="800000"/>
                <a:headEnd/>
                <a:tailEnd/>
              </a:ln>
            </p:spPr>
            <p:txBody>
              <a:bodyPr wrap="none" lIns="0" tIns="0" rIns="0" bIns="0">
                <a:spAutoFit/>
              </a:bodyPr>
              <a:lstStyle/>
              <a:p>
                <a:r>
                  <a:rPr lang="es-ES" sz="800">
                    <a:solidFill>
                      <a:schemeClr val="bg1"/>
                    </a:solidFill>
                  </a:rPr>
                  <a:t>,3</a:t>
                </a:r>
              </a:p>
            </p:txBody>
          </p:sp>
          <p:sp>
            <p:nvSpPr>
              <p:cNvPr id="366" name="Rectangle 27"/>
              <p:cNvSpPr>
                <a:spLocks noChangeArrowheads="1"/>
              </p:cNvSpPr>
              <p:nvPr/>
            </p:nvSpPr>
            <p:spPr bwMode="auto">
              <a:xfrm>
                <a:off x="1243" y="2730"/>
                <a:ext cx="81" cy="81"/>
              </a:xfrm>
              <a:prstGeom prst="rect">
                <a:avLst/>
              </a:prstGeom>
              <a:noFill/>
              <a:ln w="9525">
                <a:noFill/>
                <a:miter lim="800000"/>
                <a:headEnd/>
                <a:tailEnd/>
              </a:ln>
            </p:spPr>
            <p:txBody>
              <a:bodyPr wrap="none" lIns="0" tIns="0" rIns="0" bIns="0">
                <a:spAutoFit/>
              </a:bodyPr>
              <a:lstStyle/>
              <a:p>
                <a:r>
                  <a:rPr lang="es-ES" sz="800">
                    <a:solidFill>
                      <a:schemeClr val="bg1"/>
                    </a:solidFill>
                  </a:rPr>
                  <a:t>,2</a:t>
                </a:r>
              </a:p>
            </p:txBody>
          </p:sp>
          <p:sp>
            <p:nvSpPr>
              <p:cNvPr id="367" name="Rectangle 28"/>
              <p:cNvSpPr>
                <a:spLocks noChangeArrowheads="1"/>
              </p:cNvSpPr>
              <p:nvPr/>
            </p:nvSpPr>
            <p:spPr bwMode="auto">
              <a:xfrm>
                <a:off x="1243" y="2896"/>
                <a:ext cx="81" cy="82"/>
              </a:xfrm>
              <a:prstGeom prst="rect">
                <a:avLst/>
              </a:prstGeom>
              <a:noFill/>
              <a:ln w="9525">
                <a:noFill/>
                <a:miter lim="800000"/>
                <a:headEnd/>
                <a:tailEnd/>
              </a:ln>
            </p:spPr>
            <p:txBody>
              <a:bodyPr wrap="none" lIns="0" tIns="0" rIns="0" bIns="0">
                <a:spAutoFit/>
              </a:bodyPr>
              <a:lstStyle/>
              <a:p>
                <a:r>
                  <a:rPr lang="es-ES" sz="800">
                    <a:solidFill>
                      <a:schemeClr val="bg1"/>
                    </a:solidFill>
                  </a:rPr>
                  <a:t>,1</a:t>
                </a:r>
              </a:p>
            </p:txBody>
          </p:sp>
          <p:sp>
            <p:nvSpPr>
              <p:cNvPr id="368" name="Rectangle 29"/>
              <p:cNvSpPr>
                <a:spLocks noChangeArrowheads="1"/>
              </p:cNvSpPr>
              <p:nvPr/>
            </p:nvSpPr>
            <p:spPr bwMode="auto">
              <a:xfrm>
                <a:off x="1207" y="3037"/>
                <a:ext cx="129" cy="82"/>
              </a:xfrm>
              <a:prstGeom prst="rect">
                <a:avLst/>
              </a:prstGeom>
              <a:noFill/>
              <a:ln w="9525">
                <a:noFill/>
                <a:miter lim="800000"/>
                <a:headEnd/>
                <a:tailEnd/>
              </a:ln>
            </p:spPr>
            <p:txBody>
              <a:bodyPr wrap="none" lIns="0" tIns="0" rIns="0" bIns="0">
                <a:spAutoFit/>
              </a:bodyPr>
              <a:lstStyle/>
              <a:p>
                <a:r>
                  <a:rPr lang="es-ES" sz="800">
                    <a:solidFill>
                      <a:schemeClr val="bg1"/>
                    </a:solidFill>
                  </a:rPr>
                  <a:t>0,0</a:t>
                </a:r>
              </a:p>
            </p:txBody>
          </p:sp>
          <p:sp>
            <p:nvSpPr>
              <p:cNvPr id="369" name="Freeform 30"/>
              <p:cNvSpPr>
                <a:spLocks noEditPoints="1"/>
              </p:cNvSpPr>
              <p:nvPr/>
            </p:nvSpPr>
            <p:spPr bwMode="auto">
              <a:xfrm>
                <a:off x="1335" y="3092"/>
                <a:ext cx="2921" cy="12"/>
              </a:xfrm>
              <a:custGeom>
                <a:avLst/>
                <a:gdLst>
                  <a:gd name="T0" fmla="*/ 1120 w 4716"/>
                  <a:gd name="T1" fmla="*/ 0 h 20"/>
                  <a:gd name="T2" fmla="*/ 1120 w 4716"/>
                  <a:gd name="T3" fmla="*/ 4 h 20"/>
                  <a:gd name="T4" fmla="*/ 897 w 4716"/>
                  <a:gd name="T5" fmla="*/ 0 h 20"/>
                  <a:gd name="T6" fmla="*/ 897 w 4716"/>
                  <a:gd name="T7" fmla="*/ 4 h 20"/>
                  <a:gd name="T8" fmla="*/ 673 w 4716"/>
                  <a:gd name="T9" fmla="*/ 0 h 20"/>
                  <a:gd name="T10" fmla="*/ 673 w 4716"/>
                  <a:gd name="T11" fmla="*/ 4 h 20"/>
                  <a:gd name="T12" fmla="*/ 447 w 4716"/>
                  <a:gd name="T13" fmla="*/ 0 h 20"/>
                  <a:gd name="T14" fmla="*/ 447 w 4716"/>
                  <a:gd name="T15" fmla="*/ 4 h 20"/>
                  <a:gd name="T16" fmla="*/ 224 w 4716"/>
                  <a:gd name="T17" fmla="*/ 0 h 20"/>
                  <a:gd name="T18" fmla="*/ 224 w 4716"/>
                  <a:gd name="T19" fmla="*/ 4 h 20"/>
                  <a:gd name="T20" fmla="*/ 0 w 4716"/>
                  <a:gd name="T21" fmla="*/ 0 h 20"/>
                  <a:gd name="T22" fmla="*/ 0 w 4716"/>
                  <a:gd name="T23" fmla="*/ 4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16"/>
                  <a:gd name="T37" fmla="*/ 0 h 20"/>
                  <a:gd name="T38" fmla="*/ 4716 w 4716"/>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16" h="20">
                    <a:moveTo>
                      <a:pt x="4716" y="0"/>
                    </a:moveTo>
                    <a:lnTo>
                      <a:pt x="4716" y="20"/>
                    </a:lnTo>
                    <a:moveTo>
                      <a:pt x="3774" y="0"/>
                    </a:moveTo>
                    <a:lnTo>
                      <a:pt x="3774" y="20"/>
                    </a:lnTo>
                    <a:moveTo>
                      <a:pt x="2833" y="0"/>
                    </a:moveTo>
                    <a:lnTo>
                      <a:pt x="2833" y="20"/>
                    </a:lnTo>
                    <a:moveTo>
                      <a:pt x="1883" y="0"/>
                    </a:moveTo>
                    <a:lnTo>
                      <a:pt x="1883" y="20"/>
                    </a:lnTo>
                    <a:moveTo>
                      <a:pt x="942" y="0"/>
                    </a:moveTo>
                    <a:lnTo>
                      <a:pt x="942" y="20"/>
                    </a:lnTo>
                    <a:moveTo>
                      <a:pt x="0" y="0"/>
                    </a:moveTo>
                    <a:lnTo>
                      <a:pt x="0" y="20"/>
                    </a:lnTo>
                  </a:path>
                </a:pathLst>
              </a:custGeom>
              <a:noFill/>
              <a:ln w="38100">
                <a:noFill/>
                <a:miter lim="800000"/>
                <a:headEnd/>
                <a:tailEnd/>
              </a:ln>
            </p:spPr>
            <p:txBody>
              <a:bodyPr/>
              <a:lstStyle/>
              <a:p>
                <a:endParaRPr lang="es-ES"/>
              </a:p>
            </p:txBody>
          </p:sp>
          <p:sp>
            <p:nvSpPr>
              <p:cNvPr id="370" name="Freeform 31"/>
              <p:cNvSpPr>
                <a:spLocks noEditPoints="1"/>
              </p:cNvSpPr>
              <p:nvPr/>
            </p:nvSpPr>
            <p:spPr bwMode="auto">
              <a:xfrm>
                <a:off x="1320" y="1439"/>
                <a:ext cx="15" cy="1649"/>
              </a:xfrm>
              <a:custGeom>
                <a:avLst/>
                <a:gdLst>
                  <a:gd name="T0" fmla="*/ 0 w 24"/>
                  <a:gd name="T1" fmla="*/ 0 h 2663"/>
                  <a:gd name="T2" fmla="*/ 6 w 24"/>
                  <a:gd name="T3" fmla="*/ 0 h 2663"/>
                  <a:gd name="T4" fmla="*/ 0 w 24"/>
                  <a:gd name="T5" fmla="*/ 63 h 2663"/>
                  <a:gd name="T6" fmla="*/ 6 w 24"/>
                  <a:gd name="T7" fmla="*/ 63 h 2663"/>
                  <a:gd name="T8" fmla="*/ 0 w 24"/>
                  <a:gd name="T9" fmla="*/ 127 h 2663"/>
                  <a:gd name="T10" fmla="*/ 6 w 24"/>
                  <a:gd name="T11" fmla="*/ 127 h 2663"/>
                  <a:gd name="T12" fmla="*/ 0 w 24"/>
                  <a:gd name="T13" fmla="*/ 190 h 2663"/>
                  <a:gd name="T14" fmla="*/ 6 w 24"/>
                  <a:gd name="T15" fmla="*/ 190 h 2663"/>
                  <a:gd name="T16" fmla="*/ 0 w 24"/>
                  <a:gd name="T17" fmla="*/ 253 h 2663"/>
                  <a:gd name="T18" fmla="*/ 6 w 24"/>
                  <a:gd name="T19" fmla="*/ 253 h 2663"/>
                  <a:gd name="T20" fmla="*/ 0 w 24"/>
                  <a:gd name="T21" fmla="*/ 315 h 2663"/>
                  <a:gd name="T22" fmla="*/ 6 w 24"/>
                  <a:gd name="T23" fmla="*/ 315 h 2663"/>
                  <a:gd name="T24" fmla="*/ 0 w 24"/>
                  <a:gd name="T25" fmla="*/ 379 h 2663"/>
                  <a:gd name="T26" fmla="*/ 6 w 24"/>
                  <a:gd name="T27" fmla="*/ 379 h 2663"/>
                  <a:gd name="T28" fmla="*/ 0 w 24"/>
                  <a:gd name="T29" fmla="*/ 442 h 2663"/>
                  <a:gd name="T30" fmla="*/ 6 w 24"/>
                  <a:gd name="T31" fmla="*/ 442 h 2663"/>
                  <a:gd name="T32" fmla="*/ 0 w 24"/>
                  <a:gd name="T33" fmla="*/ 505 h 2663"/>
                  <a:gd name="T34" fmla="*/ 6 w 24"/>
                  <a:gd name="T35" fmla="*/ 505 h 2663"/>
                  <a:gd name="T36" fmla="*/ 0 w 24"/>
                  <a:gd name="T37" fmla="*/ 569 h 2663"/>
                  <a:gd name="T38" fmla="*/ 6 w 24"/>
                  <a:gd name="T39" fmla="*/ 569 h 2663"/>
                  <a:gd name="T40" fmla="*/ 0 w 24"/>
                  <a:gd name="T41" fmla="*/ 632 h 2663"/>
                  <a:gd name="T42" fmla="*/ 6 w 24"/>
                  <a:gd name="T43" fmla="*/ 632 h 26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663"/>
                  <a:gd name="T68" fmla="*/ 24 w 24"/>
                  <a:gd name="T69" fmla="*/ 2663 h 26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663">
                    <a:moveTo>
                      <a:pt x="0" y="0"/>
                    </a:moveTo>
                    <a:lnTo>
                      <a:pt x="24" y="0"/>
                    </a:lnTo>
                    <a:moveTo>
                      <a:pt x="0" y="267"/>
                    </a:moveTo>
                    <a:lnTo>
                      <a:pt x="24" y="267"/>
                    </a:lnTo>
                    <a:moveTo>
                      <a:pt x="0" y="534"/>
                    </a:moveTo>
                    <a:lnTo>
                      <a:pt x="24" y="534"/>
                    </a:lnTo>
                    <a:moveTo>
                      <a:pt x="0" y="801"/>
                    </a:moveTo>
                    <a:lnTo>
                      <a:pt x="24" y="801"/>
                    </a:lnTo>
                    <a:moveTo>
                      <a:pt x="0" y="1068"/>
                    </a:moveTo>
                    <a:lnTo>
                      <a:pt x="24" y="1068"/>
                    </a:lnTo>
                    <a:moveTo>
                      <a:pt x="0" y="1328"/>
                    </a:moveTo>
                    <a:lnTo>
                      <a:pt x="24" y="1328"/>
                    </a:lnTo>
                    <a:moveTo>
                      <a:pt x="0" y="1595"/>
                    </a:moveTo>
                    <a:lnTo>
                      <a:pt x="24" y="1595"/>
                    </a:lnTo>
                    <a:moveTo>
                      <a:pt x="0" y="1862"/>
                    </a:moveTo>
                    <a:lnTo>
                      <a:pt x="24" y="1862"/>
                    </a:lnTo>
                    <a:moveTo>
                      <a:pt x="0" y="2129"/>
                    </a:moveTo>
                    <a:lnTo>
                      <a:pt x="24" y="2129"/>
                    </a:lnTo>
                    <a:moveTo>
                      <a:pt x="0" y="2396"/>
                    </a:moveTo>
                    <a:lnTo>
                      <a:pt x="24" y="2396"/>
                    </a:lnTo>
                    <a:moveTo>
                      <a:pt x="0" y="2663"/>
                    </a:moveTo>
                    <a:lnTo>
                      <a:pt x="24" y="2663"/>
                    </a:lnTo>
                  </a:path>
                </a:pathLst>
              </a:custGeom>
              <a:noFill/>
              <a:ln w="38100">
                <a:noFill/>
                <a:miter lim="800000"/>
                <a:headEnd/>
                <a:tailEnd/>
              </a:ln>
            </p:spPr>
            <p:txBody>
              <a:bodyPr/>
              <a:lstStyle/>
              <a:p>
                <a:endParaRPr lang="es-ES"/>
              </a:p>
            </p:txBody>
          </p:sp>
          <p:sp>
            <p:nvSpPr>
              <p:cNvPr id="371" name="Rectangle 32"/>
              <p:cNvSpPr>
                <a:spLocks noChangeArrowheads="1"/>
              </p:cNvSpPr>
              <p:nvPr/>
            </p:nvSpPr>
            <p:spPr bwMode="auto">
              <a:xfrm>
                <a:off x="1335" y="1439"/>
                <a:ext cx="2921" cy="1649"/>
              </a:xfrm>
              <a:prstGeom prst="rect">
                <a:avLst/>
              </a:prstGeom>
              <a:noFill/>
              <a:ln w="12700">
                <a:noFill/>
                <a:miter lim="800000"/>
                <a:headEnd/>
                <a:tailEnd/>
              </a:ln>
            </p:spPr>
            <p:txBody>
              <a:bodyPr/>
              <a:lstStyle/>
              <a:p>
                <a:endParaRPr lang="es-ES"/>
              </a:p>
            </p:txBody>
          </p:sp>
          <p:sp>
            <p:nvSpPr>
              <p:cNvPr id="372" name="Freeform 33"/>
              <p:cNvSpPr>
                <a:spLocks noEditPoints="1"/>
              </p:cNvSpPr>
              <p:nvPr/>
            </p:nvSpPr>
            <p:spPr bwMode="auto">
              <a:xfrm>
                <a:off x="1335" y="1439"/>
                <a:ext cx="2921" cy="1649"/>
              </a:xfrm>
              <a:custGeom>
                <a:avLst/>
                <a:gdLst>
                  <a:gd name="T0" fmla="*/ 0 w 4716"/>
                  <a:gd name="T1" fmla="*/ 0 h 2663"/>
                  <a:gd name="T2" fmla="*/ 1120 w 4716"/>
                  <a:gd name="T3" fmla="*/ 0 h 2663"/>
                  <a:gd name="T4" fmla="*/ 0 w 4716"/>
                  <a:gd name="T5" fmla="*/ 63 h 2663"/>
                  <a:gd name="T6" fmla="*/ 1120 w 4716"/>
                  <a:gd name="T7" fmla="*/ 63 h 2663"/>
                  <a:gd name="T8" fmla="*/ 0 w 4716"/>
                  <a:gd name="T9" fmla="*/ 127 h 2663"/>
                  <a:gd name="T10" fmla="*/ 1120 w 4716"/>
                  <a:gd name="T11" fmla="*/ 127 h 2663"/>
                  <a:gd name="T12" fmla="*/ 0 w 4716"/>
                  <a:gd name="T13" fmla="*/ 190 h 2663"/>
                  <a:gd name="T14" fmla="*/ 1120 w 4716"/>
                  <a:gd name="T15" fmla="*/ 190 h 2663"/>
                  <a:gd name="T16" fmla="*/ 0 w 4716"/>
                  <a:gd name="T17" fmla="*/ 253 h 2663"/>
                  <a:gd name="T18" fmla="*/ 1120 w 4716"/>
                  <a:gd name="T19" fmla="*/ 253 h 2663"/>
                  <a:gd name="T20" fmla="*/ 0 w 4716"/>
                  <a:gd name="T21" fmla="*/ 315 h 2663"/>
                  <a:gd name="T22" fmla="*/ 1120 w 4716"/>
                  <a:gd name="T23" fmla="*/ 315 h 2663"/>
                  <a:gd name="T24" fmla="*/ 0 w 4716"/>
                  <a:gd name="T25" fmla="*/ 379 h 2663"/>
                  <a:gd name="T26" fmla="*/ 1120 w 4716"/>
                  <a:gd name="T27" fmla="*/ 379 h 2663"/>
                  <a:gd name="T28" fmla="*/ 0 w 4716"/>
                  <a:gd name="T29" fmla="*/ 442 h 2663"/>
                  <a:gd name="T30" fmla="*/ 1120 w 4716"/>
                  <a:gd name="T31" fmla="*/ 442 h 2663"/>
                  <a:gd name="T32" fmla="*/ 0 w 4716"/>
                  <a:gd name="T33" fmla="*/ 505 h 2663"/>
                  <a:gd name="T34" fmla="*/ 1120 w 4716"/>
                  <a:gd name="T35" fmla="*/ 505 h 2663"/>
                  <a:gd name="T36" fmla="*/ 0 w 4716"/>
                  <a:gd name="T37" fmla="*/ 569 h 2663"/>
                  <a:gd name="T38" fmla="*/ 1120 w 4716"/>
                  <a:gd name="T39" fmla="*/ 569 h 2663"/>
                  <a:gd name="T40" fmla="*/ 0 w 4716"/>
                  <a:gd name="T41" fmla="*/ 632 h 2663"/>
                  <a:gd name="T42" fmla="*/ 1120 w 4716"/>
                  <a:gd name="T43" fmla="*/ 632 h 26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16"/>
                  <a:gd name="T67" fmla="*/ 0 h 2663"/>
                  <a:gd name="T68" fmla="*/ 4716 w 4716"/>
                  <a:gd name="T69" fmla="*/ 2663 h 26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16" h="2663">
                    <a:moveTo>
                      <a:pt x="0" y="0"/>
                    </a:moveTo>
                    <a:lnTo>
                      <a:pt x="4716" y="0"/>
                    </a:lnTo>
                    <a:moveTo>
                      <a:pt x="0" y="267"/>
                    </a:moveTo>
                    <a:lnTo>
                      <a:pt x="4716" y="267"/>
                    </a:lnTo>
                    <a:moveTo>
                      <a:pt x="0" y="534"/>
                    </a:moveTo>
                    <a:lnTo>
                      <a:pt x="4716" y="534"/>
                    </a:lnTo>
                    <a:moveTo>
                      <a:pt x="0" y="801"/>
                    </a:moveTo>
                    <a:lnTo>
                      <a:pt x="4716" y="801"/>
                    </a:lnTo>
                    <a:moveTo>
                      <a:pt x="0" y="1068"/>
                    </a:moveTo>
                    <a:lnTo>
                      <a:pt x="4716" y="1068"/>
                    </a:lnTo>
                    <a:moveTo>
                      <a:pt x="0" y="1328"/>
                    </a:moveTo>
                    <a:lnTo>
                      <a:pt x="4716" y="1328"/>
                    </a:lnTo>
                    <a:moveTo>
                      <a:pt x="0" y="1595"/>
                    </a:moveTo>
                    <a:lnTo>
                      <a:pt x="4716" y="1595"/>
                    </a:lnTo>
                    <a:moveTo>
                      <a:pt x="0" y="1862"/>
                    </a:moveTo>
                    <a:lnTo>
                      <a:pt x="4716" y="1862"/>
                    </a:lnTo>
                    <a:moveTo>
                      <a:pt x="0" y="2129"/>
                    </a:moveTo>
                    <a:lnTo>
                      <a:pt x="4716" y="2129"/>
                    </a:lnTo>
                    <a:moveTo>
                      <a:pt x="0" y="2396"/>
                    </a:moveTo>
                    <a:lnTo>
                      <a:pt x="4716" y="2396"/>
                    </a:lnTo>
                    <a:moveTo>
                      <a:pt x="0" y="2663"/>
                    </a:moveTo>
                    <a:lnTo>
                      <a:pt x="4716" y="2663"/>
                    </a:lnTo>
                  </a:path>
                </a:pathLst>
              </a:custGeom>
              <a:noFill/>
              <a:ln w="12700">
                <a:noFill/>
                <a:round/>
                <a:headEnd/>
                <a:tailEnd/>
              </a:ln>
            </p:spPr>
            <p:txBody>
              <a:bodyPr/>
              <a:lstStyle/>
              <a:p>
                <a:endParaRPr lang="es-ES"/>
              </a:p>
            </p:txBody>
          </p:sp>
          <p:sp>
            <p:nvSpPr>
              <p:cNvPr id="373" name="Rectangle 34"/>
              <p:cNvSpPr>
                <a:spLocks noChangeArrowheads="1"/>
              </p:cNvSpPr>
              <p:nvPr/>
            </p:nvSpPr>
            <p:spPr bwMode="auto">
              <a:xfrm>
                <a:off x="1335" y="1439"/>
                <a:ext cx="2921" cy="1649"/>
              </a:xfrm>
              <a:prstGeom prst="rect">
                <a:avLst/>
              </a:prstGeom>
              <a:noFill/>
              <a:ln w="12700">
                <a:noFill/>
                <a:miter lim="800000"/>
                <a:headEnd/>
                <a:tailEnd/>
              </a:ln>
            </p:spPr>
            <p:txBody>
              <a:bodyPr/>
              <a:lstStyle/>
              <a:p>
                <a:endParaRPr lang="es-ES"/>
              </a:p>
            </p:txBody>
          </p:sp>
          <p:sp>
            <p:nvSpPr>
              <p:cNvPr id="374" name="Line 35"/>
              <p:cNvSpPr>
                <a:spLocks noChangeShapeType="1"/>
              </p:cNvSpPr>
              <p:nvPr/>
            </p:nvSpPr>
            <p:spPr bwMode="auto">
              <a:xfrm>
                <a:off x="1335" y="3089"/>
                <a:ext cx="2921" cy="0"/>
              </a:xfrm>
              <a:prstGeom prst="line">
                <a:avLst/>
              </a:prstGeom>
              <a:noFill/>
              <a:ln w="12700">
                <a:noFill/>
                <a:round/>
                <a:headEnd/>
                <a:tailEnd/>
              </a:ln>
            </p:spPr>
            <p:txBody>
              <a:bodyPr/>
              <a:lstStyle/>
              <a:p>
                <a:endParaRPr lang="es-ES"/>
              </a:p>
            </p:txBody>
          </p:sp>
          <p:sp>
            <p:nvSpPr>
              <p:cNvPr id="375" name="Line 36"/>
              <p:cNvSpPr>
                <a:spLocks noChangeShapeType="1"/>
              </p:cNvSpPr>
              <p:nvPr/>
            </p:nvSpPr>
            <p:spPr bwMode="auto">
              <a:xfrm flipV="1">
                <a:off x="1335" y="1439"/>
                <a:ext cx="0" cy="1650"/>
              </a:xfrm>
              <a:prstGeom prst="line">
                <a:avLst/>
              </a:prstGeom>
              <a:noFill/>
              <a:ln w="12700">
                <a:noFill/>
                <a:round/>
                <a:headEnd/>
                <a:tailEnd/>
              </a:ln>
            </p:spPr>
            <p:txBody>
              <a:bodyPr/>
              <a:lstStyle/>
              <a:p>
                <a:endParaRPr lang="es-ES"/>
              </a:p>
            </p:txBody>
          </p:sp>
          <p:sp>
            <p:nvSpPr>
              <p:cNvPr id="376" name="Rectangle 37"/>
              <p:cNvSpPr>
                <a:spLocks noChangeArrowheads="1"/>
              </p:cNvSpPr>
              <p:nvPr/>
            </p:nvSpPr>
            <p:spPr bwMode="auto">
              <a:xfrm>
                <a:off x="1383" y="1434"/>
                <a:ext cx="2903" cy="1633"/>
              </a:xfrm>
              <a:prstGeom prst="rect">
                <a:avLst/>
              </a:prstGeom>
              <a:solidFill>
                <a:srgbClr val="000099"/>
              </a:solidFill>
              <a:ln w="9525">
                <a:noFill/>
                <a:miter lim="800000"/>
                <a:headEnd/>
                <a:tailEnd/>
              </a:ln>
            </p:spPr>
            <p:txBody>
              <a:bodyPr wrap="none" anchor="ctr"/>
              <a:lstStyle/>
              <a:p>
                <a:endParaRPr lang="es-ES"/>
              </a:p>
            </p:txBody>
          </p:sp>
          <p:sp>
            <p:nvSpPr>
              <p:cNvPr id="377" name="Rectangle 38"/>
              <p:cNvSpPr>
                <a:spLocks noChangeArrowheads="1"/>
              </p:cNvSpPr>
              <p:nvPr/>
            </p:nvSpPr>
            <p:spPr bwMode="auto">
              <a:xfrm>
                <a:off x="3084" y="1663"/>
                <a:ext cx="15" cy="20"/>
              </a:xfrm>
              <a:prstGeom prst="rect">
                <a:avLst/>
              </a:prstGeom>
              <a:solidFill>
                <a:srgbClr val="000000"/>
              </a:solidFill>
              <a:ln w="12700">
                <a:noFill/>
                <a:miter lim="800000"/>
                <a:headEnd/>
                <a:tailEnd/>
              </a:ln>
            </p:spPr>
            <p:txBody>
              <a:bodyPr/>
              <a:lstStyle/>
              <a:p>
                <a:endParaRPr lang="es-ES"/>
              </a:p>
            </p:txBody>
          </p:sp>
          <p:sp>
            <p:nvSpPr>
              <p:cNvPr id="378" name="Rectangle 39"/>
              <p:cNvSpPr>
                <a:spLocks noChangeArrowheads="1"/>
              </p:cNvSpPr>
              <p:nvPr/>
            </p:nvSpPr>
            <p:spPr bwMode="auto">
              <a:xfrm>
                <a:off x="3123" y="1663"/>
                <a:ext cx="15" cy="20"/>
              </a:xfrm>
              <a:prstGeom prst="rect">
                <a:avLst/>
              </a:prstGeom>
              <a:solidFill>
                <a:srgbClr val="000000"/>
              </a:solidFill>
              <a:ln w="12700">
                <a:noFill/>
                <a:miter lim="800000"/>
                <a:headEnd/>
                <a:tailEnd/>
              </a:ln>
            </p:spPr>
            <p:txBody>
              <a:bodyPr/>
              <a:lstStyle/>
              <a:p>
                <a:endParaRPr lang="es-ES"/>
              </a:p>
            </p:txBody>
          </p:sp>
          <p:sp>
            <p:nvSpPr>
              <p:cNvPr id="379" name="Rectangle 40"/>
              <p:cNvSpPr>
                <a:spLocks noChangeArrowheads="1"/>
              </p:cNvSpPr>
              <p:nvPr/>
            </p:nvSpPr>
            <p:spPr bwMode="auto">
              <a:xfrm>
                <a:off x="3162" y="1663"/>
                <a:ext cx="15" cy="20"/>
              </a:xfrm>
              <a:prstGeom prst="rect">
                <a:avLst/>
              </a:prstGeom>
              <a:solidFill>
                <a:srgbClr val="000000"/>
              </a:solidFill>
              <a:ln w="12700">
                <a:noFill/>
                <a:miter lim="800000"/>
                <a:headEnd/>
                <a:tailEnd/>
              </a:ln>
            </p:spPr>
            <p:txBody>
              <a:bodyPr/>
              <a:lstStyle/>
              <a:p>
                <a:endParaRPr lang="es-ES"/>
              </a:p>
            </p:txBody>
          </p:sp>
          <p:sp>
            <p:nvSpPr>
              <p:cNvPr id="380" name="Rectangle 41"/>
              <p:cNvSpPr>
                <a:spLocks noChangeArrowheads="1"/>
              </p:cNvSpPr>
              <p:nvPr/>
            </p:nvSpPr>
            <p:spPr bwMode="auto">
              <a:xfrm>
                <a:off x="3201" y="1663"/>
                <a:ext cx="15" cy="20"/>
              </a:xfrm>
              <a:prstGeom prst="rect">
                <a:avLst/>
              </a:prstGeom>
              <a:solidFill>
                <a:srgbClr val="000000"/>
              </a:solidFill>
              <a:ln w="12700">
                <a:noFill/>
                <a:miter lim="800000"/>
                <a:headEnd/>
                <a:tailEnd/>
              </a:ln>
            </p:spPr>
            <p:txBody>
              <a:bodyPr/>
              <a:lstStyle/>
              <a:p>
                <a:endParaRPr lang="es-ES"/>
              </a:p>
            </p:txBody>
          </p:sp>
          <p:sp>
            <p:nvSpPr>
              <p:cNvPr id="381" name="Rectangle 42"/>
              <p:cNvSpPr>
                <a:spLocks noChangeArrowheads="1"/>
              </p:cNvSpPr>
              <p:nvPr/>
            </p:nvSpPr>
            <p:spPr bwMode="auto">
              <a:xfrm>
                <a:off x="3240" y="1663"/>
                <a:ext cx="14" cy="20"/>
              </a:xfrm>
              <a:prstGeom prst="rect">
                <a:avLst/>
              </a:prstGeom>
              <a:solidFill>
                <a:srgbClr val="000000"/>
              </a:solidFill>
              <a:ln w="12700">
                <a:noFill/>
                <a:miter lim="800000"/>
                <a:headEnd/>
                <a:tailEnd/>
              </a:ln>
            </p:spPr>
            <p:txBody>
              <a:bodyPr/>
              <a:lstStyle/>
              <a:p>
                <a:endParaRPr lang="es-ES"/>
              </a:p>
            </p:txBody>
          </p:sp>
          <p:sp>
            <p:nvSpPr>
              <p:cNvPr id="382" name="Rectangle 43"/>
              <p:cNvSpPr>
                <a:spLocks noChangeArrowheads="1"/>
              </p:cNvSpPr>
              <p:nvPr/>
            </p:nvSpPr>
            <p:spPr bwMode="auto">
              <a:xfrm>
                <a:off x="3279" y="1663"/>
                <a:ext cx="14" cy="20"/>
              </a:xfrm>
              <a:prstGeom prst="rect">
                <a:avLst/>
              </a:prstGeom>
              <a:solidFill>
                <a:srgbClr val="000000"/>
              </a:solidFill>
              <a:ln w="12700">
                <a:noFill/>
                <a:miter lim="800000"/>
                <a:headEnd/>
                <a:tailEnd/>
              </a:ln>
            </p:spPr>
            <p:txBody>
              <a:bodyPr/>
              <a:lstStyle/>
              <a:p>
                <a:endParaRPr lang="es-ES"/>
              </a:p>
            </p:txBody>
          </p:sp>
          <p:sp>
            <p:nvSpPr>
              <p:cNvPr id="383" name="Rectangle 44"/>
              <p:cNvSpPr>
                <a:spLocks noChangeArrowheads="1"/>
              </p:cNvSpPr>
              <p:nvPr/>
            </p:nvSpPr>
            <p:spPr bwMode="auto">
              <a:xfrm>
                <a:off x="3317" y="1663"/>
                <a:ext cx="15" cy="20"/>
              </a:xfrm>
              <a:prstGeom prst="rect">
                <a:avLst/>
              </a:prstGeom>
              <a:solidFill>
                <a:srgbClr val="000000"/>
              </a:solidFill>
              <a:ln w="12700">
                <a:noFill/>
                <a:miter lim="800000"/>
                <a:headEnd/>
                <a:tailEnd/>
              </a:ln>
            </p:spPr>
            <p:txBody>
              <a:bodyPr/>
              <a:lstStyle/>
              <a:p>
                <a:endParaRPr lang="es-ES"/>
              </a:p>
            </p:txBody>
          </p:sp>
          <p:sp>
            <p:nvSpPr>
              <p:cNvPr id="384" name="Rectangle 45"/>
              <p:cNvSpPr>
                <a:spLocks noChangeArrowheads="1"/>
              </p:cNvSpPr>
              <p:nvPr/>
            </p:nvSpPr>
            <p:spPr bwMode="auto">
              <a:xfrm>
                <a:off x="3356" y="1663"/>
                <a:ext cx="15" cy="20"/>
              </a:xfrm>
              <a:prstGeom prst="rect">
                <a:avLst/>
              </a:prstGeom>
              <a:solidFill>
                <a:srgbClr val="000000"/>
              </a:solidFill>
              <a:ln w="12700">
                <a:noFill/>
                <a:miter lim="800000"/>
                <a:headEnd/>
                <a:tailEnd/>
              </a:ln>
            </p:spPr>
            <p:txBody>
              <a:bodyPr/>
              <a:lstStyle/>
              <a:p>
                <a:endParaRPr lang="es-ES"/>
              </a:p>
            </p:txBody>
          </p:sp>
          <p:sp>
            <p:nvSpPr>
              <p:cNvPr id="385" name="Rectangle 46"/>
              <p:cNvSpPr>
                <a:spLocks noChangeArrowheads="1"/>
              </p:cNvSpPr>
              <p:nvPr/>
            </p:nvSpPr>
            <p:spPr bwMode="auto">
              <a:xfrm>
                <a:off x="3395" y="1663"/>
                <a:ext cx="15" cy="20"/>
              </a:xfrm>
              <a:prstGeom prst="rect">
                <a:avLst/>
              </a:prstGeom>
              <a:solidFill>
                <a:srgbClr val="000000"/>
              </a:solidFill>
              <a:ln w="12700">
                <a:noFill/>
                <a:miter lim="800000"/>
                <a:headEnd/>
                <a:tailEnd/>
              </a:ln>
            </p:spPr>
            <p:txBody>
              <a:bodyPr/>
              <a:lstStyle/>
              <a:p>
                <a:endParaRPr lang="es-ES"/>
              </a:p>
            </p:txBody>
          </p:sp>
          <p:sp>
            <p:nvSpPr>
              <p:cNvPr id="386" name="Rectangle 47"/>
              <p:cNvSpPr>
                <a:spLocks noChangeArrowheads="1"/>
              </p:cNvSpPr>
              <p:nvPr/>
            </p:nvSpPr>
            <p:spPr bwMode="auto">
              <a:xfrm>
                <a:off x="3434" y="1663"/>
                <a:ext cx="15" cy="20"/>
              </a:xfrm>
              <a:prstGeom prst="rect">
                <a:avLst/>
              </a:prstGeom>
              <a:solidFill>
                <a:srgbClr val="000000"/>
              </a:solidFill>
              <a:ln w="12700">
                <a:noFill/>
                <a:miter lim="800000"/>
                <a:headEnd/>
                <a:tailEnd/>
              </a:ln>
            </p:spPr>
            <p:txBody>
              <a:bodyPr/>
              <a:lstStyle/>
              <a:p>
                <a:endParaRPr lang="es-ES"/>
              </a:p>
            </p:txBody>
          </p:sp>
          <p:sp>
            <p:nvSpPr>
              <p:cNvPr id="387" name="Rectangle 48"/>
              <p:cNvSpPr>
                <a:spLocks noChangeArrowheads="1"/>
              </p:cNvSpPr>
              <p:nvPr/>
            </p:nvSpPr>
            <p:spPr bwMode="auto">
              <a:xfrm>
                <a:off x="3473" y="1663"/>
                <a:ext cx="15" cy="20"/>
              </a:xfrm>
              <a:prstGeom prst="rect">
                <a:avLst/>
              </a:prstGeom>
              <a:solidFill>
                <a:srgbClr val="000000"/>
              </a:solidFill>
              <a:ln w="12700">
                <a:noFill/>
                <a:miter lim="800000"/>
                <a:headEnd/>
                <a:tailEnd/>
              </a:ln>
            </p:spPr>
            <p:txBody>
              <a:bodyPr/>
              <a:lstStyle/>
              <a:p>
                <a:endParaRPr lang="es-ES"/>
              </a:p>
            </p:txBody>
          </p:sp>
          <p:sp>
            <p:nvSpPr>
              <p:cNvPr id="388" name="Rectangle 49"/>
              <p:cNvSpPr>
                <a:spLocks noChangeArrowheads="1"/>
              </p:cNvSpPr>
              <p:nvPr/>
            </p:nvSpPr>
            <p:spPr bwMode="auto">
              <a:xfrm>
                <a:off x="3512" y="1663"/>
                <a:ext cx="15" cy="20"/>
              </a:xfrm>
              <a:prstGeom prst="rect">
                <a:avLst/>
              </a:prstGeom>
              <a:solidFill>
                <a:srgbClr val="000000"/>
              </a:solidFill>
              <a:ln w="12700">
                <a:noFill/>
                <a:miter lim="800000"/>
                <a:headEnd/>
                <a:tailEnd/>
              </a:ln>
            </p:spPr>
            <p:txBody>
              <a:bodyPr/>
              <a:lstStyle/>
              <a:p>
                <a:endParaRPr lang="es-ES"/>
              </a:p>
            </p:txBody>
          </p:sp>
          <p:sp>
            <p:nvSpPr>
              <p:cNvPr id="389" name="Rectangle 50"/>
              <p:cNvSpPr>
                <a:spLocks noChangeArrowheads="1"/>
              </p:cNvSpPr>
              <p:nvPr/>
            </p:nvSpPr>
            <p:spPr bwMode="auto">
              <a:xfrm>
                <a:off x="3551" y="1663"/>
                <a:ext cx="15" cy="20"/>
              </a:xfrm>
              <a:prstGeom prst="rect">
                <a:avLst/>
              </a:prstGeom>
              <a:solidFill>
                <a:srgbClr val="000000"/>
              </a:solidFill>
              <a:ln w="12700">
                <a:noFill/>
                <a:miter lim="800000"/>
                <a:headEnd/>
                <a:tailEnd/>
              </a:ln>
            </p:spPr>
            <p:txBody>
              <a:bodyPr/>
              <a:lstStyle/>
              <a:p>
                <a:endParaRPr lang="es-ES"/>
              </a:p>
            </p:txBody>
          </p:sp>
          <p:sp>
            <p:nvSpPr>
              <p:cNvPr id="390" name="Rectangle 51"/>
              <p:cNvSpPr>
                <a:spLocks noChangeArrowheads="1"/>
              </p:cNvSpPr>
              <p:nvPr/>
            </p:nvSpPr>
            <p:spPr bwMode="auto">
              <a:xfrm>
                <a:off x="3590" y="1663"/>
                <a:ext cx="14" cy="20"/>
              </a:xfrm>
              <a:prstGeom prst="rect">
                <a:avLst/>
              </a:prstGeom>
              <a:solidFill>
                <a:srgbClr val="000000"/>
              </a:solidFill>
              <a:ln w="12700">
                <a:noFill/>
                <a:miter lim="800000"/>
                <a:headEnd/>
                <a:tailEnd/>
              </a:ln>
            </p:spPr>
            <p:txBody>
              <a:bodyPr/>
              <a:lstStyle/>
              <a:p>
                <a:endParaRPr lang="es-ES"/>
              </a:p>
            </p:txBody>
          </p:sp>
          <p:sp>
            <p:nvSpPr>
              <p:cNvPr id="391" name="Rectangle 52"/>
              <p:cNvSpPr>
                <a:spLocks noChangeArrowheads="1"/>
              </p:cNvSpPr>
              <p:nvPr/>
            </p:nvSpPr>
            <p:spPr bwMode="auto">
              <a:xfrm>
                <a:off x="3629" y="1663"/>
                <a:ext cx="14" cy="20"/>
              </a:xfrm>
              <a:prstGeom prst="rect">
                <a:avLst/>
              </a:prstGeom>
              <a:solidFill>
                <a:srgbClr val="000000"/>
              </a:solidFill>
              <a:ln w="12700">
                <a:noFill/>
                <a:miter lim="800000"/>
                <a:headEnd/>
                <a:tailEnd/>
              </a:ln>
            </p:spPr>
            <p:txBody>
              <a:bodyPr/>
              <a:lstStyle/>
              <a:p>
                <a:endParaRPr lang="es-ES"/>
              </a:p>
            </p:txBody>
          </p:sp>
          <p:sp>
            <p:nvSpPr>
              <p:cNvPr id="392" name="Rectangle 53"/>
              <p:cNvSpPr>
                <a:spLocks noChangeArrowheads="1"/>
              </p:cNvSpPr>
              <p:nvPr/>
            </p:nvSpPr>
            <p:spPr bwMode="auto">
              <a:xfrm>
                <a:off x="3667" y="1663"/>
                <a:ext cx="15" cy="20"/>
              </a:xfrm>
              <a:prstGeom prst="rect">
                <a:avLst/>
              </a:prstGeom>
              <a:solidFill>
                <a:srgbClr val="000000"/>
              </a:solidFill>
              <a:ln w="12700">
                <a:noFill/>
                <a:miter lim="800000"/>
                <a:headEnd/>
                <a:tailEnd/>
              </a:ln>
            </p:spPr>
            <p:txBody>
              <a:bodyPr/>
              <a:lstStyle/>
              <a:p>
                <a:endParaRPr lang="es-ES"/>
              </a:p>
            </p:txBody>
          </p:sp>
          <p:sp>
            <p:nvSpPr>
              <p:cNvPr id="393" name="Rectangle 54"/>
              <p:cNvSpPr>
                <a:spLocks noChangeArrowheads="1"/>
              </p:cNvSpPr>
              <p:nvPr/>
            </p:nvSpPr>
            <p:spPr bwMode="auto">
              <a:xfrm>
                <a:off x="3706" y="1663"/>
                <a:ext cx="15" cy="20"/>
              </a:xfrm>
              <a:prstGeom prst="rect">
                <a:avLst/>
              </a:prstGeom>
              <a:solidFill>
                <a:srgbClr val="000000"/>
              </a:solidFill>
              <a:ln w="12700">
                <a:noFill/>
                <a:miter lim="800000"/>
                <a:headEnd/>
                <a:tailEnd/>
              </a:ln>
            </p:spPr>
            <p:txBody>
              <a:bodyPr/>
              <a:lstStyle/>
              <a:p>
                <a:endParaRPr lang="es-ES"/>
              </a:p>
            </p:txBody>
          </p:sp>
          <p:sp>
            <p:nvSpPr>
              <p:cNvPr id="394" name="Rectangle 55"/>
              <p:cNvSpPr>
                <a:spLocks noChangeArrowheads="1"/>
              </p:cNvSpPr>
              <p:nvPr/>
            </p:nvSpPr>
            <p:spPr bwMode="auto">
              <a:xfrm>
                <a:off x="3745" y="1663"/>
                <a:ext cx="14" cy="20"/>
              </a:xfrm>
              <a:prstGeom prst="rect">
                <a:avLst/>
              </a:prstGeom>
              <a:solidFill>
                <a:srgbClr val="000000"/>
              </a:solidFill>
              <a:ln w="12700">
                <a:noFill/>
                <a:miter lim="800000"/>
                <a:headEnd/>
                <a:tailEnd/>
              </a:ln>
            </p:spPr>
            <p:txBody>
              <a:bodyPr/>
              <a:lstStyle/>
              <a:p>
                <a:endParaRPr lang="es-ES"/>
              </a:p>
            </p:txBody>
          </p:sp>
          <p:sp>
            <p:nvSpPr>
              <p:cNvPr id="395" name="Rectangle 56"/>
              <p:cNvSpPr>
                <a:spLocks noChangeArrowheads="1"/>
              </p:cNvSpPr>
              <p:nvPr/>
            </p:nvSpPr>
            <p:spPr bwMode="auto">
              <a:xfrm>
                <a:off x="3784" y="1663"/>
                <a:ext cx="10" cy="20"/>
              </a:xfrm>
              <a:prstGeom prst="rect">
                <a:avLst/>
              </a:prstGeom>
              <a:solidFill>
                <a:srgbClr val="000000"/>
              </a:solidFill>
              <a:ln w="12700">
                <a:noFill/>
                <a:miter lim="800000"/>
                <a:headEnd/>
                <a:tailEnd/>
              </a:ln>
            </p:spPr>
            <p:txBody>
              <a:bodyPr/>
              <a:lstStyle/>
              <a:p>
                <a:endParaRPr lang="es-ES"/>
              </a:p>
            </p:txBody>
          </p:sp>
          <p:sp>
            <p:nvSpPr>
              <p:cNvPr id="396" name="Rectangle 57"/>
              <p:cNvSpPr>
                <a:spLocks noChangeArrowheads="1"/>
              </p:cNvSpPr>
              <p:nvPr/>
            </p:nvSpPr>
            <p:spPr bwMode="auto">
              <a:xfrm>
                <a:off x="3069" y="1647"/>
                <a:ext cx="25" cy="12"/>
              </a:xfrm>
              <a:prstGeom prst="rect">
                <a:avLst/>
              </a:prstGeom>
              <a:solidFill>
                <a:srgbClr val="000000"/>
              </a:solidFill>
              <a:ln w="12700">
                <a:noFill/>
                <a:miter lim="800000"/>
                <a:headEnd/>
                <a:tailEnd/>
              </a:ln>
            </p:spPr>
            <p:txBody>
              <a:bodyPr/>
              <a:lstStyle/>
              <a:p>
                <a:endParaRPr lang="es-ES"/>
              </a:p>
            </p:txBody>
          </p:sp>
          <p:sp>
            <p:nvSpPr>
              <p:cNvPr id="397" name="Rectangle 58"/>
              <p:cNvSpPr>
                <a:spLocks noChangeArrowheads="1"/>
              </p:cNvSpPr>
              <p:nvPr/>
            </p:nvSpPr>
            <p:spPr bwMode="auto">
              <a:xfrm>
                <a:off x="3065" y="1639"/>
                <a:ext cx="14" cy="20"/>
              </a:xfrm>
              <a:prstGeom prst="rect">
                <a:avLst/>
              </a:prstGeom>
              <a:solidFill>
                <a:srgbClr val="000000"/>
              </a:solidFill>
              <a:ln w="12700">
                <a:noFill/>
                <a:miter lim="800000"/>
                <a:headEnd/>
                <a:tailEnd/>
              </a:ln>
            </p:spPr>
            <p:txBody>
              <a:bodyPr/>
              <a:lstStyle/>
              <a:p>
                <a:endParaRPr lang="es-ES"/>
              </a:p>
            </p:txBody>
          </p:sp>
          <p:sp>
            <p:nvSpPr>
              <p:cNvPr id="398" name="Rectangle 59"/>
              <p:cNvSpPr>
                <a:spLocks noChangeArrowheads="1"/>
              </p:cNvSpPr>
              <p:nvPr/>
            </p:nvSpPr>
            <p:spPr bwMode="auto">
              <a:xfrm>
                <a:off x="3050" y="1596"/>
                <a:ext cx="24" cy="12"/>
              </a:xfrm>
              <a:prstGeom prst="rect">
                <a:avLst/>
              </a:prstGeom>
              <a:solidFill>
                <a:srgbClr val="000000"/>
              </a:solidFill>
              <a:ln w="12700">
                <a:noFill/>
                <a:miter lim="800000"/>
                <a:headEnd/>
                <a:tailEnd/>
              </a:ln>
            </p:spPr>
            <p:txBody>
              <a:bodyPr/>
              <a:lstStyle/>
              <a:p>
                <a:endParaRPr lang="es-ES"/>
              </a:p>
            </p:txBody>
          </p:sp>
          <p:sp>
            <p:nvSpPr>
              <p:cNvPr id="399" name="Rectangle 60"/>
              <p:cNvSpPr>
                <a:spLocks noChangeArrowheads="1"/>
              </p:cNvSpPr>
              <p:nvPr/>
            </p:nvSpPr>
            <p:spPr bwMode="auto">
              <a:xfrm>
                <a:off x="3050" y="1628"/>
                <a:ext cx="24" cy="11"/>
              </a:xfrm>
              <a:prstGeom prst="rect">
                <a:avLst/>
              </a:prstGeom>
              <a:solidFill>
                <a:srgbClr val="000000"/>
              </a:solidFill>
              <a:ln w="12700">
                <a:noFill/>
                <a:miter lim="800000"/>
                <a:headEnd/>
                <a:tailEnd/>
              </a:ln>
            </p:spPr>
            <p:txBody>
              <a:bodyPr/>
              <a:lstStyle/>
              <a:p>
                <a:endParaRPr lang="es-ES"/>
              </a:p>
            </p:txBody>
          </p:sp>
          <p:sp>
            <p:nvSpPr>
              <p:cNvPr id="400" name="Rectangle 61"/>
              <p:cNvSpPr>
                <a:spLocks noChangeArrowheads="1"/>
              </p:cNvSpPr>
              <p:nvPr/>
            </p:nvSpPr>
            <p:spPr bwMode="auto">
              <a:xfrm>
                <a:off x="2642" y="1588"/>
                <a:ext cx="14" cy="20"/>
              </a:xfrm>
              <a:prstGeom prst="rect">
                <a:avLst/>
              </a:prstGeom>
              <a:solidFill>
                <a:srgbClr val="000000"/>
              </a:solidFill>
              <a:ln w="12700">
                <a:noFill/>
                <a:miter lim="800000"/>
                <a:headEnd/>
                <a:tailEnd/>
              </a:ln>
            </p:spPr>
            <p:txBody>
              <a:bodyPr/>
              <a:lstStyle/>
              <a:p>
                <a:endParaRPr lang="es-ES"/>
              </a:p>
            </p:txBody>
          </p:sp>
          <p:sp>
            <p:nvSpPr>
              <p:cNvPr id="401" name="Rectangle 62"/>
              <p:cNvSpPr>
                <a:spLocks noChangeArrowheads="1"/>
              </p:cNvSpPr>
              <p:nvPr/>
            </p:nvSpPr>
            <p:spPr bwMode="auto">
              <a:xfrm>
                <a:off x="2680" y="1588"/>
                <a:ext cx="15" cy="20"/>
              </a:xfrm>
              <a:prstGeom prst="rect">
                <a:avLst/>
              </a:prstGeom>
              <a:solidFill>
                <a:srgbClr val="000000"/>
              </a:solidFill>
              <a:ln w="12700">
                <a:noFill/>
                <a:miter lim="800000"/>
                <a:headEnd/>
                <a:tailEnd/>
              </a:ln>
            </p:spPr>
            <p:txBody>
              <a:bodyPr/>
              <a:lstStyle/>
              <a:p>
                <a:endParaRPr lang="es-ES"/>
              </a:p>
            </p:txBody>
          </p:sp>
          <p:sp>
            <p:nvSpPr>
              <p:cNvPr id="402" name="Rectangle 63"/>
              <p:cNvSpPr>
                <a:spLocks noChangeArrowheads="1"/>
              </p:cNvSpPr>
              <p:nvPr/>
            </p:nvSpPr>
            <p:spPr bwMode="auto">
              <a:xfrm>
                <a:off x="2720" y="1588"/>
                <a:ext cx="14" cy="20"/>
              </a:xfrm>
              <a:prstGeom prst="rect">
                <a:avLst/>
              </a:prstGeom>
              <a:solidFill>
                <a:srgbClr val="000000"/>
              </a:solidFill>
              <a:ln w="12700">
                <a:noFill/>
                <a:miter lim="800000"/>
                <a:headEnd/>
                <a:tailEnd/>
              </a:ln>
            </p:spPr>
            <p:txBody>
              <a:bodyPr/>
              <a:lstStyle/>
              <a:p>
                <a:endParaRPr lang="es-ES"/>
              </a:p>
            </p:txBody>
          </p:sp>
          <p:sp>
            <p:nvSpPr>
              <p:cNvPr id="403" name="Rectangle 64"/>
              <p:cNvSpPr>
                <a:spLocks noChangeArrowheads="1"/>
              </p:cNvSpPr>
              <p:nvPr/>
            </p:nvSpPr>
            <p:spPr bwMode="auto">
              <a:xfrm>
                <a:off x="2759" y="1588"/>
                <a:ext cx="14" cy="20"/>
              </a:xfrm>
              <a:prstGeom prst="rect">
                <a:avLst/>
              </a:prstGeom>
              <a:solidFill>
                <a:srgbClr val="000000"/>
              </a:solidFill>
              <a:ln w="12700">
                <a:noFill/>
                <a:miter lim="800000"/>
                <a:headEnd/>
                <a:tailEnd/>
              </a:ln>
            </p:spPr>
            <p:txBody>
              <a:bodyPr/>
              <a:lstStyle/>
              <a:p>
                <a:endParaRPr lang="es-ES"/>
              </a:p>
            </p:txBody>
          </p:sp>
          <p:sp>
            <p:nvSpPr>
              <p:cNvPr id="404" name="Rectangle 65"/>
              <p:cNvSpPr>
                <a:spLocks noChangeArrowheads="1"/>
              </p:cNvSpPr>
              <p:nvPr/>
            </p:nvSpPr>
            <p:spPr bwMode="auto">
              <a:xfrm>
                <a:off x="2798" y="1588"/>
                <a:ext cx="14" cy="20"/>
              </a:xfrm>
              <a:prstGeom prst="rect">
                <a:avLst/>
              </a:prstGeom>
              <a:solidFill>
                <a:srgbClr val="000000"/>
              </a:solidFill>
              <a:ln w="12700">
                <a:noFill/>
                <a:miter lim="800000"/>
                <a:headEnd/>
                <a:tailEnd/>
              </a:ln>
            </p:spPr>
            <p:txBody>
              <a:bodyPr/>
              <a:lstStyle/>
              <a:p>
                <a:endParaRPr lang="es-ES"/>
              </a:p>
            </p:txBody>
          </p:sp>
          <p:sp>
            <p:nvSpPr>
              <p:cNvPr id="405" name="Rectangle 66"/>
              <p:cNvSpPr>
                <a:spLocks noChangeArrowheads="1"/>
              </p:cNvSpPr>
              <p:nvPr/>
            </p:nvSpPr>
            <p:spPr bwMode="auto">
              <a:xfrm>
                <a:off x="2837" y="1588"/>
                <a:ext cx="14" cy="20"/>
              </a:xfrm>
              <a:prstGeom prst="rect">
                <a:avLst/>
              </a:prstGeom>
              <a:solidFill>
                <a:srgbClr val="000000"/>
              </a:solidFill>
              <a:ln w="12700">
                <a:noFill/>
                <a:miter lim="800000"/>
                <a:headEnd/>
                <a:tailEnd/>
              </a:ln>
            </p:spPr>
            <p:txBody>
              <a:bodyPr/>
              <a:lstStyle/>
              <a:p>
                <a:endParaRPr lang="es-ES"/>
              </a:p>
            </p:txBody>
          </p:sp>
          <p:sp>
            <p:nvSpPr>
              <p:cNvPr id="406" name="Rectangle 67"/>
              <p:cNvSpPr>
                <a:spLocks noChangeArrowheads="1"/>
              </p:cNvSpPr>
              <p:nvPr/>
            </p:nvSpPr>
            <p:spPr bwMode="auto">
              <a:xfrm>
                <a:off x="2875" y="1588"/>
                <a:ext cx="15" cy="20"/>
              </a:xfrm>
              <a:prstGeom prst="rect">
                <a:avLst/>
              </a:prstGeom>
              <a:solidFill>
                <a:srgbClr val="000000"/>
              </a:solidFill>
              <a:ln w="12700">
                <a:noFill/>
                <a:miter lim="800000"/>
                <a:headEnd/>
                <a:tailEnd/>
              </a:ln>
            </p:spPr>
            <p:txBody>
              <a:bodyPr/>
              <a:lstStyle/>
              <a:p>
                <a:endParaRPr lang="es-ES"/>
              </a:p>
            </p:txBody>
          </p:sp>
          <p:sp>
            <p:nvSpPr>
              <p:cNvPr id="407" name="Rectangle 68"/>
              <p:cNvSpPr>
                <a:spLocks noChangeArrowheads="1"/>
              </p:cNvSpPr>
              <p:nvPr/>
            </p:nvSpPr>
            <p:spPr bwMode="auto">
              <a:xfrm>
                <a:off x="2914" y="1588"/>
                <a:ext cx="15" cy="20"/>
              </a:xfrm>
              <a:prstGeom prst="rect">
                <a:avLst/>
              </a:prstGeom>
              <a:solidFill>
                <a:srgbClr val="000000"/>
              </a:solidFill>
              <a:ln w="12700">
                <a:noFill/>
                <a:miter lim="800000"/>
                <a:headEnd/>
                <a:tailEnd/>
              </a:ln>
            </p:spPr>
            <p:txBody>
              <a:bodyPr/>
              <a:lstStyle/>
              <a:p>
                <a:endParaRPr lang="es-ES"/>
              </a:p>
            </p:txBody>
          </p:sp>
          <p:sp>
            <p:nvSpPr>
              <p:cNvPr id="408" name="Rectangle 69"/>
              <p:cNvSpPr>
                <a:spLocks noChangeArrowheads="1"/>
              </p:cNvSpPr>
              <p:nvPr/>
            </p:nvSpPr>
            <p:spPr bwMode="auto">
              <a:xfrm>
                <a:off x="2953" y="1588"/>
                <a:ext cx="14" cy="20"/>
              </a:xfrm>
              <a:prstGeom prst="rect">
                <a:avLst/>
              </a:prstGeom>
              <a:solidFill>
                <a:srgbClr val="000000"/>
              </a:solidFill>
              <a:ln w="12700">
                <a:noFill/>
                <a:miter lim="800000"/>
                <a:headEnd/>
                <a:tailEnd/>
              </a:ln>
            </p:spPr>
            <p:txBody>
              <a:bodyPr/>
              <a:lstStyle/>
              <a:p>
                <a:endParaRPr lang="es-ES"/>
              </a:p>
            </p:txBody>
          </p:sp>
          <p:sp>
            <p:nvSpPr>
              <p:cNvPr id="409" name="Rectangle 70"/>
              <p:cNvSpPr>
                <a:spLocks noChangeArrowheads="1"/>
              </p:cNvSpPr>
              <p:nvPr/>
            </p:nvSpPr>
            <p:spPr bwMode="auto">
              <a:xfrm>
                <a:off x="2992" y="1588"/>
                <a:ext cx="14" cy="20"/>
              </a:xfrm>
              <a:prstGeom prst="rect">
                <a:avLst/>
              </a:prstGeom>
              <a:solidFill>
                <a:srgbClr val="000000"/>
              </a:solidFill>
              <a:ln w="12700">
                <a:noFill/>
                <a:miter lim="800000"/>
                <a:headEnd/>
                <a:tailEnd/>
              </a:ln>
            </p:spPr>
            <p:txBody>
              <a:bodyPr/>
              <a:lstStyle/>
              <a:p>
                <a:endParaRPr lang="es-ES"/>
              </a:p>
            </p:txBody>
          </p:sp>
          <p:sp>
            <p:nvSpPr>
              <p:cNvPr id="410" name="Rectangle 71"/>
              <p:cNvSpPr>
                <a:spLocks noChangeArrowheads="1"/>
              </p:cNvSpPr>
              <p:nvPr/>
            </p:nvSpPr>
            <p:spPr bwMode="auto">
              <a:xfrm>
                <a:off x="3030" y="1588"/>
                <a:ext cx="15" cy="20"/>
              </a:xfrm>
              <a:prstGeom prst="rect">
                <a:avLst/>
              </a:prstGeom>
              <a:solidFill>
                <a:srgbClr val="000000"/>
              </a:solidFill>
              <a:ln w="12700">
                <a:noFill/>
                <a:miter lim="800000"/>
                <a:headEnd/>
                <a:tailEnd/>
              </a:ln>
            </p:spPr>
            <p:txBody>
              <a:bodyPr/>
              <a:lstStyle/>
              <a:p>
                <a:endParaRPr lang="es-ES"/>
              </a:p>
            </p:txBody>
          </p:sp>
          <p:sp>
            <p:nvSpPr>
              <p:cNvPr id="411" name="Rectangle 72"/>
              <p:cNvSpPr>
                <a:spLocks noChangeArrowheads="1"/>
              </p:cNvSpPr>
              <p:nvPr/>
            </p:nvSpPr>
            <p:spPr bwMode="auto">
              <a:xfrm>
                <a:off x="2632" y="1584"/>
                <a:ext cx="24" cy="12"/>
              </a:xfrm>
              <a:prstGeom prst="rect">
                <a:avLst/>
              </a:prstGeom>
              <a:solidFill>
                <a:srgbClr val="000000"/>
              </a:solidFill>
              <a:ln w="12700">
                <a:noFill/>
                <a:miter lim="800000"/>
                <a:headEnd/>
                <a:tailEnd/>
              </a:ln>
            </p:spPr>
            <p:txBody>
              <a:bodyPr/>
              <a:lstStyle/>
              <a:p>
                <a:endParaRPr lang="es-ES"/>
              </a:p>
            </p:txBody>
          </p:sp>
          <p:sp>
            <p:nvSpPr>
              <p:cNvPr id="412" name="Rectangle 73"/>
              <p:cNvSpPr>
                <a:spLocks noChangeArrowheads="1"/>
              </p:cNvSpPr>
              <p:nvPr/>
            </p:nvSpPr>
            <p:spPr bwMode="auto">
              <a:xfrm>
                <a:off x="2540" y="1573"/>
                <a:ext cx="14" cy="19"/>
              </a:xfrm>
              <a:prstGeom prst="rect">
                <a:avLst/>
              </a:prstGeom>
              <a:solidFill>
                <a:srgbClr val="000000"/>
              </a:solidFill>
              <a:ln w="12700">
                <a:noFill/>
                <a:miter lim="800000"/>
                <a:headEnd/>
                <a:tailEnd/>
              </a:ln>
            </p:spPr>
            <p:txBody>
              <a:bodyPr/>
              <a:lstStyle/>
              <a:p>
                <a:endParaRPr lang="es-ES"/>
              </a:p>
            </p:txBody>
          </p:sp>
          <p:sp>
            <p:nvSpPr>
              <p:cNvPr id="413" name="Rectangle 74"/>
              <p:cNvSpPr>
                <a:spLocks noChangeArrowheads="1"/>
              </p:cNvSpPr>
              <p:nvPr/>
            </p:nvSpPr>
            <p:spPr bwMode="auto">
              <a:xfrm>
                <a:off x="2579" y="1573"/>
                <a:ext cx="14" cy="19"/>
              </a:xfrm>
              <a:prstGeom prst="rect">
                <a:avLst/>
              </a:prstGeom>
              <a:solidFill>
                <a:srgbClr val="000000"/>
              </a:solidFill>
              <a:ln w="12700">
                <a:noFill/>
                <a:miter lim="800000"/>
                <a:headEnd/>
                <a:tailEnd/>
              </a:ln>
            </p:spPr>
            <p:txBody>
              <a:bodyPr/>
              <a:lstStyle/>
              <a:p>
                <a:endParaRPr lang="es-ES"/>
              </a:p>
            </p:txBody>
          </p:sp>
          <p:sp>
            <p:nvSpPr>
              <p:cNvPr id="414" name="Rectangle 75"/>
              <p:cNvSpPr>
                <a:spLocks noChangeArrowheads="1"/>
              </p:cNvSpPr>
              <p:nvPr/>
            </p:nvSpPr>
            <p:spPr bwMode="auto">
              <a:xfrm>
                <a:off x="2617" y="1573"/>
                <a:ext cx="15" cy="19"/>
              </a:xfrm>
              <a:prstGeom prst="rect">
                <a:avLst/>
              </a:prstGeom>
              <a:solidFill>
                <a:srgbClr val="000000"/>
              </a:solidFill>
              <a:ln w="12700">
                <a:noFill/>
                <a:miter lim="800000"/>
                <a:headEnd/>
                <a:tailEnd/>
              </a:ln>
            </p:spPr>
            <p:txBody>
              <a:bodyPr/>
              <a:lstStyle/>
              <a:p>
                <a:endParaRPr lang="es-ES"/>
              </a:p>
            </p:txBody>
          </p:sp>
          <p:sp>
            <p:nvSpPr>
              <p:cNvPr id="415" name="Rectangle 76"/>
              <p:cNvSpPr>
                <a:spLocks noChangeArrowheads="1"/>
              </p:cNvSpPr>
              <p:nvPr/>
            </p:nvSpPr>
            <p:spPr bwMode="auto">
              <a:xfrm>
                <a:off x="2525" y="1573"/>
                <a:ext cx="25" cy="11"/>
              </a:xfrm>
              <a:prstGeom prst="rect">
                <a:avLst/>
              </a:prstGeom>
              <a:solidFill>
                <a:srgbClr val="000000"/>
              </a:solidFill>
              <a:ln w="12700">
                <a:noFill/>
                <a:miter lim="800000"/>
                <a:headEnd/>
                <a:tailEnd/>
              </a:ln>
            </p:spPr>
            <p:txBody>
              <a:bodyPr/>
              <a:lstStyle/>
              <a:p>
                <a:endParaRPr lang="es-ES"/>
              </a:p>
            </p:txBody>
          </p:sp>
          <p:sp>
            <p:nvSpPr>
              <p:cNvPr id="416" name="Rectangle 77"/>
              <p:cNvSpPr>
                <a:spLocks noChangeArrowheads="1"/>
              </p:cNvSpPr>
              <p:nvPr/>
            </p:nvSpPr>
            <p:spPr bwMode="auto">
              <a:xfrm>
                <a:off x="2438" y="1561"/>
                <a:ext cx="15" cy="19"/>
              </a:xfrm>
              <a:prstGeom prst="rect">
                <a:avLst/>
              </a:prstGeom>
              <a:solidFill>
                <a:srgbClr val="000000"/>
              </a:solidFill>
              <a:ln w="12700">
                <a:noFill/>
                <a:miter lim="800000"/>
                <a:headEnd/>
                <a:tailEnd/>
              </a:ln>
            </p:spPr>
            <p:txBody>
              <a:bodyPr/>
              <a:lstStyle/>
              <a:p>
                <a:endParaRPr lang="es-ES"/>
              </a:p>
            </p:txBody>
          </p:sp>
          <p:sp>
            <p:nvSpPr>
              <p:cNvPr id="417" name="Rectangle 78"/>
              <p:cNvSpPr>
                <a:spLocks noChangeArrowheads="1"/>
              </p:cNvSpPr>
              <p:nvPr/>
            </p:nvSpPr>
            <p:spPr bwMode="auto">
              <a:xfrm>
                <a:off x="2477" y="1561"/>
                <a:ext cx="14" cy="19"/>
              </a:xfrm>
              <a:prstGeom prst="rect">
                <a:avLst/>
              </a:prstGeom>
              <a:solidFill>
                <a:srgbClr val="000000"/>
              </a:solidFill>
              <a:ln w="12700">
                <a:noFill/>
                <a:miter lim="800000"/>
                <a:headEnd/>
                <a:tailEnd/>
              </a:ln>
            </p:spPr>
            <p:txBody>
              <a:bodyPr/>
              <a:lstStyle/>
              <a:p>
                <a:endParaRPr lang="es-ES"/>
              </a:p>
            </p:txBody>
          </p:sp>
          <p:sp>
            <p:nvSpPr>
              <p:cNvPr id="418" name="Rectangle 79"/>
              <p:cNvSpPr>
                <a:spLocks noChangeArrowheads="1"/>
              </p:cNvSpPr>
              <p:nvPr/>
            </p:nvSpPr>
            <p:spPr bwMode="auto">
              <a:xfrm>
                <a:off x="2516" y="1561"/>
                <a:ext cx="14" cy="19"/>
              </a:xfrm>
              <a:prstGeom prst="rect">
                <a:avLst/>
              </a:prstGeom>
              <a:solidFill>
                <a:srgbClr val="000000"/>
              </a:solidFill>
              <a:ln w="12700">
                <a:noFill/>
                <a:miter lim="800000"/>
                <a:headEnd/>
                <a:tailEnd/>
              </a:ln>
            </p:spPr>
            <p:txBody>
              <a:bodyPr/>
              <a:lstStyle/>
              <a:p>
                <a:endParaRPr lang="es-ES"/>
              </a:p>
            </p:txBody>
          </p:sp>
          <p:sp>
            <p:nvSpPr>
              <p:cNvPr id="419" name="Rectangle 80"/>
              <p:cNvSpPr>
                <a:spLocks noChangeArrowheads="1"/>
              </p:cNvSpPr>
              <p:nvPr/>
            </p:nvSpPr>
            <p:spPr bwMode="auto">
              <a:xfrm>
                <a:off x="2428" y="1561"/>
                <a:ext cx="25" cy="12"/>
              </a:xfrm>
              <a:prstGeom prst="rect">
                <a:avLst/>
              </a:prstGeom>
              <a:solidFill>
                <a:srgbClr val="000000"/>
              </a:solidFill>
              <a:ln w="12700">
                <a:noFill/>
                <a:miter lim="800000"/>
                <a:headEnd/>
                <a:tailEnd/>
              </a:ln>
            </p:spPr>
            <p:txBody>
              <a:bodyPr/>
              <a:lstStyle/>
              <a:p>
                <a:endParaRPr lang="es-ES"/>
              </a:p>
            </p:txBody>
          </p:sp>
          <p:sp>
            <p:nvSpPr>
              <p:cNvPr id="420" name="Rectangle 81"/>
              <p:cNvSpPr>
                <a:spLocks noChangeArrowheads="1"/>
              </p:cNvSpPr>
              <p:nvPr/>
            </p:nvSpPr>
            <p:spPr bwMode="auto">
              <a:xfrm>
                <a:off x="2331" y="1553"/>
                <a:ext cx="14" cy="20"/>
              </a:xfrm>
              <a:prstGeom prst="rect">
                <a:avLst/>
              </a:prstGeom>
              <a:solidFill>
                <a:srgbClr val="000000"/>
              </a:solidFill>
              <a:ln w="12700">
                <a:noFill/>
                <a:miter lim="800000"/>
                <a:headEnd/>
                <a:tailEnd/>
              </a:ln>
            </p:spPr>
            <p:txBody>
              <a:bodyPr/>
              <a:lstStyle/>
              <a:p>
                <a:endParaRPr lang="es-ES"/>
              </a:p>
            </p:txBody>
          </p:sp>
          <p:sp>
            <p:nvSpPr>
              <p:cNvPr id="421" name="Rectangle 82"/>
              <p:cNvSpPr>
                <a:spLocks noChangeArrowheads="1"/>
              </p:cNvSpPr>
              <p:nvPr/>
            </p:nvSpPr>
            <p:spPr bwMode="auto">
              <a:xfrm>
                <a:off x="2370" y="1553"/>
                <a:ext cx="14" cy="20"/>
              </a:xfrm>
              <a:prstGeom prst="rect">
                <a:avLst/>
              </a:prstGeom>
              <a:solidFill>
                <a:srgbClr val="000000"/>
              </a:solidFill>
              <a:ln w="12700">
                <a:noFill/>
                <a:miter lim="800000"/>
                <a:headEnd/>
                <a:tailEnd/>
              </a:ln>
            </p:spPr>
            <p:txBody>
              <a:bodyPr/>
              <a:lstStyle/>
              <a:p>
                <a:endParaRPr lang="es-ES"/>
              </a:p>
            </p:txBody>
          </p:sp>
          <p:sp>
            <p:nvSpPr>
              <p:cNvPr id="422" name="Rectangle 83"/>
              <p:cNvSpPr>
                <a:spLocks noChangeArrowheads="1"/>
              </p:cNvSpPr>
              <p:nvPr/>
            </p:nvSpPr>
            <p:spPr bwMode="auto">
              <a:xfrm>
                <a:off x="2409" y="1553"/>
                <a:ext cx="14" cy="20"/>
              </a:xfrm>
              <a:prstGeom prst="rect">
                <a:avLst/>
              </a:prstGeom>
              <a:solidFill>
                <a:srgbClr val="000000"/>
              </a:solidFill>
              <a:ln w="12700">
                <a:noFill/>
                <a:miter lim="800000"/>
                <a:headEnd/>
                <a:tailEnd/>
              </a:ln>
            </p:spPr>
            <p:txBody>
              <a:bodyPr/>
              <a:lstStyle/>
              <a:p>
                <a:endParaRPr lang="es-ES"/>
              </a:p>
            </p:txBody>
          </p:sp>
          <p:sp>
            <p:nvSpPr>
              <p:cNvPr id="423" name="Rectangle 84"/>
              <p:cNvSpPr>
                <a:spLocks noChangeArrowheads="1"/>
              </p:cNvSpPr>
              <p:nvPr/>
            </p:nvSpPr>
            <p:spPr bwMode="auto">
              <a:xfrm>
                <a:off x="2316" y="1553"/>
                <a:ext cx="24" cy="8"/>
              </a:xfrm>
              <a:prstGeom prst="rect">
                <a:avLst/>
              </a:prstGeom>
              <a:solidFill>
                <a:srgbClr val="000000"/>
              </a:solidFill>
              <a:ln w="12700">
                <a:noFill/>
                <a:miter lim="800000"/>
                <a:headEnd/>
                <a:tailEnd/>
              </a:ln>
            </p:spPr>
            <p:txBody>
              <a:bodyPr/>
              <a:lstStyle/>
              <a:p>
                <a:endParaRPr lang="es-ES"/>
              </a:p>
            </p:txBody>
          </p:sp>
          <p:sp>
            <p:nvSpPr>
              <p:cNvPr id="424" name="Rectangle 85"/>
              <p:cNvSpPr>
                <a:spLocks noChangeArrowheads="1"/>
              </p:cNvSpPr>
              <p:nvPr/>
            </p:nvSpPr>
            <p:spPr bwMode="auto">
              <a:xfrm>
                <a:off x="2282" y="1541"/>
                <a:ext cx="15" cy="20"/>
              </a:xfrm>
              <a:prstGeom prst="rect">
                <a:avLst/>
              </a:prstGeom>
              <a:solidFill>
                <a:srgbClr val="000000"/>
              </a:solidFill>
              <a:ln w="12700">
                <a:noFill/>
                <a:miter lim="800000"/>
                <a:headEnd/>
                <a:tailEnd/>
              </a:ln>
            </p:spPr>
            <p:txBody>
              <a:bodyPr/>
              <a:lstStyle/>
              <a:p>
                <a:endParaRPr lang="es-ES"/>
              </a:p>
            </p:txBody>
          </p:sp>
          <p:sp>
            <p:nvSpPr>
              <p:cNvPr id="425" name="Rectangle 86"/>
              <p:cNvSpPr>
                <a:spLocks noChangeArrowheads="1"/>
              </p:cNvSpPr>
              <p:nvPr/>
            </p:nvSpPr>
            <p:spPr bwMode="auto">
              <a:xfrm>
                <a:off x="2321" y="1541"/>
                <a:ext cx="10" cy="20"/>
              </a:xfrm>
              <a:prstGeom prst="rect">
                <a:avLst/>
              </a:prstGeom>
              <a:solidFill>
                <a:srgbClr val="000000"/>
              </a:solidFill>
              <a:ln w="12700">
                <a:noFill/>
                <a:miter lim="800000"/>
                <a:headEnd/>
                <a:tailEnd/>
              </a:ln>
            </p:spPr>
            <p:txBody>
              <a:bodyPr/>
              <a:lstStyle/>
              <a:p>
                <a:endParaRPr lang="es-ES"/>
              </a:p>
            </p:txBody>
          </p:sp>
          <p:sp>
            <p:nvSpPr>
              <p:cNvPr id="426" name="Rectangle 87"/>
              <p:cNvSpPr>
                <a:spLocks noChangeArrowheads="1"/>
              </p:cNvSpPr>
              <p:nvPr/>
            </p:nvSpPr>
            <p:spPr bwMode="auto">
              <a:xfrm>
                <a:off x="2268" y="1541"/>
                <a:ext cx="24" cy="12"/>
              </a:xfrm>
              <a:prstGeom prst="rect">
                <a:avLst/>
              </a:prstGeom>
              <a:solidFill>
                <a:srgbClr val="000000"/>
              </a:solidFill>
              <a:ln w="12700">
                <a:noFill/>
                <a:miter lim="800000"/>
                <a:headEnd/>
                <a:tailEnd/>
              </a:ln>
            </p:spPr>
            <p:txBody>
              <a:bodyPr/>
              <a:lstStyle/>
              <a:p>
                <a:endParaRPr lang="es-ES"/>
              </a:p>
            </p:txBody>
          </p:sp>
          <p:sp>
            <p:nvSpPr>
              <p:cNvPr id="427" name="Rectangle 88"/>
              <p:cNvSpPr>
                <a:spLocks noChangeArrowheads="1"/>
              </p:cNvSpPr>
              <p:nvPr/>
            </p:nvSpPr>
            <p:spPr bwMode="auto">
              <a:xfrm>
                <a:off x="2258" y="1533"/>
                <a:ext cx="14" cy="20"/>
              </a:xfrm>
              <a:prstGeom prst="rect">
                <a:avLst/>
              </a:prstGeom>
              <a:solidFill>
                <a:srgbClr val="000000"/>
              </a:solidFill>
              <a:ln w="12700">
                <a:noFill/>
                <a:miter lim="800000"/>
                <a:headEnd/>
                <a:tailEnd/>
              </a:ln>
            </p:spPr>
            <p:txBody>
              <a:bodyPr/>
              <a:lstStyle/>
              <a:p>
                <a:endParaRPr lang="es-ES"/>
              </a:p>
            </p:txBody>
          </p:sp>
          <p:sp>
            <p:nvSpPr>
              <p:cNvPr id="428" name="Rectangle 89"/>
              <p:cNvSpPr>
                <a:spLocks noChangeArrowheads="1"/>
              </p:cNvSpPr>
              <p:nvPr/>
            </p:nvSpPr>
            <p:spPr bwMode="auto">
              <a:xfrm>
                <a:off x="2243" y="1533"/>
                <a:ext cx="25" cy="8"/>
              </a:xfrm>
              <a:prstGeom prst="rect">
                <a:avLst/>
              </a:prstGeom>
              <a:solidFill>
                <a:srgbClr val="000000"/>
              </a:solidFill>
              <a:ln w="12700">
                <a:noFill/>
                <a:miter lim="800000"/>
                <a:headEnd/>
                <a:tailEnd/>
              </a:ln>
            </p:spPr>
            <p:txBody>
              <a:bodyPr/>
              <a:lstStyle/>
              <a:p>
                <a:endParaRPr lang="es-ES"/>
              </a:p>
            </p:txBody>
          </p:sp>
          <p:sp>
            <p:nvSpPr>
              <p:cNvPr id="429" name="Rectangle 90"/>
              <p:cNvSpPr>
                <a:spLocks noChangeArrowheads="1"/>
              </p:cNvSpPr>
              <p:nvPr/>
            </p:nvSpPr>
            <p:spPr bwMode="auto">
              <a:xfrm>
                <a:off x="2059" y="1525"/>
                <a:ext cx="15" cy="20"/>
              </a:xfrm>
              <a:prstGeom prst="rect">
                <a:avLst/>
              </a:prstGeom>
              <a:solidFill>
                <a:srgbClr val="000000"/>
              </a:solidFill>
              <a:ln w="12700">
                <a:noFill/>
                <a:miter lim="800000"/>
                <a:headEnd/>
                <a:tailEnd/>
              </a:ln>
            </p:spPr>
            <p:txBody>
              <a:bodyPr/>
              <a:lstStyle/>
              <a:p>
                <a:endParaRPr lang="es-ES"/>
              </a:p>
            </p:txBody>
          </p:sp>
          <p:sp>
            <p:nvSpPr>
              <p:cNvPr id="430" name="Rectangle 91"/>
              <p:cNvSpPr>
                <a:spLocks noChangeArrowheads="1"/>
              </p:cNvSpPr>
              <p:nvPr/>
            </p:nvSpPr>
            <p:spPr bwMode="auto">
              <a:xfrm>
                <a:off x="2098" y="1525"/>
                <a:ext cx="14" cy="20"/>
              </a:xfrm>
              <a:prstGeom prst="rect">
                <a:avLst/>
              </a:prstGeom>
              <a:solidFill>
                <a:srgbClr val="000000"/>
              </a:solidFill>
              <a:ln w="12700">
                <a:noFill/>
                <a:miter lim="800000"/>
                <a:headEnd/>
                <a:tailEnd/>
              </a:ln>
            </p:spPr>
            <p:txBody>
              <a:bodyPr/>
              <a:lstStyle/>
              <a:p>
                <a:endParaRPr lang="es-ES"/>
              </a:p>
            </p:txBody>
          </p:sp>
          <p:sp>
            <p:nvSpPr>
              <p:cNvPr id="431" name="Rectangle 92"/>
              <p:cNvSpPr>
                <a:spLocks noChangeArrowheads="1"/>
              </p:cNvSpPr>
              <p:nvPr/>
            </p:nvSpPr>
            <p:spPr bwMode="auto">
              <a:xfrm>
                <a:off x="2137" y="1525"/>
                <a:ext cx="14" cy="20"/>
              </a:xfrm>
              <a:prstGeom prst="rect">
                <a:avLst/>
              </a:prstGeom>
              <a:solidFill>
                <a:srgbClr val="000000"/>
              </a:solidFill>
              <a:ln w="12700">
                <a:noFill/>
                <a:miter lim="800000"/>
                <a:headEnd/>
                <a:tailEnd/>
              </a:ln>
            </p:spPr>
            <p:txBody>
              <a:bodyPr/>
              <a:lstStyle/>
              <a:p>
                <a:endParaRPr lang="es-ES"/>
              </a:p>
            </p:txBody>
          </p:sp>
          <p:sp>
            <p:nvSpPr>
              <p:cNvPr id="432" name="Rectangle 93"/>
              <p:cNvSpPr>
                <a:spLocks noChangeArrowheads="1"/>
              </p:cNvSpPr>
              <p:nvPr/>
            </p:nvSpPr>
            <p:spPr bwMode="auto">
              <a:xfrm>
                <a:off x="2175" y="1525"/>
                <a:ext cx="15" cy="20"/>
              </a:xfrm>
              <a:prstGeom prst="rect">
                <a:avLst/>
              </a:prstGeom>
              <a:solidFill>
                <a:srgbClr val="000000"/>
              </a:solidFill>
              <a:ln w="12700">
                <a:noFill/>
                <a:miter lim="800000"/>
                <a:headEnd/>
                <a:tailEnd/>
              </a:ln>
            </p:spPr>
            <p:txBody>
              <a:bodyPr/>
              <a:lstStyle/>
              <a:p>
                <a:endParaRPr lang="es-ES"/>
              </a:p>
            </p:txBody>
          </p:sp>
          <p:sp>
            <p:nvSpPr>
              <p:cNvPr id="433" name="Rectangle 94"/>
              <p:cNvSpPr>
                <a:spLocks noChangeArrowheads="1"/>
              </p:cNvSpPr>
              <p:nvPr/>
            </p:nvSpPr>
            <p:spPr bwMode="auto">
              <a:xfrm>
                <a:off x="2214" y="1525"/>
                <a:ext cx="15" cy="20"/>
              </a:xfrm>
              <a:prstGeom prst="rect">
                <a:avLst/>
              </a:prstGeom>
              <a:solidFill>
                <a:srgbClr val="000000"/>
              </a:solidFill>
              <a:ln w="12700">
                <a:noFill/>
                <a:miter lim="800000"/>
                <a:headEnd/>
                <a:tailEnd/>
              </a:ln>
            </p:spPr>
            <p:txBody>
              <a:bodyPr/>
              <a:lstStyle/>
              <a:p>
                <a:endParaRPr lang="es-ES"/>
              </a:p>
            </p:txBody>
          </p:sp>
          <p:sp>
            <p:nvSpPr>
              <p:cNvPr id="434" name="Rectangle 95"/>
              <p:cNvSpPr>
                <a:spLocks noChangeArrowheads="1"/>
              </p:cNvSpPr>
              <p:nvPr/>
            </p:nvSpPr>
            <p:spPr bwMode="auto">
              <a:xfrm>
                <a:off x="2253" y="1525"/>
                <a:ext cx="5" cy="20"/>
              </a:xfrm>
              <a:prstGeom prst="rect">
                <a:avLst/>
              </a:prstGeom>
              <a:solidFill>
                <a:srgbClr val="000000"/>
              </a:solidFill>
              <a:ln w="12700">
                <a:noFill/>
                <a:miter lim="800000"/>
                <a:headEnd/>
                <a:tailEnd/>
              </a:ln>
            </p:spPr>
            <p:txBody>
              <a:bodyPr/>
              <a:lstStyle/>
              <a:p>
                <a:endParaRPr lang="es-ES"/>
              </a:p>
            </p:txBody>
          </p:sp>
          <p:sp>
            <p:nvSpPr>
              <p:cNvPr id="435" name="Rectangle 96"/>
              <p:cNvSpPr>
                <a:spLocks noChangeArrowheads="1"/>
              </p:cNvSpPr>
              <p:nvPr/>
            </p:nvSpPr>
            <p:spPr bwMode="auto">
              <a:xfrm>
                <a:off x="2049" y="1525"/>
                <a:ext cx="25" cy="8"/>
              </a:xfrm>
              <a:prstGeom prst="rect">
                <a:avLst/>
              </a:prstGeom>
              <a:solidFill>
                <a:srgbClr val="000000"/>
              </a:solidFill>
              <a:ln w="12700">
                <a:noFill/>
                <a:miter lim="800000"/>
                <a:headEnd/>
                <a:tailEnd/>
              </a:ln>
            </p:spPr>
            <p:txBody>
              <a:bodyPr/>
              <a:lstStyle/>
              <a:p>
                <a:endParaRPr lang="es-ES"/>
              </a:p>
            </p:txBody>
          </p:sp>
          <p:sp>
            <p:nvSpPr>
              <p:cNvPr id="436" name="Rectangle 97"/>
              <p:cNvSpPr>
                <a:spLocks noChangeArrowheads="1"/>
              </p:cNvSpPr>
              <p:nvPr/>
            </p:nvSpPr>
            <p:spPr bwMode="auto">
              <a:xfrm>
                <a:off x="1951" y="1513"/>
                <a:ext cx="15" cy="20"/>
              </a:xfrm>
              <a:prstGeom prst="rect">
                <a:avLst/>
              </a:prstGeom>
              <a:solidFill>
                <a:srgbClr val="000000"/>
              </a:solidFill>
              <a:ln w="12700">
                <a:noFill/>
                <a:miter lim="800000"/>
                <a:headEnd/>
                <a:tailEnd/>
              </a:ln>
            </p:spPr>
            <p:txBody>
              <a:bodyPr/>
              <a:lstStyle/>
              <a:p>
                <a:endParaRPr lang="es-ES"/>
              </a:p>
            </p:txBody>
          </p:sp>
          <p:sp>
            <p:nvSpPr>
              <p:cNvPr id="437" name="Rectangle 98"/>
              <p:cNvSpPr>
                <a:spLocks noChangeArrowheads="1"/>
              </p:cNvSpPr>
              <p:nvPr/>
            </p:nvSpPr>
            <p:spPr bwMode="auto">
              <a:xfrm>
                <a:off x="1991" y="1513"/>
                <a:ext cx="14" cy="20"/>
              </a:xfrm>
              <a:prstGeom prst="rect">
                <a:avLst/>
              </a:prstGeom>
              <a:solidFill>
                <a:srgbClr val="000000"/>
              </a:solidFill>
              <a:ln w="12700">
                <a:noFill/>
                <a:miter lim="800000"/>
                <a:headEnd/>
                <a:tailEnd/>
              </a:ln>
            </p:spPr>
            <p:txBody>
              <a:bodyPr/>
              <a:lstStyle/>
              <a:p>
                <a:endParaRPr lang="es-ES"/>
              </a:p>
            </p:txBody>
          </p:sp>
          <p:sp>
            <p:nvSpPr>
              <p:cNvPr id="438" name="Rectangle 99"/>
              <p:cNvSpPr>
                <a:spLocks noChangeArrowheads="1"/>
              </p:cNvSpPr>
              <p:nvPr/>
            </p:nvSpPr>
            <p:spPr bwMode="auto">
              <a:xfrm>
                <a:off x="2030" y="1513"/>
                <a:ext cx="14" cy="20"/>
              </a:xfrm>
              <a:prstGeom prst="rect">
                <a:avLst/>
              </a:prstGeom>
              <a:solidFill>
                <a:srgbClr val="000000"/>
              </a:solidFill>
              <a:ln w="12700">
                <a:noFill/>
                <a:miter lim="800000"/>
                <a:headEnd/>
                <a:tailEnd/>
              </a:ln>
            </p:spPr>
            <p:txBody>
              <a:bodyPr/>
              <a:lstStyle/>
              <a:p>
                <a:endParaRPr lang="es-ES"/>
              </a:p>
            </p:txBody>
          </p:sp>
          <p:sp>
            <p:nvSpPr>
              <p:cNvPr id="439" name="Rectangle 100"/>
              <p:cNvSpPr>
                <a:spLocks noChangeArrowheads="1"/>
              </p:cNvSpPr>
              <p:nvPr/>
            </p:nvSpPr>
            <p:spPr bwMode="auto">
              <a:xfrm>
                <a:off x="1942" y="1517"/>
                <a:ext cx="24" cy="8"/>
              </a:xfrm>
              <a:prstGeom prst="rect">
                <a:avLst/>
              </a:prstGeom>
              <a:solidFill>
                <a:srgbClr val="000000"/>
              </a:solidFill>
              <a:ln w="12700">
                <a:noFill/>
                <a:miter lim="800000"/>
                <a:headEnd/>
                <a:tailEnd/>
              </a:ln>
            </p:spPr>
            <p:txBody>
              <a:bodyPr/>
              <a:lstStyle/>
              <a:p>
                <a:endParaRPr lang="es-ES"/>
              </a:p>
            </p:txBody>
          </p:sp>
          <p:sp>
            <p:nvSpPr>
              <p:cNvPr id="440" name="Rectangle 101"/>
              <p:cNvSpPr>
                <a:spLocks noChangeArrowheads="1"/>
              </p:cNvSpPr>
              <p:nvPr/>
            </p:nvSpPr>
            <p:spPr bwMode="auto">
              <a:xfrm>
                <a:off x="1922" y="1506"/>
                <a:ext cx="15" cy="19"/>
              </a:xfrm>
              <a:prstGeom prst="rect">
                <a:avLst/>
              </a:prstGeom>
              <a:solidFill>
                <a:srgbClr val="000000"/>
              </a:solidFill>
              <a:ln w="12700">
                <a:noFill/>
                <a:miter lim="800000"/>
                <a:headEnd/>
                <a:tailEnd/>
              </a:ln>
            </p:spPr>
            <p:txBody>
              <a:bodyPr/>
              <a:lstStyle/>
              <a:p>
                <a:endParaRPr lang="es-ES"/>
              </a:p>
            </p:txBody>
          </p:sp>
          <p:sp>
            <p:nvSpPr>
              <p:cNvPr id="441" name="Rectangle 102"/>
              <p:cNvSpPr>
                <a:spLocks noChangeArrowheads="1"/>
              </p:cNvSpPr>
              <p:nvPr/>
            </p:nvSpPr>
            <p:spPr bwMode="auto">
              <a:xfrm>
                <a:off x="1908" y="1509"/>
                <a:ext cx="24" cy="8"/>
              </a:xfrm>
              <a:prstGeom prst="rect">
                <a:avLst/>
              </a:prstGeom>
              <a:solidFill>
                <a:srgbClr val="000000"/>
              </a:solidFill>
              <a:ln w="12700">
                <a:noFill/>
                <a:miter lim="800000"/>
                <a:headEnd/>
                <a:tailEnd/>
              </a:ln>
            </p:spPr>
            <p:txBody>
              <a:bodyPr/>
              <a:lstStyle/>
              <a:p>
                <a:endParaRPr lang="es-ES"/>
              </a:p>
            </p:txBody>
          </p:sp>
          <p:sp>
            <p:nvSpPr>
              <p:cNvPr id="442" name="Rectangle 103"/>
              <p:cNvSpPr>
                <a:spLocks noChangeArrowheads="1"/>
              </p:cNvSpPr>
              <p:nvPr/>
            </p:nvSpPr>
            <p:spPr bwMode="auto">
              <a:xfrm>
                <a:off x="1879" y="1501"/>
                <a:ext cx="14" cy="20"/>
              </a:xfrm>
              <a:prstGeom prst="rect">
                <a:avLst/>
              </a:prstGeom>
              <a:solidFill>
                <a:srgbClr val="000000"/>
              </a:solidFill>
              <a:ln w="12700">
                <a:noFill/>
                <a:miter lim="800000"/>
                <a:headEnd/>
                <a:tailEnd/>
              </a:ln>
            </p:spPr>
            <p:txBody>
              <a:bodyPr/>
              <a:lstStyle/>
              <a:p>
                <a:endParaRPr lang="es-ES"/>
              </a:p>
            </p:txBody>
          </p:sp>
          <p:sp>
            <p:nvSpPr>
              <p:cNvPr id="443" name="Rectangle 104"/>
              <p:cNvSpPr>
                <a:spLocks noChangeArrowheads="1"/>
              </p:cNvSpPr>
              <p:nvPr/>
            </p:nvSpPr>
            <p:spPr bwMode="auto">
              <a:xfrm>
                <a:off x="1918" y="1501"/>
                <a:ext cx="4" cy="20"/>
              </a:xfrm>
              <a:prstGeom prst="rect">
                <a:avLst/>
              </a:prstGeom>
              <a:solidFill>
                <a:srgbClr val="000000"/>
              </a:solidFill>
              <a:ln w="12700">
                <a:noFill/>
                <a:miter lim="800000"/>
                <a:headEnd/>
                <a:tailEnd/>
              </a:ln>
            </p:spPr>
            <p:txBody>
              <a:bodyPr/>
              <a:lstStyle/>
              <a:p>
                <a:endParaRPr lang="es-ES"/>
              </a:p>
            </p:txBody>
          </p:sp>
          <p:sp>
            <p:nvSpPr>
              <p:cNvPr id="444" name="Rectangle 105"/>
              <p:cNvSpPr>
                <a:spLocks noChangeArrowheads="1"/>
              </p:cNvSpPr>
              <p:nvPr/>
            </p:nvSpPr>
            <p:spPr bwMode="auto">
              <a:xfrm>
                <a:off x="1864" y="1501"/>
                <a:ext cx="24" cy="8"/>
              </a:xfrm>
              <a:prstGeom prst="rect">
                <a:avLst/>
              </a:prstGeom>
              <a:solidFill>
                <a:srgbClr val="000000"/>
              </a:solidFill>
              <a:ln w="12700">
                <a:noFill/>
                <a:miter lim="800000"/>
                <a:headEnd/>
                <a:tailEnd/>
              </a:ln>
            </p:spPr>
            <p:txBody>
              <a:bodyPr/>
              <a:lstStyle/>
              <a:p>
                <a:endParaRPr lang="es-ES"/>
              </a:p>
            </p:txBody>
          </p:sp>
          <p:sp>
            <p:nvSpPr>
              <p:cNvPr id="445" name="Rectangle 106"/>
              <p:cNvSpPr>
                <a:spLocks noChangeArrowheads="1"/>
              </p:cNvSpPr>
              <p:nvPr/>
            </p:nvSpPr>
            <p:spPr bwMode="auto">
              <a:xfrm>
                <a:off x="1850" y="1494"/>
                <a:ext cx="14" cy="19"/>
              </a:xfrm>
              <a:prstGeom prst="rect">
                <a:avLst/>
              </a:prstGeom>
              <a:solidFill>
                <a:srgbClr val="000000"/>
              </a:solidFill>
              <a:ln w="12700">
                <a:noFill/>
                <a:miter lim="800000"/>
                <a:headEnd/>
                <a:tailEnd/>
              </a:ln>
            </p:spPr>
            <p:txBody>
              <a:bodyPr/>
              <a:lstStyle/>
              <a:p>
                <a:endParaRPr lang="es-ES"/>
              </a:p>
            </p:txBody>
          </p:sp>
          <p:sp>
            <p:nvSpPr>
              <p:cNvPr id="446" name="Rectangle 107"/>
              <p:cNvSpPr>
                <a:spLocks noChangeArrowheads="1"/>
              </p:cNvSpPr>
              <p:nvPr/>
            </p:nvSpPr>
            <p:spPr bwMode="auto">
              <a:xfrm>
                <a:off x="1835" y="1498"/>
                <a:ext cx="24" cy="3"/>
              </a:xfrm>
              <a:prstGeom prst="rect">
                <a:avLst/>
              </a:prstGeom>
              <a:solidFill>
                <a:srgbClr val="000000"/>
              </a:solidFill>
              <a:ln w="12700">
                <a:noFill/>
                <a:miter lim="800000"/>
                <a:headEnd/>
                <a:tailEnd/>
              </a:ln>
            </p:spPr>
            <p:txBody>
              <a:bodyPr/>
              <a:lstStyle/>
              <a:p>
                <a:endParaRPr lang="es-ES"/>
              </a:p>
            </p:txBody>
          </p:sp>
          <p:sp>
            <p:nvSpPr>
              <p:cNvPr id="447" name="Rectangle 108"/>
              <p:cNvSpPr>
                <a:spLocks noChangeArrowheads="1"/>
              </p:cNvSpPr>
              <p:nvPr/>
            </p:nvSpPr>
            <p:spPr bwMode="auto">
              <a:xfrm>
                <a:off x="1758" y="1486"/>
                <a:ext cx="14" cy="20"/>
              </a:xfrm>
              <a:prstGeom prst="rect">
                <a:avLst/>
              </a:prstGeom>
              <a:solidFill>
                <a:srgbClr val="000000"/>
              </a:solidFill>
              <a:ln w="12700">
                <a:noFill/>
                <a:miter lim="800000"/>
                <a:headEnd/>
                <a:tailEnd/>
              </a:ln>
            </p:spPr>
            <p:txBody>
              <a:bodyPr/>
              <a:lstStyle/>
              <a:p>
                <a:endParaRPr lang="es-ES"/>
              </a:p>
            </p:txBody>
          </p:sp>
          <p:sp>
            <p:nvSpPr>
              <p:cNvPr id="448" name="Rectangle 109"/>
              <p:cNvSpPr>
                <a:spLocks noChangeArrowheads="1"/>
              </p:cNvSpPr>
              <p:nvPr/>
            </p:nvSpPr>
            <p:spPr bwMode="auto">
              <a:xfrm>
                <a:off x="1796" y="1486"/>
                <a:ext cx="15" cy="20"/>
              </a:xfrm>
              <a:prstGeom prst="rect">
                <a:avLst/>
              </a:prstGeom>
              <a:solidFill>
                <a:srgbClr val="000000"/>
              </a:solidFill>
              <a:ln w="12700">
                <a:noFill/>
                <a:miter lim="800000"/>
                <a:headEnd/>
                <a:tailEnd/>
              </a:ln>
            </p:spPr>
            <p:txBody>
              <a:bodyPr/>
              <a:lstStyle/>
              <a:p>
                <a:endParaRPr lang="es-ES"/>
              </a:p>
            </p:txBody>
          </p:sp>
          <p:sp>
            <p:nvSpPr>
              <p:cNvPr id="449" name="Rectangle 110"/>
              <p:cNvSpPr>
                <a:spLocks noChangeArrowheads="1"/>
              </p:cNvSpPr>
              <p:nvPr/>
            </p:nvSpPr>
            <p:spPr bwMode="auto">
              <a:xfrm>
                <a:off x="1835" y="1486"/>
                <a:ext cx="15" cy="20"/>
              </a:xfrm>
              <a:prstGeom prst="rect">
                <a:avLst/>
              </a:prstGeom>
              <a:solidFill>
                <a:srgbClr val="000000"/>
              </a:solidFill>
              <a:ln w="12700">
                <a:noFill/>
                <a:miter lim="800000"/>
                <a:headEnd/>
                <a:tailEnd/>
              </a:ln>
            </p:spPr>
            <p:txBody>
              <a:bodyPr/>
              <a:lstStyle/>
              <a:p>
                <a:endParaRPr lang="es-ES"/>
              </a:p>
            </p:txBody>
          </p:sp>
          <p:sp>
            <p:nvSpPr>
              <p:cNvPr id="450" name="Rectangle 111"/>
              <p:cNvSpPr>
                <a:spLocks noChangeArrowheads="1"/>
              </p:cNvSpPr>
              <p:nvPr/>
            </p:nvSpPr>
            <p:spPr bwMode="auto">
              <a:xfrm>
                <a:off x="1743" y="1490"/>
                <a:ext cx="24" cy="8"/>
              </a:xfrm>
              <a:prstGeom prst="rect">
                <a:avLst/>
              </a:prstGeom>
              <a:solidFill>
                <a:srgbClr val="000000"/>
              </a:solidFill>
              <a:ln w="12700">
                <a:noFill/>
                <a:miter lim="800000"/>
                <a:headEnd/>
                <a:tailEnd/>
              </a:ln>
            </p:spPr>
            <p:txBody>
              <a:bodyPr/>
              <a:lstStyle/>
              <a:p>
                <a:endParaRPr lang="es-ES"/>
              </a:p>
            </p:txBody>
          </p:sp>
          <p:sp>
            <p:nvSpPr>
              <p:cNvPr id="451" name="Rectangle 112"/>
              <p:cNvSpPr>
                <a:spLocks noChangeArrowheads="1"/>
              </p:cNvSpPr>
              <p:nvPr/>
            </p:nvSpPr>
            <p:spPr bwMode="auto">
              <a:xfrm>
                <a:off x="1719" y="1478"/>
                <a:ext cx="14" cy="20"/>
              </a:xfrm>
              <a:prstGeom prst="rect">
                <a:avLst/>
              </a:prstGeom>
              <a:solidFill>
                <a:srgbClr val="000000"/>
              </a:solidFill>
              <a:ln w="12700">
                <a:noFill/>
                <a:miter lim="800000"/>
                <a:headEnd/>
                <a:tailEnd/>
              </a:ln>
            </p:spPr>
            <p:txBody>
              <a:bodyPr/>
              <a:lstStyle/>
              <a:p>
                <a:endParaRPr lang="es-ES"/>
              </a:p>
            </p:txBody>
          </p:sp>
          <p:sp>
            <p:nvSpPr>
              <p:cNvPr id="452" name="Rectangle 113"/>
              <p:cNvSpPr>
                <a:spLocks noChangeArrowheads="1"/>
              </p:cNvSpPr>
              <p:nvPr/>
            </p:nvSpPr>
            <p:spPr bwMode="auto">
              <a:xfrm>
                <a:off x="1704" y="1482"/>
                <a:ext cx="25" cy="8"/>
              </a:xfrm>
              <a:prstGeom prst="rect">
                <a:avLst/>
              </a:prstGeom>
              <a:solidFill>
                <a:srgbClr val="000000"/>
              </a:solidFill>
              <a:ln w="12700">
                <a:noFill/>
                <a:miter lim="800000"/>
                <a:headEnd/>
                <a:tailEnd/>
              </a:ln>
            </p:spPr>
            <p:txBody>
              <a:bodyPr/>
              <a:lstStyle/>
              <a:p>
                <a:endParaRPr lang="es-ES"/>
              </a:p>
            </p:txBody>
          </p:sp>
          <p:sp>
            <p:nvSpPr>
              <p:cNvPr id="453" name="Rectangle 114"/>
              <p:cNvSpPr>
                <a:spLocks noChangeArrowheads="1"/>
              </p:cNvSpPr>
              <p:nvPr/>
            </p:nvSpPr>
            <p:spPr bwMode="auto">
              <a:xfrm>
                <a:off x="1704" y="1474"/>
                <a:ext cx="15" cy="20"/>
              </a:xfrm>
              <a:prstGeom prst="rect">
                <a:avLst/>
              </a:prstGeom>
              <a:solidFill>
                <a:srgbClr val="000000"/>
              </a:solidFill>
              <a:ln w="12700">
                <a:noFill/>
                <a:miter lim="800000"/>
                <a:headEnd/>
                <a:tailEnd/>
              </a:ln>
            </p:spPr>
            <p:txBody>
              <a:bodyPr/>
              <a:lstStyle/>
              <a:p>
                <a:endParaRPr lang="es-ES"/>
              </a:p>
            </p:txBody>
          </p:sp>
          <p:sp>
            <p:nvSpPr>
              <p:cNvPr id="454" name="Rectangle 115"/>
              <p:cNvSpPr>
                <a:spLocks noChangeArrowheads="1"/>
              </p:cNvSpPr>
              <p:nvPr/>
            </p:nvSpPr>
            <p:spPr bwMode="auto">
              <a:xfrm>
                <a:off x="1689" y="1474"/>
                <a:ext cx="25" cy="8"/>
              </a:xfrm>
              <a:prstGeom prst="rect">
                <a:avLst/>
              </a:prstGeom>
              <a:solidFill>
                <a:srgbClr val="000000"/>
              </a:solidFill>
              <a:ln w="12700">
                <a:noFill/>
                <a:miter lim="800000"/>
                <a:headEnd/>
                <a:tailEnd/>
              </a:ln>
            </p:spPr>
            <p:txBody>
              <a:bodyPr/>
              <a:lstStyle/>
              <a:p>
                <a:endParaRPr lang="es-ES"/>
              </a:p>
            </p:txBody>
          </p:sp>
          <p:sp>
            <p:nvSpPr>
              <p:cNvPr id="455" name="Rectangle 116"/>
              <p:cNvSpPr>
                <a:spLocks noChangeArrowheads="1"/>
              </p:cNvSpPr>
              <p:nvPr/>
            </p:nvSpPr>
            <p:spPr bwMode="auto">
              <a:xfrm>
                <a:off x="1689" y="1466"/>
                <a:ext cx="15" cy="20"/>
              </a:xfrm>
              <a:prstGeom prst="rect">
                <a:avLst/>
              </a:prstGeom>
              <a:solidFill>
                <a:srgbClr val="000000"/>
              </a:solidFill>
              <a:ln w="12700">
                <a:noFill/>
                <a:miter lim="800000"/>
                <a:headEnd/>
                <a:tailEnd/>
              </a:ln>
            </p:spPr>
            <p:txBody>
              <a:bodyPr/>
              <a:lstStyle/>
              <a:p>
                <a:endParaRPr lang="es-ES"/>
              </a:p>
            </p:txBody>
          </p:sp>
          <p:sp>
            <p:nvSpPr>
              <p:cNvPr id="456" name="Rectangle 117"/>
              <p:cNvSpPr>
                <a:spLocks noChangeArrowheads="1"/>
              </p:cNvSpPr>
              <p:nvPr/>
            </p:nvSpPr>
            <p:spPr bwMode="auto">
              <a:xfrm>
                <a:off x="1680" y="1470"/>
                <a:ext cx="24" cy="4"/>
              </a:xfrm>
              <a:prstGeom prst="rect">
                <a:avLst/>
              </a:prstGeom>
              <a:solidFill>
                <a:srgbClr val="000000"/>
              </a:solidFill>
              <a:ln w="12700">
                <a:noFill/>
                <a:miter lim="800000"/>
                <a:headEnd/>
                <a:tailEnd/>
              </a:ln>
            </p:spPr>
            <p:txBody>
              <a:bodyPr/>
              <a:lstStyle/>
              <a:p>
                <a:endParaRPr lang="es-ES"/>
              </a:p>
            </p:txBody>
          </p:sp>
          <p:sp>
            <p:nvSpPr>
              <p:cNvPr id="457" name="Rectangle 118"/>
              <p:cNvSpPr>
                <a:spLocks noChangeArrowheads="1"/>
              </p:cNvSpPr>
              <p:nvPr/>
            </p:nvSpPr>
            <p:spPr bwMode="auto">
              <a:xfrm>
                <a:off x="1636" y="1458"/>
                <a:ext cx="14" cy="20"/>
              </a:xfrm>
              <a:prstGeom prst="rect">
                <a:avLst/>
              </a:prstGeom>
              <a:solidFill>
                <a:srgbClr val="000000"/>
              </a:solidFill>
              <a:ln w="12700">
                <a:noFill/>
                <a:miter lim="800000"/>
                <a:headEnd/>
                <a:tailEnd/>
              </a:ln>
            </p:spPr>
            <p:txBody>
              <a:bodyPr/>
              <a:lstStyle/>
              <a:p>
                <a:endParaRPr lang="es-ES"/>
              </a:p>
            </p:txBody>
          </p:sp>
          <p:sp>
            <p:nvSpPr>
              <p:cNvPr id="458" name="Rectangle 119"/>
              <p:cNvSpPr>
                <a:spLocks noChangeArrowheads="1"/>
              </p:cNvSpPr>
              <p:nvPr/>
            </p:nvSpPr>
            <p:spPr bwMode="auto">
              <a:xfrm>
                <a:off x="1675" y="1458"/>
                <a:ext cx="14" cy="20"/>
              </a:xfrm>
              <a:prstGeom prst="rect">
                <a:avLst/>
              </a:prstGeom>
              <a:solidFill>
                <a:srgbClr val="000000"/>
              </a:solidFill>
              <a:ln w="12700">
                <a:noFill/>
                <a:miter lim="800000"/>
                <a:headEnd/>
                <a:tailEnd/>
              </a:ln>
            </p:spPr>
            <p:txBody>
              <a:bodyPr/>
              <a:lstStyle/>
              <a:p>
                <a:endParaRPr lang="es-ES"/>
              </a:p>
            </p:txBody>
          </p:sp>
          <p:sp>
            <p:nvSpPr>
              <p:cNvPr id="459" name="Rectangle 120"/>
              <p:cNvSpPr>
                <a:spLocks noChangeArrowheads="1"/>
              </p:cNvSpPr>
              <p:nvPr/>
            </p:nvSpPr>
            <p:spPr bwMode="auto">
              <a:xfrm>
                <a:off x="1621" y="1462"/>
                <a:ext cx="25" cy="8"/>
              </a:xfrm>
              <a:prstGeom prst="rect">
                <a:avLst/>
              </a:prstGeom>
              <a:solidFill>
                <a:srgbClr val="000000"/>
              </a:solidFill>
              <a:ln w="12700">
                <a:noFill/>
                <a:miter lim="800000"/>
                <a:headEnd/>
                <a:tailEnd/>
              </a:ln>
            </p:spPr>
            <p:txBody>
              <a:bodyPr/>
              <a:lstStyle/>
              <a:p>
                <a:endParaRPr lang="es-ES"/>
              </a:p>
            </p:txBody>
          </p:sp>
          <p:sp>
            <p:nvSpPr>
              <p:cNvPr id="460" name="Rectangle 121"/>
              <p:cNvSpPr>
                <a:spLocks noChangeArrowheads="1"/>
              </p:cNvSpPr>
              <p:nvPr/>
            </p:nvSpPr>
            <p:spPr bwMode="auto">
              <a:xfrm>
                <a:off x="1572" y="1454"/>
                <a:ext cx="15" cy="20"/>
              </a:xfrm>
              <a:prstGeom prst="rect">
                <a:avLst/>
              </a:prstGeom>
              <a:solidFill>
                <a:srgbClr val="000000"/>
              </a:solidFill>
              <a:ln w="12700">
                <a:noFill/>
                <a:miter lim="800000"/>
                <a:headEnd/>
                <a:tailEnd/>
              </a:ln>
            </p:spPr>
            <p:txBody>
              <a:bodyPr/>
              <a:lstStyle/>
              <a:p>
                <a:endParaRPr lang="es-ES"/>
              </a:p>
            </p:txBody>
          </p:sp>
          <p:sp>
            <p:nvSpPr>
              <p:cNvPr id="461" name="Rectangle 122"/>
              <p:cNvSpPr>
                <a:spLocks noChangeArrowheads="1"/>
              </p:cNvSpPr>
              <p:nvPr/>
            </p:nvSpPr>
            <p:spPr bwMode="auto">
              <a:xfrm>
                <a:off x="1611" y="1454"/>
                <a:ext cx="15" cy="20"/>
              </a:xfrm>
              <a:prstGeom prst="rect">
                <a:avLst/>
              </a:prstGeom>
              <a:solidFill>
                <a:srgbClr val="000000"/>
              </a:solidFill>
              <a:ln w="12700">
                <a:noFill/>
                <a:miter lim="800000"/>
                <a:headEnd/>
                <a:tailEnd/>
              </a:ln>
            </p:spPr>
            <p:txBody>
              <a:bodyPr/>
              <a:lstStyle/>
              <a:p>
                <a:endParaRPr lang="es-ES"/>
              </a:p>
            </p:txBody>
          </p:sp>
          <p:sp>
            <p:nvSpPr>
              <p:cNvPr id="462" name="Rectangle 123"/>
              <p:cNvSpPr>
                <a:spLocks noChangeArrowheads="1"/>
              </p:cNvSpPr>
              <p:nvPr/>
            </p:nvSpPr>
            <p:spPr bwMode="auto">
              <a:xfrm>
                <a:off x="1563" y="1458"/>
                <a:ext cx="24" cy="4"/>
              </a:xfrm>
              <a:prstGeom prst="rect">
                <a:avLst/>
              </a:prstGeom>
              <a:solidFill>
                <a:srgbClr val="000000"/>
              </a:solidFill>
              <a:ln w="12700">
                <a:noFill/>
                <a:miter lim="800000"/>
                <a:headEnd/>
                <a:tailEnd/>
              </a:ln>
            </p:spPr>
            <p:txBody>
              <a:bodyPr/>
              <a:lstStyle/>
              <a:p>
                <a:endParaRPr lang="es-ES"/>
              </a:p>
            </p:txBody>
          </p:sp>
          <p:sp>
            <p:nvSpPr>
              <p:cNvPr id="463" name="Rectangle 124"/>
              <p:cNvSpPr>
                <a:spLocks noChangeArrowheads="1"/>
              </p:cNvSpPr>
              <p:nvPr/>
            </p:nvSpPr>
            <p:spPr bwMode="auto">
              <a:xfrm>
                <a:off x="1529" y="1446"/>
                <a:ext cx="14" cy="20"/>
              </a:xfrm>
              <a:prstGeom prst="rect">
                <a:avLst/>
              </a:prstGeom>
              <a:solidFill>
                <a:srgbClr val="000000"/>
              </a:solidFill>
              <a:ln w="12700">
                <a:noFill/>
                <a:miter lim="800000"/>
                <a:headEnd/>
                <a:tailEnd/>
              </a:ln>
            </p:spPr>
            <p:txBody>
              <a:bodyPr/>
              <a:lstStyle/>
              <a:p>
                <a:endParaRPr lang="es-ES"/>
              </a:p>
            </p:txBody>
          </p:sp>
          <p:sp>
            <p:nvSpPr>
              <p:cNvPr id="464" name="Rectangle 125"/>
              <p:cNvSpPr>
                <a:spLocks noChangeArrowheads="1"/>
              </p:cNvSpPr>
              <p:nvPr/>
            </p:nvSpPr>
            <p:spPr bwMode="auto">
              <a:xfrm>
                <a:off x="1568" y="1446"/>
                <a:ext cx="4" cy="20"/>
              </a:xfrm>
              <a:prstGeom prst="rect">
                <a:avLst/>
              </a:prstGeom>
              <a:solidFill>
                <a:srgbClr val="000000"/>
              </a:solidFill>
              <a:ln w="12700">
                <a:noFill/>
                <a:miter lim="800000"/>
                <a:headEnd/>
                <a:tailEnd/>
              </a:ln>
            </p:spPr>
            <p:txBody>
              <a:bodyPr/>
              <a:lstStyle/>
              <a:p>
                <a:endParaRPr lang="es-ES"/>
              </a:p>
            </p:txBody>
          </p:sp>
          <p:sp>
            <p:nvSpPr>
              <p:cNvPr id="465" name="Rectangle 126"/>
              <p:cNvSpPr>
                <a:spLocks noChangeArrowheads="1"/>
              </p:cNvSpPr>
              <p:nvPr/>
            </p:nvSpPr>
            <p:spPr bwMode="auto">
              <a:xfrm>
                <a:off x="1514" y="1451"/>
                <a:ext cx="25" cy="7"/>
              </a:xfrm>
              <a:prstGeom prst="rect">
                <a:avLst/>
              </a:prstGeom>
              <a:solidFill>
                <a:srgbClr val="000000"/>
              </a:solidFill>
              <a:ln w="12700">
                <a:noFill/>
                <a:miter lim="800000"/>
                <a:headEnd/>
                <a:tailEnd/>
              </a:ln>
            </p:spPr>
            <p:txBody>
              <a:bodyPr/>
              <a:lstStyle/>
              <a:p>
                <a:endParaRPr lang="es-ES"/>
              </a:p>
            </p:txBody>
          </p:sp>
          <p:sp>
            <p:nvSpPr>
              <p:cNvPr id="466" name="Rectangle 127"/>
              <p:cNvSpPr>
                <a:spLocks noChangeArrowheads="1"/>
              </p:cNvSpPr>
              <p:nvPr/>
            </p:nvSpPr>
            <p:spPr bwMode="auto">
              <a:xfrm>
                <a:off x="1437" y="1442"/>
                <a:ext cx="14" cy="20"/>
              </a:xfrm>
              <a:prstGeom prst="rect">
                <a:avLst/>
              </a:prstGeom>
              <a:solidFill>
                <a:srgbClr val="000000"/>
              </a:solidFill>
              <a:ln w="12700">
                <a:noFill/>
                <a:miter lim="800000"/>
                <a:headEnd/>
                <a:tailEnd/>
              </a:ln>
            </p:spPr>
            <p:txBody>
              <a:bodyPr/>
              <a:lstStyle/>
              <a:p>
                <a:endParaRPr lang="es-ES"/>
              </a:p>
            </p:txBody>
          </p:sp>
          <p:sp>
            <p:nvSpPr>
              <p:cNvPr id="467" name="Rectangle 128"/>
              <p:cNvSpPr>
                <a:spLocks noChangeArrowheads="1"/>
              </p:cNvSpPr>
              <p:nvPr/>
            </p:nvSpPr>
            <p:spPr bwMode="auto">
              <a:xfrm>
                <a:off x="1476" y="1442"/>
                <a:ext cx="14" cy="20"/>
              </a:xfrm>
              <a:prstGeom prst="rect">
                <a:avLst/>
              </a:prstGeom>
              <a:solidFill>
                <a:srgbClr val="000000"/>
              </a:solidFill>
              <a:ln w="12700">
                <a:noFill/>
                <a:miter lim="800000"/>
                <a:headEnd/>
                <a:tailEnd/>
              </a:ln>
            </p:spPr>
            <p:txBody>
              <a:bodyPr/>
              <a:lstStyle/>
              <a:p>
                <a:endParaRPr lang="es-ES"/>
              </a:p>
            </p:txBody>
          </p:sp>
          <p:sp>
            <p:nvSpPr>
              <p:cNvPr id="468" name="Rectangle 129"/>
              <p:cNvSpPr>
                <a:spLocks noChangeArrowheads="1"/>
              </p:cNvSpPr>
              <p:nvPr/>
            </p:nvSpPr>
            <p:spPr bwMode="auto">
              <a:xfrm>
                <a:off x="1514" y="1442"/>
                <a:ext cx="15" cy="20"/>
              </a:xfrm>
              <a:prstGeom prst="rect">
                <a:avLst/>
              </a:prstGeom>
              <a:solidFill>
                <a:srgbClr val="000000"/>
              </a:solidFill>
              <a:ln w="12700">
                <a:noFill/>
                <a:miter lim="800000"/>
                <a:headEnd/>
                <a:tailEnd/>
              </a:ln>
            </p:spPr>
            <p:txBody>
              <a:bodyPr/>
              <a:lstStyle/>
              <a:p>
                <a:endParaRPr lang="es-ES"/>
              </a:p>
            </p:txBody>
          </p:sp>
          <p:sp>
            <p:nvSpPr>
              <p:cNvPr id="469" name="Rectangle 130"/>
              <p:cNvSpPr>
                <a:spLocks noChangeArrowheads="1"/>
              </p:cNvSpPr>
              <p:nvPr/>
            </p:nvSpPr>
            <p:spPr bwMode="auto">
              <a:xfrm>
                <a:off x="1427" y="1446"/>
                <a:ext cx="24" cy="5"/>
              </a:xfrm>
              <a:prstGeom prst="rect">
                <a:avLst/>
              </a:prstGeom>
              <a:solidFill>
                <a:srgbClr val="000000"/>
              </a:solidFill>
              <a:ln w="12700">
                <a:noFill/>
                <a:miter lim="800000"/>
                <a:headEnd/>
                <a:tailEnd/>
              </a:ln>
            </p:spPr>
            <p:txBody>
              <a:bodyPr/>
              <a:lstStyle/>
              <a:p>
                <a:endParaRPr lang="es-ES"/>
              </a:p>
            </p:txBody>
          </p:sp>
          <p:sp>
            <p:nvSpPr>
              <p:cNvPr id="470" name="Rectangle 131"/>
              <p:cNvSpPr>
                <a:spLocks noChangeArrowheads="1"/>
              </p:cNvSpPr>
              <p:nvPr/>
            </p:nvSpPr>
            <p:spPr bwMode="auto">
              <a:xfrm>
                <a:off x="1393" y="1434"/>
                <a:ext cx="15" cy="20"/>
              </a:xfrm>
              <a:prstGeom prst="rect">
                <a:avLst/>
              </a:prstGeom>
              <a:solidFill>
                <a:srgbClr val="000000"/>
              </a:solidFill>
              <a:ln w="12700">
                <a:noFill/>
                <a:miter lim="800000"/>
                <a:headEnd/>
                <a:tailEnd/>
              </a:ln>
            </p:spPr>
            <p:txBody>
              <a:bodyPr/>
              <a:lstStyle/>
              <a:p>
                <a:endParaRPr lang="es-ES"/>
              </a:p>
            </p:txBody>
          </p:sp>
          <p:sp>
            <p:nvSpPr>
              <p:cNvPr id="471" name="Rectangle 132"/>
              <p:cNvSpPr>
                <a:spLocks noChangeArrowheads="1"/>
              </p:cNvSpPr>
              <p:nvPr/>
            </p:nvSpPr>
            <p:spPr bwMode="auto">
              <a:xfrm>
                <a:off x="1432" y="1434"/>
                <a:ext cx="5" cy="20"/>
              </a:xfrm>
              <a:prstGeom prst="rect">
                <a:avLst/>
              </a:prstGeom>
              <a:solidFill>
                <a:srgbClr val="000000"/>
              </a:solidFill>
              <a:ln w="12700">
                <a:noFill/>
                <a:miter lim="800000"/>
                <a:headEnd/>
                <a:tailEnd/>
              </a:ln>
            </p:spPr>
            <p:txBody>
              <a:bodyPr/>
              <a:lstStyle/>
              <a:p>
                <a:endParaRPr lang="es-ES"/>
              </a:p>
            </p:txBody>
          </p:sp>
          <p:sp>
            <p:nvSpPr>
              <p:cNvPr id="472" name="Rectangle 133"/>
              <p:cNvSpPr>
                <a:spLocks noChangeArrowheads="1"/>
              </p:cNvSpPr>
              <p:nvPr/>
            </p:nvSpPr>
            <p:spPr bwMode="auto">
              <a:xfrm>
                <a:off x="1383" y="1439"/>
                <a:ext cx="25" cy="7"/>
              </a:xfrm>
              <a:prstGeom prst="rect">
                <a:avLst/>
              </a:prstGeom>
              <a:solidFill>
                <a:srgbClr val="000000"/>
              </a:solidFill>
              <a:ln w="12700">
                <a:noFill/>
                <a:miter lim="800000"/>
                <a:headEnd/>
                <a:tailEnd/>
              </a:ln>
            </p:spPr>
            <p:txBody>
              <a:bodyPr/>
              <a:lstStyle/>
              <a:p>
                <a:endParaRPr lang="es-ES"/>
              </a:p>
            </p:txBody>
          </p:sp>
          <p:sp>
            <p:nvSpPr>
              <p:cNvPr id="473" name="Rectangle 134"/>
              <p:cNvSpPr>
                <a:spLocks noChangeArrowheads="1"/>
              </p:cNvSpPr>
              <p:nvPr/>
            </p:nvSpPr>
            <p:spPr bwMode="auto">
              <a:xfrm>
                <a:off x="2812" y="1537"/>
                <a:ext cx="49" cy="19"/>
              </a:xfrm>
              <a:prstGeom prst="rect">
                <a:avLst/>
              </a:prstGeom>
              <a:solidFill>
                <a:srgbClr val="000000"/>
              </a:solidFill>
              <a:ln w="12700">
                <a:noFill/>
                <a:miter lim="800000"/>
                <a:headEnd/>
                <a:tailEnd/>
              </a:ln>
            </p:spPr>
            <p:txBody>
              <a:bodyPr/>
              <a:lstStyle/>
              <a:p>
                <a:endParaRPr lang="es-ES"/>
              </a:p>
            </p:txBody>
          </p:sp>
          <p:sp>
            <p:nvSpPr>
              <p:cNvPr id="474" name="Rectangle 135"/>
              <p:cNvSpPr>
                <a:spLocks noChangeArrowheads="1"/>
              </p:cNvSpPr>
              <p:nvPr/>
            </p:nvSpPr>
            <p:spPr bwMode="auto">
              <a:xfrm>
                <a:off x="2890" y="1537"/>
                <a:ext cx="48" cy="19"/>
              </a:xfrm>
              <a:prstGeom prst="rect">
                <a:avLst/>
              </a:prstGeom>
              <a:solidFill>
                <a:srgbClr val="000000"/>
              </a:solidFill>
              <a:ln w="12700">
                <a:noFill/>
                <a:miter lim="800000"/>
                <a:headEnd/>
                <a:tailEnd/>
              </a:ln>
            </p:spPr>
            <p:txBody>
              <a:bodyPr/>
              <a:lstStyle/>
              <a:p>
                <a:endParaRPr lang="es-ES"/>
              </a:p>
            </p:txBody>
          </p:sp>
          <p:sp>
            <p:nvSpPr>
              <p:cNvPr id="475" name="Rectangle 136"/>
              <p:cNvSpPr>
                <a:spLocks noChangeArrowheads="1"/>
              </p:cNvSpPr>
              <p:nvPr/>
            </p:nvSpPr>
            <p:spPr bwMode="auto">
              <a:xfrm>
                <a:off x="2967" y="1537"/>
                <a:ext cx="49" cy="19"/>
              </a:xfrm>
              <a:prstGeom prst="rect">
                <a:avLst/>
              </a:prstGeom>
              <a:solidFill>
                <a:srgbClr val="000000"/>
              </a:solidFill>
              <a:ln w="12700">
                <a:noFill/>
                <a:miter lim="800000"/>
                <a:headEnd/>
                <a:tailEnd/>
              </a:ln>
            </p:spPr>
            <p:txBody>
              <a:bodyPr/>
              <a:lstStyle/>
              <a:p>
                <a:endParaRPr lang="es-ES"/>
              </a:p>
            </p:txBody>
          </p:sp>
          <p:sp>
            <p:nvSpPr>
              <p:cNvPr id="476" name="Rectangle 137"/>
              <p:cNvSpPr>
                <a:spLocks noChangeArrowheads="1"/>
              </p:cNvSpPr>
              <p:nvPr/>
            </p:nvSpPr>
            <p:spPr bwMode="auto">
              <a:xfrm>
                <a:off x="3045" y="1537"/>
                <a:ext cx="49" cy="19"/>
              </a:xfrm>
              <a:prstGeom prst="rect">
                <a:avLst/>
              </a:prstGeom>
              <a:solidFill>
                <a:srgbClr val="000000"/>
              </a:solidFill>
              <a:ln w="12700">
                <a:noFill/>
                <a:miter lim="800000"/>
                <a:headEnd/>
                <a:tailEnd/>
              </a:ln>
            </p:spPr>
            <p:txBody>
              <a:bodyPr/>
              <a:lstStyle/>
              <a:p>
                <a:endParaRPr lang="es-ES"/>
              </a:p>
            </p:txBody>
          </p:sp>
          <p:sp>
            <p:nvSpPr>
              <p:cNvPr id="477" name="Rectangle 138"/>
              <p:cNvSpPr>
                <a:spLocks noChangeArrowheads="1"/>
              </p:cNvSpPr>
              <p:nvPr/>
            </p:nvSpPr>
            <p:spPr bwMode="auto">
              <a:xfrm>
                <a:off x="3123" y="1537"/>
                <a:ext cx="49" cy="19"/>
              </a:xfrm>
              <a:prstGeom prst="rect">
                <a:avLst/>
              </a:prstGeom>
              <a:solidFill>
                <a:srgbClr val="000000"/>
              </a:solidFill>
              <a:ln w="12700">
                <a:noFill/>
                <a:miter lim="800000"/>
                <a:headEnd/>
                <a:tailEnd/>
              </a:ln>
            </p:spPr>
            <p:txBody>
              <a:bodyPr/>
              <a:lstStyle/>
              <a:p>
                <a:endParaRPr lang="es-ES"/>
              </a:p>
            </p:txBody>
          </p:sp>
          <p:sp>
            <p:nvSpPr>
              <p:cNvPr id="478" name="Rectangle 139"/>
              <p:cNvSpPr>
                <a:spLocks noChangeArrowheads="1"/>
              </p:cNvSpPr>
              <p:nvPr/>
            </p:nvSpPr>
            <p:spPr bwMode="auto">
              <a:xfrm>
                <a:off x="3201" y="1537"/>
                <a:ext cx="49" cy="19"/>
              </a:xfrm>
              <a:prstGeom prst="rect">
                <a:avLst/>
              </a:prstGeom>
              <a:solidFill>
                <a:srgbClr val="000000"/>
              </a:solidFill>
              <a:ln w="12700">
                <a:noFill/>
                <a:miter lim="800000"/>
                <a:headEnd/>
                <a:tailEnd/>
              </a:ln>
            </p:spPr>
            <p:txBody>
              <a:bodyPr/>
              <a:lstStyle/>
              <a:p>
                <a:endParaRPr lang="es-ES"/>
              </a:p>
            </p:txBody>
          </p:sp>
          <p:sp>
            <p:nvSpPr>
              <p:cNvPr id="479" name="Rectangle 140"/>
              <p:cNvSpPr>
                <a:spLocks noChangeArrowheads="1"/>
              </p:cNvSpPr>
              <p:nvPr/>
            </p:nvSpPr>
            <p:spPr bwMode="auto">
              <a:xfrm>
                <a:off x="3279" y="1537"/>
                <a:ext cx="48" cy="19"/>
              </a:xfrm>
              <a:prstGeom prst="rect">
                <a:avLst/>
              </a:prstGeom>
              <a:solidFill>
                <a:srgbClr val="000000"/>
              </a:solidFill>
              <a:ln w="12700">
                <a:noFill/>
                <a:miter lim="800000"/>
                <a:headEnd/>
                <a:tailEnd/>
              </a:ln>
            </p:spPr>
            <p:txBody>
              <a:bodyPr/>
              <a:lstStyle/>
              <a:p>
                <a:endParaRPr lang="es-ES"/>
              </a:p>
            </p:txBody>
          </p:sp>
          <p:sp>
            <p:nvSpPr>
              <p:cNvPr id="480" name="Rectangle 141"/>
              <p:cNvSpPr>
                <a:spLocks noChangeArrowheads="1"/>
              </p:cNvSpPr>
              <p:nvPr/>
            </p:nvSpPr>
            <p:spPr bwMode="auto">
              <a:xfrm>
                <a:off x="3356" y="1537"/>
                <a:ext cx="49" cy="19"/>
              </a:xfrm>
              <a:prstGeom prst="rect">
                <a:avLst/>
              </a:prstGeom>
              <a:solidFill>
                <a:srgbClr val="000000"/>
              </a:solidFill>
              <a:ln w="12700">
                <a:noFill/>
                <a:miter lim="800000"/>
                <a:headEnd/>
                <a:tailEnd/>
              </a:ln>
            </p:spPr>
            <p:txBody>
              <a:bodyPr/>
              <a:lstStyle/>
              <a:p>
                <a:endParaRPr lang="es-ES"/>
              </a:p>
            </p:txBody>
          </p:sp>
          <p:sp>
            <p:nvSpPr>
              <p:cNvPr id="481" name="Rectangle 142"/>
              <p:cNvSpPr>
                <a:spLocks noChangeArrowheads="1"/>
              </p:cNvSpPr>
              <p:nvPr/>
            </p:nvSpPr>
            <p:spPr bwMode="auto">
              <a:xfrm>
                <a:off x="3434" y="1537"/>
                <a:ext cx="49" cy="19"/>
              </a:xfrm>
              <a:prstGeom prst="rect">
                <a:avLst/>
              </a:prstGeom>
              <a:solidFill>
                <a:srgbClr val="000000"/>
              </a:solidFill>
              <a:ln w="12700">
                <a:noFill/>
                <a:miter lim="800000"/>
                <a:headEnd/>
                <a:tailEnd/>
              </a:ln>
            </p:spPr>
            <p:txBody>
              <a:bodyPr/>
              <a:lstStyle/>
              <a:p>
                <a:endParaRPr lang="es-ES"/>
              </a:p>
            </p:txBody>
          </p:sp>
          <p:sp>
            <p:nvSpPr>
              <p:cNvPr id="482" name="Rectangle 143"/>
              <p:cNvSpPr>
                <a:spLocks noChangeArrowheads="1"/>
              </p:cNvSpPr>
              <p:nvPr/>
            </p:nvSpPr>
            <p:spPr bwMode="auto">
              <a:xfrm>
                <a:off x="3512" y="1537"/>
                <a:ext cx="49" cy="19"/>
              </a:xfrm>
              <a:prstGeom prst="rect">
                <a:avLst/>
              </a:prstGeom>
              <a:solidFill>
                <a:srgbClr val="000000"/>
              </a:solidFill>
              <a:ln w="12700">
                <a:noFill/>
                <a:miter lim="800000"/>
                <a:headEnd/>
                <a:tailEnd/>
              </a:ln>
            </p:spPr>
            <p:txBody>
              <a:bodyPr/>
              <a:lstStyle/>
              <a:p>
                <a:endParaRPr lang="es-ES"/>
              </a:p>
            </p:txBody>
          </p:sp>
          <p:sp>
            <p:nvSpPr>
              <p:cNvPr id="483" name="Rectangle 144"/>
              <p:cNvSpPr>
                <a:spLocks noChangeArrowheads="1"/>
              </p:cNvSpPr>
              <p:nvPr/>
            </p:nvSpPr>
            <p:spPr bwMode="auto">
              <a:xfrm>
                <a:off x="3590" y="1537"/>
                <a:ext cx="48" cy="19"/>
              </a:xfrm>
              <a:prstGeom prst="rect">
                <a:avLst/>
              </a:prstGeom>
              <a:solidFill>
                <a:srgbClr val="000000"/>
              </a:solidFill>
              <a:ln w="12700">
                <a:noFill/>
                <a:miter lim="800000"/>
                <a:headEnd/>
                <a:tailEnd/>
              </a:ln>
            </p:spPr>
            <p:txBody>
              <a:bodyPr/>
              <a:lstStyle/>
              <a:p>
                <a:endParaRPr lang="es-ES"/>
              </a:p>
            </p:txBody>
          </p:sp>
          <p:sp>
            <p:nvSpPr>
              <p:cNvPr id="484" name="Rectangle 145"/>
              <p:cNvSpPr>
                <a:spLocks noChangeArrowheads="1"/>
              </p:cNvSpPr>
              <p:nvPr/>
            </p:nvSpPr>
            <p:spPr bwMode="auto">
              <a:xfrm>
                <a:off x="3667" y="1537"/>
                <a:ext cx="49" cy="19"/>
              </a:xfrm>
              <a:prstGeom prst="rect">
                <a:avLst/>
              </a:prstGeom>
              <a:solidFill>
                <a:srgbClr val="000000"/>
              </a:solidFill>
              <a:ln w="12700">
                <a:noFill/>
                <a:miter lim="800000"/>
                <a:headEnd/>
                <a:tailEnd/>
              </a:ln>
            </p:spPr>
            <p:txBody>
              <a:bodyPr/>
              <a:lstStyle/>
              <a:p>
                <a:endParaRPr lang="es-ES"/>
              </a:p>
            </p:txBody>
          </p:sp>
          <p:sp>
            <p:nvSpPr>
              <p:cNvPr id="485" name="Rectangle 146"/>
              <p:cNvSpPr>
                <a:spLocks noChangeArrowheads="1"/>
              </p:cNvSpPr>
              <p:nvPr/>
            </p:nvSpPr>
            <p:spPr bwMode="auto">
              <a:xfrm>
                <a:off x="3745" y="1537"/>
                <a:ext cx="24" cy="19"/>
              </a:xfrm>
              <a:prstGeom prst="rect">
                <a:avLst/>
              </a:prstGeom>
              <a:solidFill>
                <a:srgbClr val="000000"/>
              </a:solidFill>
              <a:ln w="12700">
                <a:noFill/>
                <a:miter lim="800000"/>
                <a:headEnd/>
                <a:tailEnd/>
              </a:ln>
            </p:spPr>
            <p:txBody>
              <a:bodyPr/>
              <a:lstStyle/>
              <a:p>
                <a:endParaRPr lang="es-ES"/>
              </a:p>
            </p:txBody>
          </p:sp>
          <p:sp>
            <p:nvSpPr>
              <p:cNvPr id="486" name="Rectangle 147"/>
              <p:cNvSpPr>
                <a:spLocks noChangeArrowheads="1"/>
              </p:cNvSpPr>
              <p:nvPr/>
            </p:nvSpPr>
            <p:spPr bwMode="auto">
              <a:xfrm>
                <a:off x="2798" y="1533"/>
                <a:ext cx="24" cy="16"/>
              </a:xfrm>
              <a:prstGeom prst="rect">
                <a:avLst/>
              </a:prstGeom>
              <a:solidFill>
                <a:srgbClr val="000000"/>
              </a:solidFill>
              <a:ln w="12700">
                <a:noFill/>
                <a:miter lim="800000"/>
                <a:headEnd/>
                <a:tailEnd/>
              </a:ln>
            </p:spPr>
            <p:txBody>
              <a:bodyPr/>
              <a:lstStyle/>
              <a:p>
                <a:endParaRPr lang="es-ES"/>
              </a:p>
            </p:txBody>
          </p:sp>
          <p:sp>
            <p:nvSpPr>
              <p:cNvPr id="487" name="Rectangle 148"/>
              <p:cNvSpPr>
                <a:spLocks noChangeArrowheads="1"/>
              </p:cNvSpPr>
              <p:nvPr/>
            </p:nvSpPr>
            <p:spPr bwMode="auto">
              <a:xfrm>
                <a:off x="2647" y="1521"/>
                <a:ext cx="48" cy="20"/>
              </a:xfrm>
              <a:prstGeom prst="rect">
                <a:avLst/>
              </a:prstGeom>
              <a:solidFill>
                <a:srgbClr val="000000"/>
              </a:solidFill>
              <a:ln w="12700">
                <a:noFill/>
                <a:miter lim="800000"/>
                <a:headEnd/>
                <a:tailEnd/>
              </a:ln>
            </p:spPr>
            <p:txBody>
              <a:bodyPr/>
              <a:lstStyle/>
              <a:p>
                <a:endParaRPr lang="es-ES"/>
              </a:p>
            </p:txBody>
          </p:sp>
          <p:sp>
            <p:nvSpPr>
              <p:cNvPr id="488" name="Rectangle 149"/>
              <p:cNvSpPr>
                <a:spLocks noChangeArrowheads="1"/>
              </p:cNvSpPr>
              <p:nvPr/>
            </p:nvSpPr>
            <p:spPr bwMode="auto">
              <a:xfrm>
                <a:off x="2724" y="1521"/>
                <a:ext cx="49" cy="20"/>
              </a:xfrm>
              <a:prstGeom prst="rect">
                <a:avLst/>
              </a:prstGeom>
              <a:solidFill>
                <a:srgbClr val="000000"/>
              </a:solidFill>
              <a:ln w="12700">
                <a:noFill/>
                <a:miter lim="800000"/>
                <a:headEnd/>
                <a:tailEnd/>
              </a:ln>
            </p:spPr>
            <p:txBody>
              <a:bodyPr/>
              <a:lstStyle/>
              <a:p>
                <a:endParaRPr lang="es-ES"/>
              </a:p>
            </p:txBody>
          </p:sp>
          <p:sp>
            <p:nvSpPr>
              <p:cNvPr id="489" name="Rectangle 150"/>
              <p:cNvSpPr>
                <a:spLocks noChangeArrowheads="1"/>
              </p:cNvSpPr>
              <p:nvPr/>
            </p:nvSpPr>
            <p:spPr bwMode="auto">
              <a:xfrm>
                <a:off x="2803" y="1521"/>
                <a:ext cx="9" cy="20"/>
              </a:xfrm>
              <a:prstGeom prst="rect">
                <a:avLst/>
              </a:prstGeom>
              <a:solidFill>
                <a:srgbClr val="000000"/>
              </a:solidFill>
              <a:ln w="12700">
                <a:noFill/>
                <a:miter lim="800000"/>
                <a:headEnd/>
                <a:tailEnd/>
              </a:ln>
            </p:spPr>
            <p:txBody>
              <a:bodyPr/>
              <a:lstStyle/>
              <a:p>
                <a:endParaRPr lang="es-ES"/>
              </a:p>
            </p:txBody>
          </p:sp>
          <p:sp>
            <p:nvSpPr>
              <p:cNvPr id="490" name="Rectangle 151"/>
              <p:cNvSpPr>
                <a:spLocks noChangeArrowheads="1"/>
              </p:cNvSpPr>
              <p:nvPr/>
            </p:nvSpPr>
            <p:spPr bwMode="auto">
              <a:xfrm>
                <a:off x="2637" y="1521"/>
                <a:ext cx="24" cy="12"/>
              </a:xfrm>
              <a:prstGeom prst="rect">
                <a:avLst/>
              </a:prstGeom>
              <a:solidFill>
                <a:srgbClr val="000000"/>
              </a:solidFill>
              <a:ln w="12700">
                <a:noFill/>
                <a:miter lim="800000"/>
                <a:headEnd/>
                <a:tailEnd/>
              </a:ln>
            </p:spPr>
            <p:txBody>
              <a:bodyPr/>
              <a:lstStyle/>
              <a:p>
                <a:endParaRPr lang="es-ES"/>
              </a:p>
            </p:txBody>
          </p:sp>
          <p:sp>
            <p:nvSpPr>
              <p:cNvPr id="491" name="Rectangle 152"/>
              <p:cNvSpPr>
                <a:spLocks noChangeArrowheads="1"/>
              </p:cNvSpPr>
              <p:nvPr/>
            </p:nvSpPr>
            <p:spPr bwMode="auto">
              <a:xfrm>
                <a:off x="2540" y="1509"/>
                <a:ext cx="48" cy="20"/>
              </a:xfrm>
              <a:prstGeom prst="rect">
                <a:avLst/>
              </a:prstGeom>
              <a:solidFill>
                <a:srgbClr val="000000"/>
              </a:solidFill>
              <a:ln w="12700">
                <a:noFill/>
                <a:miter lim="800000"/>
                <a:headEnd/>
                <a:tailEnd/>
              </a:ln>
            </p:spPr>
            <p:txBody>
              <a:bodyPr/>
              <a:lstStyle/>
              <a:p>
                <a:endParaRPr lang="es-ES"/>
              </a:p>
            </p:txBody>
          </p:sp>
          <p:sp>
            <p:nvSpPr>
              <p:cNvPr id="492" name="Rectangle 153"/>
              <p:cNvSpPr>
                <a:spLocks noChangeArrowheads="1"/>
              </p:cNvSpPr>
              <p:nvPr/>
            </p:nvSpPr>
            <p:spPr bwMode="auto">
              <a:xfrm>
                <a:off x="2617" y="1509"/>
                <a:ext cx="30" cy="20"/>
              </a:xfrm>
              <a:prstGeom prst="rect">
                <a:avLst/>
              </a:prstGeom>
              <a:solidFill>
                <a:srgbClr val="000000"/>
              </a:solidFill>
              <a:ln w="12700">
                <a:noFill/>
                <a:miter lim="800000"/>
                <a:headEnd/>
                <a:tailEnd/>
              </a:ln>
            </p:spPr>
            <p:txBody>
              <a:bodyPr/>
              <a:lstStyle/>
              <a:p>
                <a:endParaRPr lang="es-ES"/>
              </a:p>
            </p:txBody>
          </p:sp>
          <p:sp>
            <p:nvSpPr>
              <p:cNvPr id="493" name="Rectangle 154"/>
              <p:cNvSpPr>
                <a:spLocks noChangeArrowheads="1"/>
              </p:cNvSpPr>
              <p:nvPr/>
            </p:nvSpPr>
            <p:spPr bwMode="auto">
              <a:xfrm>
                <a:off x="2525" y="1509"/>
                <a:ext cx="25" cy="12"/>
              </a:xfrm>
              <a:prstGeom prst="rect">
                <a:avLst/>
              </a:prstGeom>
              <a:solidFill>
                <a:srgbClr val="000000"/>
              </a:solidFill>
              <a:ln w="12700">
                <a:noFill/>
                <a:miter lim="800000"/>
                <a:headEnd/>
                <a:tailEnd/>
              </a:ln>
            </p:spPr>
            <p:txBody>
              <a:bodyPr/>
              <a:lstStyle/>
              <a:p>
                <a:endParaRPr lang="es-ES"/>
              </a:p>
            </p:txBody>
          </p:sp>
          <p:sp>
            <p:nvSpPr>
              <p:cNvPr id="494" name="Rectangle 155"/>
              <p:cNvSpPr>
                <a:spLocks noChangeArrowheads="1"/>
              </p:cNvSpPr>
              <p:nvPr/>
            </p:nvSpPr>
            <p:spPr bwMode="auto">
              <a:xfrm>
                <a:off x="2414" y="1501"/>
                <a:ext cx="48" cy="20"/>
              </a:xfrm>
              <a:prstGeom prst="rect">
                <a:avLst/>
              </a:prstGeom>
              <a:solidFill>
                <a:srgbClr val="000000"/>
              </a:solidFill>
              <a:ln w="12700">
                <a:noFill/>
                <a:miter lim="800000"/>
                <a:headEnd/>
                <a:tailEnd/>
              </a:ln>
            </p:spPr>
            <p:txBody>
              <a:bodyPr/>
              <a:lstStyle/>
              <a:p>
                <a:endParaRPr lang="es-ES"/>
              </a:p>
            </p:txBody>
          </p:sp>
          <p:sp>
            <p:nvSpPr>
              <p:cNvPr id="495" name="Rectangle 156"/>
              <p:cNvSpPr>
                <a:spLocks noChangeArrowheads="1"/>
              </p:cNvSpPr>
              <p:nvPr/>
            </p:nvSpPr>
            <p:spPr bwMode="auto">
              <a:xfrm>
                <a:off x="2491" y="1501"/>
                <a:ext cx="49" cy="20"/>
              </a:xfrm>
              <a:prstGeom prst="rect">
                <a:avLst/>
              </a:prstGeom>
              <a:solidFill>
                <a:srgbClr val="000000"/>
              </a:solidFill>
              <a:ln w="12700">
                <a:noFill/>
                <a:miter lim="800000"/>
                <a:headEnd/>
                <a:tailEnd/>
              </a:ln>
            </p:spPr>
            <p:txBody>
              <a:bodyPr/>
              <a:lstStyle/>
              <a:p>
                <a:endParaRPr lang="es-ES"/>
              </a:p>
            </p:txBody>
          </p:sp>
          <p:sp>
            <p:nvSpPr>
              <p:cNvPr id="496" name="Rectangle 157"/>
              <p:cNvSpPr>
                <a:spLocks noChangeArrowheads="1"/>
              </p:cNvSpPr>
              <p:nvPr/>
            </p:nvSpPr>
            <p:spPr bwMode="auto">
              <a:xfrm>
                <a:off x="2404" y="1501"/>
                <a:ext cx="24" cy="8"/>
              </a:xfrm>
              <a:prstGeom prst="rect">
                <a:avLst/>
              </a:prstGeom>
              <a:solidFill>
                <a:srgbClr val="000000"/>
              </a:solidFill>
              <a:ln w="12700">
                <a:noFill/>
                <a:miter lim="800000"/>
                <a:headEnd/>
                <a:tailEnd/>
              </a:ln>
            </p:spPr>
            <p:txBody>
              <a:bodyPr/>
              <a:lstStyle/>
              <a:p>
                <a:endParaRPr lang="es-ES"/>
              </a:p>
            </p:txBody>
          </p:sp>
          <p:sp>
            <p:nvSpPr>
              <p:cNvPr id="497" name="Rectangle 158"/>
              <p:cNvSpPr>
                <a:spLocks noChangeArrowheads="1"/>
              </p:cNvSpPr>
              <p:nvPr/>
            </p:nvSpPr>
            <p:spPr bwMode="auto">
              <a:xfrm>
                <a:off x="2209" y="1490"/>
                <a:ext cx="49" cy="19"/>
              </a:xfrm>
              <a:prstGeom prst="rect">
                <a:avLst/>
              </a:prstGeom>
              <a:solidFill>
                <a:srgbClr val="000000"/>
              </a:solidFill>
              <a:ln w="12700">
                <a:noFill/>
                <a:miter lim="800000"/>
                <a:headEnd/>
                <a:tailEnd/>
              </a:ln>
            </p:spPr>
            <p:txBody>
              <a:bodyPr/>
              <a:lstStyle/>
              <a:p>
                <a:endParaRPr lang="es-ES"/>
              </a:p>
            </p:txBody>
          </p:sp>
          <p:sp>
            <p:nvSpPr>
              <p:cNvPr id="498" name="Rectangle 159"/>
              <p:cNvSpPr>
                <a:spLocks noChangeArrowheads="1"/>
              </p:cNvSpPr>
              <p:nvPr/>
            </p:nvSpPr>
            <p:spPr bwMode="auto">
              <a:xfrm>
                <a:off x="2287" y="1490"/>
                <a:ext cx="49" cy="19"/>
              </a:xfrm>
              <a:prstGeom prst="rect">
                <a:avLst/>
              </a:prstGeom>
              <a:solidFill>
                <a:srgbClr val="000000"/>
              </a:solidFill>
              <a:ln w="12700">
                <a:noFill/>
                <a:miter lim="800000"/>
                <a:headEnd/>
                <a:tailEnd/>
              </a:ln>
            </p:spPr>
            <p:txBody>
              <a:bodyPr/>
              <a:lstStyle/>
              <a:p>
                <a:endParaRPr lang="es-ES"/>
              </a:p>
            </p:txBody>
          </p:sp>
          <p:sp>
            <p:nvSpPr>
              <p:cNvPr id="499" name="Rectangle 160"/>
              <p:cNvSpPr>
                <a:spLocks noChangeArrowheads="1"/>
              </p:cNvSpPr>
              <p:nvPr/>
            </p:nvSpPr>
            <p:spPr bwMode="auto">
              <a:xfrm>
                <a:off x="2365" y="1490"/>
                <a:ext cx="49" cy="19"/>
              </a:xfrm>
              <a:prstGeom prst="rect">
                <a:avLst/>
              </a:prstGeom>
              <a:solidFill>
                <a:srgbClr val="000000"/>
              </a:solidFill>
              <a:ln w="12700">
                <a:noFill/>
                <a:miter lim="800000"/>
                <a:headEnd/>
                <a:tailEnd/>
              </a:ln>
            </p:spPr>
            <p:txBody>
              <a:bodyPr/>
              <a:lstStyle/>
              <a:p>
                <a:endParaRPr lang="es-ES"/>
              </a:p>
            </p:txBody>
          </p:sp>
          <p:sp>
            <p:nvSpPr>
              <p:cNvPr id="500" name="Rectangle 161"/>
              <p:cNvSpPr>
                <a:spLocks noChangeArrowheads="1"/>
              </p:cNvSpPr>
              <p:nvPr/>
            </p:nvSpPr>
            <p:spPr bwMode="auto">
              <a:xfrm>
                <a:off x="2200" y="1490"/>
                <a:ext cx="24" cy="11"/>
              </a:xfrm>
              <a:prstGeom prst="rect">
                <a:avLst/>
              </a:prstGeom>
              <a:solidFill>
                <a:srgbClr val="000000"/>
              </a:solidFill>
              <a:ln w="12700">
                <a:noFill/>
                <a:miter lim="800000"/>
                <a:headEnd/>
                <a:tailEnd/>
              </a:ln>
            </p:spPr>
            <p:txBody>
              <a:bodyPr/>
              <a:lstStyle/>
              <a:p>
                <a:endParaRPr lang="es-ES"/>
              </a:p>
            </p:txBody>
          </p:sp>
          <p:sp>
            <p:nvSpPr>
              <p:cNvPr id="501" name="Rectangle 162"/>
              <p:cNvSpPr>
                <a:spLocks noChangeArrowheads="1"/>
              </p:cNvSpPr>
              <p:nvPr/>
            </p:nvSpPr>
            <p:spPr bwMode="auto">
              <a:xfrm>
                <a:off x="2190" y="1482"/>
                <a:ext cx="19" cy="19"/>
              </a:xfrm>
              <a:prstGeom prst="rect">
                <a:avLst/>
              </a:prstGeom>
              <a:solidFill>
                <a:srgbClr val="000000"/>
              </a:solidFill>
              <a:ln w="12700">
                <a:noFill/>
                <a:miter lim="800000"/>
                <a:headEnd/>
                <a:tailEnd/>
              </a:ln>
            </p:spPr>
            <p:txBody>
              <a:bodyPr/>
              <a:lstStyle/>
              <a:p>
                <a:endParaRPr lang="es-ES"/>
              </a:p>
            </p:txBody>
          </p:sp>
          <p:sp>
            <p:nvSpPr>
              <p:cNvPr id="502" name="Rectangle 163"/>
              <p:cNvSpPr>
                <a:spLocks noChangeArrowheads="1"/>
              </p:cNvSpPr>
              <p:nvPr/>
            </p:nvSpPr>
            <p:spPr bwMode="auto">
              <a:xfrm>
                <a:off x="2175" y="1482"/>
                <a:ext cx="25" cy="8"/>
              </a:xfrm>
              <a:prstGeom prst="rect">
                <a:avLst/>
              </a:prstGeom>
              <a:solidFill>
                <a:srgbClr val="000000"/>
              </a:solidFill>
              <a:ln w="12700">
                <a:noFill/>
                <a:miter lim="800000"/>
                <a:headEnd/>
                <a:tailEnd/>
              </a:ln>
            </p:spPr>
            <p:txBody>
              <a:bodyPr/>
              <a:lstStyle/>
              <a:p>
                <a:endParaRPr lang="es-ES"/>
              </a:p>
            </p:txBody>
          </p:sp>
          <p:sp>
            <p:nvSpPr>
              <p:cNvPr id="503" name="Rectangle 164"/>
              <p:cNvSpPr>
                <a:spLocks noChangeArrowheads="1"/>
              </p:cNvSpPr>
              <p:nvPr/>
            </p:nvSpPr>
            <p:spPr bwMode="auto">
              <a:xfrm>
                <a:off x="2137" y="1474"/>
                <a:ext cx="48" cy="20"/>
              </a:xfrm>
              <a:prstGeom prst="rect">
                <a:avLst/>
              </a:prstGeom>
              <a:solidFill>
                <a:srgbClr val="000000"/>
              </a:solidFill>
              <a:ln w="12700">
                <a:noFill/>
                <a:miter lim="800000"/>
                <a:headEnd/>
                <a:tailEnd/>
              </a:ln>
            </p:spPr>
            <p:txBody>
              <a:bodyPr/>
              <a:lstStyle/>
              <a:p>
                <a:endParaRPr lang="es-ES"/>
              </a:p>
            </p:txBody>
          </p:sp>
          <p:sp>
            <p:nvSpPr>
              <p:cNvPr id="504" name="Rectangle 165"/>
              <p:cNvSpPr>
                <a:spLocks noChangeArrowheads="1"/>
              </p:cNvSpPr>
              <p:nvPr/>
            </p:nvSpPr>
            <p:spPr bwMode="auto">
              <a:xfrm>
                <a:off x="2122" y="1474"/>
                <a:ext cx="24" cy="8"/>
              </a:xfrm>
              <a:prstGeom prst="rect">
                <a:avLst/>
              </a:prstGeom>
              <a:solidFill>
                <a:srgbClr val="000000"/>
              </a:solidFill>
              <a:ln w="12700">
                <a:noFill/>
                <a:miter lim="800000"/>
                <a:headEnd/>
                <a:tailEnd/>
              </a:ln>
            </p:spPr>
            <p:txBody>
              <a:bodyPr/>
              <a:lstStyle/>
              <a:p>
                <a:endParaRPr lang="es-ES"/>
              </a:p>
            </p:txBody>
          </p:sp>
          <p:sp>
            <p:nvSpPr>
              <p:cNvPr id="505" name="Rectangle 166"/>
              <p:cNvSpPr>
                <a:spLocks noChangeArrowheads="1"/>
              </p:cNvSpPr>
              <p:nvPr/>
            </p:nvSpPr>
            <p:spPr bwMode="auto">
              <a:xfrm>
                <a:off x="1956" y="1466"/>
                <a:ext cx="49" cy="20"/>
              </a:xfrm>
              <a:prstGeom prst="rect">
                <a:avLst/>
              </a:prstGeom>
              <a:solidFill>
                <a:srgbClr val="000000"/>
              </a:solidFill>
              <a:ln w="12700">
                <a:noFill/>
                <a:miter lim="800000"/>
                <a:headEnd/>
                <a:tailEnd/>
              </a:ln>
            </p:spPr>
            <p:txBody>
              <a:bodyPr/>
              <a:lstStyle/>
              <a:p>
                <a:endParaRPr lang="es-ES"/>
              </a:p>
            </p:txBody>
          </p:sp>
          <p:sp>
            <p:nvSpPr>
              <p:cNvPr id="506" name="Rectangle 167"/>
              <p:cNvSpPr>
                <a:spLocks noChangeArrowheads="1"/>
              </p:cNvSpPr>
              <p:nvPr/>
            </p:nvSpPr>
            <p:spPr bwMode="auto">
              <a:xfrm>
                <a:off x="2034" y="1466"/>
                <a:ext cx="49" cy="20"/>
              </a:xfrm>
              <a:prstGeom prst="rect">
                <a:avLst/>
              </a:prstGeom>
              <a:solidFill>
                <a:srgbClr val="000000"/>
              </a:solidFill>
              <a:ln w="12700">
                <a:noFill/>
                <a:miter lim="800000"/>
                <a:headEnd/>
                <a:tailEnd/>
              </a:ln>
            </p:spPr>
            <p:txBody>
              <a:bodyPr/>
              <a:lstStyle/>
              <a:p>
                <a:endParaRPr lang="es-ES"/>
              </a:p>
            </p:txBody>
          </p:sp>
          <p:sp>
            <p:nvSpPr>
              <p:cNvPr id="507" name="Rectangle 168"/>
              <p:cNvSpPr>
                <a:spLocks noChangeArrowheads="1"/>
              </p:cNvSpPr>
              <p:nvPr/>
            </p:nvSpPr>
            <p:spPr bwMode="auto">
              <a:xfrm>
                <a:off x="2112" y="1466"/>
                <a:ext cx="25" cy="20"/>
              </a:xfrm>
              <a:prstGeom prst="rect">
                <a:avLst/>
              </a:prstGeom>
              <a:solidFill>
                <a:srgbClr val="000000"/>
              </a:solidFill>
              <a:ln w="12700">
                <a:noFill/>
                <a:miter lim="800000"/>
                <a:headEnd/>
                <a:tailEnd/>
              </a:ln>
            </p:spPr>
            <p:txBody>
              <a:bodyPr/>
              <a:lstStyle/>
              <a:p>
                <a:endParaRPr lang="es-ES"/>
              </a:p>
            </p:txBody>
          </p:sp>
          <p:sp>
            <p:nvSpPr>
              <p:cNvPr id="508" name="Rectangle 169"/>
              <p:cNvSpPr>
                <a:spLocks noChangeArrowheads="1"/>
              </p:cNvSpPr>
              <p:nvPr/>
            </p:nvSpPr>
            <p:spPr bwMode="auto">
              <a:xfrm>
                <a:off x="1942" y="1470"/>
                <a:ext cx="24" cy="4"/>
              </a:xfrm>
              <a:prstGeom prst="rect">
                <a:avLst/>
              </a:prstGeom>
              <a:solidFill>
                <a:srgbClr val="000000"/>
              </a:solidFill>
              <a:ln w="12700">
                <a:noFill/>
                <a:miter lim="800000"/>
                <a:headEnd/>
                <a:tailEnd/>
              </a:ln>
            </p:spPr>
            <p:txBody>
              <a:bodyPr/>
              <a:lstStyle/>
              <a:p>
                <a:endParaRPr lang="es-ES"/>
              </a:p>
            </p:txBody>
          </p:sp>
          <p:sp>
            <p:nvSpPr>
              <p:cNvPr id="509" name="Rectangle 170"/>
              <p:cNvSpPr>
                <a:spLocks noChangeArrowheads="1"/>
              </p:cNvSpPr>
              <p:nvPr/>
            </p:nvSpPr>
            <p:spPr bwMode="auto">
              <a:xfrm>
                <a:off x="1714" y="1458"/>
                <a:ext cx="48" cy="20"/>
              </a:xfrm>
              <a:prstGeom prst="rect">
                <a:avLst/>
              </a:prstGeom>
              <a:solidFill>
                <a:srgbClr val="000000"/>
              </a:solidFill>
              <a:ln w="12700">
                <a:noFill/>
                <a:miter lim="800000"/>
                <a:headEnd/>
                <a:tailEnd/>
              </a:ln>
            </p:spPr>
            <p:txBody>
              <a:bodyPr/>
              <a:lstStyle/>
              <a:p>
                <a:endParaRPr lang="es-ES"/>
              </a:p>
            </p:txBody>
          </p:sp>
          <p:sp>
            <p:nvSpPr>
              <p:cNvPr id="510" name="Rectangle 171"/>
              <p:cNvSpPr>
                <a:spLocks noChangeArrowheads="1"/>
              </p:cNvSpPr>
              <p:nvPr/>
            </p:nvSpPr>
            <p:spPr bwMode="auto">
              <a:xfrm>
                <a:off x="1792" y="1458"/>
                <a:ext cx="48" cy="20"/>
              </a:xfrm>
              <a:prstGeom prst="rect">
                <a:avLst/>
              </a:prstGeom>
              <a:solidFill>
                <a:srgbClr val="000000"/>
              </a:solidFill>
              <a:ln w="12700">
                <a:noFill/>
                <a:miter lim="800000"/>
                <a:headEnd/>
                <a:tailEnd/>
              </a:ln>
            </p:spPr>
            <p:txBody>
              <a:bodyPr/>
              <a:lstStyle/>
              <a:p>
                <a:endParaRPr lang="es-ES"/>
              </a:p>
            </p:txBody>
          </p:sp>
          <p:sp>
            <p:nvSpPr>
              <p:cNvPr id="511" name="Rectangle 172"/>
              <p:cNvSpPr>
                <a:spLocks noChangeArrowheads="1"/>
              </p:cNvSpPr>
              <p:nvPr/>
            </p:nvSpPr>
            <p:spPr bwMode="auto">
              <a:xfrm>
                <a:off x="1869" y="1458"/>
                <a:ext cx="49" cy="20"/>
              </a:xfrm>
              <a:prstGeom prst="rect">
                <a:avLst/>
              </a:prstGeom>
              <a:solidFill>
                <a:srgbClr val="000000"/>
              </a:solidFill>
              <a:ln w="12700">
                <a:noFill/>
                <a:miter lim="800000"/>
                <a:headEnd/>
                <a:tailEnd/>
              </a:ln>
            </p:spPr>
            <p:txBody>
              <a:bodyPr/>
              <a:lstStyle/>
              <a:p>
                <a:endParaRPr lang="es-ES"/>
              </a:p>
            </p:txBody>
          </p:sp>
          <p:sp>
            <p:nvSpPr>
              <p:cNvPr id="512" name="Rectangle 173"/>
              <p:cNvSpPr>
                <a:spLocks noChangeArrowheads="1"/>
              </p:cNvSpPr>
              <p:nvPr/>
            </p:nvSpPr>
            <p:spPr bwMode="auto">
              <a:xfrm>
                <a:off x="1947" y="1458"/>
                <a:ext cx="9" cy="20"/>
              </a:xfrm>
              <a:prstGeom prst="rect">
                <a:avLst/>
              </a:prstGeom>
              <a:solidFill>
                <a:srgbClr val="000000"/>
              </a:solidFill>
              <a:ln w="12700">
                <a:noFill/>
                <a:miter lim="800000"/>
                <a:headEnd/>
                <a:tailEnd/>
              </a:ln>
            </p:spPr>
            <p:txBody>
              <a:bodyPr/>
              <a:lstStyle/>
              <a:p>
                <a:endParaRPr lang="es-ES"/>
              </a:p>
            </p:txBody>
          </p:sp>
          <p:sp>
            <p:nvSpPr>
              <p:cNvPr id="513" name="Rectangle 174"/>
              <p:cNvSpPr>
                <a:spLocks noChangeArrowheads="1"/>
              </p:cNvSpPr>
              <p:nvPr/>
            </p:nvSpPr>
            <p:spPr bwMode="auto">
              <a:xfrm>
                <a:off x="1704" y="1462"/>
                <a:ext cx="25" cy="8"/>
              </a:xfrm>
              <a:prstGeom prst="rect">
                <a:avLst/>
              </a:prstGeom>
              <a:solidFill>
                <a:srgbClr val="000000"/>
              </a:solidFill>
              <a:ln w="12700">
                <a:noFill/>
                <a:miter lim="800000"/>
                <a:headEnd/>
                <a:tailEnd/>
              </a:ln>
            </p:spPr>
            <p:txBody>
              <a:bodyPr/>
              <a:lstStyle/>
              <a:p>
                <a:endParaRPr lang="es-ES"/>
              </a:p>
            </p:txBody>
          </p:sp>
          <p:sp>
            <p:nvSpPr>
              <p:cNvPr id="514" name="Rectangle 175"/>
              <p:cNvSpPr>
                <a:spLocks noChangeArrowheads="1"/>
              </p:cNvSpPr>
              <p:nvPr/>
            </p:nvSpPr>
            <p:spPr bwMode="auto">
              <a:xfrm>
                <a:off x="1709" y="1454"/>
                <a:ext cx="5" cy="20"/>
              </a:xfrm>
              <a:prstGeom prst="rect">
                <a:avLst/>
              </a:prstGeom>
              <a:solidFill>
                <a:srgbClr val="000000"/>
              </a:solidFill>
              <a:ln w="12700">
                <a:noFill/>
                <a:miter lim="800000"/>
                <a:headEnd/>
                <a:tailEnd/>
              </a:ln>
            </p:spPr>
            <p:txBody>
              <a:bodyPr/>
              <a:lstStyle/>
              <a:p>
                <a:endParaRPr lang="es-ES"/>
              </a:p>
            </p:txBody>
          </p:sp>
          <p:sp>
            <p:nvSpPr>
              <p:cNvPr id="515" name="Rectangle 176"/>
              <p:cNvSpPr>
                <a:spLocks noChangeArrowheads="1"/>
              </p:cNvSpPr>
              <p:nvPr/>
            </p:nvSpPr>
            <p:spPr bwMode="auto">
              <a:xfrm>
                <a:off x="1699" y="1458"/>
                <a:ext cx="25" cy="4"/>
              </a:xfrm>
              <a:prstGeom prst="rect">
                <a:avLst/>
              </a:prstGeom>
              <a:solidFill>
                <a:srgbClr val="000000"/>
              </a:solidFill>
              <a:ln w="12700">
                <a:noFill/>
                <a:miter lim="800000"/>
                <a:headEnd/>
                <a:tailEnd/>
              </a:ln>
            </p:spPr>
            <p:txBody>
              <a:bodyPr/>
              <a:lstStyle/>
              <a:p>
                <a:endParaRPr lang="es-ES"/>
              </a:p>
            </p:txBody>
          </p:sp>
          <p:sp>
            <p:nvSpPr>
              <p:cNvPr id="516" name="Rectangle 177"/>
              <p:cNvSpPr>
                <a:spLocks noChangeArrowheads="1"/>
              </p:cNvSpPr>
              <p:nvPr/>
            </p:nvSpPr>
            <p:spPr bwMode="auto">
              <a:xfrm>
                <a:off x="1675" y="1446"/>
                <a:ext cx="34" cy="20"/>
              </a:xfrm>
              <a:prstGeom prst="rect">
                <a:avLst/>
              </a:prstGeom>
              <a:solidFill>
                <a:srgbClr val="000000"/>
              </a:solidFill>
              <a:ln w="12700">
                <a:noFill/>
                <a:miter lim="800000"/>
                <a:headEnd/>
                <a:tailEnd/>
              </a:ln>
            </p:spPr>
            <p:txBody>
              <a:bodyPr/>
              <a:lstStyle/>
              <a:p>
                <a:endParaRPr lang="es-ES"/>
              </a:p>
            </p:txBody>
          </p:sp>
          <p:sp>
            <p:nvSpPr>
              <p:cNvPr id="517" name="Rectangle 178"/>
              <p:cNvSpPr>
                <a:spLocks noChangeArrowheads="1"/>
              </p:cNvSpPr>
              <p:nvPr/>
            </p:nvSpPr>
            <p:spPr bwMode="auto">
              <a:xfrm>
                <a:off x="1665" y="1451"/>
                <a:ext cx="24" cy="7"/>
              </a:xfrm>
              <a:prstGeom prst="rect">
                <a:avLst/>
              </a:prstGeom>
              <a:solidFill>
                <a:srgbClr val="000000"/>
              </a:solidFill>
              <a:ln w="12700">
                <a:noFill/>
                <a:miter lim="800000"/>
                <a:headEnd/>
                <a:tailEnd/>
              </a:ln>
            </p:spPr>
            <p:txBody>
              <a:bodyPr/>
              <a:lstStyle/>
              <a:p>
                <a:endParaRPr lang="es-ES"/>
              </a:p>
            </p:txBody>
          </p:sp>
          <p:sp>
            <p:nvSpPr>
              <p:cNvPr id="518" name="Rectangle 179"/>
              <p:cNvSpPr>
                <a:spLocks noChangeArrowheads="1"/>
              </p:cNvSpPr>
              <p:nvPr/>
            </p:nvSpPr>
            <p:spPr bwMode="auto">
              <a:xfrm>
                <a:off x="1543" y="1439"/>
                <a:ext cx="49" cy="19"/>
              </a:xfrm>
              <a:prstGeom prst="rect">
                <a:avLst/>
              </a:prstGeom>
              <a:solidFill>
                <a:srgbClr val="000000"/>
              </a:solidFill>
              <a:ln w="12700">
                <a:noFill/>
                <a:miter lim="800000"/>
                <a:headEnd/>
                <a:tailEnd/>
              </a:ln>
            </p:spPr>
            <p:txBody>
              <a:bodyPr/>
              <a:lstStyle/>
              <a:p>
                <a:endParaRPr lang="es-ES"/>
              </a:p>
            </p:txBody>
          </p:sp>
          <p:sp>
            <p:nvSpPr>
              <p:cNvPr id="519" name="Rectangle 180"/>
              <p:cNvSpPr>
                <a:spLocks noChangeArrowheads="1"/>
              </p:cNvSpPr>
              <p:nvPr/>
            </p:nvSpPr>
            <p:spPr bwMode="auto">
              <a:xfrm>
                <a:off x="1621" y="1439"/>
                <a:ext cx="49" cy="19"/>
              </a:xfrm>
              <a:prstGeom prst="rect">
                <a:avLst/>
              </a:prstGeom>
              <a:solidFill>
                <a:srgbClr val="000000"/>
              </a:solidFill>
              <a:ln w="12700">
                <a:noFill/>
                <a:miter lim="800000"/>
                <a:headEnd/>
                <a:tailEnd/>
              </a:ln>
            </p:spPr>
            <p:txBody>
              <a:bodyPr/>
              <a:lstStyle/>
              <a:p>
                <a:endParaRPr lang="es-ES"/>
              </a:p>
            </p:txBody>
          </p:sp>
          <p:sp>
            <p:nvSpPr>
              <p:cNvPr id="520" name="Rectangle 181"/>
              <p:cNvSpPr>
                <a:spLocks noChangeArrowheads="1"/>
              </p:cNvSpPr>
              <p:nvPr/>
            </p:nvSpPr>
            <p:spPr bwMode="auto">
              <a:xfrm>
                <a:off x="1534" y="1442"/>
                <a:ext cx="24" cy="9"/>
              </a:xfrm>
              <a:prstGeom prst="rect">
                <a:avLst/>
              </a:prstGeom>
              <a:solidFill>
                <a:srgbClr val="000000"/>
              </a:solidFill>
              <a:ln w="12700">
                <a:noFill/>
                <a:miter lim="800000"/>
                <a:headEnd/>
                <a:tailEnd/>
              </a:ln>
            </p:spPr>
            <p:txBody>
              <a:bodyPr/>
              <a:lstStyle/>
              <a:p>
                <a:endParaRPr lang="es-ES"/>
              </a:p>
            </p:txBody>
          </p:sp>
          <p:sp>
            <p:nvSpPr>
              <p:cNvPr id="521" name="Rectangle 182"/>
              <p:cNvSpPr>
                <a:spLocks noChangeArrowheads="1"/>
              </p:cNvSpPr>
              <p:nvPr/>
            </p:nvSpPr>
            <p:spPr bwMode="auto">
              <a:xfrm>
                <a:off x="1480" y="1434"/>
                <a:ext cx="49" cy="20"/>
              </a:xfrm>
              <a:prstGeom prst="rect">
                <a:avLst/>
              </a:prstGeom>
              <a:solidFill>
                <a:srgbClr val="000000"/>
              </a:solidFill>
              <a:ln w="12700">
                <a:noFill/>
                <a:miter lim="800000"/>
                <a:headEnd/>
                <a:tailEnd/>
              </a:ln>
            </p:spPr>
            <p:txBody>
              <a:bodyPr/>
              <a:lstStyle/>
              <a:p>
                <a:endParaRPr lang="es-ES"/>
              </a:p>
            </p:txBody>
          </p:sp>
          <p:sp>
            <p:nvSpPr>
              <p:cNvPr id="522" name="Rectangle 183"/>
              <p:cNvSpPr>
                <a:spLocks noChangeArrowheads="1"/>
              </p:cNvSpPr>
              <p:nvPr/>
            </p:nvSpPr>
            <p:spPr bwMode="auto">
              <a:xfrm>
                <a:off x="1466" y="1439"/>
                <a:ext cx="24" cy="3"/>
              </a:xfrm>
              <a:prstGeom prst="rect">
                <a:avLst/>
              </a:prstGeom>
              <a:solidFill>
                <a:srgbClr val="000000"/>
              </a:solidFill>
              <a:ln w="12700">
                <a:noFill/>
                <a:miter lim="800000"/>
                <a:headEnd/>
                <a:tailEnd/>
              </a:ln>
            </p:spPr>
            <p:txBody>
              <a:bodyPr/>
              <a:lstStyle/>
              <a:p>
                <a:endParaRPr lang="es-ES"/>
              </a:p>
            </p:txBody>
          </p:sp>
          <p:sp>
            <p:nvSpPr>
              <p:cNvPr id="523" name="Rectangle 184"/>
              <p:cNvSpPr>
                <a:spLocks noChangeArrowheads="1"/>
              </p:cNvSpPr>
              <p:nvPr/>
            </p:nvSpPr>
            <p:spPr bwMode="auto">
              <a:xfrm>
                <a:off x="1393" y="1431"/>
                <a:ext cx="49" cy="20"/>
              </a:xfrm>
              <a:prstGeom prst="rect">
                <a:avLst/>
              </a:prstGeom>
              <a:solidFill>
                <a:srgbClr val="000000"/>
              </a:solidFill>
              <a:ln w="12700">
                <a:noFill/>
                <a:miter lim="800000"/>
                <a:headEnd/>
                <a:tailEnd/>
              </a:ln>
            </p:spPr>
            <p:txBody>
              <a:bodyPr/>
              <a:lstStyle/>
              <a:p>
                <a:endParaRPr lang="es-ES"/>
              </a:p>
            </p:txBody>
          </p:sp>
          <p:sp>
            <p:nvSpPr>
              <p:cNvPr id="524" name="Rectangle 185"/>
              <p:cNvSpPr>
                <a:spLocks noChangeArrowheads="1"/>
              </p:cNvSpPr>
              <p:nvPr/>
            </p:nvSpPr>
            <p:spPr bwMode="auto">
              <a:xfrm>
                <a:off x="1471" y="1431"/>
                <a:ext cx="9" cy="20"/>
              </a:xfrm>
              <a:prstGeom prst="rect">
                <a:avLst/>
              </a:prstGeom>
              <a:solidFill>
                <a:srgbClr val="000000"/>
              </a:solidFill>
              <a:ln w="12700">
                <a:noFill/>
                <a:miter lim="800000"/>
                <a:headEnd/>
                <a:tailEnd/>
              </a:ln>
            </p:spPr>
            <p:txBody>
              <a:bodyPr/>
              <a:lstStyle/>
              <a:p>
                <a:endParaRPr lang="es-ES"/>
              </a:p>
            </p:txBody>
          </p:sp>
          <p:sp>
            <p:nvSpPr>
              <p:cNvPr id="525" name="Freeform 186"/>
              <p:cNvSpPr>
                <a:spLocks/>
              </p:cNvSpPr>
              <p:nvPr/>
            </p:nvSpPr>
            <p:spPr bwMode="auto">
              <a:xfrm>
                <a:off x="3779"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26" name="Freeform 187"/>
              <p:cNvSpPr>
                <a:spLocks/>
              </p:cNvSpPr>
              <p:nvPr/>
            </p:nvSpPr>
            <p:spPr bwMode="auto">
              <a:xfrm>
                <a:off x="3764" y="1663"/>
                <a:ext cx="30" cy="20"/>
              </a:xfrm>
              <a:custGeom>
                <a:avLst/>
                <a:gdLst>
                  <a:gd name="T0" fmla="*/ 12 w 47"/>
                  <a:gd name="T1" fmla="*/ 7 h 32"/>
                  <a:gd name="T2" fmla="*/ 0 w 47"/>
                  <a:gd name="T3" fmla="*/ 7 h 32"/>
                  <a:gd name="T4" fmla="*/ 6 w 47"/>
                  <a:gd name="T5" fmla="*/ 0 h 32"/>
                  <a:gd name="T6" fmla="*/ 12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27" name="Freeform 188"/>
              <p:cNvSpPr>
                <a:spLocks/>
              </p:cNvSpPr>
              <p:nvPr/>
            </p:nvSpPr>
            <p:spPr bwMode="auto">
              <a:xfrm>
                <a:off x="3721"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28" name="Freeform 189"/>
              <p:cNvSpPr>
                <a:spLocks/>
              </p:cNvSpPr>
              <p:nvPr/>
            </p:nvSpPr>
            <p:spPr bwMode="auto">
              <a:xfrm>
                <a:off x="3692"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29" name="Freeform 190"/>
              <p:cNvSpPr>
                <a:spLocks/>
              </p:cNvSpPr>
              <p:nvPr/>
            </p:nvSpPr>
            <p:spPr bwMode="auto">
              <a:xfrm>
                <a:off x="3677"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30" name="Freeform 191"/>
              <p:cNvSpPr>
                <a:spLocks/>
              </p:cNvSpPr>
              <p:nvPr/>
            </p:nvSpPr>
            <p:spPr bwMode="auto">
              <a:xfrm>
                <a:off x="3663"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31" name="Freeform 192"/>
              <p:cNvSpPr>
                <a:spLocks/>
              </p:cNvSpPr>
              <p:nvPr/>
            </p:nvSpPr>
            <p:spPr bwMode="auto">
              <a:xfrm>
                <a:off x="3643"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32" name="Freeform 193"/>
              <p:cNvSpPr>
                <a:spLocks/>
              </p:cNvSpPr>
              <p:nvPr/>
            </p:nvSpPr>
            <p:spPr bwMode="auto">
              <a:xfrm>
                <a:off x="3638"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33" name="Freeform 194"/>
              <p:cNvSpPr>
                <a:spLocks/>
              </p:cNvSpPr>
              <p:nvPr/>
            </p:nvSpPr>
            <p:spPr bwMode="auto">
              <a:xfrm>
                <a:off x="3604"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34" name="Freeform 195"/>
              <p:cNvSpPr>
                <a:spLocks/>
              </p:cNvSpPr>
              <p:nvPr/>
            </p:nvSpPr>
            <p:spPr bwMode="auto">
              <a:xfrm>
                <a:off x="3600"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35" name="Freeform 196"/>
              <p:cNvSpPr>
                <a:spLocks/>
              </p:cNvSpPr>
              <p:nvPr/>
            </p:nvSpPr>
            <p:spPr bwMode="auto">
              <a:xfrm>
                <a:off x="3590"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36" name="Freeform 197"/>
              <p:cNvSpPr>
                <a:spLocks/>
              </p:cNvSpPr>
              <p:nvPr/>
            </p:nvSpPr>
            <p:spPr bwMode="auto">
              <a:xfrm>
                <a:off x="3551"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37" name="Freeform 198"/>
              <p:cNvSpPr>
                <a:spLocks/>
              </p:cNvSpPr>
              <p:nvPr/>
            </p:nvSpPr>
            <p:spPr bwMode="auto">
              <a:xfrm>
                <a:off x="3517"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38" name="Freeform 199"/>
              <p:cNvSpPr>
                <a:spLocks/>
              </p:cNvSpPr>
              <p:nvPr/>
            </p:nvSpPr>
            <p:spPr bwMode="auto">
              <a:xfrm>
                <a:off x="3497" y="1663"/>
                <a:ext cx="30" cy="20"/>
              </a:xfrm>
              <a:custGeom>
                <a:avLst/>
                <a:gdLst>
                  <a:gd name="T0" fmla="*/ 12 w 47"/>
                  <a:gd name="T1" fmla="*/ 7 h 32"/>
                  <a:gd name="T2" fmla="*/ 0 w 47"/>
                  <a:gd name="T3" fmla="*/ 7 h 32"/>
                  <a:gd name="T4" fmla="*/ 6 w 47"/>
                  <a:gd name="T5" fmla="*/ 0 h 32"/>
                  <a:gd name="T6" fmla="*/ 12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39" name="Freeform 200"/>
              <p:cNvSpPr>
                <a:spLocks/>
              </p:cNvSpPr>
              <p:nvPr/>
            </p:nvSpPr>
            <p:spPr bwMode="auto">
              <a:xfrm>
                <a:off x="3473"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40" name="Freeform 201"/>
              <p:cNvSpPr>
                <a:spLocks/>
              </p:cNvSpPr>
              <p:nvPr/>
            </p:nvSpPr>
            <p:spPr bwMode="auto">
              <a:xfrm>
                <a:off x="3439"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41" name="Freeform 202"/>
              <p:cNvSpPr>
                <a:spLocks/>
              </p:cNvSpPr>
              <p:nvPr/>
            </p:nvSpPr>
            <p:spPr bwMode="auto">
              <a:xfrm>
                <a:off x="3434"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42" name="Freeform 203"/>
              <p:cNvSpPr>
                <a:spLocks/>
              </p:cNvSpPr>
              <p:nvPr/>
            </p:nvSpPr>
            <p:spPr bwMode="auto">
              <a:xfrm>
                <a:off x="3414" y="1663"/>
                <a:ext cx="30" cy="20"/>
              </a:xfrm>
              <a:custGeom>
                <a:avLst/>
                <a:gdLst>
                  <a:gd name="T0" fmla="*/ 12 w 47"/>
                  <a:gd name="T1" fmla="*/ 7 h 32"/>
                  <a:gd name="T2" fmla="*/ 0 w 47"/>
                  <a:gd name="T3" fmla="*/ 7 h 32"/>
                  <a:gd name="T4" fmla="*/ 6 w 47"/>
                  <a:gd name="T5" fmla="*/ 0 h 32"/>
                  <a:gd name="T6" fmla="*/ 12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43" name="Freeform 204"/>
              <p:cNvSpPr>
                <a:spLocks/>
              </p:cNvSpPr>
              <p:nvPr/>
            </p:nvSpPr>
            <p:spPr bwMode="auto">
              <a:xfrm>
                <a:off x="3410"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44" name="Freeform 205"/>
              <p:cNvSpPr>
                <a:spLocks/>
              </p:cNvSpPr>
              <p:nvPr/>
            </p:nvSpPr>
            <p:spPr bwMode="auto">
              <a:xfrm>
                <a:off x="3376"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45" name="Freeform 206"/>
              <p:cNvSpPr>
                <a:spLocks/>
              </p:cNvSpPr>
              <p:nvPr/>
            </p:nvSpPr>
            <p:spPr bwMode="auto">
              <a:xfrm>
                <a:off x="3376"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46" name="Freeform 207"/>
              <p:cNvSpPr>
                <a:spLocks/>
              </p:cNvSpPr>
              <p:nvPr/>
            </p:nvSpPr>
            <p:spPr bwMode="auto">
              <a:xfrm>
                <a:off x="3371"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47" name="Freeform 208"/>
              <p:cNvSpPr>
                <a:spLocks/>
              </p:cNvSpPr>
              <p:nvPr/>
            </p:nvSpPr>
            <p:spPr bwMode="auto">
              <a:xfrm>
                <a:off x="3366"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48" name="Freeform 209"/>
              <p:cNvSpPr>
                <a:spLocks/>
              </p:cNvSpPr>
              <p:nvPr/>
            </p:nvSpPr>
            <p:spPr bwMode="auto">
              <a:xfrm>
                <a:off x="3366"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49" name="Freeform 210"/>
              <p:cNvSpPr>
                <a:spLocks/>
              </p:cNvSpPr>
              <p:nvPr/>
            </p:nvSpPr>
            <p:spPr bwMode="auto">
              <a:xfrm>
                <a:off x="3342"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550" name="Freeform 211"/>
              <p:cNvSpPr>
                <a:spLocks/>
              </p:cNvSpPr>
              <p:nvPr/>
            </p:nvSpPr>
            <p:spPr bwMode="auto">
              <a:xfrm>
                <a:off x="3317"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51" name="Freeform 212"/>
              <p:cNvSpPr>
                <a:spLocks/>
              </p:cNvSpPr>
              <p:nvPr/>
            </p:nvSpPr>
            <p:spPr bwMode="auto">
              <a:xfrm>
                <a:off x="3317"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552" name="Freeform 213"/>
              <p:cNvSpPr>
                <a:spLocks/>
              </p:cNvSpPr>
              <p:nvPr/>
            </p:nvSpPr>
            <p:spPr bwMode="auto">
              <a:xfrm>
                <a:off x="3313" y="1663"/>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grpSp>
            <p:nvGrpSpPr>
              <p:cNvPr id="553" name="Group 214"/>
              <p:cNvGrpSpPr>
                <a:grpSpLocks/>
              </p:cNvGrpSpPr>
              <p:nvPr/>
            </p:nvGrpSpPr>
            <p:grpSpPr bwMode="auto">
              <a:xfrm>
                <a:off x="1687" y="1481"/>
                <a:ext cx="1619" cy="206"/>
                <a:chOff x="1162" y="1137"/>
                <a:chExt cx="2621" cy="331"/>
              </a:xfrm>
            </p:grpSpPr>
            <p:sp>
              <p:nvSpPr>
                <p:cNvPr id="848" name="Freeform 215"/>
                <p:cNvSpPr>
                  <a:spLocks/>
                </p:cNvSpPr>
                <p:nvPr/>
              </p:nvSpPr>
              <p:spPr bwMode="auto">
                <a:xfrm>
                  <a:off x="3736"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49" name="Freeform 216"/>
                <p:cNvSpPr>
                  <a:spLocks/>
                </p:cNvSpPr>
                <p:nvPr/>
              </p:nvSpPr>
              <p:spPr bwMode="auto">
                <a:xfrm>
                  <a:off x="3712"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50" name="Freeform 217"/>
                <p:cNvSpPr>
                  <a:spLocks/>
                </p:cNvSpPr>
                <p:nvPr/>
              </p:nvSpPr>
              <p:spPr bwMode="auto">
                <a:xfrm>
                  <a:off x="3696" y="1436"/>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851" name="Freeform 218"/>
                <p:cNvSpPr>
                  <a:spLocks/>
                </p:cNvSpPr>
                <p:nvPr/>
              </p:nvSpPr>
              <p:spPr bwMode="auto">
                <a:xfrm>
                  <a:off x="3689"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52" name="Freeform 219"/>
                <p:cNvSpPr>
                  <a:spLocks/>
                </p:cNvSpPr>
                <p:nvPr/>
              </p:nvSpPr>
              <p:spPr bwMode="auto">
                <a:xfrm>
                  <a:off x="3673"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53" name="Freeform 220"/>
                <p:cNvSpPr>
                  <a:spLocks/>
                </p:cNvSpPr>
                <p:nvPr/>
              </p:nvSpPr>
              <p:spPr bwMode="auto">
                <a:xfrm>
                  <a:off x="3649"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54" name="Freeform 221"/>
                <p:cNvSpPr>
                  <a:spLocks/>
                </p:cNvSpPr>
                <p:nvPr/>
              </p:nvSpPr>
              <p:spPr bwMode="auto">
                <a:xfrm>
                  <a:off x="3642"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55" name="Freeform 222"/>
                <p:cNvSpPr>
                  <a:spLocks/>
                </p:cNvSpPr>
                <p:nvPr/>
              </p:nvSpPr>
              <p:spPr bwMode="auto">
                <a:xfrm>
                  <a:off x="3634"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56" name="Freeform 223"/>
                <p:cNvSpPr>
                  <a:spLocks/>
                </p:cNvSpPr>
                <p:nvPr/>
              </p:nvSpPr>
              <p:spPr bwMode="auto">
                <a:xfrm>
                  <a:off x="3571"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57" name="Freeform 224"/>
                <p:cNvSpPr>
                  <a:spLocks/>
                </p:cNvSpPr>
                <p:nvPr/>
              </p:nvSpPr>
              <p:spPr bwMode="auto">
                <a:xfrm>
                  <a:off x="3547"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58" name="Freeform 225"/>
                <p:cNvSpPr>
                  <a:spLocks/>
                </p:cNvSpPr>
                <p:nvPr/>
              </p:nvSpPr>
              <p:spPr bwMode="auto">
                <a:xfrm>
                  <a:off x="3508"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59" name="Freeform 226"/>
                <p:cNvSpPr>
                  <a:spLocks/>
                </p:cNvSpPr>
                <p:nvPr/>
              </p:nvSpPr>
              <p:spPr bwMode="auto">
                <a:xfrm>
                  <a:off x="3500"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60" name="Freeform 227"/>
                <p:cNvSpPr>
                  <a:spLocks/>
                </p:cNvSpPr>
                <p:nvPr/>
              </p:nvSpPr>
              <p:spPr bwMode="auto">
                <a:xfrm>
                  <a:off x="3500"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61" name="Freeform 228"/>
                <p:cNvSpPr>
                  <a:spLocks/>
                </p:cNvSpPr>
                <p:nvPr/>
              </p:nvSpPr>
              <p:spPr bwMode="auto">
                <a:xfrm>
                  <a:off x="3492" y="1436"/>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862" name="Freeform 229"/>
                <p:cNvSpPr>
                  <a:spLocks/>
                </p:cNvSpPr>
                <p:nvPr/>
              </p:nvSpPr>
              <p:spPr bwMode="auto">
                <a:xfrm>
                  <a:off x="3492" y="1436"/>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863" name="Freeform 230"/>
                <p:cNvSpPr>
                  <a:spLocks/>
                </p:cNvSpPr>
                <p:nvPr/>
              </p:nvSpPr>
              <p:spPr bwMode="auto">
                <a:xfrm>
                  <a:off x="3485"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64" name="Freeform 231"/>
                <p:cNvSpPr>
                  <a:spLocks/>
                </p:cNvSpPr>
                <p:nvPr/>
              </p:nvSpPr>
              <p:spPr bwMode="auto">
                <a:xfrm>
                  <a:off x="3477"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65" name="Freeform 232"/>
                <p:cNvSpPr>
                  <a:spLocks/>
                </p:cNvSpPr>
                <p:nvPr/>
              </p:nvSpPr>
              <p:spPr bwMode="auto">
                <a:xfrm>
                  <a:off x="3453"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66" name="Freeform 233"/>
                <p:cNvSpPr>
                  <a:spLocks/>
                </p:cNvSpPr>
                <p:nvPr/>
              </p:nvSpPr>
              <p:spPr bwMode="auto">
                <a:xfrm>
                  <a:off x="3438"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67" name="Freeform 234"/>
                <p:cNvSpPr>
                  <a:spLocks/>
                </p:cNvSpPr>
                <p:nvPr/>
              </p:nvSpPr>
              <p:spPr bwMode="auto">
                <a:xfrm>
                  <a:off x="3422"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68" name="Freeform 235"/>
                <p:cNvSpPr>
                  <a:spLocks/>
                </p:cNvSpPr>
                <p:nvPr/>
              </p:nvSpPr>
              <p:spPr bwMode="auto">
                <a:xfrm>
                  <a:off x="3422"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69" name="Freeform 236"/>
                <p:cNvSpPr>
                  <a:spLocks/>
                </p:cNvSpPr>
                <p:nvPr/>
              </p:nvSpPr>
              <p:spPr bwMode="auto">
                <a:xfrm>
                  <a:off x="3406"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70" name="Freeform 237"/>
                <p:cNvSpPr>
                  <a:spLocks/>
                </p:cNvSpPr>
                <p:nvPr/>
              </p:nvSpPr>
              <p:spPr bwMode="auto">
                <a:xfrm>
                  <a:off x="3406"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71" name="Freeform 238"/>
                <p:cNvSpPr>
                  <a:spLocks/>
                </p:cNvSpPr>
                <p:nvPr/>
              </p:nvSpPr>
              <p:spPr bwMode="auto">
                <a:xfrm>
                  <a:off x="3398"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72" name="Freeform 239"/>
                <p:cNvSpPr>
                  <a:spLocks/>
                </p:cNvSpPr>
                <p:nvPr/>
              </p:nvSpPr>
              <p:spPr bwMode="auto">
                <a:xfrm>
                  <a:off x="3398" y="143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73" name="Freeform 240"/>
                <p:cNvSpPr>
                  <a:spLocks/>
                </p:cNvSpPr>
                <p:nvPr/>
              </p:nvSpPr>
              <p:spPr bwMode="auto">
                <a:xfrm>
                  <a:off x="3390" y="1436"/>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874" name="Freeform 241"/>
                <p:cNvSpPr>
                  <a:spLocks/>
                </p:cNvSpPr>
                <p:nvPr/>
              </p:nvSpPr>
              <p:spPr bwMode="auto">
                <a:xfrm>
                  <a:off x="3367" y="143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75" name="Freeform 242"/>
                <p:cNvSpPr>
                  <a:spLocks/>
                </p:cNvSpPr>
                <p:nvPr/>
              </p:nvSpPr>
              <p:spPr bwMode="auto">
                <a:xfrm>
                  <a:off x="3304"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76" name="Freeform 243"/>
                <p:cNvSpPr>
                  <a:spLocks/>
                </p:cNvSpPr>
                <p:nvPr/>
              </p:nvSpPr>
              <p:spPr bwMode="auto">
                <a:xfrm>
                  <a:off x="3265"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77" name="Freeform 244"/>
                <p:cNvSpPr>
                  <a:spLocks/>
                </p:cNvSpPr>
                <p:nvPr/>
              </p:nvSpPr>
              <p:spPr bwMode="auto">
                <a:xfrm>
                  <a:off x="3257"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78" name="Freeform 245"/>
                <p:cNvSpPr>
                  <a:spLocks/>
                </p:cNvSpPr>
                <p:nvPr/>
              </p:nvSpPr>
              <p:spPr bwMode="auto">
                <a:xfrm>
                  <a:off x="3249"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79" name="Freeform 246"/>
                <p:cNvSpPr>
                  <a:spLocks/>
                </p:cNvSpPr>
                <p:nvPr/>
              </p:nvSpPr>
              <p:spPr bwMode="auto">
                <a:xfrm>
                  <a:off x="3234"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80" name="Freeform 247"/>
                <p:cNvSpPr>
                  <a:spLocks/>
                </p:cNvSpPr>
                <p:nvPr/>
              </p:nvSpPr>
              <p:spPr bwMode="auto">
                <a:xfrm>
                  <a:off x="3226"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81" name="Freeform 248"/>
                <p:cNvSpPr>
                  <a:spLocks/>
                </p:cNvSpPr>
                <p:nvPr/>
              </p:nvSpPr>
              <p:spPr bwMode="auto">
                <a:xfrm>
                  <a:off x="3218"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82" name="Freeform 249"/>
                <p:cNvSpPr>
                  <a:spLocks/>
                </p:cNvSpPr>
                <p:nvPr/>
              </p:nvSpPr>
              <p:spPr bwMode="auto">
                <a:xfrm>
                  <a:off x="3210"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83" name="Freeform 250"/>
                <p:cNvSpPr>
                  <a:spLocks/>
                </p:cNvSpPr>
                <p:nvPr/>
              </p:nvSpPr>
              <p:spPr bwMode="auto">
                <a:xfrm>
                  <a:off x="3202"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84" name="Freeform 251"/>
                <p:cNvSpPr>
                  <a:spLocks/>
                </p:cNvSpPr>
                <p:nvPr/>
              </p:nvSpPr>
              <p:spPr bwMode="auto">
                <a:xfrm>
                  <a:off x="3194"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85" name="Freeform 252"/>
                <p:cNvSpPr>
                  <a:spLocks/>
                </p:cNvSpPr>
                <p:nvPr/>
              </p:nvSpPr>
              <p:spPr bwMode="auto">
                <a:xfrm>
                  <a:off x="3194"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86" name="Freeform 253"/>
                <p:cNvSpPr>
                  <a:spLocks/>
                </p:cNvSpPr>
                <p:nvPr/>
              </p:nvSpPr>
              <p:spPr bwMode="auto">
                <a:xfrm>
                  <a:off x="3186" y="1309"/>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887" name="Freeform 254"/>
                <p:cNvSpPr>
                  <a:spLocks/>
                </p:cNvSpPr>
                <p:nvPr/>
              </p:nvSpPr>
              <p:spPr bwMode="auto">
                <a:xfrm>
                  <a:off x="3171"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88" name="Freeform 255"/>
                <p:cNvSpPr>
                  <a:spLocks/>
                </p:cNvSpPr>
                <p:nvPr/>
              </p:nvSpPr>
              <p:spPr bwMode="auto">
                <a:xfrm>
                  <a:off x="3163"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89" name="Freeform 256"/>
                <p:cNvSpPr>
                  <a:spLocks/>
                </p:cNvSpPr>
                <p:nvPr/>
              </p:nvSpPr>
              <p:spPr bwMode="auto">
                <a:xfrm>
                  <a:off x="3155"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90" name="Freeform 257"/>
                <p:cNvSpPr>
                  <a:spLocks/>
                </p:cNvSpPr>
                <p:nvPr/>
              </p:nvSpPr>
              <p:spPr bwMode="auto">
                <a:xfrm>
                  <a:off x="3147"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91" name="Freeform 258"/>
                <p:cNvSpPr>
                  <a:spLocks/>
                </p:cNvSpPr>
                <p:nvPr/>
              </p:nvSpPr>
              <p:spPr bwMode="auto">
                <a:xfrm>
                  <a:off x="3124"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92" name="Freeform 259"/>
                <p:cNvSpPr>
                  <a:spLocks/>
                </p:cNvSpPr>
                <p:nvPr/>
              </p:nvSpPr>
              <p:spPr bwMode="auto">
                <a:xfrm>
                  <a:off x="3124"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93" name="Freeform 260"/>
                <p:cNvSpPr>
                  <a:spLocks/>
                </p:cNvSpPr>
                <p:nvPr/>
              </p:nvSpPr>
              <p:spPr bwMode="auto">
                <a:xfrm>
                  <a:off x="3116"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894" name="Freeform 261"/>
                <p:cNvSpPr>
                  <a:spLocks/>
                </p:cNvSpPr>
                <p:nvPr/>
              </p:nvSpPr>
              <p:spPr bwMode="auto">
                <a:xfrm>
                  <a:off x="3108"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95" name="Freeform 262"/>
                <p:cNvSpPr>
                  <a:spLocks/>
                </p:cNvSpPr>
                <p:nvPr/>
              </p:nvSpPr>
              <p:spPr bwMode="auto">
                <a:xfrm>
                  <a:off x="3100"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96" name="Freeform 263"/>
                <p:cNvSpPr>
                  <a:spLocks/>
                </p:cNvSpPr>
                <p:nvPr/>
              </p:nvSpPr>
              <p:spPr bwMode="auto">
                <a:xfrm>
                  <a:off x="3100"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897" name="Freeform 264"/>
                <p:cNvSpPr>
                  <a:spLocks/>
                </p:cNvSpPr>
                <p:nvPr/>
              </p:nvSpPr>
              <p:spPr bwMode="auto">
                <a:xfrm>
                  <a:off x="3084" y="1309"/>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898" name="Freeform 265"/>
                <p:cNvSpPr>
                  <a:spLocks/>
                </p:cNvSpPr>
                <p:nvPr/>
              </p:nvSpPr>
              <p:spPr bwMode="auto">
                <a:xfrm>
                  <a:off x="3084" y="1309"/>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899" name="Freeform 266"/>
                <p:cNvSpPr>
                  <a:spLocks/>
                </p:cNvSpPr>
                <p:nvPr/>
              </p:nvSpPr>
              <p:spPr bwMode="auto">
                <a:xfrm>
                  <a:off x="3077"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00" name="Freeform 267"/>
                <p:cNvSpPr>
                  <a:spLocks/>
                </p:cNvSpPr>
                <p:nvPr/>
              </p:nvSpPr>
              <p:spPr bwMode="auto">
                <a:xfrm>
                  <a:off x="3077"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01" name="Freeform 268"/>
                <p:cNvSpPr>
                  <a:spLocks/>
                </p:cNvSpPr>
                <p:nvPr/>
              </p:nvSpPr>
              <p:spPr bwMode="auto">
                <a:xfrm>
                  <a:off x="3069"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02" name="Freeform 269"/>
                <p:cNvSpPr>
                  <a:spLocks/>
                </p:cNvSpPr>
                <p:nvPr/>
              </p:nvSpPr>
              <p:spPr bwMode="auto">
                <a:xfrm>
                  <a:off x="3061"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03" name="Freeform 270"/>
                <p:cNvSpPr>
                  <a:spLocks/>
                </p:cNvSpPr>
                <p:nvPr/>
              </p:nvSpPr>
              <p:spPr bwMode="auto">
                <a:xfrm>
                  <a:off x="3061"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04" name="Freeform 271"/>
                <p:cNvSpPr>
                  <a:spLocks/>
                </p:cNvSpPr>
                <p:nvPr/>
              </p:nvSpPr>
              <p:spPr bwMode="auto">
                <a:xfrm>
                  <a:off x="3037"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05" name="Freeform 272"/>
                <p:cNvSpPr>
                  <a:spLocks/>
                </p:cNvSpPr>
                <p:nvPr/>
              </p:nvSpPr>
              <p:spPr bwMode="auto">
                <a:xfrm>
                  <a:off x="3030"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06" name="Freeform 273"/>
                <p:cNvSpPr>
                  <a:spLocks/>
                </p:cNvSpPr>
                <p:nvPr/>
              </p:nvSpPr>
              <p:spPr bwMode="auto">
                <a:xfrm>
                  <a:off x="3014"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07" name="Freeform 274"/>
                <p:cNvSpPr>
                  <a:spLocks/>
                </p:cNvSpPr>
                <p:nvPr/>
              </p:nvSpPr>
              <p:spPr bwMode="auto">
                <a:xfrm>
                  <a:off x="2967"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08" name="Freeform 275"/>
                <p:cNvSpPr>
                  <a:spLocks/>
                </p:cNvSpPr>
                <p:nvPr/>
              </p:nvSpPr>
              <p:spPr bwMode="auto">
                <a:xfrm>
                  <a:off x="2951"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09" name="Freeform 276"/>
                <p:cNvSpPr>
                  <a:spLocks/>
                </p:cNvSpPr>
                <p:nvPr/>
              </p:nvSpPr>
              <p:spPr bwMode="auto">
                <a:xfrm>
                  <a:off x="2951"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10" name="Freeform 277"/>
                <p:cNvSpPr>
                  <a:spLocks/>
                </p:cNvSpPr>
                <p:nvPr/>
              </p:nvSpPr>
              <p:spPr bwMode="auto">
                <a:xfrm>
                  <a:off x="2935"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11" name="Freeform 278"/>
                <p:cNvSpPr>
                  <a:spLocks/>
                </p:cNvSpPr>
                <p:nvPr/>
              </p:nvSpPr>
              <p:spPr bwMode="auto">
                <a:xfrm>
                  <a:off x="2912"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12" name="Freeform 279"/>
                <p:cNvSpPr>
                  <a:spLocks/>
                </p:cNvSpPr>
                <p:nvPr/>
              </p:nvSpPr>
              <p:spPr bwMode="auto">
                <a:xfrm>
                  <a:off x="2904"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13" name="Freeform 280"/>
                <p:cNvSpPr>
                  <a:spLocks/>
                </p:cNvSpPr>
                <p:nvPr/>
              </p:nvSpPr>
              <p:spPr bwMode="auto">
                <a:xfrm>
                  <a:off x="2880" y="1309"/>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914" name="Freeform 281"/>
                <p:cNvSpPr>
                  <a:spLocks/>
                </p:cNvSpPr>
                <p:nvPr/>
              </p:nvSpPr>
              <p:spPr bwMode="auto">
                <a:xfrm>
                  <a:off x="2857"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15" name="Freeform 282"/>
                <p:cNvSpPr>
                  <a:spLocks/>
                </p:cNvSpPr>
                <p:nvPr/>
              </p:nvSpPr>
              <p:spPr bwMode="auto">
                <a:xfrm>
                  <a:off x="2818"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16" name="Freeform 283"/>
                <p:cNvSpPr>
                  <a:spLocks/>
                </p:cNvSpPr>
                <p:nvPr/>
              </p:nvSpPr>
              <p:spPr bwMode="auto">
                <a:xfrm>
                  <a:off x="2818"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17" name="Freeform 284"/>
                <p:cNvSpPr>
                  <a:spLocks/>
                </p:cNvSpPr>
                <p:nvPr/>
              </p:nvSpPr>
              <p:spPr bwMode="auto">
                <a:xfrm>
                  <a:off x="2810"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18" name="Freeform 285"/>
                <p:cNvSpPr>
                  <a:spLocks/>
                </p:cNvSpPr>
                <p:nvPr/>
              </p:nvSpPr>
              <p:spPr bwMode="auto">
                <a:xfrm>
                  <a:off x="2731"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19" name="Freeform 286"/>
                <p:cNvSpPr>
                  <a:spLocks/>
                </p:cNvSpPr>
                <p:nvPr/>
              </p:nvSpPr>
              <p:spPr bwMode="auto">
                <a:xfrm>
                  <a:off x="2723" y="1309"/>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920" name="Freeform 287"/>
                <p:cNvSpPr>
                  <a:spLocks/>
                </p:cNvSpPr>
                <p:nvPr/>
              </p:nvSpPr>
              <p:spPr bwMode="auto">
                <a:xfrm>
                  <a:off x="2708"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21" name="Freeform 288"/>
                <p:cNvSpPr>
                  <a:spLocks/>
                </p:cNvSpPr>
                <p:nvPr/>
              </p:nvSpPr>
              <p:spPr bwMode="auto">
                <a:xfrm>
                  <a:off x="2700"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22" name="Freeform 289"/>
                <p:cNvSpPr>
                  <a:spLocks/>
                </p:cNvSpPr>
                <p:nvPr/>
              </p:nvSpPr>
              <p:spPr bwMode="auto">
                <a:xfrm>
                  <a:off x="2676"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23" name="Freeform 290"/>
                <p:cNvSpPr>
                  <a:spLocks/>
                </p:cNvSpPr>
                <p:nvPr/>
              </p:nvSpPr>
              <p:spPr bwMode="auto">
                <a:xfrm>
                  <a:off x="2661"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24" name="Freeform 291"/>
                <p:cNvSpPr>
                  <a:spLocks/>
                </p:cNvSpPr>
                <p:nvPr/>
              </p:nvSpPr>
              <p:spPr bwMode="auto">
                <a:xfrm>
                  <a:off x="2653" y="130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25" name="Freeform 292"/>
                <p:cNvSpPr>
                  <a:spLocks/>
                </p:cNvSpPr>
                <p:nvPr/>
              </p:nvSpPr>
              <p:spPr bwMode="auto">
                <a:xfrm>
                  <a:off x="2645"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26" name="Freeform 293"/>
                <p:cNvSpPr>
                  <a:spLocks/>
                </p:cNvSpPr>
                <p:nvPr/>
              </p:nvSpPr>
              <p:spPr bwMode="auto">
                <a:xfrm>
                  <a:off x="2645"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27" name="Freeform 294"/>
                <p:cNvSpPr>
                  <a:spLocks/>
                </p:cNvSpPr>
                <p:nvPr/>
              </p:nvSpPr>
              <p:spPr bwMode="auto">
                <a:xfrm>
                  <a:off x="2637" y="130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28" name="Freeform 295"/>
                <p:cNvSpPr>
                  <a:spLocks/>
                </p:cNvSpPr>
                <p:nvPr/>
              </p:nvSpPr>
              <p:spPr bwMode="auto">
                <a:xfrm>
                  <a:off x="2629" y="1290"/>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29" name="Freeform 296"/>
                <p:cNvSpPr>
                  <a:spLocks/>
                </p:cNvSpPr>
                <p:nvPr/>
              </p:nvSpPr>
              <p:spPr bwMode="auto">
                <a:xfrm>
                  <a:off x="2621" y="1290"/>
                  <a:ext cx="48" cy="31"/>
                </a:xfrm>
                <a:custGeom>
                  <a:avLst/>
                  <a:gdLst>
                    <a:gd name="T0" fmla="*/ 48 w 48"/>
                    <a:gd name="T1" fmla="*/ 31 h 31"/>
                    <a:gd name="T2" fmla="*/ 0 w 48"/>
                    <a:gd name="T3" fmla="*/ 31 h 31"/>
                    <a:gd name="T4" fmla="*/ 24 w 48"/>
                    <a:gd name="T5" fmla="*/ 0 h 31"/>
                    <a:gd name="T6" fmla="*/ 48 w 48"/>
                    <a:gd name="T7" fmla="*/ 31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FF0000"/>
                </a:solidFill>
                <a:ln w="12700">
                  <a:noFill/>
                  <a:round/>
                  <a:headEnd/>
                  <a:tailEnd/>
                </a:ln>
              </p:spPr>
              <p:txBody>
                <a:bodyPr/>
                <a:lstStyle/>
                <a:p>
                  <a:endParaRPr lang="es-ES"/>
                </a:p>
              </p:txBody>
            </p:sp>
            <p:sp>
              <p:nvSpPr>
                <p:cNvPr id="930" name="Freeform 297"/>
                <p:cNvSpPr>
                  <a:spLocks/>
                </p:cNvSpPr>
                <p:nvPr/>
              </p:nvSpPr>
              <p:spPr bwMode="auto">
                <a:xfrm>
                  <a:off x="2606" y="1290"/>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31" name="Freeform 298"/>
                <p:cNvSpPr>
                  <a:spLocks/>
                </p:cNvSpPr>
                <p:nvPr/>
              </p:nvSpPr>
              <p:spPr bwMode="auto">
                <a:xfrm>
                  <a:off x="2582" y="1290"/>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32" name="Freeform 299"/>
                <p:cNvSpPr>
                  <a:spLocks/>
                </p:cNvSpPr>
                <p:nvPr/>
              </p:nvSpPr>
              <p:spPr bwMode="auto">
                <a:xfrm>
                  <a:off x="2574" y="1290"/>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33" name="Freeform 300"/>
                <p:cNvSpPr>
                  <a:spLocks/>
                </p:cNvSpPr>
                <p:nvPr/>
              </p:nvSpPr>
              <p:spPr bwMode="auto">
                <a:xfrm>
                  <a:off x="2567" y="1290"/>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34" name="Freeform 301"/>
                <p:cNvSpPr>
                  <a:spLocks/>
                </p:cNvSpPr>
                <p:nvPr/>
              </p:nvSpPr>
              <p:spPr bwMode="auto">
                <a:xfrm>
                  <a:off x="2551" y="1290"/>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35" name="Freeform 302"/>
                <p:cNvSpPr>
                  <a:spLocks/>
                </p:cNvSpPr>
                <p:nvPr/>
              </p:nvSpPr>
              <p:spPr bwMode="auto">
                <a:xfrm>
                  <a:off x="2543" y="1290"/>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36" name="Freeform 303"/>
                <p:cNvSpPr>
                  <a:spLocks/>
                </p:cNvSpPr>
                <p:nvPr/>
              </p:nvSpPr>
              <p:spPr bwMode="auto">
                <a:xfrm>
                  <a:off x="2535" y="1290"/>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37" name="Freeform 304"/>
                <p:cNvSpPr>
                  <a:spLocks/>
                </p:cNvSpPr>
                <p:nvPr/>
              </p:nvSpPr>
              <p:spPr bwMode="auto">
                <a:xfrm>
                  <a:off x="2527" y="1290"/>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38" name="Freeform 305"/>
                <p:cNvSpPr>
                  <a:spLocks/>
                </p:cNvSpPr>
                <p:nvPr/>
              </p:nvSpPr>
              <p:spPr bwMode="auto">
                <a:xfrm>
                  <a:off x="2519" y="1290"/>
                  <a:ext cx="48" cy="31"/>
                </a:xfrm>
                <a:custGeom>
                  <a:avLst/>
                  <a:gdLst>
                    <a:gd name="T0" fmla="*/ 48 w 48"/>
                    <a:gd name="T1" fmla="*/ 31 h 31"/>
                    <a:gd name="T2" fmla="*/ 0 w 48"/>
                    <a:gd name="T3" fmla="*/ 31 h 31"/>
                    <a:gd name="T4" fmla="*/ 24 w 48"/>
                    <a:gd name="T5" fmla="*/ 0 h 31"/>
                    <a:gd name="T6" fmla="*/ 48 w 48"/>
                    <a:gd name="T7" fmla="*/ 31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FF0000"/>
                </a:solidFill>
                <a:ln w="12700">
                  <a:noFill/>
                  <a:round/>
                  <a:headEnd/>
                  <a:tailEnd/>
                </a:ln>
              </p:spPr>
              <p:txBody>
                <a:bodyPr/>
                <a:lstStyle/>
                <a:p>
                  <a:endParaRPr lang="es-ES"/>
                </a:p>
              </p:txBody>
            </p:sp>
            <p:sp>
              <p:nvSpPr>
                <p:cNvPr id="939" name="Freeform 306"/>
                <p:cNvSpPr>
                  <a:spLocks/>
                </p:cNvSpPr>
                <p:nvPr/>
              </p:nvSpPr>
              <p:spPr bwMode="auto">
                <a:xfrm>
                  <a:off x="2512" y="1290"/>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40" name="Freeform 307"/>
                <p:cNvSpPr>
                  <a:spLocks/>
                </p:cNvSpPr>
                <p:nvPr/>
              </p:nvSpPr>
              <p:spPr bwMode="auto">
                <a:xfrm>
                  <a:off x="2496" y="1290"/>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41" name="Freeform 308"/>
                <p:cNvSpPr>
                  <a:spLocks/>
                </p:cNvSpPr>
                <p:nvPr/>
              </p:nvSpPr>
              <p:spPr bwMode="auto">
                <a:xfrm>
                  <a:off x="2488" y="1290"/>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42" name="Freeform 309"/>
                <p:cNvSpPr>
                  <a:spLocks/>
                </p:cNvSpPr>
                <p:nvPr/>
              </p:nvSpPr>
              <p:spPr bwMode="auto">
                <a:xfrm>
                  <a:off x="2480" y="1290"/>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43" name="Freeform 310"/>
                <p:cNvSpPr>
                  <a:spLocks/>
                </p:cNvSpPr>
                <p:nvPr/>
              </p:nvSpPr>
              <p:spPr bwMode="auto">
                <a:xfrm>
                  <a:off x="2465" y="1271"/>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44" name="Freeform 311"/>
                <p:cNvSpPr>
                  <a:spLocks/>
                </p:cNvSpPr>
                <p:nvPr/>
              </p:nvSpPr>
              <p:spPr bwMode="auto">
                <a:xfrm>
                  <a:off x="2465" y="1271"/>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45" name="Freeform 312"/>
                <p:cNvSpPr>
                  <a:spLocks/>
                </p:cNvSpPr>
                <p:nvPr/>
              </p:nvSpPr>
              <p:spPr bwMode="auto">
                <a:xfrm>
                  <a:off x="2465" y="1271"/>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46" name="Freeform 313"/>
                <p:cNvSpPr>
                  <a:spLocks/>
                </p:cNvSpPr>
                <p:nvPr/>
              </p:nvSpPr>
              <p:spPr bwMode="auto">
                <a:xfrm>
                  <a:off x="2457" y="1271"/>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47" name="Freeform 314"/>
                <p:cNvSpPr>
                  <a:spLocks/>
                </p:cNvSpPr>
                <p:nvPr/>
              </p:nvSpPr>
              <p:spPr bwMode="auto">
                <a:xfrm>
                  <a:off x="2449" y="1271"/>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48" name="Freeform 315"/>
                <p:cNvSpPr>
                  <a:spLocks/>
                </p:cNvSpPr>
                <p:nvPr/>
              </p:nvSpPr>
              <p:spPr bwMode="auto">
                <a:xfrm>
                  <a:off x="2402" y="1271"/>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49" name="Freeform 316"/>
                <p:cNvSpPr>
                  <a:spLocks/>
                </p:cNvSpPr>
                <p:nvPr/>
              </p:nvSpPr>
              <p:spPr bwMode="auto">
                <a:xfrm>
                  <a:off x="2402" y="1271"/>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50" name="Freeform 317"/>
                <p:cNvSpPr>
                  <a:spLocks/>
                </p:cNvSpPr>
                <p:nvPr/>
              </p:nvSpPr>
              <p:spPr bwMode="auto">
                <a:xfrm>
                  <a:off x="2394" y="1271"/>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51" name="Freeform 318"/>
                <p:cNvSpPr>
                  <a:spLocks/>
                </p:cNvSpPr>
                <p:nvPr/>
              </p:nvSpPr>
              <p:spPr bwMode="auto">
                <a:xfrm>
                  <a:off x="2378" y="1271"/>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52" name="Freeform 319"/>
                <p:cNvSpPr>
                  <a:spLocks/>
                </p:cNvSpPr>
                <p:nvPr/>
              </p:nvSpPr>
              <p:spPr bwMode="auto">
                <a:xfrm>
                  <a:off x="2355" y="1271"/>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53" name="Freeform 320"/>
                <p:cNvSpPr>
                  <a:spLocks/>
                </p:cNvSpPr>
                <p:nvPr/>
              </p:nvSpPr>
              <p:spPr bwMode="auto">
                <a:xfrm>
                  <a:off x="2339" y="1271"/>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54" name="Freeform 321"/>
                <p:cNvSpPr>
                  <a:spLocks/>
                </p:cNvSpPr>
                <p:nvPr/>
              </p:nvSpPr>
              <p:spPr bwMode="auto">
                <a:xfrm>
                  <a:off x="2315" y="1271"/>
                  <a:ext cx="48" cy="31"/>
                </a:xfrm>
                <a:custGeom>
                  <a:avLst/>
                  <a:gdLst>
                    <a:gd name="T0" fmla="*/ 48 w 48"/>
                    <a:gd name="T1" fmla="*/ 31 h 31"/>
                    <a:gd name="T2" fmla="*/ 0 w 48"/>
                    <a:gd name="T3" fmla="*/ 31 h 31"/>
                    <a:gd name="T4" fmla="*/ 24 w 48"/>
                    <a:gd name="T5" fmla="*/ 0 h 31"/>
                    <a:gd name="T6" fmla="*/ 48 w 48"/>
                    <a:gd name="T7" fmla="*/ 31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FF0000"/>
                </a:solidFill>
                <a:ln w="12700">
                  <a:noFill/>
                  <a:round/>
                  <a:headEnd/>
                  <a:tailEnd/>
                </a:ln>
              </p:spPr>
              <p:txBody>
                <a:bodyPr/>
                <a:lstStyle/>
                <a:p>
                  <a:endParaRPr lang="es-ES"/>
                </a:p>
              </p:txBody>
            </p:sp>
            <p:sp>
              <p:nvSpPr>
                <p:cNvPr id="955" name="Freeform 322"/>
                <p:cNvSpPr>
                  <a:spLocks/>
                </p:cNvSpPr>
                <p:nvPr/>
              </p:nvSpPr>
              <p:spPr bwMode="auto">
                <a:xfrm>
                  <a:off x="2315" y="1271"/>
                  <a:ext cx="48" cy="31"/>
                </a:xfrm>
                <a:custGeom>
                  <a:avLst/>
                  <a:gdLst>
                    <a:gd name="T0" fmla="*/ 48 w 48"/>
                    <a:gd name="T1" fmla="*/ 31 h 31"/>
                    <a:gd name="T2" fmla="*/ 0 w 48"/>
                    <a:gd name="T3" fmla="*/ 31 h 31"/>
                    <a:gd name="T4" fmla="*/ 24 w 48"/>
                    <a:gd name="T5" fmla="*/ 0 h 31"/>
                    <a:gd name="T6" fmla="*/ 48 w 48"/>
                    <a:gd name="T7" fmla="*/ 31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FF0000"/>
                </a:solidFill>
                <a:ln w="12700">
                  <a:noFill/>
                  <a:round/>
                  <a:headEnd/>
                  <a:tailEnd/>
                </a:ln>
              </p:spPr>
              <p:txBody>
                <a:bodyPr/>
                <a:lstStyle/>
                <a:p>
                  <a:endParaRPr lang="es-ES"/>
                </a:p>
              </p:txBody>
            </p:sp>
            <p:sp>
              <p:nvSpPr>
                <p:cNvPr id="956" name="Freeform 323"/>
                <p:cNvSpPr>
                  <a:spLocks/>
                </p:cNvSpPr>
                <p:nvPr/>
              </p:nvSpPr>
              <p:spPr bwMode="auto">
                <a:xfrm>
                  <a:off x="2315" y="1271"/>
                  <a:ext cx="48" cy="31"/>
                </a:xfrm>
                <a:custGeom>
                  <a:avLst/>
                  <a:gdLst>
                    <a:gd name="T0" fmla="*/ 48 w 48"/>
                    <a:gd name="T1" fmla="*/ 31 h 31"/>
                    <a:gd name="T2" fmla="*/ 0 w 48"/>
                    <a:gd name="T3" fmla="*/ 31 h 31"/>
                    <a:gd name="T4" fmla="*/ 24 w 48"/>
                    <a:gd name="T5" fmla="*/ 0 h 31"/>
                    <a:gd name="T6" fmla="*/ 48 w 48"/>
                    <a:gd name="T7" fmla="*/ 31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FF0000"/>
                </a:solidFill>
                <a:ln w="12700">
                  <a:noFill/>
                  <a:round/>
                  <a:headEnd/>
                  <a:tailEnd/>
                </a:ln>
              </p:spPr>
              <p:txBody>
                <a:bodyPr/>
                <a:lstStyle/>
                <a:p>
                  <a:endParaRPr lang="es-ES"/>
                </a:p>
              </p:txBody>
            </p:sp>
            <p:sp>
              <p:nvSpPr>
                <p:cNvPr id="957" name="Freeform 324"/>
                <p:cNvSpPr>
                  <a:spLocks/>
                </p:cNvSpPr>
                <p:nvPr/>
              </p:nvSpPr>
              <p:spPr bwMode="auto">
                <a:xfrm>
                  <a:off x="2284" y="125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58" name="Freeform 325"/>
                <p:cNvSpPr>
                  <a:spLocks/>
                </p:cNvSpPr>
                <p:nvPr/>
              </p:nvSpPr>
              <p:spPr bwMode="auto">
                <a:xfrm>
                  <a:off x="2284" y="125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59" name="Freeform 326"/>
                <p:cNvSpPr>
                  <a:spLocks/>
                </p:cNvSpPr>
                <p:nvPr/>
              </p:nvSpPr>
              <p:spPr bwMode="auto">
                <a:xfrm>
                  <a:off x="2284" y="125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60" name="Freeform 327"/>
                <p:cNvSpPr>
                  <a:spLocks/>
                </p:cNvSpPr>
                <p:nvPr/>
              </p:nvSpPr>
              <p:spPr bwMode="auto">
                <a:xfrm>
                  <a:off x="2261" y="125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61" name="Freeform 328"/>
                <p:cNvSpPr>
                  <a:spLocks/>
                </p:cNvSpPr>
                <p:nvPr/>
              </p:nvSpPr>
              <p:spPr bwMode="auto">
                <a:xfrm>
                  <a:off x="2253" y="125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62" name="Freeform 329"/>
                <p:cNvSpPr>
                  <a:spLocks/>
                </p:cNvSpPr>
                <p:nvPr/>
              </p:nvSpPr>
              <p:spPr bwMode="auto">
                <a:xfrm>
                  <a:off x="2237" y="125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63" name="Freeform 330"/>
                <p:cNvSpPr>
                  <a:spLocks/>
                </p:cNvSpPr>
                <p:nvPr/>
              </p:nvSpPr>
              <p:spPr bwMode="auto">
                <a:xfrm>
                  <a:off x="2229" y="125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64" name="Freeform 331"/>
                <p:cNvSpPr>
                  <a:spLocks/>
                </p:cNvSpPr>
                <p:nvPr/>
              </p:nvSpPr>
              <p:spPr bwMode="auto">
                <a:xfrm>
                  <a:off x="2221" y="125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65" name="Freeform 332"/>
                <p:cNvSpPr>
                  <a:spLocks/>
                </p:cNvSpPr>
                <p:nvPr/>
              </p:nvSpPr>
              <p:spPr bwMode="auto">
                <a:xfrm>
                  <a:off x="2213" y="1252"/>
                  <a:ext cx="48" cy="31"/>
                </a:xfrm>
                <a:custGeom>
                  <a:avLst/>
                  <a:gdLst>
                    <a:gd name="T0" fmla="*/ 48 w 48"/>
                    <a:gd name="T1" fmla="*/ 31 h 31"/>
                    <a:gd name="T2" fmla="*/ 0 w 48"/>
                    <a:gd name="T3" fmla="*/ 31 h 31"/>
                    <a:gd name="T4" fmla="*/ 24 w 48"/>
                    <a:gd name="T5" fmla="*/ 0 h 31"/>
                    <a:gd name="T6" fmla="*/ 48 w 48"/>
                    <a:gd name="T7" fmla="*/ 31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FF0000"/>
                </a:solidFill>
                <a:ln w="12700">
                  <a:noFill/>
                  <a:round/>
                  <a:headEnd/>
                  <a:tailEnd/>
                </a:ln>
              </p:spPr>
              <p:txBody>
                <a:bodyPr/>
                <a:lstStyle/>
                <a:p>
                  <a:endParaRPr lang="es-ES"/>
                </a:p>
              </p:txBody>
            </p:sp>
            <p:sp>
              <p:nvSpPr>
                <p:cNvPr id="966" name="Freeform 333"/>
                <p:cNvSpPr>
                  <a:spLocks/>
                </p:cNvSpPr>
                <p:nvPr/>
              </p:nvSpPr>
              <p:spPr bwMode="auto">
                <a:xfrm>
                  <a:off x="2206" y="125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67" name="Freeform 334"/>
                <p:cNvSpPr>
                  <a:spLocks/>
                </p:cNvSpPr>
                <p:nvPr/>
              </p:nvSpPr>
              <p:spPr bwMode="auto">
                <a:xfrm>
                  <a:off x="2198" y="125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68" name="Freeform 335"/>
                <p:cNvSpPr>
                  <a:spLocks/>
                </p:cNvSpPr>
                <p:nvPr/>
              </p:nvSpPr>
              <p:spPr bwMode="auto">
                <a:xfrm>
                  <a:off x="2166" y="125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969" name="Freeform 336"/>
                <p:cNvSpPr>
                  <a:spLocks/>
                </p:cNvSpPr>
                <p:nvPr/>
              </p:nvSpPr>
              <p:spPr bwMode="auto">
                <a:xfrm>
                  <a:off x="2159" y="125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70" name="Freeform 337"/>
                <p:cNvSpPr>
                  <a:spLocks/>
                </p:cNvSpPr>
                <p:nvPr/>
              </p:nvSpPr>
              <p:spPr bwMode="auto">
                <a:xfrm>
                  <a:off x="2159" y="125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71" name="Freeform 338"/>
                <p:cNvSpPr>
                  <a:spLocks/>
                </p:cNvSpPr>
                <p:nvPr/>
              </p:nvSpPr>
              <p:spPr bwMode="auto">
                <a:xfrm>
                  <a:off x="2151" y="125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972" name="Freeform 339"/>
                <p:cNvSpPr>
                  <a:spLocks/>
                </p:cNvSpPr>
                <p:nvPr/>
              </p:nvSpPr>
              <p:spPr bwMode="auto">
                <a:xfrm>
                  <a:off x="2127" y="123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73" name="Freeform 340"/>
                <p:cNvSpPr>
                  <a:spLocks/>
                </p:cNvSpPr>
                <p:nvPr/>
              </p:nvSpPr>
              <p:spPr bwMode="auto">
                <a:xfrm>
                  <a:off x="2127" y="123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74" name="Freeform 341"/>
                <p:cNvSpPr>
                  <a:spLocks/>
                </p:cNvSpPr>
                <p:nvPr/>
              </p:nvSpPr>
              <p:spPr bwMode="auto">
                <a:xfrm>
                  <a:off x="2119" y="123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75" name="Freeform 342"/>
                <p:cNvSpPr>
                  <a:spLocks/>
                </p:cNvSpPr>
                <p:nvPr/>
              </p:nvSpPr>
              <p:spPr bwMode="auto">
                <a:xfrm>
                  <a:off x="2119" y="123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76" name="Freeform 343"/>
                <p:cNvSpPr>
                  <a:spLocks/>
                </p:cNvSpPr>
                <p:nvPr/>
              </p:nvSpPr>
              <p:spPr bwMode="auto">
                <a:xfrm>
                  <a:off x="2080" y="123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77" name="Freeform 344"/>
                <p:cNvSpPr>
                  <a:spLocks/>
                </p:cNvSpPr>
                <p:nvPr/>
              </p:nvSpPr>
              <p:spPr bwMode="auto">
                <a:xfrm>
                  <a:off x="2080" y="123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78" name="Freeform 345"/>
                <p:cNvSpPr>
                  <a:spLocks/>
                </p:cNvSpPr>
                <p:nvPr/>
              </p:nvSpPr>
              <p:spPr bwMode="auto">
                <a:xfrm>
                  <a:off x="2072" y="123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79" name="Freeform 346"/>
                <p:cNvSpPr>
                  <a:spLocks/>
                </p:cNvSpPr>
                <p:nvPr/>
              </p:nvSpPr>
              <p:spPr bwMode="auto">
                <a:xfrm>
                  <a:off x="2049" y="122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80" name="Freeform 347"/>
                <p:cNvSpPr>
                  <a:spLocks/>
                </p:cNvSpPr>
                <p:nvPr/>
              </p:nvSpPr>
              <p:spPr bwMode="auto">
                <a:xfrm>
                  <a:off x="2041" y="122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81" name="Freeform 348"/>
                <p:cNvSpPr>
                  <a:spLocks/>
                </p:cNvSpPr>
                <p:nvPr/>
              </p:nvSpPr>
              <p:spPr bwMode="auto">
                <a:xfrm>
                  <a:off x="2041" y="122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82" name="Freeform 349"/>
                <p:cNvSpPr>
                  <a:spLocks/>
                </p:cNvSpPr>
                <p:nvPr/>
              </p:nvSpPr>
              <p:spPr bwMode="auto">
                <a:xfrm>
                  <a:off x="2017" y="122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83" name="Freeform 350"/>
                <p:cNvSpPr>
                  <a:spLocks/>
                </p:cNvSpPr>
                <p:nvPr/>
              </p:nvSpPr>
              <p:spPr bwMode="auto">
                <a:xfrm>
                  <a:off x="2017" y="122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84" name="Freeform 351"/>
                <p:cNvSpPr>
                  <a:spLocks/>
                </p:cNvSpPr>
                <p:nvPr/>
              </p:nvSpPr>
              <p:spPr bwMode="auto">
                <a:xfrm>
                  <a:off x="2009" y="1207"/>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985" name="Freeform 352"/>
                <p:cNvSpPr>
                  <a:spLocks/>
                </p:cNvSpPr>
                <p:nvPr/>
              </p:nvSpPr>
              <p:spPr bwMode="auto">
                <a:xfrm>
                  <a:off x="2009" y="1207"/>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986" name="Freeform 353"/>
                <p:cNvSpPr>
                  <a:spLocks/>
                </p:cNvSpPr>
                <p:nvPr/>
              </p:nvSpPr>
              <p:spPr bwMode="auto">
                <a:xfrm>
                  <a:off x="1994"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87" name="Freeform 354"/>
                <p:cNvSpPr>
                  <a:spLocks/>
                </p:cNvSpPr>
                <p:nvPr/>
              </p:nvSpPr>
              <p:spPr bwMode="auto">
                <a:xfrm>
                  <a:off x="1994"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88" name="Freeform 355"/>
                <p:cNvSpPr>
                  <a:spLocks/>
                </p:cNvSpPr>
                <p:nvPr/>
              </p:nvSpPr>
              <p:spPr bwMode="auto">
                <a:xfrm>
                  <a:off x="1939"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89" name="Freeform 356"/>
                <p:cNvSpPr>
                  <a:spLocks/>
                </p:cNvSpPr>
                <p:nvPr/>
              </p:nvSpPr>
              <p:spPr bwMode="auto">
                <a:xfrm>
                  <a:off x="1931"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90" name="Freeform 357"/>
                <p:cNvSpPr>
                  <a:spLocks/>
                </p:cNvSpPr>
                <p:nvPr/>
              </p:nvSpPr>
              <p:spPr bwMode="auto">
                <a:xfrm>
                  <a:off x="1915"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91" name="Freeform 358"/>
                <p:cNvSpPr>
                  <a:spLocks/>
                </p:cNvSpPr>
                <p:nvPr/>
              </p:nvSpPr>
              <p:spPr bwMode="auto">
                <a:xfrm>
                  <a:off x="1907" y="1207"/>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992" name="Freeform 359"/>
                <p:cNvSpPr>
                  <a:spLocks/>
                </p:cNvSpPr>
                <p:nvPr/>
              </p:nvSpPr>
              <p:spPr bwMode="auto">
                <a:xfrm>
                  <a:off x="1884"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93" name="Freeform 360"/>
                <p:cNvSpPr>
                  <a:spLocks/>
                </p:cNvSpPr>
                <p:nvPr/>
              </p:nvSpPr>
              <p:spPr bwMode="auto">
                <a:xfrm>
                  <a:off x="1868"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94" name="Freeform 361"/>
                <p:cNvSpPr>
                  <a:spLocks/>
                </p:cNvSpPr>
                <p:nvPr/>
              </p:nvSpPr>
              <p:spPr bwMode="auto">
                <a:xfrm>
                  <a:off x="1853"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95" name="Freeform 362"/>
                <p:cNvSpPr>
                  <a:spLocks/>
                </p:cNvSpPr>
                <p:nvPr/>
              </p:nvSpPr>
              <p:spPr bwMode="auto">
                <a:xfrm>
                  <a:off x="1782"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996" name="Freeform 363"/>
                <p:cNvSpPr>
                  <a:spLocks/>
                </p:cNvSpPr>
                <p:nvPr/>
              </p:nvSpPr>
              <p:spPr bwMode="auto">
                <a:xfrm>
                  <a:off x="1766"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97" name="Freeform 364"/>
                <p:cNvSpPr>
                  <a:spLocks/>
                </p:cNvSpPr>
                <p:nvPr/>
              </p:nvSpPr>
              <p:spPr bwMode="auto">
                <a:xfrm>
                  <a:off x="1766"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98" name="Freeform 365"/>
                <p:cNvSpPr>
                  <a:spLocks/>
                </p:cNvSpPr>
                <p:nvPr/>
              </p:nvSpPr>
              <p:spPr bwMode="auto">
                <a:xfrm>
                  <a:off x="1758"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999" name="Freeform 366"/>
                <p:cNvSpPr>
                  <a:spLocks/>
                </p:cNvSpPr>
                <p:nvPr/>
              </p:nvSpPr>
              <p:spPr bwMode="auto">
                <a:xfrm>
                  <a:off x="1743"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00" name="Freeform 367"/>
                <p:cNvSpPr>
                  <a:spLocks/>
                </p:cNvSpPr>
                <p:nvPr/>
              </p:nvSpPr>
              <p:spPr bwMode="auto">
                <a:xfrm>
                  <a:off x="1735"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01" name="Freeform 368"/>
                <p:cNvSpPr>
                  <a:spLocks/>
                </p:cNvSpPr>
                <p:nvPr/>
              </p:nvSpPr>
              <p:spPr bwMode="auto">
                <a:xfrm>
                  <a:off x="1719"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02" name="Freeform 369"/>
                <p:cNvSpPr>
                  <a:spLocks/>
                </p:cNvSpPr>
                <p:nvPr/>
              </p:nvSpPr>
              <p:spPr bwMode="auto">
                <a:xfrm>
                  <a:off x="1711"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03" name="Freeform 370"/>
                <p:cNvSpPr>
                  <a:spLocks/>
                </p:cNvSpPr>
                <p:nvPr/>
              </p:nvSpPr>
              <p:spPr bwMode="auto">
                <a:xfrm>
                  <a:off x="1688" y="1194"/>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04" name="Freeform 371"/>
                <p:cNvSpPr>
                  <a:spLocks/>
                </p:cNvSpPr>
                <p:nvPr/>
              </p:nvSpPr>
              <p:spPr bwMode="auto">
                <a:xfrm>
                  <a:off x="1672" y="1194"/>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05" name="Freeform 372"/>
                <p:cNvSpPr>
                  <a:spLocks/>
                </p:cNvSpPr>
                <p:nvPr/>
              </p:nvSpPr>
              <p:spPr bwMode="auto">
                <a:xfrm>
                  <a:off x="1656" y="1194"/>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06" name="Freeform 373"/>
                <p:cNvSpPr>
                  <a:spLocks/>
                </p:cNvSpPr>
                <p:nvPr/>
              </p:nvSpPr>
              <p:spPr bwMode="auto">
                <a:xfrm>
                  <a:off x="1648" y="1194"/>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1007" name="Freeform 374"/>
                <p:cNvSpPr>
                  <a:spLocks/>
                </p:cNvSpPr>
                <p:nvPr/>
              </p:nvSpPr>
              <p:spPr bwMode="auto">
                <a:xfrm>
                  <a:off x="1648" y="1194"/>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1008" name="Freeform 375"/>
                <p:cNvSpPr>
                  <a:spLocks/>
                </p:cNvSpPr>
                <p:nvPr/>
              </p:nvSpPr>
              <p:spPr bwMode="auto">
                <a:xfrm>
                  <a:off x="1609" y="1194"/>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09" name="Freeform 376"/>
                <p:cNvSpPr>
                  <a:spLocks/>
                </p:cNvSpPr>
                <p:nvPr/>
              </p:nvSpPr>
              <p:spPr bwMode="auto">
                <a:xfrm>
                  <a:off x="1562" y="1194"/>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10" name="Freeform 377"/>
                <p:cNvSpPr>
                  <a:spLocks/>
                </p:cNvSpPr>
                <p:nvPr/>
              </p:nvSpPr>
              <p:spPr bwMode="auto">
                <a:xfrm>
                  <a:off x="1554" y="1194"/>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11" name="Freeform 378"/>
                <p:cNvSpPr>
                  <a:spLocks/>
                </p:cNvSpPr>
                <p:nvPr/>
              </p:nvSpPr>
              <p:spPr bwMode="auto">
                <a:xfrm>
                  <a:off x="1531" y="1194"/>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12" name="Freeform 379"/>
                <p:cNvSpPr>
                  <a:spLocks/>
                </p:cNvSpPr>
                <p:nvPr/>
              </p:nvSpPr>
              <p:spPr bwMode="auto">
                <a:xfrm>
                  <a:off x="1523" y="118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1013" name="Freeform 380"/>
                <p:cNvSpPr>
                  <a:spLocks/>
                </p:cNvSpPr>
                <p:nvPr/>
              </p:nvSpPr>
              <p:spPr bwMode="auto">
                <a:xfrm>
                  <a:off x="1523" y="118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1014" name="Freeform 381"/>
                <p:cNvSpPr>
                  <a:spLocks/>
                </p:cNvSpPr>
                <p:nvPr/>
              </p:nvSpPr>
              <p:spPr bwMode="auto">
                <a:xfrm>
                  <a:off x="1523" y="118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1015" name="Freeform 382"/>
                <p:cNvSpPr>
                  <a:spLocks/>
                </p:cNvSpPr>
                <p:nvPr/>
              </p:nvSpPr>
              <p:spPr bwMode="auto">
                <a:xfrm>
                  <a:off x="1523" y="118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1016" name="Freeform 383"/>
                <p:cNvSpPr>
                  <a:spLocks/>
                </p:cNvSpPr>
                <p:nvPr/>
              </p:nvSpPr>
              <p:spPr bwMode="auto">
                <a:xfrm>
                  <a:off x="1523" y="118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1017" name="Freeform 384"/>
                <p:cNvSpPr>
                  <a:spLocks/>
                </p:cNvSpPr>
                <p:nvPr/>
              </p:nvSpPr>
              <p:spPr bwMode="auto">
                <a:xfrm>
                  <a:off x="1515" y="118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1018" name="Freeform 385"/>
                <p:cNvSpPr>
                  <a:spLocks/>
                </p:cNvSpPr>
                <p:nvPr/>
              </p:nvSpPr>
              <p:spPr bwMode="auto">
                <a:xfrm>
                  <a:off x="1507" y="118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1019" name="Freeform 386"/>
                <p:cNvSpPr>
                  <a:spLocks/>
                </p:cNvSpPr>
                <p:nvPr/>
              </p:nvSpPr>
              <p:spPr bwMode="auto">
                <a:xfrm>
                  <a:off x="1499" y="118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1020" name="Freeform 387"/>
                <p:cNvSpPr>
                  <a:spLocks/>
                </p:cNvSpPr>
                <p:nvPr/>
              </p:nvSpPr>
              <p:spPr bwMode="auto">
                <a:xfrm>
                  <a:off x="1499" y="118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1021" name="Freeform 388"/>
                <p:cNvSpPr>
                  <a:spLocks/>
                </p:cNvSpPr>
                <p:nvPr/>
              </p:nvSpPr>
              <p:spPr bwMode="auto">
                <a:xfrm>
                  <a:off x="1499" y="118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1022" name="Freeform 389"/>
                <p:cNvSpPr>
                  <a:spLocks/>
                </p:cNvSpPr>
                <p:nvPr/>
              </p:nvSpPr>
              <p:spPr bwMode="auto">
                <a:xfrm>
                  <a:off x="1492" y="118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1023" name="Freeform 390"/>
                <p:cNvSpPr>
                  <a:spLocks/>
                </p:cNvSpPr>
                <p:nvPr/>
              </p:nvSpPr>
              <p:spPr bwMode="auto">
                <a:xfrm>
                  <a:off x="1484" y="1182"/>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1024" name="Freeform 391"/>
                <p:cNvSpPr>
                  <a:spLocks/>
                </p:cNvSpPr>
                <p:nvPr/>
              </p:nvSpPr>
              <p:spPr bwMode="auto">
                <a:xfrm>
                  <a:off x="1468"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25" name="Freeform 392"/>
                <p:cNvSpPr>
                  <a:spLocks/>
                </p:cNvSpPr>
                <p:nvPr/>
              </p:nvSpPr>
              <p:spPr bwMode="auto">
                <a:xfrm>
                  <a:off x="1460"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26" name="Freeform 393"/>
                <p:cNvSpPr>
                  <a:spLocks/>
                </p:cNvSpPr>
                <p:nvPr/>
              </p:nvSpPr>
              <p:spPr bwMode="auto">
                <a:xfrm>
                  <a:off x="1452"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27" name="Freeform 394"/>
                <p:cNvSpPr>
                  <a:spLocks/>
                </p:cNvSpPr>
                <p:nvPr/>
              </p:nvSpPr>
              <p:spPr bwMode="auto">
                <a:xfrm>
                  <a:off x="1429" y="116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28" name="Freeform 395"/>
                <p:cNvSpPr>
                  <a:spLocks/>
                </p:cNvSpPr>
                <p:nvPr/>
              </p:nvSpPr>
              <p:spPr bwMode="auto">
                <a:xfrm>
                  <a:off x="1413"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29" name="Freeform 396"/>
                <p:cNvSpPr>
                  <a:spLocks/>
                </p:cNvSpPr>
                <p:nvPr/>
              </p:nvSpPr>
              <p:spPr bwMode="auto">
                <a:xfrm>
                  <a:off x="1405"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30" name="Freeform 397"/>
                <p:cNvSpPr>
                  <a:spLocks/>
                </p:cNvSpPr>
                <p:nvPr/>
              </p:nvSpPr>
              <p:spPr bwMode="auto">
                <a:xfrm>
                  <a:off x="1374"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31" name="Freeform 398"/>
                <p:cNvSpPr>
                  <a:spLocks/>
                </p:cNvSpPr>
                <p:nvPr/>
              </p:nvSpPr>
              <p:spPr bwMode="auto">
                <a:xfrm>
                  <a:off x="1374"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32" name="Freeform 399"/>
                <p:cNvSpPr>
                  <a:spLocks/>
                </p:cNvSpPr>
                <p:nvPr/>
              </p:nvSpPr>
              <p:spPr bwMode="auto">
                <a:xfrm>
                  <a:off x="1358"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33" name="Freeform 400"/>
                <p:cNvSpPr>
                  <a:spLocks/>
                </p:cNvSpPr>
                <p:nvPr/>
              </p:nvSpPr>
              <p:spPr bwMode="auto">
                <a:xfrm>
                  <a:off x="1350" y="115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34" name="Freeform 401"/>
                <p:cNvSpPr>
                  <a:spLocks/>
                </p:cNvSpPr>
                <p:nvPr/>
              </p:nvSpPr>
              <p:spPr bwMode="auto">
                <a:xfrm>
                  <a:off x="1342" y="1150"/>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FF0000"/>
                </a:solidFill>
                <a:ln w="12700">
                  <a:noFill/>
                  <a:round/>
                  <a:headEnd/>
                  <a:tailEnd/>
                </a:ln>
              </p:spPr>
              <p:txBody>
                <a:bodyPr/>
                <a:lstStyle/>
                <a:p>
                  <a:endParaRPr lang="es-ES"/>
                </a:p>
              </p:txBody>
            </p:sp>
            <p:sp>
              <p:nvSpPr>
                <p:cNvPr id="1035" name="Freeform 402"/>
                <p:cNvSpPr>
                  <a:spLocks/>
                </p:cNvSpPr>
                <p:nvPr/>
              </p:nvSpPr>
              <p:spPr bwMode="auto">
                <a:xfrm>
                  <a:off x="1335" y="115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36" name="Freeform 403"/>
                <p:cNvSpPr>
                  <a:spLocks/>
                </p:cNvSpPr>
                <p:nvPr/>
              </p:nvSpPr>
              <p:spPr bwMode="auto">
                <a:xfrm>
                  <a:off x="1303" y="115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37" name="Freeform 404"/>
                <p:cNvSpPr>
                  <a:spLocks/>
                </p:cNvSpPr>
                <p:nvPr/>
              </p:nvSpPr>
              <p:spPr bwMode="auto">
                <a:xfrm>
                  <a:off x="1272" y="1150"/>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38" name="Freeform 405"/>
                <p:cNvSpPr>
                  <a:spLocks/>
                </p:cNvSpPr>
                <p:nvPr/>
              </p:nvSpPr>
              <p:spPr bwMode="auto">
                <a:xfrm>
                  <a:off x="1264" y="115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39" name="Freeform 406"/>
                <p:cNvSpPr>
                  <a:spLocks/>
                </p:cNvSpPr>
                <p:nvPr/>
              </p:nvSpPr>
              <p:spPr bwMode="auto">
                <a:xfrm>
                  <a:off x="1256" y="115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40" name="Freeform 407"/>
                <p:cNvSpPr>
                  <a:spLocks/>
                </p:cNvSpPr>
                <p:nvPr/>
              </p:nvSpPr>
              <p:spPr bwMode="auto">
                <a:xfrm>
                  <a:off x="1209" y="1150"/>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41" name="Freeform 408"/>
                <p:cNvSpPr>
                  <a:spLocks/>
                </p:cNvSpPr>
                <p:nvPr/>
              </p:nvSpPr>
              <p:spPr bwMode="auto">
                <a:xfrm>
                  <a:off x="1193" y="113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42" name="Freeform 409"/>
                <p:cNvSpPr>
                  <a:spLocks/>
                </p:cNvSpPr>
                <p:nvPr/>
              </p:nvSpPr>
              <p:spPr bwMode="auto">
                <a:xfrm>
                  <a:off x="1193" y="113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43" name="Freeform 410"/>
                <p:cNvSpPr>
                  <a:spLocks/>
                </p:cNvSpPr>
                <p:nvPr/>
              </p:nvSpPr>
              <p:spPr bwMode="auto">
                <a:xfrm>
                  <a:off x="1170" y="113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44" name="Freeform 411"/>
                <p:cNvSpPr>
                  <a:spLocks/>
                </p:cNvSpPr>
                <p:nvPr/>
              </p:nvSpPr>
              <p:spPr bwMode="auto">
                <a:xfrm>
                  <a:off x="1170" y="113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1045" name="Freeform 412"/>
                <p:cNvSpPr>
                  <a:spLocks/>
                </p:cNvSpPr>
                <p:nvPr/>
              </p:nvSpPr>
              <p:spPr bwMode="auto">
                <a:xfrm>
                  <a:off x="1162" y="113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46" name="Freeform 413"/>
                <p:cNvSpPr>
                  <a:spLocks/>
                </p:cNvSpPr>
                <p:nvPr/>
              </p:nvSpPr>
              <p:spPr bwMode="auto">
                <a:xfrm>
                  <a:off x="1162" y="113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1047" name="Freeform 414"/>
                <p:cNvSpPr>
                  <a:spLocks/>
                </p:cNvSpPr>
                <p:nvPr/>
              </p:nvSpPr>
              <p:spPr bwMode="auto">
                <a:xfrm>
                  <a:off x="1162" y="113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grpSp>
          <p:grpSp>
            <p:nvGrpSpPr>
              <p:cNvPr id="554" name="Group 415"/>
              <p:cNvGrpSpPr>
                <a:grpSpLocks/>
              </p:cNvGrpSpPr>
              <p:nvPr/>
            </p:nvGrpSpPr>
            <p:grpSpPr bwMode="auto">
              <a:xfrm>
                <a:off x="1518" y="1403"/>
                <a:ext cx="2259" cy="103"/>
                <a:chOff x="848" y="1086"/>
                <a:chExt cx="3657" cy="178"/>
              </a:xfrm>
            </p:grpSpPr>
            <p:sp>
              <p:nvSpPr>
                <p:cNvPr id="648" name="Freeform 416"/>
                <p:cNvSpPr>
                  <a:spLocks/>
                </p:cNvSpPr>
                <p:nvPr/>
              </p:nvSpPr>
              <p:spPr bwMode="auto">
                <a:xfrm>
                  <a:off x="1107" y="111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649" name="Freeform 417"/>
                <p:cNvSpPr>
                  <a:spLocks/>
                </p:cNvSpPr>
                <p:nvPr/>
              </p:nvSpPr>
              <p:spPr bwMode="auto">
                <a:xfrm>
                  <a:off x="1107" y="1112"/>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650" name="Freeform 418"/>
                <p:cNvSpPr>
                  <a:spLocks/>
                </p:cNvSpPr>
                <p:nvPr/>
              </p:nvSpPr>
              <p:spPr bwMode="auto">
                <a:xfrm>
                  <a:off x="1076" y="110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651" name="Freeform 419"/>
                <p:cNvSpPr>
                  <a:spLocks/>
                </p:cNvSpPr>
                <p:nvPr/>
              </p:nvSpPr>
              <p:spPr bwMode="auto">
                <a:xfrm>
                  <a:off x="1076" y="110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652" name="Freeform 420"/>
                <p:cNvSpPr>
                  <a:spLocks/>
                </p:cNvSpPr>
                <p:nvPr/>
              </p:nvSpPr>
              <p:spPr bwMode="auto">
                <a:xfrm>
                  <a:off x="1044" y="1105"/>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653" name="Freeform 421"/>
                <p:cNvSpPr>
                  <a:spLocks/>
                </p:cNvSpPr>
                <p:nvPr/>
              </p:nvSpPr>
              <p:spPr bwMode="auto">
                <a:xfrm>
                  <a:off x="1013" y="110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654" name="Freeform 422"/>
                <p:cNvSpPr>
                  <a:spLocks/>
                </p:cNvSpPr>
                <p:nvPr/>
              </p:nvSpPr>
              <p:spPr bwMode="auto">
                <a:xfrm>
                  <a:off x="1013" y="1105"/>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655" name="Freeform 423"/>
                <p:cNvSpPr>
                  <a:spLocks/>
                </p:cNvSpPr>
                <p:nvPr/>
              </p:nvSpPr>
              <p:spPr bwMode="auto">
                <a:xfrm>
                  <a:off x="997" y="1093"/>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656" name="Freeform 424"/>
                <p:cNvSpPr>
                  <a:spLocks/>
                </p:cNvSpPr>
                <p:nvPr/>
              </p:nvSpPr>
              <p:spPr bwMode="auto">
                <a:xfrm>
                  <a:off x="989" y="1093"/>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657" name="Freeform 425"/>
                <p:cNvSpPr>
                  <a:spLocks/>
                </p:cNvSpPr>
                <p:nvPr/>
              </p:nvSpPr>
              <p:spPr bwMode="auto">
                <a:xfrm>
                  <a:off x="989" y="1093"/>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658" name="Freeform 426"/>
                <p:cNvSpPr>
                  <a:spLocks/>
                </p:cNvSpPr>
                <p:nvPr/>
              </p:nvSpPr>
              <p:spPr bwMode="auto">
                <a:xfrm>
                  <a:off x="982" y="1093"/>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659" name="Freeform 427"/>
                <p:cNvSpPr>
                  <a:spLocks/>
                </p:cNvSpPr>
                <p:nvPr/>
              </p:nvSpPr>
              <p:spPr bwMode="auto">
                <a:xfrm>
                  <a:off x="982" y="1093"/>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660" name="Freeform 428"/>
                <p:cNvSpPr>
                  <a:spLocks/>
                </p:cNvSpPr>
                <p:nvPr/>
              </p:nvSpPr>
              <p:spPr bwMode="auto">
                <a:xfrm>
                  <a:off x="974" y="1093"/>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661" name="Freeform 429"/>
                <p:cNvSpPr>
                  <a:spLocks/>
                </p:cNvSpPr>
                <p:nvPr/>
              </p:nvSpPr>
              <p:spPr bwMode="auto">
                <a:xfrm>
                  <a:off x="958" y="1093"/>
                  <a:ext cx="47" cy="31"/>
                </a:xfrm>
                <a:custGeom>
                  <a:avLst/>
                  <a:gdLst>
                    <a:gd name="T0" fmla="*/ 47 w 47"/>
                    <a:gd name="T1" fmla="*/ 31 h 31"/>
                    <a:gd name="T2" fmla="*/ 0 w 47"/>
                    <a:gd name="T3" fmla="*/ 31 h 31"/>
                    <a:gd name="T4" fmla="*/ 24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FF0000"/>
                </a:solidFill>
                <a:ln w="12700">
                  <a:noFill/>
                  <a:round/>
                  <a:headEnd/>
                  <a:tailEnd/>
                </a:ln>
              </p:spPr>
              <p:txBody>
                <a:bodyPr/>
                <a:lstStyle/>
                <a:p>
                  <a:endParaRPr lang="es-ES"/>
                </a:p>
              </p:txBody>
            </p:sp>
            <p:sp>
              <p:nvSpPr>
                <p:cNvPr id="662" name="Freeform 430"/>
                <p:cNvSpPr>
                  <a:spLocks/>
                </p:cNvSpPr>
                <p:nvPr/>
              </p:nvSpPr>
              <p:spPr bwMode="auto">
                <a:xfrm>
                  <a:off x="934" y="1093"/>
                  <a:ext cx="48" cy="31"/>
                </a:xfrm>
                <a:custGeom>
                  <a:avLst/>
                  <a:gdLst>
                    <a:gd name="T0" fmla="*/ 48 w 48"/>
                    <a:gd name="T1" fmla="*/ 31 h 31"/>
                    <a:gd name="T2" fmla="*/ 0 w 48"/>
                    <a:gd name="T3" fmla="*/ 31 h 31"/>
                    <a:gd name="T4" fmla="*/ 24 w 48"/>
                    <a:gd name="T5" fmla="*/ 0 h 31"/>
                    <a:gd name="T6" fmla="*/ 48 w 48"/>
                    <a:gd name="T7" fmla="*/ 31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FF0000"/>
                </a:solidFill>
                <a:ln w="12700">
                  <a:noFill/>
                  <a:round/>
                  <a:headEnd/>
                  <a:tailEnd/>
                </a:ln>
              </p:spPr>
              <p:txBody>
                <a:bodyPr/>
                <a:lstStyle/>
                <a:p>
                  <a:endParaRPr lang="es-ES"/>
                </a:p>
              </p:txBody>
            </p:sp>
            <p:sp>
              <p:nvSpPr>
                <p:cNvPr id="663" name="Freeform 431"/>
                <p:cNvSpPr>
                  <a:spLocks/>
                </p:cNvSpPr>
                <p:nvPr/>
              </p:nvSpPr>
              <p:spPr bwMode="auto">
                <a:xfrm>
                  <a:off x="919" y="1093"/>
                  <a:ext cx="47" cy="31"/>
                </a:xfrm>
                <a:custGeom>
                  <a:avLst/>
                  <a:gdLst>
                    <a:gd name="T0" fmla="*/ 47 w 47"/>
                    <a:gd name="T1" fmla="*/ 31 h 31"/>
                    <a:gd name="T2" fmla="*/ 0 w 47"/>
                    <a:gd name="T3" fmla="*/ 31 h 31"/>
                    <a:gd name="T4" fmla="*/ 23 w 47"/>
                    <a:gd name="T5" fmla="*/ 0 h 31"/>
                    <a:gd name="T6" fmla="*/ 47 w 47"/>
                    <a:gd name="T7" fmla="*/ 3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FF0000"/>
                </a:solidFill>
                <a:ln w="12700">
                  <a:noFill/>
                  <a:round/>
                  <a:headEnd/>
                  <a:tailEnd/>
                </a:ln>
              </p:spPr>
              <p:txBody>
                <a:bodyPr/>
                <a:lstStyle/>
                <a:p>
                  <a:endParaRPr lang="es-ES"/>
                </a:p>
              </p:txBody>
            </p:sp>
            <p:sp>
              <p:nvSpPr>
                <p:cNvPr id="664" name="Freeform 432"/>
                <p:cNvSpPr>
                  <a:spLocks/>
                </p:cNvSpPr>
                <p:nvPr/>
              </p:nvSpPr>
              <p:spPr bwMode="auto">
                <a:xfrm>
                  <a:off x="903" y="108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665" name="Freeform 433"/>
                <p:cNvSpPr>
                  <a:spLocks/>
                </p:cNvSpPr>
                <p:nvPr/>
              </p:nvSpPr>
              <p:spPr bwMode="auto">
                <a:xfrm>
                  <a:off x="895" y="108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666" name="Freeform 434"/>
                <p:cNvSpPr>
                  <a:spLocks/>
                </p:cNvSpPr>
                <p:nvPr/>
              </p:nvSpPr>
              <p:spPr bwMode="auto">
                <a:xfrm>
                  <a:off x="880" y="108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667" name="Freeform 435"/>
                <p:cNvSpPr>
                  <a:spLocks/>
                </p:cNvSpPr>
                <p:nvPr/>
              </p:nvSpPr>
              <p:spPr bwMode="auto">
                <a:xfrm>
                  <a:off x="872" y="108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FF0000"/>
                </a:solidFill>
                <a:ln w="12700">
                  <a:noFill/>
                  <a:round/>
                  <a:headEnd/>
                  <a:tailEnd/>
                </a:ln>
              </p:spPr>
              <p:txBody>
                <a:bodyPr/>
                <a:lstStyle/>
                <a:p>
                  <a:endParaRPr lang="es-ES"/>
                </a:p>
              </p:txBody>
            </p:sp>
            <p:sp>
              <p:nvSpPr>
                <p:cNvPr id="668" name="Freeform 436"/>
                <p:cNvSpPr>
                  <a:spLocks/>
                </p:cNvSpPr>
                <p:nvPr/>
              </p:nvSpPr>
              <p:spPr bwMode="auto">
                <a:xfrm>
                  <a:off x="848" y="108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FF0000"/>
                </a:solidFill>
                <a:ln w="12700">
                  <a:noFill/>
                  <a:round/>
                  <a:headEnd/>
                  <a:tailEnd/>
                </a:ln>
              </p:spPr>
              <p:txBody>
                <a:bodyPr/>
                <a:lstStyle/>
                <a:p>
                  <a:endParaRPr lang="es-ES"/>
                </a:p>
              </p:txBody>
            </p:sp>
            <p:sp>
              <p:nvSpPr>
                <p:cNvPr id="669" name="Freeform 437"/>
                <p:cNvSpPr>
                  <a:spLocks/>
                </p:cNvSpPr>
                <p:nvPr/>
              </p:nvSpPr>
              <p:spPr bwMode="auto">
                <a:xfrm>
                  <a:off x="4458"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70" name="Freeform 438"/>
                <p:cNvSpPr>
                  <a:spLocks/>
                </p:cNvSpPr>
                <p:nvPr/>
              </p:nvSpPr>
              <p:spPr bwMode="auto">
                <a:xfrm>
                  <a:off x="4356"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71" name="Freeform 439"/>
                <p:cNvSpPr>
                  <a:spLocks/>
                </p:cNvSpPr>
                <p:nvPr/>
              </p:nvSpPr>
              <p:spPr bwMode="auto">
                <a:xfrm>
                  <a:off x="433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72" name="Freeform 440"/>
                <p:cNvSpPr>
                  <a:spLocks/>
                </p:cNvSpPr>
                <p:nvPr/>
              </p:nvSpPr>
              <p:spPr bwMode="auto">
                <a:xfrm>
                  <a:off x="4316"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73" name="Freeform 441"/>
                <p:cNvSpPr>
                  <a:spLocks/>
                </p:cNvSpPr>
                <p:nvPr/>
              </p:nvSpPr>
              <p:spPr bwMode="auto">
                <a:xfrm>
                  <a:off x="4309"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74" name="Freeform 442"/>
                <p:cNvSpPr>
                  <a:spLocks/>
                </p:cNvSpPr>
                <p:nvPr/>
              </p:nvSpPr>
              <p:spPr bwMode="auto">
                <a:xfrm>
                  <a:off x="4246"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75" name="Freeform 443"/>
                <p:cNvSpPr>
                  <a:spLocks/>
                </p:cNvSpPr>
                <p:nvPr/>
              </p:nvSpPr>
              <p:spPr bwMode="auto">
                <a:xfrm>
                  <a:off x="4246"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76" name="Freeform 444"/>
                <p:cNvSpPr>
                  <a:spLocks/>
                </p:cNvSpPr>
                <p:nvPr/>
              </p:nvSpPr>
              <p:spPr bwMode="auto">
                <a:xfrm>
                  <a:off x="422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77" name="Freeform 445"/>
                <p:cNvSpPr>
                  <a:spLocks/>
                </p:cNvSpPr>
                <p:nvPr/>
              </p:nvSpPr>
              <p:spPr bwMode="auto">
                <a:xfrm>
                  <a:off x="4199"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78" name="Freeform 446"/>
                <p:cNvSpPr>
                  <a:spLocks/>
                </p:cNvSpPr>
                <p:nvPr/>
              </p:nvSpPr>
              <p:spPr bwMode="auto">
                <a:xfrm>
                  <a:off x="4120"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79" name="Freeform 447"/>
                <p:cNvSpPr>
                  <a:spLocks/>
                </p:cNvSpPr>
                <p:nvPr/>
              </p:nvSpPr>
              <p:spPr bwMode="auto">
                <a:xfrm>
                  <a:off x="411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80" name="Freeform 448"/>
                <p:cNvSpPr>
                  <a:spLocks/>
                </p:cNvSpPr>
                <p:nvPr/>
              </p:nvSpPr>
              <p:spPr bwMode="auto">
                <a:xfrm>
                  <a:off x="4105"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81" name="Freeform 449"/>
                <p:cNvSpPr>
                  <a:spLocks/>
                </p:cNvSpPr>
                <p:nvPr/>
              </p:nvSpPr>
              <p:spPr bwMode="auto">
                <a:xfrm>
                  <a:off x="4073"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82" name="Freeform 450"/>
                <p:cNvSpPr>
                  <a:spLocks/>
                </p:cNvSpPr>
                <p:nvPr/>
              </p:nvSpPr>
              <p:spPr bwMode="auto">
                <a:xfrm>
                  <a:off x="4073"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83" name="Freeform 451"/>
                <p:cNvSpPr>
                  <a:spLocks/>
                </p:cNvSpPr>
                <p:nvPr/>
              </p:nvSpPr>
              <p:spPr bwMode="auto">
                <a:xfrm>
                  <a:off x="4065"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84" name="Freeform 452"/>
                <p:cNvSpPr>
                  <a:spLocks/>
                </p:cNvSpPr>
                <p:nvPr/>
              </p:nvSpPr>
              <p:spPr bwMode="auto">
                <a:xfrm>
                  <a:off x="4065"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85" name="Freeform 453"/>
                <p:cNvSpPr>
                  <a:spLocks/>
                </p:cNvSpPr>
                <p:nvPr/>
              </p:nvSpPr>
              <p:spPr bwMode="auto">
                <a:xfrm>
                  <a:off x="4057" y="1232"/>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686" name="Freeform 454"/>
                <p:cNvSpPr>
                  <a:spLocks/>
                </p:cNvSpPr>
                <p:nvPr/>
              </p:nvSpPr>
              <p:spPr bwMode="auto">
                <a:xfrm>
                  <a:off x="4018"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87" name="Freeform 455"/>
                <p:cNvSpPr>
                  <a:spLocks/>
                </p:cNvSpPr>
                <p:nvPr/>
              </p:nvSpPr>
              <p:spPr bwMode="auto">
                <a:xfrm>
                  <a:off x="3987"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88" name="Freeform 456"/>
                <p:cNvSpPr>
                  <a:spLocks/>
                </p:cNvSpPr>
                <p:nvPr/>
              </p:nvSpPr>
              <p:spPr bwMode="auto">
                <a:xfrm>
                  <a:off x="3948"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89" name="Freeform 457"/>
                <p:cNvSpPr>
                  <a:spLocks/>
                </p:cNvSpPr>
                <p:nvPr/>
              </p:nvSpPr>
              <p:spPr bwMode="auto">
                <a:xfrm>
                  <a:off x="3940"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90" name="Freeform 458"/>
                <p:cNvSpPr>
                  <a:spLocks/>
                </p:cNvSpPr>
                <p:nvPr/>
              </p:nvSpPr>
              <p:spPr bwMode="auto">
                <a:xfrm>
                  <a:off x="3932"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91" name="Freeform 459"/>
                <p:cNvSpPr>
                  <a:spLocks/>
                </p:cNvSpPr>
                <p:nvPr/>
              </p:nvSpPr>
              <p:spPr bwMode="auto">
                <a:xfrm>
                  <a:off x="3901"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92" name="Freeform 460"/>
                <p:cNvSpPr>
                  <a:spLocks/>
                </p:cNvSpPr>
                <p:nvPr/>
              </p:nvSpPr>
              <p:spPr bwMode="auto">
                <a:xfrm>
                  <a:off x="3893"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93" name="Freeform 461"/>
                <p:cNvSpPr>
                  <a:spLocks/>
                </p:cNvSpPr>
                <p:nvPr/>
              </p:nvSpPr>
              <p:spPr bwMode="auto">
                <a:xfrm>
                  <a:off x="3869"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94" name="Freeform 462"/>
                <p:cNvSpPr>
                  <a:spLocks/>
                </p:cNvSpPr>
                <p:nvPr/>
              </p:nvSpPr>
              <p:spPr bwMode="auto">
                <a:xfrm>
                  <a:off x="3853" y="1232"/>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695" name="Freeform 463"/>
                <p:cNvSpPr>
                  <a:spLocks/>
                </p:cNvSpPr>
                <p:nvPr/>
              </p:nvSpPr>
              <p:spPr bwMode="auto">
                <a:xfrm>
                  <a:off x="3838"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96" name="Freeform 464"/>
                <p:cNvSpPr>
                  <a:spLocks/>
                </p:cNvSpPr>
                <p:nvPr/>
              </p:nvSpPr>
              <p:spPr bwMode="auto">
                <a:xfrm>
                  <a:off x="3838"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97" name="Freeform 465"/>
                <p:cNvSpPr>
                  <a:spLocks/>
                </p:cNvSpPr>
                <p:nvPr/>
              </p:nvSpPr>
              <p:spPr bwMode="auto">
                <a:xfrm>
                  <a:off x="3830"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98" name="Freeform 466"/>
                <p:cNvSpPr>
                  <a:spLocks/>
                </p:cNvSpPr>
                <p:nvPr/>
              </p:nvSpPr>
              <p:spPr bwMode="auto">
                <a:xfrm>
                  <a:off x="382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99" name="Freeform 467"/>
                <p:cNvSpPr>
                  <a:spLocks/>
                </p:cNvSpPr>
                <p:nvPr/>
              </p:nvSpPr>
              <p:spPr bwMode="auto">
                <a:xfrm>
                  <a:off x="382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00" name="Freeform 468"/>
                <p:cNvSpPr>
                  <a:spLocks/>
                </p:cNvSpPr>
                <p:nvPr/>
              </p:nvSpPr>
              <p:spPr bwMode="auto">
                <a:xfrm>
                  <a:off x="3814"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01" name="Freeform 469"/>
                <p:cNvSpPr>
                  <a:spLocks/>
                </p:cNvSpPr>
                <p:nvPr/>
              </p:nvSpPr>
              <p:spPr bwMode="auto">
                <a:xfrm>
                  <a:off x="3783"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02" name="Freeform 470"/>
                <p:cNvSpPr>
                  <a:spLocks/>
                </p:cNvSpPr>
                <p:nvPr/>
              </p:nvSpPr>
              <p:spPr bwMode="auto">
                <a:xfrm>
                  <a:off x="3775"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03" name="Freeform 471"/>
                <p:cNvSpPr>
                  <a:spLocks/>
                </p:cNvSpPr>
                <p:nvPr/>
              </p:nvSpPr>
              <p:spPr bwMode="auto">
                <a:xfrm>
                  <a:off x="3751"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04" name="Freeform 472"/>
                <p:cNvSpPr>
                  <a:spLocks/>
                </p:cNvSpPr>
                <p:nvPr/>
              </p:nvSpPr>
              <p:spPr bwMode="auto">
                <a:xfrm>
                  <a:off x="3751"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05" name="Freeform 473"/>
                <p:cNvSpPr>
                  <a:spLocks/>
                </p:cNvSpPr>
                <p:nvPr/>
              </p:nvSpPr>
              <p:spPr bwMode="auto">
                <a:xfrm>
                  <a:off x="371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06" name="Freeform 474"/>
                <p:cNvSpPr>
                  <a:spLocks/>
                </p:cNvSpPr>
                <p:nvPr/>
              </p:nvSpPr>
              <p:spPr bwMode="auto">
                <a:xfrm>
                  <a:off x="3704"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07" name="Freeform 475"/>
                <p:cNvSpPr>
                  <a:spLocks/>
                </p:cNvSpPr>
                <p:nvPr/>
              </p:nvSpPr>
              <p:spPr bwMode="auto">
                <a:xfrm>
                  <a:off x="3689"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08" name="Freeform 476"/>
                <p:cNvSpPr>
                  <a:spLocks/>
                </p:cNvSpPr>
                <p:nvPr/>
              </p:nvSpPr>
              <p:spPr bwMode="auto">
                <a:xfrm>
                  <a:off x="3681"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09" name="Freeform 477"/>
                <p:cNvSpPr>
                  <a:spLocks/>
                </p:cNvSpPr>
                <p:nvPr/>
              </p:nvSpPr>
              <p:spPr bwMode="auto">
                <a:xfrm>
                  <a:off x="3657"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10" name="Freeform 478"/>
                <p:cNvSpPr>
                  <a:spLocks/>
                </p:cNvSpPr>
                <p:nvPr/>
              </p:nvSpPr>
              <p:spPr bwMode="auto">
                <a:xfrm>
                  <a:off x="3642"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11" name="Freeform 479"/>
                <p:cNvSpPr>
                  <a:spLocks/>
                </p:cNvSpPr>
                <p:nvPr/>
              </p:nvSpPr>
              <p:spPr bwMode="auto">
                <a:xfrm>
                  <a:off x="3626"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12" name="Freeform 480"/>
                <p:cNvSpPr>
                  <a:spLocks/>
                </p:cNvSpPr>
                <p:nvPr/>
              </p:nvSpPr>
              <p:spPr bwMode="auto">
                <a:xfrm>
                  <a:off x="3618"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13" name="Freeform 481"/>
                <p:cNvSpPr>
                  <a:spLocks/>
                </p:cNvSpPr>
                <p:nvPr/>
              </p:nvSpPr>
              <p:spPr bwMode="auto">
                <a:xfrm>
                  <a:off x="3610"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14" name="Freeform 482"/>
                <p:cNvSpPr>
                  <a:spLocks/>
                </p:cNvSpPr>
                <p:nvPr/>
              </p:nvSpPr>
              <p:spPr bwMode="auto">
                <a:xfrm>
                  <a:off x="360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15" name="Freeform 483"/>
                <p:cNvSpPr>
                  <a:spLocks/>
                </p:cNvSpPr>
                <p:nvPr/>
              </p:nvSpPr>
              <p:spPr bwMode="auto">
                <a:xfrm>
                  <a:off x="360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16" name="Freeform 484"/>
                <p:cNvSpPr>
                  <a:spLocks/>
                </p:cNvSpPr>
                <p:nvPr/>
              </p:nvSpPr>
              <p:spPr bwMode="auto">
                <a:xfrm>
                  <a:off x="360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17" name="Freeform 485"/>
                <p:cNvSpPr>
                  <a:spLocks/>
                </p:cNvSpPr>
                <p:nvPr/>
              </p:nvSpPr>
              <p:spPr bwMode="auto">
                <a:xfrm>
                  <a:off x="3579"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18" name="Freeform 486"/>
                <p:cNvSpPr>
                  <a:spLocks/>
                </p:cNvSpPr>
                <p:nvPr/>
              </p:nvSpPr>
              <p:spPr bwMode="auto">
                <a:xfrm>
                  <a:off x="3563"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19" name="Freeform 487"/>
                <p:cNvSpPr>
                  <a:spLocks/>
                </p:cNvSpPr>
                <p:nvPr/>
              </p:nvSpPr>
              <p:spPr bwMode="auto">
                <a:xfrm>
                  <a:off x="3540"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20" name="Freeform 488"/>
                <p:cNvSpPr>
                  <a:spLocks/>
                </p:cNvSpPr>
                <p:nvPr/>
              </p:nvSpPr>
              <p:spPr bwMode="auto">
                <a:xfrm>
                  <a:off x="3524"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21" name="Freeform 489"/>
                <p:cNvSpPr>
                  <a:spLocks/>
                </p:cNvSpPr>
                <p:nvPr/>
              </p:nvSpPr>
              <p:spPr bwMode="auto">
                <a:xfrm>
                  <a:off x="3500" y="1232"/>
                  <a:ext cx="47" cy="32"/>
                </a:xfrm>
                <a:custGeom>
                  <a:avLst/>
                  <a:gdLst>
                    <a:gd name="T0" fmla="*/ 24 w 47"/>
                    <a:gd name="T1" fmla="*/ 0 h 32"/>
                    <a:gd name="T2" fmla="*/ 0 w 47"/>
                    <a:gd name="T3" fmla="*/ 32 h 32"/>
                    <a:gd name="T4" fmla="*/ 47 w 47"/>
                    <a:gd name="T5" fmla="*/ 32 h 32"/>
                    <a:gd name="T6" fmla="*/ 24 w 47"/>
                    <a:gd name="T7" fmla="*/ 0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24" y="0"/>
                      </a:moveTo>
                      <a:lnTo>
                        <a:pt x="0" y="32"/>
                      </a:lnTo>
                      <a:lnTo>
                        <a:pt x="47" y="32"/>
                      </a:lnTo>
                      <a:lnTo>
                        <a:pt x="24" y="0"/>
                      </a:lnTo>
                      <a:close/>
                    </a:path>
                  </a:pathLst>
                </a:custGeom>
                <a:solidFill>
                  <a:srgbClr val="00FF00"/>
                </a:solidFill>
                <a:ln w="12700">
                  <a:noFill/>
                  <a:round/>
                  <a:headEnd/>
                  <a:tailEnd/>
                </a:ln>
              </p:spPr>
              <p:txBody>
                <a:bodyPr/>
                <a:lstStyle/>
                <a:p>
                  <a:endParaRPr lang="es-ES"/>
                </a:p>
              </p:txBody>
            </p:sp>
            <p:sp>
              <p:nvSpPr>
                <p:cNvPr id="722" name="Freeform 490"/>
                <p:cNvSpPr>
                  <a:spLocks/>
                </p:cNvSpPr>
                <p:nvPr/>
              </p:nvSpPr>
              <p:spPr bwMode="auto">
                <a:xfrm>
                  <a:off x="3492" y="1232"/>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723" name="Freeform 491"/>
                <p:cNvSpPr>
                  <a:spLocks/>
                </p:cNvSpPr>
                <p:nvPr/>
              </p:nvSpPr>
              <p:spPr bwMode="auto">
                <a:xfrm>
                  <a:off x="3492" y="1232"/>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724" name="Freeform 492"/>
                <p:cNvSpPr>
                  <a:spLocks/>
                </p:cNvSpPr>
                <p:nvPr/>
              </p:nvSpPr>
              <p:spPr bwMode="auto">
                <a:xfrm>
                  <a:off x="3485"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25" name="Freeform 493"/>
                <p:cNvSpPr>
                  <a:spLocks/>
                </p:cNvSpPr>
                <p:nvPr/>
              </p:nvSpPr>
              <p:spPr bwMode="auto">
                <a:xfrm>
                  <a:off x="3485"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26" name="Freeform 494"/>
                <p:cNvSpPr>
                  <a:spLocks/>
                </p:cNvSpPr>
                <p:nvPr/>
              </p:nvSpPr>
              <p:spPr bwMode="auto">
                <a:xfrm>
                  <a:off x="3438"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27" name="Freeform 495"/>
                <p:cNvSpPr>
                  <a:spLocks/>
                </p:cNvSpPr>
                <p:nvPr/>
              </p:nvSpPr>
              <p:spPr bwMode="auto">
                <a:xfrm>
                  <a:off x="3375"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28" name="Freeform 496"/>
                <p:cNvSpPr>
                  <a:spLocks/>
                </p:cNvSpPr>
                <p:nvPr/>
              </p:nvSpPr>
              <p:spPr bwMode="auto">
                <a:xfrm>
                  <a:off x="3359"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29" name="Freeform 497"/>
                <p:cNvSpPr>
                  <a:spLocks/>
                </p:cNvSpPr>
                <p:nvPr/>
              </p:nvSpPr>
              <p:spPr bwMode="auto">
                <a:xfrm>
                  <a:off x="3343"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30" name="Freeform 498"/>
                <p:cNvSpPr>
                  <a:spLocks/>
                </p:cNvSpPr>
                <p:nvPr/>
              </p:nvSpPr>
              <p:spPr bwMode="auto">
                <a:xfrm>
                  <a:off x="3336"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31" name="Freeform 499"/>
                <p:cNvSpPr>
                  <a:spLocks/>
                </p:cNvSpPr>
                <p:nvPr/>
              </p:nvSpPr>
              <p:spPr bwMode="auto">
                <a:xfrm>
                  <a:off x="3328"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32" name="Freeform 500"/>
                <p:cNvSpPr>
                  <a:spLocks/>
                </p:cNvSpPr>
                <p:nvPr/>
              </p:nvSpPr>
              <p:spPr bwMode="auto">
                <a:xfrm>
                  <a:off x="3328"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33" name="Freeform 501"/>
                <p:cNvSpPr>
                  <a:spLocks/>
                </p:cNvSpPr>
                <p:nvPr/>
              </p:nvSpPr>
              <p:spPr bwMode="auto">
                <a:xfrm>
                  <a:off x="3304"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34" name="Freeform 502"/>
                <p:cNvSpPr>
                  <a:spLocks/>
                </p:cNvSpPr>
                <p:nvPr/>
              </p:nvSpPr>
              <p:spPr bwMode="auto">
                <a:xfrm>
                  <a:off x="3296"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35" name="Freeform 503"/>
                <p:cNvSpPr>
                  <a:spLocks/>
                </p:cNvSpPr>
                <p:nvPr/>
              </p:nvSpPr>
              <p:spPr bwMode="auto">
                <a:xfrm>
                  <a:off x="3296"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36" name="Freeform 504"/>
                <p:cNvSpPr>
                  <a:spLocks/>
                </p:cNvSpPr>
                <p:nvPr/>
              </p:nvSpPr>
              <p:spPr bwMode="auto">
                <a:xfrm>
                  <a:off x="3288" y="1232"/>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737" name="Freeform 505"/>
                <p:cNvSpPr>
                  <a:spLocks/>
                </p:cNvSpPr>
                <p:nvPr/>
              </p:nvSpPr>
              <p:spPr bwMode="auto">
                <a:xfrm>
                  <a:off x="3281"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38" name="Freeform 506"/>
                <p:cNvSpPr>
                  <a:spLocks/>
                </p:cNvSpPr>
                <p:nvPr/>
              </p:nvSpPr>
              <p:spPr bwMode="auto">
                <a:xfrm>
                  <a:off x="3273"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39" name="Freeform 507"/>
                <p:cNvSpPr>
                  <a:spLocks/>
                </p:cNvSpPr>
                <p:nvPr/>
              </p:nvSpPr>
              <p:spPr bwMode="auto">
                <a:xfrm>
                  <a:off x="3265"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40" name="Freeform 508"/>
                <p:cNvSpPr>
                  <a:spLocks/>
                </p:cNvSpPr>
                <p:nvPr/>
              </p:nvSpPr>
              <p:spPr bwMode="auto">
                <a:xfrm>
                  <a:off x="3257"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41" name="Freeform 509"/>
                <p:cNvSpPr>
                  <a:spLocks/>
                </p:cNvSpPr>
                <p:nvPr/>
              </p:nvSpPr>
              <p:spPr bwMode="auto">
                <a:xfrm>
                  <a:off x="3257"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42" name="Freeform 510"/>
                <p:cNvSpPr>
                  <a:spLocks/>
                </p:cNvSpPr>
                <p:nvPr/>
              </p:nvSpPr>
              <p:spPr bwMode="auto">
                <a:xfrm>
                  <a:off x="3234"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43" name="Freeform 511"/>
                <p:cNvSpPr>
                  <a:spLocks/>
                </p:cNvSpPr>
                <p:nvPr/>
              </p:nvSpPr>
              <p:spPr bwMode="auto">
                <a:xfrm>
                  <a:off x="3234"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44" name="Freeform 512"/>
                <p:cNvSpPr>
                  <a:spLocks/>
                </p:cNvSpPr>
                <p:nvPr/>
              </p:nvSpPr>
              <p:spPr bwMode="auto">
                <a:xfrm>
                  <a:off x="3234"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45" name="Freeform 513"/>
                <p:cNvSpPr>
                  <a:spLocks/>
                </p:cNvSpPr>
                <p:nvPr/>
              </p:nvSpPr>
              <p:spPr bwMode="auto">
                <a:xfrm>
                  <a:off x="3218"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46" name="Freeform 514"/>
                <p:cNvSpPr>
                  <a:spLocks/>
                </p:cNvSpPr>
                <p:nvPr/>
              </p:nvSpPr>
              <p:spPr bwMode="auto">
                <a:xfrm>
                  <a:off x="3218"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47" name="Freeform 515"/>
                <p:cNvSpPr>
                  <a:spLocks/>
                </p:cNvSpPr>
                <p:nvPr/>
              </p:nvSpPr>
              <p:spPr bwMode="auto">
                <a:xfrm>
                  <a:off x="3210"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48" name="Freeform 516"/>
                <p:cNvSpPr>
                  <a:spLocks/>
                </p:cNvSpPr>
                <p:nvPr/>
              </p:nvSpPr>
              <p:spPr bwMode="auto">
                <a:xfrm>
                  <a:off x="3210"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49" name="Freeform 517"/>
                <p:cNvSpPr>
                  <a:spLocks/>
                </p:cNvSpPr>
                <p:nvPr/>
              </p:nvSpPr>
              <p:spPr bwMode="auto">
                <a:xfrm>
                  <a:off x="320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50" name="Freeform 518"/>
                <p:cNvSpPr>
                  <a:spLocks/>
                </p:cNvSpPr>
                <p:nvPr/>
              </p:nvSpPr>
              <p:spPr bwMode="auto">
                <a:xfrm>
                  <a:off x="3194"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51" name="Freeform 519"/>
                <p:cNvSpPr>
                  <a:spLocks/>
                </p:cNvSpPr>
                <p:nvPr/>
              </p:nvSpPr>
              <p:spPr bwMode="auto">
                <a:xfrm>
                  <a:off x="3163"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52" name="Freeform 520"/>
                <p:cNvSpPr>
                  <a:spLocks/>
                </p:cNvSpPr>
                <p:nvPr/>
              </p:nvSpPr>
              <p:spPr bwMode="auto">
                <a:xfrm>
                  <a:off x="3163"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53" name="Freeform 521"/>
                <p:cNvSpPr>
                  <a:spLocks/>
                </p:cNvSpPr>
                <p:nvPr/>
              </p:nvSpPr>
              <p:spPr bwMode="auto">
                <a:xfrm>
                  <a:off x="3163"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54" name="Freeform 522"/>
                <p:cNvSpPr>
                  <a:spLocks/>
                </p:cNvSpPr>
                <p:nvPr/>
              </p:nvSpPr>
              <p:spPr bwMode="auto">
                <a:xfrm>
                  <a:off x="3147"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55" name="Freeform 523"/>
                <p:cNvSpPr>
                  <a:spLocks/>
                </p:cNvSpPr>
                <p:nvPr/>
              </p:nvSpPr>
              <p:spPr bwMode="auto">
                <a:xfrm>
                  <a:off x="3132"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56" name="Freeform 524"/>
                <p:cNvSpPr>
                  <a:spLocks/>
                </p:cNvSpPr>
                <p:nvPr/>
              </p:nvSpPr>
              <p:spPr bwMode="auto">
                <a:xfrm>
                  <a:off x="3092"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57" name="Freeform 525"/>
                <p:cNvSpPr>
                  <a:spLocks/>
                </p:cNvSpPr>
                <p:nvPr/>
              </p:nvSpPr>
              <p:spPr bwMode="auto">
                <a:xfrm>
                  <a:off x="3061"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58" name="Freeform 526"/>
                <p:cNvSpPr>
                  <a:spLocks/>
                </p:cNvSpPr>
                <p:nvPr/>
              </p:nvSpPr>
              <p:spPr bwMode="auto">
                <a:xfrm>
                  <a:off x="3045"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59" name="Freeform 527"/>
                <p:cNvSpPr>
                  <a:spLocks/>
                </p:cNvSpPr>
                <p:nvPr/>
              </p:nvSpPr>
              <p:spPr bwMode="auto">
                <a:xfrm>
                  <a:off x="3030"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60" name="Freeform 528"/>
                <p:cNvSpPr>
                  <a:spLocks/>
                </p:cNvSpPr>
                <p:nvPr/>
              </p:nvSpPr>
              <p:spPr bwMode="auto">
                <a:xfrm>
                  <a:off x="3030"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61" name="Freeform 529"/>
                <p:cNvSpPr>
                  <a:spLocks/>
                </p:cNvSpPr>
                <p:nvPr/>
              </p:nvSpPr>
              <p:spPr bwMode="auto">
                <a:xfrm>
                  <a:off x="3014"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62" name="Freeform 530"/>
                <p:cNvSpPr>
                  <a:spLocks/>
                </p:cNvSpPr>
                <p:nvPr/>
              </p:nvSpPr>
              <p:spPr bwMode="auto">
                <a:xfrm>
                  <a:off x="3006"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63" name="Freeform 531"/>
                <p:cNvSpPr>
                  <a:spLocks/>
                </p:cNvSpPr>
                <p:nvPr/>
              </p:nvSpPr>
              <p:spPr bwMode="auto">
                <a:xfrm>
                  <a:off x="2990"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64" name="Freeform 532"/>
                <p:cNvSpPr>
                  <a:spLocks/>
                </p:cNvSpPr>
                <p:nvPr/>
              </p:nvSpPr>
              <p:spPr bwMode="auto">
                <a:xfrm>
                  <a:off x="2990"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65" name="Freeform 533"/>
                <p:cNvSpPr>
                  <a:spLocks/>
                </p:cNvSpPr>
                <p:nvPr/>
              </p:nvSpPr>
              <p:spPr bwMode="auto">
                <a:xfrm>
                  <a:off x="2990" y="1232"/>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66" name="Freeform 534"/>
                <p:cNvSpPr>
                  <a:spLocks/>
                </p:cNvSpPr>
                <p:nvPr/>
              </p:nvSpPr>
              <p:spPr bwMode="auto">
                <a:xfrm>
                  <a:off x="2982" y="1232"/>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767" name="Freeform 535"/>
                <p:cNvSpPr>
                  <a:spLocks/>
                </p:cNvSpPr>
                <p:nvPr/>
              </p:nvSpPr>
              <p:spPr bwMode="auto">
                <a:xfrm>
                  <a:off x="2975"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68" name="Freeform 536"/>
                <p:cNvSpPr>
                  <a:spLocks/>
                </p:cNvSpPr>
                <p:nvPr/>
              </p:nvSpPr>
              <p:spPr bwMode="auto">
                <a:xfrm>
                  <a:off x="2975"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69" name="Freeform 537"/>
                <p:cNvSpPr>
                  <a:spLocks/>
                </p:cNvSpPr>
                <p:nvPr/>
              </p:nvSpPr>
              <p:spPr bwMode="auto">
                <a:xfrm>
                  <a:off x="2967" y="1232"/>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70" name="Freeform 538"/>
                <p:cNvSpPr>
                  <a:spLocks/>
                </p:cNvSpPr>
                <p:nvPr/>
              </p:nvSpPr>
              <p:spPr bwMode="auto">
                <a:xfrm>
                  <a:off x="2904"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71" name="Freeform 539"/>
                <p:cNvSpPr>
                  <a:spLocks/>
                </p:cNvSpPr>
                <p:nvPr/>
              </p:nvSpPr>
              <p:spPr bwMode="auto">
                <a:xfrm>
                  <a:off x="2896"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72" name="Freeform 540"/>
                <p:cNvSpPr>
                  <a:spLocks/>
                </p:cNvSpPr>
                <p:nvPr/>
              </p:nvSpPr>
              <p:spPr bwMode="auto">
                <a:xfrm>
                  <a:off x="2888"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73" name="Freeform 541"/>
                <p:cNvSpPr>
                  <a:spLocks/>
                </p:cNvSpPr>
                <p:nvPr/>
              </p:nvSpPr>
              <p:spPr bwMode="auto">
                <a:xfrm>
                  <a:off x="2888"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74" name="Freeform 542"/>
                <p:cNvSpPr>
                  <a:spLocks/>
                </p:cNvSpPr>
                <p:nvPr/>
              </p:nvSpPr>
              <p:spPr bwMode="auto">
                <a:xfrm>
                  <a:off x="2888"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75" name="Freeform 543"/>
                <p:cNvSpPr>
                  <a:spLocks/>
                </p:cNvSpPr>
                <p:nvPr/>
              </p:nvSpPr>
              <p:spPr bwMode="auto">
                <a:xfrm>
                  <a:off x="2873"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76" name="Freeform 544"/>
                <p:cNvSpPr>
                  <a:spLocks/>
                </p:cNvSpPr>
                <p:nvPr/>
              </p:nvSpPr>
              <p:spPr bwMode="auto">
                <a:xfrm>
                  <a:off x="2841"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77" name="Freeform 545"/>
                <p:cNvSpPr>
                  <a:spLocks/>
                </p:cNvSpPr>
                <p:nvPr/>
              </p:nvSpPr>
              <p:spPr bwMode="auto">
                <a:xfrm>
                  <a:off x="2841"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78" name="Freeform 546"/>
                <p:cNvSpPr>
                  <a:spLocks/>
                </p:cNvSpPr>
                <p:nvPr/>
              </p:nvSpPr>
              <p:spPr bwMode="auto">
                <a:xfrm>
                  <a:off x="2833"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79" name="Freeform 547"/>
                <p:cNvSpPr>
                  <a:spLocks/>
                </p:cNvSpPr>
                <p:nvPr/>
              </p:nvSpPr>
              <p:spPr bwMode="auto">
                <a:xfrm>
                  <a:off x="2802"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80" name="Freeform 548"/>
                <p:cNvSpPr>
                  <a:spLocks/>
                </p:cNvSpPr>
                <p:nvPr/>
              </p:nvSpPr>
              <p:spPr bwMode="auto">
                <a:xfrm>
                  <a:off x="2802"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81" name="Freeform 549"/>
                <p:cNvSpPr>
                  <a:spLocks/>
                </p:cNvSpPr>
                <p:nvPr/>
              </p:nvSpPr>
              <p:spPr bwMode="auto">
                <a:xfrm>
                  <a:off x="2786"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82" name="Freeform 550"/>
                <p:cNvSpPr>
                  <a:spLocks/>
                </p:cNvSpPr>
                <p:nvPr/>
              </p:nvSpPr>
              <p:spPr bwMode="auto">
                <a:xfrm>
                  <a:off x="2778" y="1207"/>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783" name="Freeform 551"/>
                <p:cNvSpPr>
                  <a:spLocks/>
                </p:cNvSpPr>
                <p:nvPr/>
              </p:nvSpPr>
              <p:spPr bwMode="auto">
                <a:xfrm>
                  <a:off x="2771"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84" name="Freeform 552"/>
                <p:cNvSpPr>
                  <a:spLocks/>
                </p:cNvSpPr>
                <p:nvPr/>
              </p:nvSpPr>
              <p:spPr bwMode="auto">
                <a:xfrm>
                  <a:off x="2771"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85" name="Freeform 553"/>
                <p:cNvSpPr>
                  <a:spLocks/>
                </p:cNvSpPr>
                <p:nvPr/>
              </p:nvSpPr>
              <p:spPr bwMode="auto">
                <a:xfrm>
                  <a:off x="2747"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86" name="Freeform 554"/>
                <p:cNvSpPr>
                  <a:spLocks/>
                </p:cNvSpPr>
                <p:nvPr/>
              </p:nvSpPr>
              <p:spPr bwMode="auto">
                <a:xfrm>
                  <a:off x="2747"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87" name="Freeform 555"/>
                <p:cNvSpPr>
                  <a:spLocks/>
                </p:cNvSpPr>
                <p:nvPr/>
              </p:nvSpPr>
              <p:spPr bwMode="auto">
                <a:xfrm>
                  <a:off x="2731"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88" name="Freeform 556"/>
                <p:cNvSpPr>
                  <a:spLocks/>
                </p:cNvSpPr>
                <p:nvPr/>
              </p:nvSpPr>
              <p:spPr bwMode="auto">
                <a:xfrm>
                  <a:off x="2716"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89" name="Freeform 557"/>
                <p:cNvSpPr>
                  <a:spLocks/>
                </p:cNvSpPr>
                <p:nvPr/>
              </p:nvSpPr>
              <p:spPr bwMode="auto">
                <a:xfrm>
                  <a:off x="2708"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90" name="Freeform 558"/>
                <p:cNvSpPr>
                  <a:spLocks/>
                </p:cNvSpPr>
                <p:nvPr/>
              </p:nvSpPr>
              <p:spPr bwMode="auto">
                <a:xfrm>
                  <a:off x="2684" y="1207"/>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91" name="Freeform 559"/>
                <p:cNvSpPr>
                  <a:spLocks/>
                </p:cNvSpPr>
                <p:nvPr/>
              </p:nvSpPr>
              <p:spPr bwMode="auto">
                <a:xfrm>
                  <a:off x="2669"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92" name="Freeform 560"/>
                <p:cNvSpPr>
                  <a:spLocks/>
                </p:cNvSpPr>
                <p:nvPr/>
              </p:nvSpPr>
              <p:spPr bwMode="auto">
                <a:xfrm>
                  <a:off x="2669"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93" name="Freeform 561"/>
                <p:cNvSpPr>
                  <a:spLocks/>
                </p:cNvSpPr>
                <p:nvPr/>
              </p:nvSpPr>
              <p:spPr bwMode="auto">
                <a:xfrm>
                  <a:off x="2661"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94" name="Freeform 562"/>
                <p:cNvSpPr>
                  <a:spLocks/>
                </p:cNvSpPr>
                <p:nvPr/>
              </p:nvSpPr>
              <p:spPr bwMode="auto">
                <a:xfrm>
                  <a:off x="2661"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95" name="Freeform 563"/>
                <p:cNvSpPr>
                  <a:spLocks/>
                </p:cNvSpPr>
                <p:nvPr/>
              </p:nvSpPr>
              <p:spPr bwMode="auto">
                <a:xfrm>
                  <a:off x="2653" y="1207"/>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796" name="Freeform 564"/>
                <p:cNvSpPr>
                  <a:spLocks/>
                </p:cNvSpPr>
                <p:nvPr/>
              </p:nvSpPr>
              <p:spPr bwMode="auto">
                <a:xfrm>
                  <a:off x="2645" y="1188"/>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97" name="Freeform 565"/>
                <p:cNvSpPr>
                  <a:spLocks/>
                </p:cNvSpPr>
                <p:nvPr/>
              </p:nvSpPr>
              <p:spPr bwMode="auto">
                <a:xfrm>
                  <a:off x="2637" y="1188"/>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98" name="Freeform 566"/>
                <p:cNvSpPr>
                  <a:spLocks/>
                </p:cNvSpPr>
                <p:nvPr/>
              </p:nvSpPr>
              <p:spPr bwMode="auto">
                <a:xfrm>
                  <a:off x="2637" y="1188"/>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799" name="Freeform 567"/>
                <p:cNvSpPr>
                  <a:spLocks/>
                </p:cNvSpPr>
                <p:nvPr/>
              </p:nvSpPr>
              <p:spPr bwMode="auto">
                <a:xfrm>
                  <a:off x="2637" y="1188"/>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00" name="Freeform 568"/>
                <p:cNvSpPr>
                  <a:spLocks/>
                </p:cNvSpPr>
                <p:nvPr/>
              </p:nvSpPr>
              <p:spPr bwMode="auto">
                <a:xfrm>
                  <a:off x="2629" y="1188"/>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01" name="Freeform 569"/>
                <p:cNvSpPr>
                  <a:spLocks/>
                </p:cNvSpPr>
                <p:nvPr/>
              </p:nvSpPr>
              <p:spPr bwMode="auto">
                <a:xfrm>
                  <a:off x="2621" y="1188"/>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802" name="Freeform 570"/>
                <p:cNvSpPr>
                  <a:spLocks/>
                </p:cNvSpPr>
                <p:nvPr/>
              </p:nvSpPr>
              <p:spPr bwMode="auto">
                <a:xfrm>
                  <a:off x="2621" y="1188"/>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803" name="Freeform 571"/>
                <p:cNvSpPr>
                  <a:spLocks/>
                </p:cNvSpPr>
                <p:nvPr/>
              </p:nvSpPr>
              <p:spPr bwMode="auto">
                <a:xfrm>
                  <a:off x="2621" y="1188"/>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804" name="Freeform 572"/>
                <p:cNvSpPr>
                  <a:spLocks/>
                </p:cNvSpPr>
                <p:nvPr/>
              </p:nvSpPr>
              <p:spPr bwMode="auto">
                <a:xfrm>
                  <a:off x="2567" y="1188"/>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05" name="Freeform 573"/>
                <p:cNvSpPr>
                  <a:spLocks/>
                </p:cNvSpPr>
                <p:nvPr/>
              </p:nvSpPr>
              <p:spPr bwMode="auto">
                <a:xfrm>
                  <a:off x="2535" y="1188"/>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06" name="Freeform 574"/>
                <p:cNvSpPr>
                  <a:spLocks/>
                </p:cNvSpPr>
                <p:nvPr/>
              </p:nvSpPr>
              <p:spPr bwMode="auto">
                <a:xfrm>
                  <a:off x="2512" y="1188"/>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07" name="Freeform 575"/>
                <p:cNvSpPr>
                  <a:spLocks/>
                </p:cNvSpPr>
                <p:nvPr/>
              </p:nvSpPr>
              <p:spPr bwMode="auto">
                <a:xfrm>
                  <a:off x="2480" y="1188"/>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08" name="Freeform 576"/>
                <p:cNvSpPr>
                  <a:spLocks/>
                </p:cNvSpPr>
                <p:nvPr/>
              </p:nvSpPr>
              <p:spPr bwMode="auto">
                <a:xfrm>
                  <a:off x="2472" y="1188"/>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09" name="Freeform 577"/>
                <p:cNvSpPr>
                  <a:spLocks/>
                </p:cNvSpPr>
                <p:nvPr/>
              </p:nvSpPr>
              <p:spPr bwMode="auto">
                <a:xfrm>
                  <a:off x="2457" y="116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10" name="Freeform 578"/>
                <p:cNvSpPr>
                  <a:spLocks/>
                </p:cNvSpPr>
                <p:nvPr/>
              </p:nvSpPr>
              <p:spPr bwMode="auto">
                <a:xfrm>
                  <a:off x="2449" y="116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11" name="Freeform 579"/>
                <p:cNvSpPr>
                  <a:spLocks/>
                </p:cNvSpPr>
                <p:nvPr/>
              </p:nvSpPr>
              <p:spPr bwMode="auto">
                <a:xfrm>
                  <a:off x="2441"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12" name="Freeform 580"/>
                <p:cNvSpPr>
                  <a:spLocks/>
                </p:cNvSpPr>
                <p:nvPr/>
              </p:nvSpPr>
              <p:spPr bwMode="auto">
                <a:xfrm>
                  <a:off x="2433"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13" name="Freeform 581"/>
                <p:cNvSpPr>
                  <a:spLocks/>
                </p:cNvSpPr>
                <p:nvPr/>
              </p:nvSpPr>
              <p:spPr bwMode="auto">
                <a:xfrm>
                  <a:off x="2425"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14" name="Freeform 582"/>
                <p:cNvSpPr>
                  <a:spLocks/>
                </p:cNvSpPr>
                <p:nvPr/>
              </p:nvSpPr>
              <p:spPr bwMode="auto">
                <a:xfrm>
                  <a:off x="2417" y="1169"/>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815" name="Freeform 583"/>
                <p:cNvSpPr>
                  <a:spLocks/>
                </p:cNvSpPr>
                <p:nvPr/>
              </p:nvSpPr>
              <p:spPr bwMode="auto">
                <a:xfrm>
                  <a:off x="2417" y="1169"/>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816" name="Freeform 584"/>
                <p:cNvSpPr>
                  <a:spLocks/>
                </p:cNvSpPr>
                <p:nvPr/>
              </p:nvSpPr>
              <p:spPr bwMode="auto">
                <a:xfrm>
                  <a:off x="2378"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17" name="Freeform 585"/>
                <p:cNvSpPr>
                  <a:spLocks/>
                </p:cNvSpPr>
                <p:nvPr/>
              </p:nvSpPr>
              <p:spPr bwMode="auto">
                <a:xfrm>
                  <a:off x="2355" y="116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18" name="Freeform 586"/>
                <p:cNvSpPr>
                  <a:spLocks/>
                </p:cNvSpPr>
                <p:nvPr/>
              </p:nvSpPr>
              <p:spPr bwMode="auto">
                <a:xfrm>
                  <a:off x="2347" y="116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19" name="Freeform 587"/>
                <p:cNvSpPr>
                  <a:spLocks/>
                </p:cNvSpPr>
                <p:nvPr/>
              </p:nvSpPr>
              <p:spPr bwMode="auto">
                <a:xfrm>
                  <a:off x="2323"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20" name="Freeform 588"/>
                <p:cNvSpPr>
                  <a:spLocks/>
                </p:cNvSpPr>
                <p:nvPr/>
              </p:nvSpPr>
              <p:spPr bwMode="auto">
                <a:xfrm>
                  <a:off x="2315" y="1169"/>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821" name="Freeform 589"/>
                <p:cNvSpPr>
                  <a:spLocks/>
                </p:cNvSpPr>
                <p:nvPr/>
              </p:nvSpPr>
              <p:spPr bwMode="auto">
                <a:xfrm>
                  <a:off x="2300" y="1169"/>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22" name="Freeform 590"/>
                <p:cNvSpPr>
                  <a:spLocks/>
                </p:cNvSpPr>
                <p:nvPr/>
              </p:nvSpPr>
              <p:spPr bwMode="auto">
                <a:xfrm>
                  <a:off x="2276"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23" name="Freeform 591"/>
                <p:cNvSpPr>
                  <a:spLocks/>
                </p:cNvSpPr>
                <p:nvPr/>
              </p:nvSpPr>
              <p:spPr bwMode="auto">
                <a:xfrm>
                  <a:off x="2268" y="1169"/>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24" name="Freeform 592"/>
                <p:cNvSpPr>
                  <a:spLocks/>
                </p:cNvSpPr>
                <p:nvPr/>
              </p:nvSpPr>
              <p:spPr bwMode="auto">
                <a:xfrm>
                  <a:off x="2261"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25" name="Freeform 593"/>
                <p:cNvSpPr>
                  <a:spLocks/>
                </p:cNvSpPr>
                <p:nvPr/>
              </p:nvSpPr>
              <p:spPr bwMode="auto">
                <a:xfrm>
                  <a:off x="2261"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26" name="Freeform 594"/>
                <p:cNvSpPr>
                  <a:spLocks/>
                </p:cNvSpPr>
                <p:nvPr/>
              </p:nvSpPr>
              <p:spPr bwMode="auto">
                <a:xfrm>
                  <a:off x="2253"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27" name="Freeform 595"/>
                <p:cNvSpPr>
                  <a:spLocks/>
                </p:cNvSpPr>
                <p:nvPr/>
              </p:nvSpPr>
              <p:spPr bwMode="auto">
                <a:xfrm>
                  <a:off x="2221"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28" name="Freeform 596"/>
                <p:cNvSpPr>
                  <a:spLocks/>
                </p:cNvSpPr>
                <p:nvPr/>
              </p:nvSpPr>
              <p:spPr bwMode="auto">
                <a:xfrm>
                  <a:off x="2213" y="1156"/>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829" name="Freeform 597"/>
                <p:cNvSpPr>
                  <a:spLocks/>
                </p:cNvSpPr>
                <p:nvPr/>
              </p:nvSpPr>
              <p:spPr bwMode="auto">
                <a:xfrm>
                  <a:off x="2198"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30" name="Freeform 598"/>
                <p:cNvSpPr>
                  <a:spLocks/>
                </p:cNvSpPr>
                <p:nvPr/>
              </p:nvSpPr>
              <p:spPr bwMode="auto">
                <a:xfrm>
                  <a:off x="2190"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31" name="Freeform 599"/>
                <p:cNvSpPr>
                  <a:spLocks/>
                </p:cNvSpPr>
                <p:nvPr/>
              </p:nvSpPr>
              <p:spPr bwMode="auto">
                <a:xfrm>
                  <a:off x="2182"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32" name="Freeform 600"/>
                <p:cNvSpPr>
                  <a:spLocks/>
                </p:cNvSpPr>
                <p:nvPr/>
              </p:nvSpPr>
              <p:spPr bwMode="auto">
                <a:xfrm>
                  <a:off x="2174"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33" name="Freeform 601"/>
                <p:cNvSpPr>
                  <a:spLocks/>
                </p:cNvSpPr>
                <p:nvPr/>
              </p:nvSpPr>
              <p:spPr bwMode="auto">
                <a:xfrm>
                  <a:off x="2174"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34" name="Freeform 602"/>
                <p:cNvSpPr>
                  <a:spLocks/>
                </p:cNvSpPr>
                <p:nvPr/>
              </p:nvSpPr>
              <p:spPr bwMode="auto">
                <a:xfrm>
                  <a:off x="2166"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35" name="Freeform 603"/>
                <p:cNvSpPr>
                  <a:spLocks/>
                </p:cNvSpPr>
                <p:nvPr/>
              </p:nvSpPr>
              <p:spPr bwMode="auto">
                <a:xfrm>
                  <a:off x="2151"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36" name="Freeform 604"/>
                <p:cNvSpPr>
                  <a:spLocks/>
                </p:cNvSpPr>
                <p:nvPr/>
              </p:nvSpPr>
              <p:spPr bwMode="auto">
                <a:xfrm>
                  <a:off x="2143"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37" name="Freeform 605"/>
                <p:cNvSpPr>
                  <a:spLocks/>
                </p:cNvSpPr>
                <p:nvPr/>
              </p:nvSpPr>
              <p:spPr bwMode="auto">
                <a:xfrm>
                  <a:off x="2135"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38" name="Freeform 606"/>
                <p:cNvSpPr>
                  <a:spLocks/>
                </p:cNvSpPr>
                <p:nvPr/>
              </p:nvSpPr>
              <p:spPr bwMode="auto">
                <a:xfrm>
                  <a:off x="2135"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39" name="Freeform 607"/>
                <p:cNvSpPr>
                  <a:spLocks/>
                </p:cNvSpPr>
                <p:nvPr/>
              </p:nvSpPr>
              <p:spPr bwMode="auto">
                <a:xfrm>
                  <a:off x="2127"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40" name="Freeform 608"/>
                <p:cNvSpPr>
                  <a:spLocks/>
                </p:cNvSpPr>
                <p:nvPr/>
              </p:nvSpPr>
              <p:spPr bwMode="auto">
                <a:xfrm>
                  <a:off x="2111" y="1156"/>
                  <a:ext cx="48" cy="32"/>
                </a:xfrm>
                <a:custGeom>
                  <a:avLst/>
                  <a:gdLst>
                    <a:gd name="T0" fmla="*/ 48 w 48"/>
                    <a:gd name="T1" fmla="*/ 32 h 32"/>
                    <a:gd name="T2" fmla="*/ 0 w 48"/>
                    <a:gd name="T3" fmla="*/ 32 h 32"/>
                    <a:gd name="T4" fmla="*/ 24 w 48"/>
                    <a:gd name="T5" fmla="*/ 0 h 32"/>
                    <a:gd name="T6" fmla="*/ 48 w 48"/>
                    <a:gd name="T7" fmla="*/ 32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841" name="Freeform 609"/>
                <p:cNvSpPr>
                  <a:spLocks/>
                </p:cNvSpPr>
                <p:nvPr/>
              </p:nvSpPr>
              <p:spPr bwMode="auto">
                <a:xfrm>
                  <a:off x="2096"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42" name="Freeform 610"/>
                <p:cNvSpPr>
                  <a:spLocks/>
                </p:cNvSpPr>
                <p:nvPr/>
              </p:nvSpPr>
              <p:spPr bwMode="auto">
                <a:xfrm>
                  <a:off x="2096" y="1156"/>
                  <a:ext cx="47" cy="32"/>
                </a:xfrm>
                <a:custGeom>
                  <a:avLst/>
                  <a:gdLst>
                    <a:gd name="T0" fmla="*/ 47 w 47"/>
                    <a:gd name="T1" fmla="*/ 32 h 32"/>
                    <a:gd name="T2" fmla="*/ 0 w 47"/>
                    <a:gd name="T3" fmla="*/ 32 h 32"/>
                    <a:gd name="T4" fmla="*/ 23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843" name="Freeform 611"/>
                <p:cNvSpPr>
                  <a:spLocks/>
                </p:cNvSpPr>
                <p:nvPr/>
              </p:nvSpPr>
              <p:spPr bwMode="auto">
                <a:xfrm>
                  <a:off x="2080"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44" name="Freeform 612"/>
                <p:cNvSpPr>
                  <a:spLocks/>
                </p:cNvSpPr>
                <p:nvPr/>
              </p:nvSpPr>
              <p:spPr bwMode="auto">
                <a:xfrm>
                  <a:off x="2072"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45" name="Freeform 613"/>
                <p:cNvSpPr>
                  <a:spLocks/>
                </p:cNvSpPr>
                <p:nvPr/>
              </p:nvSpPr>
              <p:spPr bwMode="auto">
                <a:xfrm>
                  <a:off x="2072"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46" name="Freeform 614"/>
                <p:cNvSpPr>
                  <a:spLocks/>
                </p:cNvSpPr>
                <p:nvPr/>
              </p:nvSpPr>
              <p:spPr bwMode="auto">
                <a:xfrm>
                  <a:off x="2064"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847" name="Freeform 615"/>
                <p:cNvSpPr>
                  <a:spLocks/>
                </p:cNvSpPr>
                <p:nvPr/>
              </p:nvSpPr>
              <p:spPr bwMode="auto">
                <a:xfrm>
                  <a:off x="2025" y="1156"/>
                  <a:ext cx="47" cy="32"/>
                </a:xfrm>
                <a:custGeom>
                  <a:avLst/>
                  <a:gdLst>
                    <a:gd name="T0" fmla="*/ 47 w 47"/>
                    <a:gd name="T1" fmla="*/ 32 h 32"/>
                    <a:gd name="T2" fmla="*/ 0 w 47"/>
                    <a:gd name="T3" fmla="*/ 32 h 32"/>
                    <a:gd name="T4" fmla="*/ 24 w 47"/>
                    <a:gd name="T5" fmla="*/ 0 h 32"/>
                    <a:gd name="T6" fmla="*/ 47 w 47"/>
                    <a:gd name="T7" fmla="*/ 32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grpSp>
          <p:sp>
            <p:nvSpPr>
              <p:cNvPr id="555" name="Freeform 616"/>
              <p:cNvSpPr>
                <a:spLocks/>
              </p:cNvSpPr>
              <p:nvPr/>
            </p:nvSpPr>
            <p:spPr bwMode="auto">
              <a:xfrm>
                <a:off x="2243"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56" name="Freeform 617"/>
              <p:cNvSpPr>
                <a:spLocks/>
              </p:cNvSpPr>
              <p:nvPr/>
            </p:nvSpPr>
            <p:spPr bwMode="auto">
              <a:xfrm>
                <a:off x="2243"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57" name="Freeform 618"/>
              <p:cNvSpPr>
                <a:spLocks/>
              </p:cNvSpPr>
              <p:nvPr/>
            </p:nvSpPr>
            <p:spPr bwMode="auto">
              <a:xfrm>
                <a:off x="2234"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558" name="Freeform 619"/>
              <p:cNvSpPr>
                <a:spLocks/>
              </p:cNvSpPr>
              <p:nvPr/>
            </p:nvSpPr>
            <p:spPr bwMode="auto">
              <a:xfrm>
                <a:off x="2229"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559" name="Freeform 620"/>
              <p:cNvSpPr>
                <a:spLocks/>
              </p:cNvSpPr>
              <p:nvPr/>
            </p:nvSpPr>
            <p:spPr bwMode="auto">
              <a:xfrm>
                <a:off x="2229"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560" name="Freeform 621"/>
              <p:cNvSpPr>
                <a:spLocks/>
              </p:cNvSpPr>
              <p:nvPr/>
            </p:nvSpPr>
            <p:spPr bwMode="auto">
              <a:xfrm>
                <a:off x="2224"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561" name="Freeform 622"/>
              <p:cNvSpPr>
                <a:spLocks/>
              </p:cNvSpPr>
              <p:nvPr/>
            </p:nvSpPr>
            <p:spPr bwMode="auto">
              <a:xfrm>
                <a:off x="2214"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62" name="Freeform 623"/>
              <p:cNvSpPr>
                <a:spLocks/>
              </p:cNvSpPr>
              <p:nvPr/>
            </p:nvSpPr>
            <p:spPr bwMode="auto">
              <a:xfrm>
                <a:off x="2209"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63" name="Freeform 624"/>
              <p:cNvSpPr>
                <a:spLocks/>
              </p:cNvSpPr>
              <p:nvPr/>
            </p:nvSpPr>
            <p:spPr bwMode="auto">
              <a:xfrm>
                <a:off x="2209"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64" name="Freeform 625"/>
              <p:cNvSpPr>
                <a:spLocks/>
              </p:cNvSpPr>
              <p:nvPr/>
            </p:nvSpPr>
            <p:spPr bwMode="auto">
              <a:xfrm>
                <a:off x="2205" y="1490"/>
                <a:ext cx="29" cy="19"/>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565" name="Freeform 626"/>
              <p:cNvSpPr>
                <a:spLocks/>
              </p:cNvSpPr>
              <p:nvPr/>
            </p:nvSpPr>
            <p:spPr bwMode="auto">
              <a:xfrm>
                <a:off x="2195" y="147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566" name="Freeform 627"/>
              <p:cNvSpPr>
                <a:spLocks/>
              </p:cNvSpPr>
              <p:nvPr/>
            </p:nvSpPr>
            <p:spPr bwMode="auto">
              <a:xfrm>
                <a:off x="2190" y="147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67" name="Freeform 628"/>
              <p:cNvSpPr>
                <a:spLocks/>
              </p:cNvSpPr>
              <p:nvPr/>
            </p:nvSpPr>
            <p:spPr bwMode="auto">
              <a:xfrm>
                <a:off x="2185" y="147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68" name="Freeform 629"/>
              <p:cNvSpPr>
                <a:spLocks/>
              </p:cNvSpPr>
              <p:nvPr/>
            </p:nvSpPr>
            <p:spPr bwMode="auto">
              <a:xfrm>
                <a:off x="2180" y="147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69" name="Freeform 630"/>
              <p:cNvSpPr>
                <a:spLocks/>
              </p:cNvSpPr>
              <p:nvPr/>
            </p:nvSpPr>
            <p:spPr bwMode="auto">
              <a:xfrm>
                <a:off x="2180" y="147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70" name="Freeform 631"/>
              <p:cNvSpPr>
                <a:spLocks/>
              </p:cNvSpPr>
              <p:nvPr/>
            </p:nvSpPr>
            <p:spPr bwMode="auto">
              <a:xfrm>
                <a:off x="2180" y="147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71" name="Freeform 632"/>
              <p:cNvSpPr>
                <a:spLocks/>
              </p:cNvSpPr>
              <p:nvPr/>
            </p:nvSpPr>
            <p:spPr bwMode="auto">
              <a:xfrm>
                <a:off x="2161" y="1470"/>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572" name="Freeform 633"/>
              <p:cNvSpPr>
                <a:spLocks/>
              </p:cNvSpPr>
              <p:nvPr/>
            </p:nvSpPr>
            <p:spPr bwMode="auto">
              <a:xfrm>
                <a:off x="2146" y="1470"/>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73" name="Freeform 634"/>
              <p:cNvSpPr>
                <a:spLocks/>
              </p:cNvSpPr>
              <p:nvPr/>
            </p:nvSpPr>
            <p:spPr bwMode="auto">
              <a:xfrm>
                <a:off x="2137" y="1470"/>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574" name="Freeform 635"/>
              <p:cNvSpPr>
                <a:spLocks/>
              </p:cNvSpPr>
              <p:nvPr/>
            </p:nvSpPr>
            <p:spPr bwMode="auto">
              <a:xfrm>
                <a:off x="2132" y="1470"/>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575" name="Freeform 636"/>
              <p:cNvSpPr>
                <a:spLocks/>
              </p:cNvSpPr>
              <p:nvPr/>
            </p:nvSpPr>
            <p:spPr bwMode="auto">
              <a:xfrm>
                <a:off x="2127" y="1470"/>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76" name="Freeform 637"/>
              <p:cNvSpPr>
                <a:spLocks/>
              </p:cNvSpPr>
              <p:nvPr/>
            </p:nvSpPr>
            <p:spPr bwMode="auto">
              <a:xfrm>
                <a:off x="2122" y="1470"/>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577" name="Freeform 638"/>
              <p:cNvSpPr>
                <a:spLocks/>
              </p:cNvSpPr>
              <p:nvPr/>
            </p:nvSpPr>
            <p:spPr bwMode="auto">
              <a:xfrm>
                <a:off x="2117"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578" name="Freeform 639"/>
              <p:cNvSpPr>
                <a:spLocks/>
              </p:cNvSpPr>
              <p:nvPr/>
            </p:nvSpPr>
            <p:spPr bwMode="auto">
              <a:xfrm>
                <a:off x="2108"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79" name="Freeform 640"/>
              <p:cNvSpPr>
                <a:spLocks/>
              </p:cNvSpPr>
              <p:nvPr/>
            </p:nvSpPr>
            <p:spPr bwMode="auto">
              <a:xfrm>
                <a:off x="2103"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80" name="Freeform 641"/>
              <p:cNvSpPr>
                <a:spLocks/>
              </p:cNvSpPr>
              <p:nvPr/>
            </p:nvSpPr>
            <p:spPr bwMode="auto">
              <a:xfrm>
                <a:off x="2103"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81" name="Freeform 642"/>
              <p:cNvSpPr>
                <a:spLocks/>
              </p:cNvSpPr>
              <p:nvPr/>
            </p:nvSpPr>
            <p:spPr bwMode="auto">
              <a:xfrm>
                <a:off x="2103"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82" name="Freeform 643"/>
              <p:cNvSpPr>
                <a:spLocks/>
              </p:cNvSpPr>
              <p:nvPr/>
            </p:nvSpPr>
            <p:spPr bwMode="auto">
              <a:xfrm>
                <a:off x="2103"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83" name="Freeform 644"/>
              <p:cNvSpPr>
                <a:spLocks/>
              </p:cNvSpPr>
              <p:nvPr/>
            </p:nvSpPr>
            <p:spPr bwMode="auto">
              <a:xfrm>
                <a:off x="2088"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584" name="Freeform 645"/>
              <p:cNvSpPr>
                <a:spLocks/>
              </p:cNvSpPr>
              <p:nvPr/>
            </p:nvSpPr>
            <p:spPr bwMode="auto">
              <a:xfrm>
                <a:off x="2083"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585" name="Freeform 646"/>
              <p:cNvSpPr>
                <a:spLocks/>
              </p:cNvSpPr>
              <p:nvPr/>
            </p:nvSpPr>
            <p:spPr bwMode="auto">
              <a:xfrm>
                <a:off x="2069"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86" name="Freeform 647"/>
              <p:cNvSpPr>
                <a:spLocks/>
              </p:cNvSpPr>
              <p:nvPr/>
            </p:nvSpPr>
            <p:spPr bwMode="auto">
              <a:xfrm>
                <a:off x="2064"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87" name="Freeform 648"/>
              <p:cNvSpPr>
                <a:spLocks/>
              </p:cNvSpPr>
              <p:nvPr/>
            </p:nvSpPr>
            <p:spPr bwMode="auto">
              <a:xfrm>
                <a:off x="2064"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88" name="Freeform 649"/>
              <p:cNvSpPr>
                <a:spLocks/>
              </p:cNvSpPr>
              <p:nvPr/>
            </p:nvSpPr>
            <p:spPr bwMode="auto">
              <a:xfrm>
                <a:off x="2064"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89" name="Freeform 650"/>
              <p:cNvSpPr>
                <a:spLocks/>
              </p:cNvSpPr>
              <p:nvPr/>
            </p:nvSpPr>
            <p:spPr bwMode="auto">
              <a:xfrm>
                <a:off x="2059"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590" name="Freeform 651"/>
              <p:cNvSpPr>
                <a:spLocks/>
              </p:cNvSpPr>
              <p:nvPr/>
            </p:nvSpPr>
            <p:spPr bwMode="auto">
              <a:xfrm>
                <a:off x="2049"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591" name="Freeform 652"/>
              <p:cNvSpPr>
                <a:spLocks/>
              </p:cNvSpPr>
              <p:nvPr/>
            </p:nvSpPr>
            <p:spPr bwMode="auto">
              <a:xfrm>
                <a:off x="2044" y="1462"/>
                <a:ext cx="30" cy="20"/>
              </a:xfrm>
              <a:custGeom>
                <a:avLst/>
                <a:gdLst>
                  <a:gd name="T0" fmla="*/ 12 w 47"/>
                  <a:gd name="T1" fmla="*/ 8 h 31"/>
                  <a:gd name="T2" fmla="*/ 0 w 47"/>
                  <a:gd name="T3" fmla="*/ 8 h 31"/>
                  <a:gd name="T4" fmla="*/ 6 w 47"/>
                  <a:gd name="T5" fmla="*/ 0 h 31"/>
                  <a:gd name="T6" fmla="*/ 12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92" name="Freeform 653"/>
              <p:cNvSpPr>
                <a:spLocks/>
              </p:cNvSpPr>
              <p:nvPr/>
            </p:nvSpPr>
            <p:spPr bwMode="auto">
              <a:xfrm>
                <a:off x="2039" y="1462"/>
                <a:ext cx="30" cy="20"/>
              </a:xfrm>
              <a:custGeom>
                <a:avLst/>
                <a:gdLst>
                  <a:gd name="T0" fmla="*/ 12 w 47"/>
                  <a:gd name="T1" fmla="*/ 8 h 31"/>
                  <a:gd name="T2" fmla="*/ 0 w 47"/>
                  <a:gd name="T3" fmla="*/ 8 h 31"/>
                  <a:gd name="T4" fmla="*/ 6 w 47"/>
                  <a:gd name="T5" fmla="*/ 0 h 31"/>
                  <a:gd name="T6" fmla="*/ 12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93" name="Freeform 654"/>
              <p:cNvSpPr>
                <a:spLocks/>
              </p:cNvSpPr>
              <p:nvPr/>
            </p:nvSpPr>
            <p:spPr bwMode="auto">
              <a:xfrm>
                <a:off x="2039" y="1462"/>
                <a:ext cx="30" cy="20"/>
              </a:xfrm>
              <a:custGeom>
                <a:avLst/>
                <a:gdLst>
                  <a:gd name="T0" fmla="*/ 12 w 47"/>
                  <a:gd name="T1" fmla="*/ 8 h 31"/>
                  <a:gd name="T2" fmla="*/ 0 w 47"/>
                  <a:gd name="T3" fmla="*/ 8 h 31"/>
                  <a:gd name="T4" fmla="*/ 6 w 47"/>
                  <a:gd name="T5" fmla="*/ 0 h 31"/>
                  <a:gd name="T6" fmla="*/ 12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94" name="Freeform 655"/>
              <p:cNvSpPr>
                <a:spLocks/>
              </p:cNvSpPr>
              <p:nvPr/>
            </p:nvSpPr>
            <p:spPr bwMode="auto">
              <a:xfrm>
                <a:off x="2039" y="1462"/>
                <a:ext cx="30" cy="20"/>
              </a:xfrm>
              <a:custGeom>
                <a:avLst/>
                <a:gdLst>
                  <a:gd name="T0" fmla="*/ 12 w 47"/>
                  <a:gd name="T1" fmla="*/ 8 h 31"/>
                  <a:gd name="T2" fmla="*/ 0 w 47"/>
                  <a:gd name="T3" fmla="*/ 8 h 31"/>
                  <a:gd name="T4" fmla="*/ 6 w 47"/>
                  <a:gd name="T5" fmla="*/ 0 h 31"/>
                  <a:gd name="T6" fmla="*/ 12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95" name="Freeform 656"/>
              <p:cNvSpPr>
                <a:spLocks/>
              </p:cNvSpPr>
              <p:nvPr/>
            </p:nvSpPr>
            <p:spPr bwMode="auto">
              <a:xfrm>
                <a:off x="2025"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596" name="Freeform 657"/>
              <p:cNvSpPr>
                <a:spLocks/>
              </p:cNvSpPr>
              <p:nvPr/>
            </p:nvSpPr>
            <p:spPr bwMode="auto">
              <a:xfrm>
                <a:off x="2010"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97" name="Freeform 658"/>
              <p:cNvSpPr>
                <a:spLocks/>
              </p:cNvSpPr>
              <p:nvPr/>
            </p:nvSpPr>
            <p:spPr bwMode="auto">
              <a:xfrm>
                <a:off x="2000" y="1462"/>
                <a:ext cx="30" cy="20"/>
              </a:xfrm>
              <a:custGeom>
                <a:avLst/>
                <a:gdLst>
                  <a:gd name="T0" fmla="*/ 12 w 47"/>
                  <a:gd name="T1" fmla="*/ 8 h 31"/>
                  <a:gd name="T2" fmla="*/ 0 w 47"/>
                  <a:gd name="T3" fmla="*/ 8 h 31"/>
                  <a:gd name="T4" fmla="*/ 6 w 47"/>
                  <a:gd name="T5" fmla="*/ 0 h 31"/>
                  <a:gd name="T6" fmla="*/ 12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98" name="Freeform 659"/>
              <p:cNvSpPr>
                <a:spLocks/>
              </p:cNvSpPr>
              <p:nvPr/>
            </p:nvSpPr>
            <p:spPr bwMode="auto">
              <a:xfrm>
                <a:off x="2000" y="1462"/>
                <a:ext cx="30" cy="20"/>
              </a:xfrm>
              <a:custGeom>
                <a:avLst/>
                <a:gdLst>
                  <a:gd name="T0" fmla="*/ 12 w 47"/>
                  <a:gd name="T1" fmla="*/ 8 h 31"/>
                  <a:gd name="T2" fmla="*/ 0 w 47"/>
                  <a:gd name="T3" fmla="*/ 8 h 31"/>
                  <a:gd name="T4" fmla="*/ 6 w 47"/>
                  <a:gd name="T5" fmla="*/ 0 h 31"/>
                  <a:gd name="T6" fmla="*/ 12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599" name="Freeform 660"/>
              <p:cNvSpPr>
                <a:spLocks/>
              </p:cNvSpPr>
              <p:nvPr/>
            </p:nvSpPr>
            <p:spPr bwMode="auto">
              <a:xfrm>
                <a:off x="2000" y="1462"/>
                <a:ext cx="30" cy="20"/>
              </a:xfrm>
              <a:custGeom>
                <a:avLst/>
                <a:gdLst>
                  <a:gd name="T0" fmla="*/ 12 w 47"/>
                  <a:gd name="T1" fmla="*/ 8 h 31"/>
                  <a:gd name="T2" fmla="*/ 0 w 47"/>
                  <a:gd name="T3" fmla="*/ 8 h 31"/>
                  <a:gd name="T4" fmla="*/ 6 w 47"/>
                  <a:gd name="T5" fmla="*/ 0 h 31"/>
                  <a:gd name="T6" fmla="*/ 12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600" name="Freeform 661"/>
              <p:cNvSpPr>
                <a:spLocks/>
              </p:cNvSpPr>
              <p:nvPr/>
            </p:nvSpPr>
            <p:spPr bwMode="auto">
              <a:xfrm>
                <a:off x="1981"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601" name="Freeform 662"/>
              <p:cNvSpPr>
                <a:spLocks/>
              </p:cNvSpPr>
              <p:nvPr/>
            </p:nvSpPr>
            <p:spPr bwMode="auto">
              <a:xfrm>
                <a:off x="1976" y="1462"/>
                <a:ext cx="29" cy="20"/>
              </a:xfrm>
              <a:custGeom>
                <a:avLst/>
                <a:gdLst>
                  <a:gd name="T0" fmla="*/ 11 w 47"/>
                  <a:gd name="T1" fmla="*/ 8 h 31"/>
                  <a:gd name="T2" fmla="*/ 0 w 47"/>
                  <a:gd name="T3" fmla="*/ 8 h 31"/>
                  <a:gd name="T4" fmla="*/ 6 w 47"/>
                  <a:gd name="T5" fmla="*/ 0 h 31"/>
                  <a:gd name="T6" fmla="*/ 11 w 47"/>
                  <a:gd name="T7" fmla="*/ 8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602" name="Freeform 663"/>
              <p:cNvSpPr>
                <a:spLocks/>
              </p:cNvSpPr>
              <p:nvPr/>
            </p:nvSpPr>
            <p:spPr bwMode="auto">
              <a:xfrm>
                <a:off x="1952" y="1462"/>
                <a:ext cx="29" cy="20"/>
              </a:xfrm>
              <a:custGeom>
                <a:avLst/>
                <a:gdLst>
                  <a:gd name="T0" fmla="*/ 11 w 48"/>
                  <a:gd name="T1" fmla="*/ 8 h 31"/>
                  <a:gd name="T2" fmla="*/ 0 w 48"/>
                  <a:gd name="T3" fmla="*/ 8 h 31"/>
                  <a:gd name="T4" fmla="*/ 5 w 48"/>
                  <a:gd name="T5" fmla="*/ 0 h 31"/>
                  <a:gd name="T6" fmla="*/ 11 w 48"/>
                  <a:gd name="T7" fmla="*/ 8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00FF00"/>
              </a:solidFill>
              <a:ln w="12700">
                <a:noFill/>
                <a:round/>
                <a:headEnd/>
                <a:tailEnd/>
              </a:ln>
            </p:spPr>
            <p:txBody>
              <a:bodyPr/>
              <a:lstStyle/>
              <a:p>
                <a:endParaRPr lang="es-ES"/>
              </a:p>
            </p:txBody>
          </p:sp>
          <p:sp>
            <p:nvSpPr>
              <p:cNvPr id="603" name="Freeform 664"/>
              <p:cNvSpPr>
                <a:spLocks/>
              </p:cNvSpPr>
              <p:nvPr/>
            </p:nvSpPr>
            <p:spPr bwMode="auto">
              <a:xfrm>
                <a:off x="1927"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04" name="Freeform 665"/>
              <p:cNvSpPr>
                <a:spLocks/>
              </p:cNvSpPr>
              <p:nvPr/>
            </p:nvSpPr>
            <p:spPr bwMode="auto">
              <a:xfrm>
                <a:off x="1903"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05" name="Freeform 666"/>
              <p:cNvSpPr>
                <a:spLocks/>
              </p:cNvSpPr>
              <p:nvPr/>
            </p:nvSpPr>
            <p:spPr bwMode="auto">
              <a:xfrm>
                <a:off x="1893"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06" name="Freeform 667"/>
              <p:cNvSpPr>
                <a:spLocks/>
              </p:cNvSpPr>
              <p:nvPr/>
            </p:nvSpPr>
            <p:spPr bwMode="auto">
              <a:xfrm>
                <a:off x="1888" y="1458"/>
                <a:ext cx="30" cy="20"/>
              </a:xfrm>
              <a:custGeom>
                <a:avLst/>
                <a:gdLst>
                  <a:gd name="T0" fmla="*/ 12 w 48"/>
                  <a:gd name="T1" fmla="*/ 7 h 32"/>
                  <a:gd name="T2" fmla="*/ 0 w 48"/>
                  <a:gd name="T3" fmla="*/ 7 h 32"/>
                  <a:gd name="T4" fmla="*/ 6 w 48"/>
                  <a:gd name="T5" fmla="*/ 0 h 32"/>
                  <a:gd name="T6" fmla="*/ 12 w 48"/>
                  <a:gd name="T7" fmla="*/ 7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607" name="Freeform 668"/>
              <p:cNvSpPr>
                <a:spLocks/>
              </p:cNvSpPr>
              <p:nvPr/>
            </p:nvSpPr>
            <p:spPr bwMode="auto">
              <a:xfrm>
                <a:off x="1888" y="1458"/>
                <a:ext cx="30" cy="20"/>
              </a:xfrm>
              <a:custGeom>
                <a:avLst/>
                <a:gdLst>
                  <a:gd name="T0" fmla="*/ 12 w 48"/>
                  <a:gd name="T1" fmla="*/ 7 h 32"/>
                  <a:gd name="T2" fmla="*/ 0 w 48"/>
                  <a:gd name="T3" fmla="*/ 7 h 32"/>
                  <a:gd name="T4" fmla="*/ 6 w 48"/>
                  <a:gd name="T5" fmla="*/ 0 h 32"/>
                  <a:gd name="T6" fmla="*/ 12 w 48"/>
                  <a:gd name="T7" fmla="*/ 7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608" name="Freeform 669"/>
              <p:cNvSpPr>
                <a:spLocks/>
              </p:cNvSpPr>
              <p:nvPr/>
            </p:nvSpPr>
            <p:spPr bwMode="auto">
              <a:xfrm>
                <a:off x="1884"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09" name="Freeform 670"/>
              <p:cNvSpPr>
                <a:spLocks/>
              </p:cNvSpPr>
              <p:nvPr/>
            </p:nvSpPr>
            <p:spPr bwMode="auto">
              <a:xfrm>
                <a:off x="1874"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10" name="Freeform 671"/>
              <p:cNvSpPr>
                <a:spLocks/>
              </p:cNvSpPr>
              <p:nvPr/>
            </p:nvSpPr>
            <p:spPr bwMode="auto">
              <a:xfrm>
                <a:off x="1859"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11" name="Freeform 672"/>
              <p:cNvSpPr>
                <a:spLocks/>
              </p:cNvSpPr>
              <p:nvPr/>
            </p:nvSpPr>
            <p:spPr bwMode="auto">
              <a:xfrm>
                <a:off x="1850"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12" name="Freeform 673"/>
              <p:cNvSpPr>
                <a:spLocks/>
              </p:cNvSpPr>
              <p:nvPr/>
            </p:nvSpPr>
            <p:spPr bwMode="auto">
              <a:xfrm>
                <a:off x="1845"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13" name="Freeform 674"/>
              <p:cNvSpPr>
                <a:spLocks/>
              </p:cNvSpPr>
              <p:nvPr/>
            </p:nvSpPr>
            <p:spPr bwMode="auto">
              <a:xfrm>
                <a:off x="1845"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14" name="Freeform 675"/>
              <p:cNvSpPr>
                <a:spLocks/>
              </p:cNvSpPr>
              <p:nvPr/>
            </p:nvSpPr>
            <p:spPr bwMode="auto">
              <a:xfrm>
                <a:off x="1840"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15" name="Freeform 676"/>
              <p:cNvSpPr>
                <a:spLocks/>
              </p:cNvSpPr>
              <p:nvPr/>
            </p:nvSpPr>
            <p:spPr bwMode="auto">
              <a:xfrm>
                <a:off x="1830"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16" name="Freeform 677"/>
              <p:cNvSpPr>
                <a:spLocks/>
              </p:cNvSpPr>
              <p:nvPr/>
            </p:nvSpPr>
            <p:spPr bwMode="auto">
              <a:xfrm>
                <a:off x="1830"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17" name="Freeform 678"/>
              <p:cNvSpPr>
                <a:spLocks/>
              </p:cNvSpPr>
              <p:nvPr/>
            </p:nvSpPr>
            <p:spPr bwMode="auto">
              <a:xfrm>
                <a:off x="1825" y="1458"/>
                <a:ext cx="30" cy="20"/>
              </a:xfrm>
              <a:custGeom>
                <a:avLst/>
                <a:gdLst>
                  <a:gd name="T0" fmla="*/ 12 w 48"/>
                  <a:gd name="T1" fmla="*/ 7 h 32"/>
                  <a:gd name="T2" fmla="*/ 0 w 48"/>
                  <a:gd name="T3" fmla="*/ 7 h 32"/>
                  <a:gd name="T4" fmla="*/ 6 w 48"/>
                  <a:gd name="T5" fmla="*/ 0 h 32"/>
                  <a:gd name="T6" fmla="*/ 12 w 48"/>
                  <a:gd name="T7" fmla="*/ 7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618" name="Freeform 679"/>
              <p:cNvSpPr>
                <a:spLocks/>
              </p:cNvSpPr>
              <p:nvPr/>
            </p:nvSpPr>
            <p:spPr bwMode="auto">
              <a:xfrm>
                <a:off x="1821"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19" name="Freeform 680"/>
              <p:cNvSpPr>
                <a:spLocks/>
              </p:cNvSpPr>
              <p:nvPr/>
            </p:nvSpPr>
            <p:spPr bwMode="auto">
              <a:xfrm>
                <a:off x="1816"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20" name="Freeform 681"/>
              <p:cNvSpPr>
                <a:spLocks/>
              </p:cNvSpPr>
              <p:nvPr/>
            </p:nvSpPr>
            <p:spPr bwMode="auto">
              <a:xfrm>
                <a:off x="1811"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21" name="Freeform 682"/>
              <p:cNvSpPr>
                <a:spLocks/>
              </p:cNvSpPr>
              <p:nvPr/>
            </p:nvSpPr>
            <p:spPr bwMode="auto">
              <a:xfrm>
                <a:off x="1796"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22" name="Freeform 683"/>
              <p:cNvSpPr>
                <a:spLocks/>
              </p:cNvSpPr>
              <p:nvPr/>
            </p:nvSpPr>
            <p:spPr bwMode="auto">
              <a:xfrm>
                <a:off x="1787"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23" name="Freeform 684"/>
              <p:cNvSpPr>
                <a:spLocks/>
              </p:cNvSpPr>
              <p:nvPr/>
            </p:nvSpPr>
            <p:spPr bwMode="auto">
              <a:xfrm>
                <a:off x="1782"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24" name="Freeform 685"/>
              <p:cNvSpPr>
                <a:spLocks/>
              </p:cNvSpPr>
              <p:nvPr/>
            </p:nvSpPr>
            <p:spPr bwMode="auto">
              <a:xfrm>
                <a:off x="1758"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25" name="Freeform 686"/>
              <p:cNvSpPr>
                <a:spLocks/>
              </p:cNvSpPr>
              <p:nvPr/>
            </p:nvSpPr>
            <p:spPr bwMode="auto">
              <a:xfrm>
                <a:off x="1733"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26" name="Freeform 687"/>
              <p:cNvSpPr>
                <a:spLocks/>
              </p:cNvSpPr>
              <p:nvPr/>
            </p:nvSpPr>
            <p:spPr bwMode="auto">
              <a:xfrm>
                <a:off x="1724"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27" name="Freeform 688"/>
              <p:cNvSpPr>
                <a:spLocks/>
              </p:cNvSpPr>
              <p:nvPr/>
            </p:nvSpPr>
            <p:spPr bwMode="auto">
              <a:xfrm>
                <a:off x="1714"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28" name="Freeform 689"/>
              <p:cNvSpPr>
                <a:spLocks/>
              </p:cNvSpPr>
              <p:nvPr/>
            </p:nvSpPr>
            <p:spPr bwMode="auto">
              <a:xfrm>
                <a:off x="1709"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29" name="Freeform 690"/>
              <p:cNvSpPr>
                <a:spLocks/>
              </p:cNvSpPr>
              <p:nvPr/>
            </p:nvSpPr>
            <p:spPr bwMode="auto">
              <a:xfrm>
                <a:off x="1704" y="1458"/>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30" name="Freeform 691"/>
              <p:cNvSpPr>
                <a:spLocks/>
              </p:cNvSpPr>
              <p:nvPr/>
            </p:nvSpPr>
            <p:spPr bwMode="auto">
              <a:xfrm>
                <a:off x="1685" y="1446"/>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31" name="Freeform 692"/>
              <p:cNvSpPr>
                <a:spLocks/>
              </p:cNvSpPr>
              <p:nvPr/>
            </p:nvSpPr>
            <p:spPr bwMode="auto">
              <a:xfrm>
                <a:off x="1670" y="1446"/>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32" name="Freeform 693"/>
              <p:cNvSpPr>
                <a:spLocks/>
              </p:cNvSpPr>
              <p:nvPr/>
            </p:nvSpPr>
            <p:spPr bwMode="auto">
              <a:xfrm>
                <a:off x="1665" y="1446"/>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sp>
            <p:nvSpPr>
              <p:cNvPr id="633" name="Freeform 694"/>
              <p:cNvSpPr>
                <a:spLocks/>
              </p:cNvSpPr>
              <p:nvPr/>
            </p:nvSpPr>
            <p:spPr bwMode="auto">
              <a:xfrm>
                <a:off x="1650" y="1439"/>
                <a:ext cx="30" cy="19"/>
              </a:xfrm>
              <a:custGeom>
                <a:avLst/>
                <a:gdLst>
                  <a:gd name="T0" fmla="*/ 12 w 47"/>
                  <a:gd name="T1" fmla="*/ 7 h 31"/>
                  <a:gd name="T2" fmla="*/ 0 w 47"/>
                  <a:gd name="T3" fmla="*/ 7 h 31"/>
                  <a:gd name="T4" fmla="*/ 6 w 47"/>
                  <a:gd name="T5" fmla="*/ 0 h 31"/>
                  <a:gd name="T6" fmla="*/ 12 w 47"/>
                  <a:gd name="T7" fmla="*/ 7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634" name="Freeform 695"/>
              <p:cNvSpPr>
                <a:spLocks/>
              </p:cNvSpPr>
              <p:nvPr/>
            </p:nvSpPr>
            <p:spPr bwMode="auto">
              <a:xfrm>
                <a:off x="1650" y="1439"/>
                <a:ext cx="30" cy="19"/>
              </a:xfrm>
              <a:custGeom>
                <a:avLst/>
                <a:gdLst>
                  <a:gd name="T0" fmla="*/ 12 w 47"/>
                  <a:gd name="T1" fmla="*/ 7 h 31"/>
                  <a:gd name="T2" fmla="*/ 0 w 47"/>
                  <a:gd name="T3" fmla="*/ 7 h 31"/>
                  <a:gd name="T4" fmla="*/ 6 w 47"/>
                  <a:gd name="T5" fmla="*/ 0 h 31"/>
                  <a:gd name="T6" fmla="*/ 12 w 47"/>
                  <a:gd name="T7" fmla="*/ 7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635" name="Freeform 696"/>
              <p:cNvSpPr>
                <a:spLocks/>
              </p:cNvSpPr>
              <p:nvPr/>
            </p:nvSpPr>
            <p:spPr bwMode="auto">
              <a:xfrm>
                <a:off x="1646" y="1439"/>
                <a:ext cx="29" cy="19"/>
              </a:xfrm>
              <a:custGeom>
                <a:avLst/>
                <a:gdLst>
                  <a:gd name="T0" fmla="*/ 11 w 47"/>
                  <a:gd name="T1" fmla="*/ 7 h 31"/>
                  <a:gd name="T2" fmla="*/ 0 w 47"/>
                  <a:gd name="T3" fmla="*/ 7 h 31"/>
                  <a:gd name="T4" fmla="*/ 6 w 47"/>
                  <a:gd name="T5" fmla="*/ 0 h 31"/>
                  <a:gd name="T6" fmla="*/ 11 w 47"/>
                  <a:gd name="T7" fmla="*/ 7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636" name="Freeform 697"/>
              <p:cNvSpPr>
                <a:spLocks/>
              </p:cNvSpPr>
              <p:nvPr/>
            </p:nvSpPr>
            <p:spPr bwMode="auto">
              <a:xfrm>
                <a:off x="1636" y="1439"/>
                <a:ext cx="29" cy="19"/>
              </a:xfrm>
              <a:custGeom>
                <a:avLst/>
                <a:gdLst>
                  <a:gd name="T0" fmla="*/ 11 w 48"/>
                  <a:gd name="T1" fmla="*/ 7 h 31"/>
                  <a:gd name="T2" fmla="*/ 0 w 48"/>
                  <a:gd name="T3" fmla="*/ 7 h 31"/>
                  <a:gd name="T4" fmla="*/ 5 w 48"/>
                  <a:gd name="T5" fmla="*/ 0 h 31"/>
                  <a:gd name="T6" fmla="*/ 11 w 48"/>
                  <a:gd name="T7" fmla="*/ 7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00FF00"/>
              </a:solidFill>
              <a:ln w="12700">
                <a:noFill/>
                <a:round/>
                <a:headEnd/>
                <a:tailEnd/>
              </a:ln>
            </p:spPr>
            <p:txBody>
              <a:bodyPr/>
              <a:lstStyle/>
              <a:p>
                <a:endParaRPr lang="es-ES"/>
              </a:p>
            </p:txBody>
          </p:sp>
          <p:sp>
            <p:nvSpPr>
              <p:cNvPr id="637" name="Freeform 698"/>
              <p:cNvSpPr>
                <a:spLocks/>
              </p:cNvSpPr>
              <p:nvPr/>
            </p:nvSpPr>
            <p:spPr bwMode="auto">
              <a:xfrm>
                <a:off x="1611" y="1439"/>
                <a:ext cx="30" cy="19"/>
              </a:xfrm>
              <a:custGeom>
                <a:avLst/>
                <a:gdLst>
                  <a:gd name="T0" fmla="*/ 12 w 47"/>
                  <a:gd name="T1" fmla="*/ 7 h 31"/>
                  <a:gd name="T2" fmla="*/ 0 w 47"/>
                  <a:gd name="T3" fmla="*/ 7 h 31"/>
                  <a:gd name="T4" fmla="*/ 6 w 47"/>
                  <a:gd name="T5" fmla="*/ 0 h 31"/>
                  <a:gd name="T6" fmla="*/ 12 w 47"/>
                  <a:gd name="T7" fmla="*/ 7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4" y="0"/>
                    </a:lnTo>
                    <a:lnTo>
                      <a:pt x="47" y="31"/>
                    </a:lnTo>
                    <a:close/>
                  </a:path>
                </a:pathLst>
              </a:custGeom>
              <a:solidFill>
                <a:srgbClr val="00FF00"/>
              </a:solidFill>
              <a:ln w="12700">
                <a:noFill/>
                <a:round/>
                <a:headEnd/>
                <a:tailEnd/>
              </a:ln>
            </p:spPr>
            <p:txBody>
              <a:bodyPr/>
              <a:lstStyle/>
              <a:p>
                <a:endParaRPr lang="es-ES"/>
              </a:p>
            </p:txBody>
          </p:sp>
          <p:sp>
            <p:nvSpPr>
              <p:cNvPr id="638" name="Freeform 699"/>
              <p:cNvSpPr>
                <a:spLocks/>
              </p:cNvSpPr>
              <p:nvPr/>
            </p:nvSpPr>
            <p:spPr bwMode="auto">
              <a:xfrm>
                <a:off x="1592" y="1439"/>
                <a:ext cx="29" cy="19"/>
              </a:xfrm>
              <a:custGeom>
                <a:avLst/>
                <a:gdLst>
                  <a:gd name="T0" fmla="*/ 11 w 47"/>
                  <a:gd name="T1" fmla="*/ 7 h 31"/>
                  <a:gd name="T2" fmla="*/ 0 w 47"/>
                  <a:gd name="T3" fmla="*/ 7 h 31"/>
                  <a:gd name="T4" fmla="*/ 6 w 47"/>
                  <a:gd name="T5" fmla="*/ 0 h 31"/>
                  <a:gd name="T6" fmla="*/ 11 w 47"/>
                  <a:gd name="T7" fmla="*/ 7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639" name="Freeform 700"/>
              <p:cNvSpPr>
                <a:spLocks/>
              </p:cNvSpPr>
              <p:nvPr/>
            </p:nvSpPr>
            <p:spPr bwMode="auto">
              <a:xfrm>
                <a:off x="1592" y="1439"/>
                <a:ext cx="29" cy="19"/>
              </a:xfrm>
              <a:custGeom>
                <a:avLst/>
                <a:gdLst>
                  <a:gd name="T0" fmla="*/ 11 w 47"/>
                  <a:gd name="T1" fmla="*/ 7 h 31"/>
                  <a:gd name="T2" fmla="*/ 0 w 47"/>
                  <a:gd name="T3" fmla="*/ 7 h 31"/>
                  <a:gd name="T4" fmla="*/ 6 w 47"/>
                  <a:gd name="T5" fmla="*/ 0 h 31"/>
                  <a:gd name="T6" fmla="*/ 11 w 47"/>
                  <a:gd name="T7" fmla="*/ 7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640" name="Freeform 701"/>
              <p:cNvSpPr>
                <a:spLocks/>
              </p:cNvSpPr>
              <p:nvPr/>
            </p:nvSpPr>
            <p:spPr bwMode="auto">
              <a:xfrm>
                <a:off x="1572" y="1439"/>
                <a:ext cx="30" cy="19"/>
              </a:xfrm>
              <a:custGeom>
                <a:avLst/>
                <a:gdLst>
                  <a:gd name="T0" fmla="*/ 12 w 48"/>
                  <a:gd name="T1" fmla="*/ 7 h 31"/>
                  <a:gd name="T2" fmla="*/ 0 w 48"/>
                  <a:gd name="T3" fmla="*/ 7 h 31"/>
                  <a:gd name="T4" fmla="*/ 6 w 48"/>
                  <a:gd name="T5" fmla="*/ 0 h 31"/>
                  <a:gd name="T6" fmla="*/ 12 w 48"/>
                  <a:gd name="T7" fmla="*/ 7 h 31"/>
                  <a:gd name="T8" fmla="*/ 0 60000 65536"/>
                  <a:gd name="T9" fmla="*/ 0 60000 65536"/>
                  <a:gd name="T10" fmla="*/ 0 60000 65536"/>
                  <a:gd name="T11" fmla="*/ 0 60000 65536"/>
                  <a:gd name="T12" fmla="*/ 0 w 48"/>
                  <a:gd name="T13" fmla="*/ 0 h 31"/>
                  <a:gd name="T14" fmla="*/ 48 w 48"/>
                  <a:gd name="T15" fmla="*/ 31 h 31"/>
                </a:gdLst>
                <a:ahLst/>
                <a:cxnLst>
                  <a:cxn ang="T8">
                    <a:pos x="T0" y="T1"/>
                  </a:cxn>
                  <a:cxn ang="T9">
                    <a:pos x="T2" y="T3"/>
                  </a:cxn>
                  <a:cxn ang="T10">
                    <a:pos x="T4" y="T5"/>
                  </a:cxn>
                  <a:cxn ang="T11">
                    <a:pos x="T6" y="T7"/>
                  </a:cxn>
                </a:cxnLst>
                <a:rect l="T12" t="T13" r="T14" b="T15"/>
                <a:pathLst>
                  <a:path w="48" h="31">
                    <a:moveTo>
                      <a:pt x="48" y="31"/>
                    </a:moveTo>
                    <a:lnTo>
                      <a:pt x="0" y="31"/>
                    </a:lnTo>
                    <a:lnTo>
                      <a:pt x="24" y="0"/>
                    </a:lnTo>
                    <a:lnTo>
                      <a:pt x="48" y="31"/>
                    </a:lnTo>
                    <a:close/>
                  </a:path>
                </a:pathLst>
              </a:custGeom>
              <a:solidFill>
                <a:srgbClr val="00FF00"/>
              </a:solidFill>
              <a:ln w="12700">
                <a:noFill/>
                <a:round/>
                <a:headEnd/>
                <a:tailEnd/>
              </a:ln>
            </p:spPr>
            <p:txBody>
              <a:bodyPr/>
              <a:lstStyle/>
              <a:p>
                <a:endParaRPr lang="es-ES"/>
              </a:p>
            </p:txBody>
          </p:sp>
          <p:sp>
            <p:nvSpPr>
              <p:cNvPr id="641" name="Freeform 702"/>
              <p:cNvSpPr>
                <a:spLocks/>
              </p:cNvSpPr>
              <p:nvPr/>
            </p:nvSpPr>
            <p:spPr bwMode="auto">
              <a:xfrm>
                <a:off x="1563" y="1439"/>
                <a:ext cx="29" cy="19"/>
              </a:xfrm>
              <a:custGeom>
                <a:avLst/>
                <a:gdLst>
                  <a:gd name="T0" fmla="*/ 11 w 47"/>
                  <a:gd name="T1" fmla="*/ 7 h 31"/>
                  <a:gd name="T2" fmla="*/ 0 w 47"/>
                  <a:gd name="T3" fmla="*/ 7 h 31"/>
                  <a:gd name="T4" fmla="*/ 6 w 47"/>
                  <a:gd name="T5" fmla="*/ 0 h 31"/>
                  <a:gd name="T6" fmla="*/ 11 w 47"/>
                  <a:gd name="T7" fmla="*/ 7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47" y="31"/>
                    </a:moveTo>
                    <a:lnTo>
                      <a:pt x="0" y="31"/>
                    </a:lnTo>
                    <a:lnTo>
                      <a:pt x="23" y="0"/>
                    </a:lnTo>
                    <a:lnTo>
                      <a:pt x="47" y="31"/>
                    </a:lnTo>
                    <a:close/>
                  </a:path>
                </a:pathLst>
              </a:custGeom>
              <a:solidFill>
                <a:srgbClr val="00FF00"/>
              </a:solidFill>
              <a:ln w="12700">
                <a:noFill/>
                <a:round/>
                <a:headEnd/>
                <a:tailEnd/>
              </a:ln>
            </p:spPr>
            <p:txBody>
              <a:bodyPr/>
              <a:lstStyle/>
              <a:p>
                <a:endParaRPr lang="es-ES"/>
              </a:p>
            </p:txBody>
          </p:sp>
          <p:sp>
            <p:nvSpPr>
              <p:cNvPr id="642" name="Freeform 703"/>
              <p:cNvSpPr>
                <a:spLocks/>
              </p:cNvSpPr>
              <p:nvPr/>
            </p:nvSpPr>
            <p:spPr bwMode="auto">
              <a:xfrm>
                <a:off x="1524" y="1431"/>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43" name="Freeform 704"/>
              <p:cNvSpPr>
                <a:spLocks/>
              </p:cNvSpPr>
              <p:nvPr/>
            </p:nvSpPr>
            <p:spPr bwMode="auto">
              <a:xfrm>
                <a:off x="1524" y="1431"/>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44" name="Freeform 705"/>
              <p:cNvSpPr>
                <a:spLocks/>
              </p:cNvSpPr>
              <p:nvPr/>
            </p:nvSpPr>
            <p:spPr bwMode="auto">
              <a:xfrm>
                <a:off x="1519" y="1431"/>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45" name="Freeform 706"/>
              <p:cNvSpPr>
                <a:spLocks/>
              </p:cNvSpPr>
              <p:nvPr/>
            </p:nvSpPr>
            <p:spPr bwMode="auto">
              <a:xfrm>
                <a:off x="1519" y="1431"/>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4" y="0"/>
                    </a:lnTo>
                    <a:lnTo>
                      <a:pt x="47" y="32"/>
                    </a:lnTo>
                    <a:close/>
                  </a:path>
                </a:pathLst>
              </a:custGeom>
              <a:solidFill>
                <a:srgbClr val="00FF00"/>
              </a:solidFill>
              <a:ln w="12700">
                <a:noFill/>
                <a:round/>
                <a:headEnd/>
                <a:tailEnd/>
              </a:ln>
            </p:spPr>
            <p:txBody>
              <a:bodyPr/>
              <a:lstStyle/>
              <a:p>
                <a:endParaRPr lang="es-ES"/>
              </a:p>
            </p:txBody>
          </p:sp>
          <p:sp>
            <p:nvSpPr>
              <p:cNvPr id="646" name="Freeform 707"/>
              <p:cNvSpPr>
                <a:spLocks/>
              </p:cNvSpPr>
              <p:nvPr/>
            </p:nvSpPr>
            <p:spPr bwMode="auto">
              <a:xfrm>
                <a:off x="1509" y="1431"/>
                <a:ext cx="30" cy="20"/>
              </a:xfrm>
              <a:custGeom>
                <a:avLst/>
                <a:gdLst>
                  <a:gd name="T0" fmla="*/ 12 w 48"/>
                  <a:gd name="T1" fmla="*/ 7 h 32"/>
                  <a:gd name="T2" fmla="*/ 0 w 48"/>
                  <a:gd name="T3" fmla="*/ 7 h 32"/>
                  <a:gd name="T4" fmla="*/ 6 w 48"/>
                  <a:gd name="T5" fmla="*/ 0 h 32"/>
                  <a:gd name="T6" fmla="*/ 12 w 48"/>
                  <a:gd name="T7" fmla="*/ 7 h 32"/>
                  <a:gd name="T8" fmla="*/ 0 60000 65536"/>
                  <a:gd name="T9" fmla="*/ 0 60000 65536"/>
                  <a:gd name="T10" fmla="*/ 0 60000 65536"/>
                  <a:gd name="T11" fmla="*/ 0 60000 65536"/>
                  <a:gd name="T12" fmla="*/ 0 w 48"/>
                  <a:gd name="T13" fmla="*/ 0 h 32"/>
                  <a:gd name="T14" fmla="*/ 48 w 48"/>
                  <a:gd name="T15" fmla="*/ 32 h 32"/>
                </a:gdLst>
                <a:ahLst/>
                <a:cxnLst>
                  <a:cxn ang="T8">
                    <a:pos x="T0" y="T1"/>
                  </a:cxn>
                  <a:cxn ang="T9">
                    <a:pos x="T2" y="T3"/>
                  </a:cxn>
                  <a:cxn ang="T10">
                    <a:pos x="T4" y="T5"/>
                  </a:cxn>
                  <a:cxn ang="T11">
                    <a:pos x="T6" y="T7"/>
                  </a:cxn>
                </a:cxnLst>
                <a:rect l="T12" t="T13" r="T14" b="T15"/>
                <a:pathLst>
                  <a:path w="48" h="32">
                    <a:moveTo>
                      <a:pt x="48" y="32"/>
                    </a:moveTo>
                    <a:lnTo>
                      <a:pt x="0" y="32"/>
                    </a:lnTo>
                    <a:lnTo>
                      <a:pt x="24" y="0"/>
                    </a:lnTo>
                    <a:lnTo>
                      <a:pt x="48" y="32"/>
                    </a:lnTo>
                    <a:close/>
                  </a:path>
                </a:pathLst>
              </a:custGeom>
              <a:solidFill>
                <a:srgbClr val="00FF00"/>
              </a:solidFill>
              <a:ln w="12700">
                <a:noFill/>
                <a:round/>
                <a:headEnd/>
                <a:tailEnd/>
              </a:ln>
            </p:spPr>
            <p:txBody>
              <a:bodyPr/>
              <a:lstStyle/>
              <a:p>
                <a:endParaRPr lang="es-ES"/>
              </a:p>
            </p:txBody>
          </p:sp>
          <p:sp>
            <p:nvSpPr>
              <p:cNvPr id="647" name="Freeform 708"/>
              <p:cNvSpPr>
                <a:spLocks/>
              </p:cNvSpPr>
              <p:nvPr/>
            </p:nvSpPr>
            <p:spPr bwMode="auto">
              <a:xfrm>
                <a:off x="1500" y="1431"/>
                <a:ext cx="29" cy="20"/>
              </a:xfrm>
              <a:custGeom>
                <a:avLst/>
                <a:gdLst>
                  <a:gd name="T0" fmla="*/ 11 w 47"/>
                  <a:gd name="T1" fmla="*/ 7 h 32"/>
                  <a:gd name="T2" fmla="*/ 0 w 47"/>
                  <a:gd name="T3" fmla="*/ 7 h 32"/>
                  <a:gd name="T4" fmla="*/ 6 w 47"/>
                  <a:gd name="T5" fmla="*/ 0 h 32"/>
                  <a:gd name="T6" fmla="*/ 11 w 47"/>
                  <a:gd name="T7" fmla="*/ 7 h 32"/>
                  <a:gd name="T8" fmla="*/ 0 60000 65536"/>
                  <a:gd name="T9" fmla="*/ 0 60000 65536"/>
                  <a:gd name="T10" fmla="*/ 0 60000 65536"/>
                  <a:gd name="T11" fmla="*/ 0 60000 65536"/>
                  <a:gd name="T12" fmla="*/ 0 w 47"/>
                  <a:gd name="T13" fmla="*/ 0 h 32"/>
                  <a:gd name="T14" fmla="*/ 47 w 47"/>
                  <a:gd name="T15" fmla="*/ 32 h 32"/>
                </a:gdLst>
                <a:ahLst/>
                <a:cxnLst>
                  <a:cxn ang="T8">
                    <a:pos x="T0" y="T1"/>
                  </a:cxn>
                  <a:cxn ang="T9">
                    <a:pos x="T2" y="T3"/>
                  </a:cxn>
                  <a:cxn ang="T10">
                    <a:pos x="T4" y="T5"/>
                  </a:cxn>
                  <a:cxn ang="T11">
                    <a:pos x="T6" y="T7"/>
                  </a:cxn>
                </a:cxnLst>
                <a:rect l="T12" t="T13" r="T14" b="T15"/>
                <a:pathLst>
                  <a:path w="47" h="32">
                    <a:moveTo>
                      <a:pt x="47" y="32"/>
                    </a:moveTo>
                    <a:lnTo>
                      <a:pt x="0" y="32"/>
                    </a:lnTo>
                    <a:lnTo>
                      <a:pt x="23" y="0"/>
                    </a:lnTo>
                    <a:lnTo>
                      <a:pt x="47" y="32"/>
                    </a:lnTo>
                    <a:close/>
                  </a:path>
                </a:pathLst>
              </a:custGeom>
              <a:solidFill>
                <a:srgbClr val="00FF00"/>
              </a:solidFill>
              <a:ln w="12700">
                <a:noFill/>
                <a:round/>
                <a:headEnd/>
                <a:tailEnd/>
              </a:ln>
            </p:spPr>
            <p:txBody>
              <a:bodyPr/>
              <a:lstStyle/>
              <a:p>
                <a:endParaRPr lang="es-ES"/>
              </a:p>
            </p:txBody>
          </p:sp>
        </p:grpSp>
        <p:sp>
          <p:nvSpPr>
            <p:cNvPr id="8" name="Text Box 7"/>
            <p:cNvSpPr txBox="1">
              <a:spLocks noChangeArrowheads="1"/>
            </p:cNvSpPr>
            <p:nvPr/>
          </p:nvSpPr>
          <p:spPr bwMode="auto">
            <a:xfrm>
              <a:off x="4610100" y="3573463"/>
              <a:ext cx="865188" cy="274637"/>
            </a:xfrm>
            <a:prstGeom prst="rect">
              <a:avLst/>
            </a:prstGeom>
            <a:noFill/>
            <a:ln w="9525">
              <a:noFill/>
              <a:miter lim="800000"/>
              <a:headEnd/>
              <a:tailEnd/>
            </a:ln>
          </p:spPr>
          <p:txBody>
            <a:bodyPr wrap="none">
              <a:spAutoFit/>
            </a:bodyPr>
            <a:lstStyle/>
            <a:p>
              <a:r>
                <a:rPr lang="de-DE" b="1" i="1">
                  <a:solidFill>
                    <a:schemeClr val="bg1"/>
                  </a:solidFill>
                </a:rPr>
                <a:t>p</a:t>
              </a:r>
              <a:r>
                <a:rPr lang="de-DE" b="1">
                  <a:solidFill>
                    <a:schemeClr val="bg1"/>
                  </a:solidFill>
                </a:rPr>
                <a:t> = 0,016</a:t>
              </a:r>
            </a:p>
          </p:txBody>
        </p:sp>
        <p:sp>
          <p:nvSpPr>
            <p:cNvPr id="9" name="Text Box 5"/>
            <p:cNvSpPr txBox="1">
              <a:spLocks noChangeArrowheads="1"/>
            </p:cNvSpPr>
            <p:nvPr/>
          </p:nvSpPr>
          <p:spPr bwMode="auto">
            <a:xfrm>
              <a:off x="6948488" y="1484313"/>
              <a:ext cx="1333500" cy="274637"/>
            </a:xfrm>
            <a:prstGeom prst="rect">
              <a:avLst/>
            </a:prstGeom>
            <a:noFill/>
            <a:ln w="9525">
              <a:noFill/>
              <a:miter lim="800000"/>
              <a:headEnd/>
              <a:tailEnd/>
            </a:ln>
          </p:spPr>
          <p:txBody>
            <a:bodyPr>
              <a:spAutoFit/>
            </a:bodyPr>
            <a:lstStyle/>
            <a:p>
              <a:pPr algn="ctr" eaLnBrk="0" hangingPunct="0"/>
              <a:r>
                <a:rPr lang="de-DE">
                  <a:solidFill>
                    <a:schemeClr val="bg1"/>
                  </a:solidFill>
                </a:rPr>
                <a:t> </a:t>
              </a:r>
              <a:r>
                <a:rPr lang="de-DE" b="1">
                  <a:solidFill>
                    <a:schemeClr val="bg1"/>
                  </a:solidFill>
                </a:rPr>
                <a:t>R-CHOP</a:t>
              </a:r>
              <a:endParaRPr lang="de-DE">
                <a:solidFill>
                  <a:schemeClr val="bg1"/>
                </a:solidFill>
              </a:endParaRPr>
            </a:p>
          </p:txBody>
        </p:sp>
        <p:sp>
          <p:nvSpPr>
            <p:cNvPr id="10" name="Text Box 6"/>
            <p:cNvSpPr txBox="1">
              <a:spLocks noChangeArrowheads="1"/>
            </p:cNvSpPr>
            <p:nvPr/>
          </p:nvSpPr>
          <p:spPr bwMode="auto">
            <a:xfrm>
              <a:off x="7019925" y="1773238"/>
              <a:ext cx="1231900" cy="274637"/>
            </a:xfrm>
            <a:prstGeom prst="rect">
              <a:avLst/>
            </a:prstGeom>
            <a:noFill/>
            <a:ln w="9525">
              <a:noFill/>
              <a:miter lim="800000"/>
              <a:headEnd/>
              <a:tailEnd/>
            </a:ln>
          </p:spPr>
          <p:txBody>
            <a:bodyPr>
              <a:spAutoFit/>
            </a:bodyPr>
            <a:lstStyle/>
            <a:p>
              <a:pPr algn="ctr" eaLnBrk="0" hangingPunct="0"/>
              <a:r>
                <a:rPr lang="de-DE" b="1">
                  <a:solidFill>
                    <a:schemeClr val="bg1"/>
                  </a:solidFill>
                </a:rPr>
                <a:t>CHOP</a:t>
              </a:r>
              <a:endParaRPr lang="de-DE">
                <a:solidFill>
                  <a:schemeClr val="bg1"/>
                </a:solidFill>
              </a:endParaRPr>
            </a:p>
          </p:txBody>
        </p:sp>
        <p:grpSp>
          <p:nvGrpSpPr>
            <p:cNvPr id="11" name="Group 712"/>
            <p:cNvGrpSpPr>
              <a:grpSpLocks/>
            </p:cNvGrpSpPr>
            <p:nvPr/>
          </p:nvGrpSpPr>
          <p:grpSpPr bwMode="auto">
            <a:xfrm>
              <a:off x="101600" y="1412876"/>
              <a:ext cx="4254496" cy="2667001"/>
              <a:chOff x="1202" y="1344"/>
              <a:chExt cx="3307" cy="1793"/>
            </a:xfrm>
          </p:grpSpPr>
          <p:sp>
            <p:nvSpPr>
              <p:cNvPr id="306" name="Rectangle 7"/>
              <p:cNvSpPr>
                <a:spLocks noChangeArrowheads="1"/>
              </p:cNvSpPr>
              <p:nvPr/>
            </p:nvSpPr>
            <p:spPr bwMode="auto">
              <a:xfrm>
                <a:off x="1202" y="2940"/>
                <a:ext cx="117"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   0</a:t>
                </a:r>
                <a:endParaRPr lang="en-US" sz="800">
                  <a:solidFill>
                    <a:schemeClr val="bg1"/>
                  </a:solidFill>
                </a:endParaRPr>
              </a:p>
            </p:txBody>
          </p:sp>
          <p:sp>
            <p:nvSpPr>
              <p:cNvPr id="307" name="Rectangle 8"/>
              <p:cNvSpPr>
                <a:spLocks noChangeArrowheads="1"/>
              </p:cNvSpPr>
              <p:nvPr/>
            </p:nvSpPr>
            <p:spPr bwMode="auto">
              <a:xfrm>
                <a:off x="1599" y="3055"/>
                <a:ext cx="47"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6</a:t>
                </a:r>
                <a:endParaRPr lang="en-US" sz="800">
                  <a:solidFill>
                    <a:schemeClr val="bg1"/>
                  </a:solidFill>
                </a:endParaRPr>
              </a:p>
            </p:txBody>
          </p:sp>
          <p:sp>
            <p:nvSpPr>
              <p:cNvPr id="308" name="Rectangle 9"/>
              <p:cNvSpPr>
                <a:spLocks noChangeArrowheads="1"/>
              </p:cNvSpPr>
              <p:nvPr/>
            </p:nvSpPr>
            <p:spPr bwMode="auto">
              <a:xfrm>
                <a:off x="1837" y="3055"/>
                <a:ext cx="94"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12</a:t>
                </a:r>
                <a:endParaRPr lang="en-US" sz="800">
                  <a:solidFill>
                    <a:schemeClr val="bg1"/>
                  </a:solidFill>
                </a:endParaRPr>
              </a:p>
            </p:txBody>
          </p:sp>
          <p:sp>
            <p:nvSpPr>
              <p:cNvPr id="309" name="Rectangle 10"/>
              <p:cNvSpPr>
                <a:spLocks noChangeArrowheads="1"/>
              </p:cNvSpPr>
              <p:nvPr/>
            </p:nvSpPr>
            <p:spPr bwMode="auto">
              <a:xfrm>
                <a:off x="2094" y="3055"/>
                <a:ext cx="94"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18</a:t>
                </a:r>
                <a:endParaRPr lang="en-US" sz="800">
                  <a:solidFill>
                    <a:schemeClr val="bg1"/>
                  </a:solidFill>
                </a:endParaRPr>
              </a:p>
            </p:txBody>
          </p:sp>
          <p:sp>
            <p:nvSpPr>
              <p:cNvPr id="310" name="Rectangle 11"/>
              <p:cNvSpPr>
                <a:spLocks noChangeArrowheads="1"/>
              </p:cNvSpPr>
              <p:nvPr/>
            </p:nvSpPr>
            <p:spPr bwMode="auto">
              <a:xfrm>
                <a:off x="2352" y="3055"/>
                <a:ext cx="94"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24</a:t>
                </a:r>
                <a:endParaRPr lang="en-US" sz="800">
                  <a:solidFill>
                    <a:schemeClr val="bg1"/>
                  </a:solidFill>
                </a:endParaRPr>
              </a:p>
            </p:txBody>
          </p:sp>
          <p:sp>
            <p:nvSpPr>
              <p:cNvPr id="311" name="Rectangle 12"/>
              <p:cNvSpPr>
                <a:spLocks noChangeArrowheads="1"/>
              </p:cNvSpPr>
              <p:nvPr/>
            </p:nvSpPr>
            <p:spPr bwMode="auto">
              <a:xfrm>
                <a:off x="2610" y="3055"/>
                <a:ext cx="94"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30</a:t>
                </a:r>
                <a:endParaRPr lang="en-US" sz="800">
                  <a:solidFill>
                    <a:schemeClr val="bg1"/>
                  </a:solidFill>
                </a:endParaRPr>
              </a:p>
            </p:txBody>
          </p:sp>
          <p:sp>
            <p:nvSpPr>
              <p:cNvPr id="312" name="Rectangle 13"/>
              <p:cNvSpPr>
                <a:spLocks noChangeArrowheads="1"/>
              </p:cNvSpPr>
              <p:nvPr/>
            </p:nvSpPr>
            <p:spPr bwMode="auto">
              <a:xfrm>
                <a:off x="2868" y="3055"/>
                <a:ext cx="94"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36</a:t>
                </a:r>
                <a:endParaRPr lang="en-US" sz="800">
                  <a:solidFill>
                    <a:schemeClr val="bg1"/>
                  </a:solidFill>
                </a:endParaRPr>
              </a:p>
            </p:txBody>
          </p:sp>
          <p:sp>
            <p:nvSpPr>
              <p:cNvPr id="313" name="Rectangle 14"/>
              <p:cNvSpPr>
                <a:spLocks noChangeArrowheads="1"/>
              </p:cNvSpPr>
              <p:nvPr/>
            </p:nvSpPr>
            <p:spPr bwMode="auto">
              <a:xfrm>
                <a:off x="3126" y="3055"/>
                <a:ext cx="94"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42</a:t>
                </a:r>
                <a:endParaRPr lang="en-US" sz="800">
                  <a:solidFill>
                    <a:schemeClr val="bg1"/>
                  </a:solidFill>
                </a:endParaRPr>
              </a:p>
            </p:txBody>
          </p:sp>
          <p:sp>
            <p:nvSpPr>
              <p:cNvPr id="314" name="Rectangle 15"/>
              <p:cNvSpPr>
                <a:spLocks noChangeArrowheads="1"/>
              </p:cNvSpPr>
              <p:nvPr/>
            </p:nvSpPr>
            <p:spPr bwMode="auto">
              <a:xfrm>
                <a:off x="3382" y="3055"/>
                <a:ext cx="94"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48</a:t>
                </a:r>
                <a:endParaRPr lang="en-US" sz="800">
                  <a:solidFill>
                    <a:schemeClr val="bg1"/>
                  </a:solidFill>
                </a:endParaRPr>
              </a:p>
            </p:txBody>
          </p:sp>
          <p:sp>
            <p:nvSpPr>
              <p:cNvPr id="315" name="Rectangle 16"/>
              <p:cNvSpPr>
                <a:spLocks noChangeArrowheads="1"/>
              </p:cNvSpPr>
              <p:nvPr/>
            </p:nvSpPr>
            <p:spPr bwMode="auto">
              <a:xfrm>
                <a:off x="3642" y="3055"/>
                <a:ext cx="93"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54</a:t>
                </a:r>
                <a:endParaRPr lang="en-US" sz="800">
                  <a:solidFill>
                    <a:schemeClr val="bg1"/>
                  </a:solidFill>
                </a:endParaRPr>
              </a:p>
            </p:txBody>
          </p:sp>
          <p:sp>
            <p:nvSpPr>
              <p:cNvPr id="316" name="Rectangle 17"/>
              <p:cNvSpPr>
                <a:spLocks noChangeArrowheads="1"/>
              </p:cNvSpPr>
              <p:nvPr/>
            </p:nvSpPr>
            <p:spPr bwMode="auto">
              <a:xfrm>
                <a:off x="1346" y="3055"/>
                <a:ext cx="47"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a:t>
                </a:r>
                <a:endParaRPr lang="en-US" sz="800">
                  <a:solidFill>
                    <a:schemeClr val="bg1"/>
                  </a:solidFill>
                </a:endParaRPr>
              </a:p>
            </p:txBody>
          </p:sp>
          <p:sp>
            <p:nvSpPr>
              <p:cNvPr id="317" name="Rectangle 18"/>
              <p:cNvSpPr>
                <a:spLocks noChangeArrowheads="1"/>
              </p:cNvSpPr>
              <p:nvPr/>
            </p:nvSpPr>
            <p:spPr bwMode="auto">
              <a:xfrm>
                <a:off x="3899" y="3055"/>
                <a:ext cx="94"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60</a:t>
                </a:r>
                <a:endParaRPr lang="en-US" sz="800">
                  <a:solidFill>
                    <a:schemeClr val="bg1"/>
                  </a:solidFill>
                </a:endParaRPr>
              </a:p>
            </p:txBody>
          </p:sp>
          <p:sp>
            <p:nvSpPr>
              <p:cNvPr id="318" name="Rectangle 19"/>
              <p:cNvSpPr>
                <a:spLocks noChangeArrowheads="1"/>
              </p:cNvSpPr>
              <p:nvPr/>
            </p:nvSpPr>
            <p:spPr bwMode="auto">
              <a:xfrm>
                <a:off x="1202" y="2622"/>
                <a:ext cx="123"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0.2</a:t>
                </a:r>
                <a:endParaRPr lang="en-US" sz="800">
                  <a:solidFill>
                    <a:schemeClr val="bg1"/>
                  </a:solidFill>
                </a:endParaRPr>
              </a:p>
            </p:txBody>
          </p:sp>
          <p:sp>
            <p:nvSpPr>
              <p:cNvPr id="319" name="Rectangle 20"/>
              <p:cNvSpPr>
                <a:spLocks noChangeArrowheads="1"/>
              </p:cNvSpPr>
              <p:nvPr/>
            </p:nvSpPr>
            <p:spPr bwMode="auto">
              <a:xfrm>
                <a:off x="1202" y="2303"/>
                <a:ext cx="123" cy="83"/>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0.4</a:t>
                </a:r>
                <a:endParaRPr lang="en-US" sz="800">
                  <a:solidFill>
                    <a:schemeClr val="bg1"/>
                  </a:solidFill>
                </a:endParaRPr>
              </a:p>
            </p:txBody>
          </p:sp>
          <p:sp>
            <p:nvSpPr>
              <p:cNvPr id="320" name="Rectangle 21"/>
              <p:cNvSpPr>
                <a:spLocks noChangeArrowheads="1"/>
              </p:cNvSpPr>
              <p:nvPr/>
            </p:nvSpPr>
            <p:spPr bwMode="auto">
              <a:xfrm>
                <a:off x="1202" y="1986"/>
                <a:ext cx="123" cy="83"/>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0.6</a:t>
                </a:r>
                <a:endParaRPr lang="en-US" sz="800">
                  <a:solidFill>
                    <a:schemeClr val="bg1"/>
                  </a:solidFill>
                </a:endParaRPr>
              </a:p>
            </p:txBody>
          </p:sp>
          <p:sp>
            <p:nvSpPr>
              <p:cNvPr id="321" name="Rectangle 22"/>
              <p:cNvSpPr>
                <a:spLocks noChangeArrowheads="1"/>
              </p:cNvSpPr>
              <p:nvPr/>
            </p:nvSpPr>
            <p:spPr bwMode="auto">
              <a:xfrm>
                <a:off x="1202" y="1662"/>
                <a:ext cx="123"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0.8</a:t>
                </a:r>
                <a:endParaRPr lang="en-US" sz="800">
                  <a:solidFill>
                    <a:schemeClr val="bg1"/>
                  </a:solidFill>
                </a:endParaRPr>
              </a:p>
            </p:txBody>
          </p:sp>
          <p:sp>
            <p:nvSpPr>
              <p:cNvPr id="322" name="Freeform 23"/>
              <p:cNvSpPr>
                <a:spLocks/>
              </p:cNvSpPr>
              <p:nvPr/>
            </p:nvSpPr>
            <p:spPr bwMode="auto">
              <a:xfrm>
                <a:off x="1624" y="3003"/>
                <a:ext cx="5" cy="37"/>
              </a:xfrm>
              <a:custGeom>
                <a:avLst/>
                <a:gdLst>
                  <a:gd name="T0" fmla="*/ 0 w 8"/>
                  <a:gd name="T1" fmla="*/ 17 h 48"/>
                  <a:gd name="T2" fmla="*/ 1 w 8"/>
                  <a:gd name="T3" fmla="*/ 17 h 48"/>
                  <a:gd name="T4" fmla="*/ 1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23" name="Freeform 24"/>
              <p:cNvSpPr>
                <a:spLocks/>
              </p:cNvSpPr>
              <p:nvPr/>
            </p:nvSpPr>
            <p:spPr bwMode="auto">
              <a:xfrm>
                <a:off x="1881" y="3003"/>
                <a:ext cx="6" cy="37"/>
              </a:xfrm>
              <a:custGeom>
                <a:avLst/>
                <a:gdLst>
                  <a:gd name="T0" fmla="*/ 0 w 8"/>
                  <a:gd name="T1" fmla="*/ 17 h 48"/>
                  <a:gd name="T2" fmla="*/ 2 w 8"/>
                  <a:gd name="T3" fmla="*/ 17 h 48"/>
                  <a:gd name="T4" fmla="*/ 2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24" name="Freeform 25"/>
              <p:cNvSpPr>
                <a:spLocks/>
              </p:cNvSpPr>
              <p:nvPr/>
            </p:nvSpPr>
            <p:spPr bwMode="auto">
              <a:xfrm>
                <a:off x="2912" y="3003"/>
                <a:ext cx="5" cy="37"/>
              </a:xfrm>
              <a:custGeom>
                <a:avLst/>
                <a:gdLst>
                  <a:gd name="T0" fmla="*/ 0 w 8"/>
                  <a:gd name="T1" fmla="*/ 17 h 48"/>
                  <a:gd name="T2" fmla="*/ 1 w 8"/>
                  <a:gd name="T3" fmla="*/ 17 h 48"/>
                  <a:gd name="T4" fmla="*/ 1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25" name="Freeform 26"/>
              <p:cNvSpPr>
                <a:spLocks/>
              </p:cNvSpPr>
              <p:nvPr/>
            </p:nvSpPr>
            <p:spPr bwMode="auto">
              <a:xfrm>
                <a:off x="3427" y="3003"/>
                <a:ext cx="6" cy="37"/>
              </a:xfrm>
              <a:custGeom>
                <a:avLst/>
                <a:gdLst>
                  <a:gd name="T0" fmla="*/ 0 w 8"/>
                  <a:gd name="T1" fmla="*/ 17 h 48"/>
                  <a:gd name="T2" fmla="*/ 2 w 8"/>
                  <a:gd name="T3" fmla="*/ 17 h 48"/>
                  <a:gd name="T4" fmla="*/ 2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26" name="Freeform 27"/>
              <p:cNvSpPr>
                <a:spLocks/>
              </p:cNvSpPr>
              <p:nvPr/>
            </p:nvSpPr>
            <p:spPr bwMode="auto">
              <a:xfrm>
                <a:off x="1341" y="2673"/>
                <a:ext cx="27" cy="6"/>
              </a:xfrm>
              <a:custGeom>
                <a:avLst/>
                <a:gdLst>
                  <a:gd name="T0" fmla="*/ 8 w 40"/>
                  <a:gd name="T1" fmla="*/ 2 h 8"/>
                  <a:gd name="T2" fmla="*/ 8 w 40"/>
                  <a:gd name="T3" fmla="*/ 0 h 8"/>
                  <a:gd name="T4" fmla="*/ 0 w 40"/>
                  <a:gd name="T5" fmla="*/ 0 h 8"/>
                  <a:gd name="T6" fmla="*/ 0 w 40"/>
                  <a:gd name="T7" fmla="*/ 2 h 8"/>
                  <a:gd name="T8" fmla="*/ 7 w 40"/>
                  <a:gd name="T9" fmla="*/ 2 h 8"/>
                  <a:gd name="T10" fmla="*/ 8 w 40"/>
                  <a:gd name="T11" fmla="*/ 2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tx1"/>
                </a:solidFill>
                <a:round/>
                <a:headEnd/>
                <a:tailEnd/>
              </a:ln>
            </p:spPr>
            <p:txBody>
              <a:bodyPr/>
              <a:lstStyle/>
              <a:p>
                <a:endParaRPr lang="es-ES"/>
              </a:p>
            </p:txBody>
          </p:sp>
          <p:sp>
            <p:nvSpPr>
              <p:cNvPr id="327" name="Freeform 28"/>
              <p:cNvSpPr>
                <a:spLocks/>
              </p:cNvSpPr>
              <p:nvPr/>
            </p:nvSpPr>
            <p:spPr bwMode="auto">
              <a:xfrm>
                <a:off x="1341" y="2355"/>
                <a:ext cx="27" cy="6"/>
              </a:xfrm>
              <a:custGeom>
                <a:avLst/>
                <a:gdLst>
                  <a:gd name="T0" fmla="*/ 8 w 40"/>
                  <a:gd name="T1" fmla="*/ 2 h 8"/>
                  <a:gd name="T2" fmla="*/ 8 w 40"/>
                  <a:gd name="T3" fmla="*/ 0 h 8"/>
                  <a:gd name="T4" fmla="*/ 0 w 40"/>
                  <a:gd name="T5" fmla="*/ 0 h 8"/>
                  <a:gd name="T6" fmla="*/ 0 w 40"/>
                  <a:gd name="T7" fmla="*/ 2 h 8"/>
                  <a:gd name="T8" fmla="*/ 7 w 40"/>
                  <a:gd name="T9" fmla="*/ 2 h 8"/>
                  <a:gd name="T10" fmla="*/ 8 w 40"/>
                  <a:gd name="T11" fmla="*/ 2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tx1"/>
                </a:solidFill>
                <a:round/>
                <a:headEnd/>
                <a:tailEnd/>
              </a:ln>
            </p:spPr>
            <p:txBody>
              <a:bodyPr/>
              <a:lstStyle/>
              <a:p>
                <a:endParaRPr lang="es-ES"/>
              </a:p>
            </p:txBody>
          </p:sp>
          <p:sp>
            <p:nvSpPr>
              <p:cNvPr id="328" name="Freeform 29"/>
              <p:cNvSpPr>
                <a:spLocks/>
              </p:cNvSpPr>
              <p:nvPr/>
            </p:nvSpPr>
            <p:spPr bwMode="auto">
              <a:xfrm>
                <a:off x="1341" y="2037"/>
                <a:ext cx="27" cy="6"/>
              </a:xfrm>
              <a:custGeom>
                <a:avLst/>
                <a:gdLst>
                  <a:gd name="T0" fmla="*/ 8 w 40"/>
                  <a:gd name="T1" fmla="*/ 2 h 8"/>
                  <a:gd name="T2" fmla="*/ 8 w 40"/>
                  <a:gd name="T3" fmla="*/ 0 h 8"/>
                  <a:gd name="T4" fmla="*/ 0 w 40"/>
                  <a:gd name="T5" fmla="*/ 0 h 8"/>
                  <a:gd name="T6" fmla="*/ 0 w 40"/>
                  <a:gd name="T7" fmla="*/ 2 h 8"/>
                  <a:gd name="T8" fmla="*/ 7 w 40"/>
                  <a:gd name="T9" fmla="*/ 2 h 8"/>
                  <a:gd name="T10" fmla="*/ 8 w 40"/>
                  <a:gd name="T11" fmla="*/ 2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tx1"/>
                </a:solidFill>
                <a:round/>
                <a:headEnd/>
                <a:tailEnd/>
              </a:ln>
            </p:spPr>
            <p:txBody>
              <a:bodyPr/>
              <a:lstStyle/>
              <a:p>
                <a:endParaRPr lang="es-ES"/>
              </a:p>
            </p:txBody>
          </p:sp>
          <p:sp>
            <p:nvSpPr>
              <p:cNvPr id="329" name="Freeform 30"/>
              <p:cNvSpPr>
                <a:spLocks/>
              </p:cNvSpPr>
              <p:nvPr/>
            </p:nvSpPr>
            <p:spPr bwMode="auto">
              <a:xfrm>
                <a:off x="1341" y="1713"/>
                <a:ext cx="27" cy="6"/>
              </a:xfrm>
              <a:custGeom>
                <a:avLst/>
                <a:gdLst>
                  <a:gd name="T0" fmla="*/ 8 w 40"/>
                  <a:gd name="T1" fmla="*/ 2 h 8"/>
                  <a:gd name="T2" fmla="*/ 8 w 40"/>
                  <a:gd name="T3" fmla="*/ 0 h 8"/>
                  <a:gd name="T4" fmla="*/ 0 w 40"/>
                  <a:gd name="T5" fmla="*/ 0 h 8"/>
                  <a:gd name="T6" fmla="*/ 0 w 40"/>
                  <a:gd name="T7" fmla="*/ 2 h 8"/>
                  <a:gd name="T8" fmla="*/ 7 w 40"/>
                  <a:gd name="T9" fmla="*/ 2 h 8"/>
                  <a:gd name="T10" fmla="*/ 8 w 40"/>
                  <a:gd name="T11" fmla="*/ 2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tx1"/>
                </a:solidFill>
                <a:round/>
                <a:headEnd/>
                <a:tailEnd/>
              </a:ln>
            </p:spPr>
            <p:txBody>
              <a:bodyPr/>
              <a:lstStyle/>
              <a:p>
                <a:endParaRPr lang="es-ES"/>
              </a:p>
            </p:txBody>
          </p:sp>
          <p:sp>
            <p:nvSpPr>
              <p:cNvPr id="330" name="Rectangle 31"/>
              <p:cNvSpPr>
                <a:spLocks noChangeArrowheads="1"/>
              </p:cNvSpPr>
              <p:nvPr/>
            </p:nvSpPr>
            <p:spPr bwMode="auto">
              <a:xfrm>
                <a:off x="1202" y="1344"/>
                <a:ext cx="123"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1.0</a:t>
                </a:r>
                <a:endParaRPr lang="en-US" sz="800">
                  <a:solidFill>
                    <a:schemeClr val="bg1"/>
                  </a:solidFill>
                </a:endParaRPr>
              </a:p>
            </p:txBody>
          </p:sp>
          <p:sp>
            <p:nvSpPr>
              <p:cNvPr id="331" name="Freeform 32"/>
              <p:cNvSpPr>
                <a:spLocks/>
              </p:cNvSpPr>
              <p:nvPr/>
            </p:nvSpPr>
            <p:spPr bwMode="auto">
              <a:xfrm>
                <a:off x="3685" y="3003"/>
                <a:ext cx="6" cy="37"/>
              </a:xfrm>
              <a:custGeom>
                <a:avLst/>
                <a:gdLst>
                  <a:gd name="T0" fmla="*/ 0 w 8"/>
                  <a:gd name="T1" fmla="*/ 17 h 48"/>
                  <a:gd name="T2" fmla="*/ 2 w 8"/>
                  <a:gd name="T3" fmla="*/ 17 h 48"/>
                  <a:gd name="T4" fmla="*/ 2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32" name="Freeform 33"/>
              <p:cNvSpPr>
                <a:spLocks/>
              </p:cNvSpPr>
              <p:nvPr/>
            </p:nvSpPr>
            <p:spPr bwMode="auto">
              <a:xfrm>
                <a:off x="4200" y="3003"/>
                <a:ext cx="6" cy="37"/>
              </a:xfrm>
              <a:custGeom>
                <a:avLst/>
                <a:gdLst>
                  <a:gd name="T0" fmla="*/ 0 w 8"/>
                  <a:gd name="T1" fmla="*/ 17 h 48"/>
                  <a:gd name="T2" fmla="*/ 2 w 8"/>
                  <a:gd name="T3" fmla="*/ 17 h 48"/>
                  <a:gd name="T4" fmla="*/ 2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33" name="Freeform 34"/>
              <p:cNvSpPr>
                <a:spLocks/>
              </p:cNvSpPr>
              <p:nvPr/>
            </p:nvSpPr>
            <p:spPr bwMode="auto">
              <a:xfrm>
                <a:off x="3169" y="3003"/>
                <a:ext cx="6" cy="37"/>
              </a:xfrm>
              <a:custGeom>
                <a:avLst/>
                <a:gdLst>
                  <a:gd name="T0" fmla="*/ 0 w 8"/>
                  <a:gd name="T1" fmla="*/ 17 h 48"/>
                  <a:gd name="T2" fmla="*/ 2 w 8"/>
                  <a:gd name="T3" fmla="*/ 17 h 48"/>
                  <a:gd name="T4" fmla="*/ 2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34" name="Freeform 35"/>
              <p:cNvSpPr>
                <a:spLocks/>
              </p:cNvSpPr>
              <p:nvPr/>
            </p:nvSpPr>
            <p:spPr bwMode="auto">
              <a:xfrm>
                <a:off x="2654" y="3003"/>
                <a:ext cx="6" cy="37"/>
              </a:xfrm>
              <a:custGeom>
                <a:avLst/>
                <a:gdLst>
                  <a:gd name="T0" fmla="*/ 0 w 8"/>
                  <a:gd name="T1" fmla="*/ 17 h 48"/>
                  <a:gd name="T2" fmla="*/ 2 w 8"/>
                  <a:gd name="T3" fmla="*/ 17 h 48"/>
                  <a:gd name="T4" fmla="*/ 2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35" name="Freeform 36"/>
              <p:cNvSpPr>
                <a:spLocks/>
              </p:cNvSpPr>
              <p:nvPr/>
            </p:nvSpPr>
            <p:spPr bwMode="auto">
              <a:xfrm>
                <a:off x="2396" y="3003"/>
                <a:ext cx="6" cy="37"/>
              </a:xfrm>
              <a:custGeom>
                <a:avLst/>
                <a:gdLst>
                  <a:gd name="T0" fmla="*/ 0 w 8"/>
                  <a:gd name="T1" fmla="*/ 17 h 48"/>
                  <a:gd name="T2" fmla="*/ 2 w 8"/>
                  <a:gd name="T3" fmla="*/ 17 h 48"/>
                  <a:gd name="T4" fmla="*/ 2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36" name="Freeform 37"/>
              <p:cNvSpPr>
                <a:spLocks/>
              </p:cNvSpPr>
              <p:nvPr/>
            </p:nvSpPr>
            <p:spPr bwMode="auto">
              <a:xfrm>
                <a:off x="2139" y="3003"/>
                <a:ext cx="5" cy="37"/>
              </a:xfrm>
              <a:custGeom>
                <a:avLst/>
                <a:gdLst>
                  <a:gd name="T0" fmla="*/ 0 w 8"/>
                  <a:gd name="T1" fmla="*/ 17 h 48"/>
                  <a:gd name="T2" fmla="*/ 1 w 8"/>
                  <a:gd name="T3" fmla="*/ 17 h 48"/>
                  <a:gd name="T4" fmla="*/ 1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37" name="Line 38"/>
              <p:cNvSpPr>
                <a:spLocks noChangeShapeType="1"/>
              </p:cNvSpPr>
              <p:nvPr/>
            </p:nvSpPr>
            <p:spPr bwMode="auto">
              <a:xfrm flipV="1">
                <a:off x="1372" y="1398"/>
                <a:ext cx="0" cy="1642"/>
              </a:xfrm>
              <a:prstGeom prst="line">
                <a:avLst/>
              </a:prstGeom>
              <a:noFill/>
              <a:ln w="28575">
                <a:solidFill>
                  <a:schemeClr val="bg1"/>
                </a:solidFill>
                <a:round/>
                <a:headEnd/>
                <a:tailEnd/>
              </a:ln>
            </p:spPr>
            <p:txBody>
              <a:bodyPr wrap="none" lIns="90488" tIns="44450" rIns="90488" bIns="44450" anchor="ctr"/>
              <a:lstStyle/>
              <a:p>
                <a:endParaRPr lang="es-ES"/>
              </a:p>
            </p:txBody>
          </p:sp>
          <p:sp>
            <p:nvSpPr>
              <p:cNvPr id="338" name="Freeform 39"/>
              <p:cNvSpPr>
                <a:spLocks/>
              </p:cNvSpPr>
              <p:nvPr/>
            </p:nvSpPr>
            <p:spPr bwMode="auto">
              <a:xfrm>
                <a:off x="1341" y="1396"/>
                <a:ext cx="27" cy="6"/>
              </a:xfrm>
              <a:custGeom>
                <a:avLst/>
                <a:gdLst>
                  <a:gd name="T0" fmla="*/ 8 w 40"/>
                  <a:gd name="T1" fmla="*/ 2 h 8"/>
                  <a:gd name="T2" fmla="*/ 8 w 40"/>
                  <a:gd name="T3" fmla="*/ 0 h 8"/>
                  <a:gd name="T4" fmla="*/ 0 w 40"/>
                  <a:gd name="T5" fmla="*/ 0 h 8"/>
                  <a:gd name="T6" fmla="*/ 0 w 40"/>
                  <a:gd name="T7" fmla="*/ 2 h 8"/>
                  <a:gd name="T8" fmla="*/ 7 w 40"/>
                  <a:gd name="T9" fmla="*/ 2 h 8"/>
                  <a:gd name="T10" fmla="*/ 8 w 40"/>
                  <a:gd name="T11" fmla="*/ 2 h 8"/>
                  <a:gd name="T12" fmla="*/ 0 60000 65536"/>
                  <a:gd name="T13" fmla="*/ 0 60000 65536"/>
                  <a:gd name="T14" fmla="*/ 0 60000 65536"/>
                  <a:gd name="T15" fmla="*/ 0 60000 65536"/>
                  <a:gd name="T16" fmla="*/ 0 60000 65536"/>
                  <a:gd name="T17" fmla="*/ 0 60000 65536"/>
                  <a:gd name="T18" fmla="*/ 0 w 40"/>
                  <a:gd name="T19" fmla="*/ 0 h 8"/>
                  <a:gd name="T20" fmla="*/ 40 w 40"/>
                  <a:gd name="T21" fmla="*/ 8 h 8"/>
                </a:gdLst>
                <a:ahLst/>
                <a:cxnLst>
                  <a:cxn ang="T12">
                    <a:pos x="T0" y="T1"/>
                  </a:cxn>
                  <a:cxn ang="T13">
                    <a:pos x="T2" y="T3"/>
                  </a:cxn>
                  <a:cxn ang="T14">
                    <a:pos x="T4" y="T5"/>
                  </a:cxn>
                  <a:cxn ang="T15">
                    <a:pos x="T6" y="T7"/>
                  </a:cxn>
                  <a:cxn ang="T16">
                    <a:pos x="T8" y="T9"/>
                  </a:cxn>
                  <a:cxn ang="T17">
                    <a:pos x="T10" y="T11"/>
                  </a:cxn>
                </a:cxnLst>
                <a:rect l="T18" t="T19" r="T20" b="T21"/>
                <a:pathLst>
                  <a:path w="40" h="8">
                    <a:moveTo>
                      <a:pt x="40" y="8"/>
                    </a:moveTo>
                    <a:lnTo>
                      <a:pt x="40" y="0"/>
                    </a:lnTo>
                    <a:lnTo>
                      <a:pt x="0" y="0"/>
                    </a:lnTo>
                    <a:lnTo>
                      <a:pt x="0" y="8"/>
                    </a:lnTo>
                    <a:lnTo>
                      <a:pt x="32" y="8"/>
                    </a:lnTo>
                    <a:lnTo>
                      <a:pt x="40" y="8"/>
                    </a:lnTo>
                    <a:close/>
                  </a:path>
                </a:pathLst>
              </a:custGeom>
              <a:solidFill>
                <a:schemeClr val="tx2"/>
              </a:solidFill>
              <a:ln w="28575">
                <a:solidFill>
                  <a:schemeClr val="tx1"/>
                </a:solidFill>
                <a:round/>
                <a:headEnd/>
                <a:tailEnd/>
              </a:ln>
            </p:spPr>
            <p:txBody>
              <a:bodyPr/>
              <a:lstStyle/>
              <a:p>
                <a:endParaRPr lang="es-ES"/>
              </a:p>
            </p:txBody>
          </p:sp>
          <p:sp>
            <p:nvSpPr>
              <p:cNvPr id="339" name="Line 40"/>
              <p:cNvSpPr>
                <a:spLocks noChangeShapeType="1"/>
              </p:cNvSpPr>
              <p:nvPr/>
            </p:nvSpPr>
            <p:spPr bwMode="auto">
              <a:xfrm>
                <a:off x="1343" y="3002"/>
                <a:ext cx="3121" cy="0"/>
              </a:xfrm>
              <a:prstGeom prst="line">
                <a:avLst/>
              </a:prstGeom>
              <a:noFill/>
              <a:ln w="28575">
                <a:solidFill>
                  <a:schemeClr val="bg1"/>
                </a:solidFill>
                <a:round/>
                <a:headEnd/>
                <a:tailEnd/>
              </a:ln>
            </p:spPr>
            <p:txBody>
              <a:bodyPr wrap="none" lIns="90488" tIns="44450" rIns="90488" bIns="44450" anchor="ctr"/>
              <a:lstStyle/>
              <a:p>
                <a:endParaRPr lang="es-ES"/>
              </a:p>
            </p:txBody>
          </p:sp>
          <p:sp>
            <p:nvSpPr>
              <p:cNvPr id="340" name="Text Box 41"/>
              <p:cNvSpPr txBox="1">
                <a:spLocks noChangeArrowheads="1"/>
              </p:cNvSpPr>
              <p:nvPr/>
            </p:nvSpPr>
            <p:spPr bwMode="auto">
              <a:xfrm>
                <a:off x="3252" y="1475"/>
                <a:ext cx="332" cy="123"/>
              </a:xfrm>
              <a:prstGeom prst="rect">
                <a:avLst/>
              </a:prstGeom>
              <a:noFill/>
              <a:ln w="12700">
                <a:noFill/>
                <a:miter lim="800000"/>
                <a:headEnd/>
                <a:tailEnd/>
              </a:ln>
            </p:spPr>
            <p:txBody>
              <a:bodyPr wrap="none" lIns="0" tIns="0" rIns="0" bIns="0">
                <a:spAutoFit/>
              </a:bodyPr>
              <a:lstStyle/>
              <a:p>
                <a:pPr eaLnBrk="0" hangingPunct="0">
                  <a:spcBef>
                    <a:spcPct val="50000"/>
                  </a:spcBef>
                </a:pPr>
                <a:r>
                  <a:rPr lang="en-US" b="1">
                    <a:solidFill>
                      <a:schemeClr val="bg1"/>
                    </a:solidFill>
                  </a:rPr>
                  <a:t>R-CVP</a:t>
                </a:r>
              </a:p>
            </p:txBody>
          </p:sp>
          <p:sp>
            <p:nvSpPr>
              <p:cNvPr id="341" name="Text Box 42"/>
              <p:cNvSpPr txBox="1">
                <a:spLocks noChangeArrowheads="1"/>
              </p:cNvSpPr>
              <p:nvPr/>
            </p:nvSpPr>
            <p:spPr bwMode="auto">
              <a:xfrm>
                <a:off x="3360" y="2056"/>
                <a:ext cx="216" cy="123"/>
              </a:xfrm>
              <a:prstGeom prst="rect">
                <a:avLst/>
              </a:prstGeom>
              <a:noFill/>
              <a:ln w="12700">
                <a:noFill/>
                <a:miter lim="800000"/>
                <a:headEnd/>
                <a:tailEnd/>
              </a:ln>
            </p:spPr>
            <p:txBody>
              <a:bodyPr wrap="none" lIns="0" tIns="0" rIns="0" bIns="0">
                <a:spAutoFit/>
              </a:bodyPr>
              <a:lstStyle/>
              <a:p>
                <a:pPr eaLnBrk="0" hangingPunct="0">
                  <a:spcBef>
                    <a:spcPct val="50000"/>
                  </a:spcBef>
                </a:pPr>
                <a:r>
                  <a:rPr lang="en-US" b="1">
                    <a:solidFill>
                      <a:schemeClr val="bg1"/>
                    </a:solidFill>
                  </a:rPr>
                  <a:t>CVP</a:t>
                </a:r>
              </a:p>
            </p:txBody>
          </p:sp>
          <p:sp>
            <p:nvSpPr>
              <p:cNvPr id="342" name="Freeform 43"/>
              <p:cNvSpPr>
                <a:spLocks/>
              </p:cNvSpPr>
              <p:nvPr/>
            </p:nvSpPr>
            <p:spPr bwMode="auto">
              <a:xfrm>
                <a:off x="3943" y="3003"/>
                <a:ext cx="5" cy="37"/>
              </a:xfrm>
              <a:custGeom>
                <a:avLst/>
                <a:gdLst>
                  <a:gd name="T0" fmla="*/ 0 w 8"/>
                  <a:gd name="T1" fmla="*/ 17 h 48"/>
                  <a:gd name="T2" fmla="*/ 1 w 8"/>
                  <a:gd name="T3" fmla="*/ 17 h 48"/>
                  <a:gd name="T4" fmla="*/ 1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43" name="Freeform 44"/>
              <p:cNvSpPr>
                <a:spLocks/>
              </p:cNvSpPr>
              <p:nvPr/>
            </p:nvSpPr>
            <p:spPr bwMode="auto">
              <a:xfrm>
                <a:off x="4458" y="3003"/>
                <a:ext cx="5" cy="37"/>
              </a:xfrm>
              <a:custGeom>
                <a:avLst/>
                <a:gdLst>
                  <a:gd name="T0" fmla="*/ 0 w 8"/>
                  <a:gd name="T1" fmla="*/ 17 h 48"/>
                  <a:gd name="T2" fmla="*/ 1 w 8"/>
                  <a:gd name="T3" fmla="*/ 17 h 48"/>
                  <a:gd name="T4" fmla="*/ 1 w 8"/>
                  <a:gd name="T5" fmla="*/ 0 h 48"/>
                  <a:gd name="T6" fmla="*/ 0 w 8"/>
                  <a:gd name="T7" fmla="*/ 0 h 48"/>
                  <a:gd name="T8" fmla="*/ 0 w 8"/>
                  <a:gd name="T9" fmla="*/ 15 h 48"/>
                  <a:gd name="T10" fmla="*/ 0 w 8"/>
                  <a:gd name="T11" fmla="*/ 17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0" y="48"/>
                    </a:moveTo>
                    <a:lnTo>
                      <a:pt x="8" y="48"/>
                    </a:lnTo>
                    <a:lnTo>
                      <a:pt x="8" y="0"/>
                    </a:lnTo>
                    <a:lnTo>
                      <a:pt x="0" y="0"/>
                    </a:lnTo>
                    <a:lnTo>
                      <a:pt x="0" y="40"/>
                    </a:lnTo>
                    <a:lnTo>
                      <a:pt x="0" y="48"/>
                    </a:lnTo>
                    <a:close/>
                  </a:path>
                </a:pathLst>
              </a:custGeom>
              <a:solidFill>
                <a:schemeClr val="tx2"/>
              </a:solidFill>
              <a:ln w="28575">
                <a:solidFill>
                  <a:schemeClr val="tx1"/>
                </a:solidFill>
                <a:round/>
                <a:headEnd/>
                <a:tailEnd/>
              </a:ln>
            </p:spPr>
            <p:txBody>
              <a:bodyPr/>
              <a:lstStyle/>
              <a:p>
                <a:endParaRPr lang="es-ES"/>
              </a:p>
            </p:txBody>
          </p:sp>
          <p:sp>
            <p:nvSpPr>
              <p:cNvPr id="344" name="Rectangle 45"/>
              <p:cNvSpPr>
                <a:spLocks noChangeArrowheads="1"/>
              </p:cNvSpPr>
              <p:nvPr/>
            </p:nvSpPr>
            <p:spPr bwMode="auto">
              <a:xfrm>
                <a:off x="4159" y="3055"/>
                <a:ext cx="93"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66</a:t>
                </a:r>
                <a:endParaRPr lang="en-US" sz="800">
                  <a:solidFill>
                    <a:schemeClr val="bg1"/>
                  </a:solidFill>
                </a:endParaRPr>
              </a:p>
            </p:txBody>
          </p:sp>
          <p:sp>
            <p:nvSpPr>
              <p:cNvPr id="345" name="Rectangle 46"/>
              <p:cNvSpPr>
                <a:spLocks noChangeArrowheads="1"/>
              </p:cNvSpPr>
              <p:nvPr/>
            </p:nvSpPr>
            <p:spPr bwMode="auto">
              <a:xfrm>
                <a:off x="4415" y="3055"/>
                <a:ext cx="94" cy="82"/>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800" b="1">
                    <a:solidFill>
                      <a:schemeClr val="bg1"/>
                    </a:solidFill>
                  </a:rPr>
                  <a:t>72</a:t>
                </a:r>
                <a:endParaRPr lang="en-US" sz="800">
                  <a:solidFill>
                    <a:schemeClr val="bg1"/>
                  </a:solidFill>
                </a:endParaRPr>
              </a:p>
            </p:txBody>
          </p:sp>
          <p:sp>
            <p:nvSpPr>
              <p:cNvPr id="346" name="Text Box 76"/>
              <p:cNvSpPr txBox="1">
                <a:spLocks noChangeArrowheads="1"/>
              </p:cNvSpPr>
              <p:nvPr/>
            </p:nvSpPr>
            <p:spPr bwMode="auto">
              <a:xfrm>
                <a:off x="1415" y="2808"/>
                <a:ext cx="650" cy="123"/>
              </a:xfrm>
              <a:prstGeom prst="rect">
                <a:avLst/>
              </a:prstGeom>
              <a:noFill/>
              <a:ln w="12700">
                <a:noFill/>
                <a:miter lim="800000"/>
                <a:headEnd/>
                <a:tailEnd/>
              </a:ln>
            </p:spPr>
            <p:txBody>
              <a:bodyPr lIns="0" tIns="0" rIns="0" bIns="0" anchor="b">
                <a:spAutoFit/>
              </a:bodyPr>
              <a:lstStyle/>
              <a:p>
                <a:pPr eaLnBrk="0" hangingPunct="0">
                  <a:spcBef>
                    <a:spcPct val="50000"/>
                  </a:spcBef>
                </a:pPr>
                <a:r>
                  <a:rPr lang="en-US" b="1" i="1">
                    <a:solidFill>
                      <a:schemeClr val="bg1"/>
                    </a:solidFill>
                  </a:rPr>
                  <a:t>p</a:t>
                </a:r>
                <a:r>
                  <a:rPr lang="en-US" b="1">
                    <a:solidFill>
                      <a:schemeClr val="bg1"/>
                    </a:solidFill>
                  </a:rPr>
                  <a:t> = 0,0290</a:t>
                </a:r>
              </a:p>
            </p:txBody>
          </p:sp>
          <p:sp>
            <p:nvSpPr>
              <p:cNvPr id="347" name="Freeform 77"/>
              <p:cNvSpPr>
                <a:spLocks/>
              </p:cNvSpPr>
              <p:nvPr/>
            </p:nvSpPr>
            <p:spPr bwMode="auto">
              <a:xfrm>
                <a:off x="1401" y="1403"/>
                <a:ext cx="3065" cy="562"/>
              </a:xfrm>
              <a:custGeom>
                <a:avLst/>
                <a:gdLst>
                  <a:gd name="T0" fmla="*/ 945 w 4536"/>
                  <a:gd name="T1" fmla="*/ 250 h 736"/>
                  <a:gd name="T2" fmla="*/ 882 w 4536"/>
                  <a:gd name="T3" fmla="*/ 250 h 736"/>
                  <a:gd name="T4" fmla="*/ 882 w 4536"/>
                  <a:gd name="T5" fmla="*/ 174 h 736"/>
                  <a:gd name="T6" fmla="*/ 830 w 4536"/>
                  <a:gd name="T7" fmla="*/ 174 h 736"/>
                  <a:gd name="T8" fmla="*/ 830 w 4536"/>
                  <a:gd name="T9" fmla="*/ 152 h 736"/>
                  <a:gd name="T10" fmla="*/ 829 w 4536"/>
                  <a:gd name="T11" fmla="*/ 152 h 736"/>
                  <a:gd name="T12" fmla="*/ 829 w 4536"/>
                  <a:gd name="T13" fmla="*/ 133 h 736"/>
                  <a:gd name="T14" fmla="*/ 782 w 4536"/>
                  <a:gd name="T15" fmla="*/ 133 h 736"/>
                  <a:gd name="T16" fmla="*/ 782 w 4536"/>
                  <a:gd name="T17" fmla="*/ 122 h 736"/>
                  <a:gd name="T18" fmla="*/ 592 w 4536"/>
                  <a:gd name="T19" fmla="*/ 122 h 736"/>
                  <a:gd name="T20" fmla="*/ 592 w 4536"/>
                  <a:gd name="T21" fmla="*/ 117 h 736"/>
                  <a:gd name="T22" fmla="*/ 570 w 4536"/>
                  <a:gd name="T23" fmla="*/ 117 h 736"/>
                  <a:gd name="T24" fmla="*/ 570 w 4536"/>
                  <a:gd name="T25" fmla="*/ 111 h 736"/>
                  <a:gd name="T26" fmla="*/ 549 w 4536"/>
                  <a:gd name="T27" fmla="*/ 111 h 736"/>
                  <a:gd name="T28" fmla="*/ 549 w 4536"/>
                  <a:gd name="T29" fmla="*/ 106 h 736"/>
                  <a:gd name="T30" fmla="*/ 530 w 4536"/>
                  <a:gd name="T31" fmla="*/ 106 h 736"/>
                  <a:gd name="T32" fmla="*/ 530 w 4536"/>
                  <a:gd name="T33" fmla="*/ 103 h 736"/>
                  <a:gd name="T34" fmla="*/ 519 w 4536"/>
                  <a:gd name="T35" fmla="*/ 103 h 736"/>
                  <a:gd name="T36" fmla="*/ 519 w 4536"/>
                  <a:gd name="T37" fmla="*/ 92 h 736"/>
                  <a:gd name="T38" fmla="*/ 517 w 4536"/>
                  <a:gd name="T39" fmla="*/ 92 h 736"/>
                  <a:gd name="T40" fmla="*/ 517 w 4536"/>
                  <a:gd name="T41" fmla="*/ 90 h 736"/>
                  <a:gd name="T42" fmla="*/ 487 w 4536"/>
                  <a:gd name="T43" fmla="*/ 90 h 736"/>
                  <a:gd name="T44" fmla="*/ 487 w 4536"/>
                  <a:gd name="T45" fmla="*/ 84 h 736"/>
                  <a:gd name="T46" fmla="*/ 484 w 4536"/>
                  <a:gd name="T47" fmla="*/ 84 h 736"/>
                  <a:gd name="T48" fmla="*/ 484 w 4536"/>
                  <a:gd name="T49" fmla="*/ 82 h 736"/>
                  <a:gd name="T50" fmla="*/ 430 w 4536"/>
                  <a:gd name="T51" fmla="*/ 82 h 736"/>
                  <a:gd name="T52" fmla="*/ 430 w 4536"/>
                  <a:gd name="T53" fmla="*/ 73 h 736"/>
                  <a:gd name="T54" fmla="*/ 377 w 4536"/>
                  <a:gd name="T55" fmla="*/ 73 h 736"/>
                  <a:gd name="T56" fmla="*/ 377 w 4536"/>
                  <a:gd name="T57" fmla="*/ 63 h 736"/>
                  <a:gd name="T58" fmla="*/ 370 w 4536"/>
                  <a:gd name="T59" fmla="*/ 63 h 736"/>
                  <a:gd name="T60" fmla="*/ 370 w 4536"/>
                  <a:gd name="T61" fmla="*/ 54 h 736"/>
                  <a:gd name="T62" fmla="*/ 335 w 4536"/>
                  <a:gd name="T63" fmla="*/ 54 h 736"/>
                  <a:gd name="T64" fmla="*/ 335 w 4536"/>
                  <a:gd name="T65" fmla="*/ 49 h 736"/>
                  <a:gd name="T66" fmla="*/ 309 w 4536"/>
                  <a:gd name="T67" fmla="*/ 49 h 736"/>
                  <a:gd name="T68" fmla="*/ 309 w 4536"/>
                  <a:gd name="T69" fmla="*/ 46 h 736"/>
                  <a:gd name="T70" fmla="*/ 284 w 4536"/>
                  <a:gd name="T71" fmla="*/ 46 h 736"/>
                  <a:gd name="T72" fmla="*/ 284 w 4536"/>
                  <a:gd name="T73" fmla="*/ 40 h 736"/>
                  <a:gd name="T74" fmla="*/ 270 w 4536"/>
                  <a:gd name="T75" fmla="*/ 40 h 736"/>
                  <a:gd name="T76" fmla="*/ 270 w 4536"/>
                  <a:gd name="T77" fmla="*/ 35 h 736"/>
                  <a:gd name="T78" fmla="*/ 258 w 4536"/>
                  <a:gd name="T79" fmla="*/ 35 h 736"/>
                  <a:gd name="T80" fmla="*/ 258 w 4536"/>
                  <a:gd name="T81" fmla="*/ 33 h 736"/>
                  <a:gd name="T82" fmla="*/ 255 w 4536"/>
                  <a:gd name="T83" fmla="*/ 33 h 736"/>
                  <a:gd name="T84" fmla="*/ 255 w 4536"/>
                  <a:gd name="T85" fmla="*/ 27 h 736"/>
                  <a:gd name="T86" fmla="*/ 223 w 4536"/>
                  <a:gd name="T87" fmla="*/ 27 h 736"/>
                  <a:gd name="T88" fmla="*/ 223 w 4536"/>
                  <a:gd name="T89" fmla="*/ 21 h 736"/>
                  <a:gd name="T90" fmla="*/ 207 w 4536"/>
                  <a:gd name="T91" fmla="*/ 21 h 736"/>
                  <a:gd name="T92" fmla="*/ 207 w 4536"/>
                  <a:gd name="T93" fmla="*/ 19 h 736"/>
                  <a:gd name="T94" fmla="*/ 198 w 4536"/>
                  <a:gd name="T95" fmla="*/ 19 h 736"/>
                  <a:gd name="T96" fmla="*/ 198 w 4536"/>
                  <a:gd name="T97" fmla="*/ 14 h 736"/>
                  <a:gd name="T98" fmla="*/ 182 w 4536"/>
                  <a:gd name="T99" fmla="*/ 14 h 736"/>
                  <a:gd name="T100" fmla="*/ 182 w 4536"/>
                  <a:gd name="T101" fmla="*/ 11 h 736"/>
                  <a:gd name="T102" fmla="*/ 141 w 4536"/>
                  <a:gd name="T103" fmla="*/ 11 h 736"/>
                  <a:gd name="T104" fmla="*/ 141 w 4536"/>
                  <a:gd name="T105" fmla="*/ 5 h 736"/>
                  <a:gd name="T106" fmla="*/ 122 w 4536"/>
                  <a:gd name="T107" fmla="*/ 5 h 736"/>
                  <a:gd name="T108" fmla="*/ 122 w 4536"/>
                  <a:gd name="T109" fmla="*/ 0 h 736"/>
                  <a:gd name="T110" fmla="*/ 0 w 4536"/>
                  <a:gd name="T111" fmla="*/ 0 h 7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36"/>
                  <a:gd name="T169" fmla="*/ 0 h 736"/>
                  <a:gd name="T170" fmla="*/ 4536 w 4536"/>
                  <a:gd name="T171" fmla="*/ 736 h 7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36" h="736">
                    <a:moveTo>
                      <a:pt x="4536" y="736"/>
                    </a:moveTo>
                    <a:lnTo>
                      <a:pt x="4232" y="736"/>
                    </a:lnTo>
                    <a:lnTo>
                      <a:pt x="4232" y="512"/>
                    </a:lnTo>
                    <a:lnTo>
                      <a:pt x="3984" y="512"/>
                    </a:lnTo>
                    <a:lnTo>
                      <a:pt x="3984" y="448"/>
                    </a:lnTo>
                    <a:lnTo>
                      <a:pt x="3976" y="448"/>
                    </a:lnTo>
                    <a:lnTo>
                      <a:pt x="3976" y="392"/>
                    </a:lnTo>
                    <a:lnTo>
                      <a:pt x="3752" y="392"/>
                    </a:lnTo>
                    <a:lnTo>
                      <a:pt x="3752" y="360"/>
                    </a:lnTo>
                    <a:lnTo>
                      <a:pt x="2840" y="360"/>
                    </a:lnTo>
                    <a:lnTo>
                      <a:pt x="2840" y="344"/>
                    </a:lnTo>
                    <a:lnTo>
                      <a:pt x="2736" y="344"/>
                    </a:lnTo>
                    <a:lnTo>
                      <a:pt x="2736" y="328"/>
                    </a:lnTo>
                    <a:lnTo>
                      <a:pt x="2632" y="328"/>
                    </a:lnTo>
                    <a:lnTo>
                      <a:pt x="2632" y="312"/>
                    </a:lnTo>
                    <a:lnTo>
                      <a:pt x="2544" y="312"/>
                    </a:lnTo>
                    <a:lnTo>
                      <a:pt x="2544" y="304"/>
                    </a:lnTo>
                    <a:lnTo>
                      <a:pt x="2488" y="304"/>
                    </a:lnTo>
                    <a:lnTo>
                      <a:pt x="2488" y="272"/>
                    </a:lnTo>
                    <a:lnTo>
                      <a:pt x="2480" y="272"/>
                    </a:lnTo>
                    <a:lnTo>
                      <a:pt x="2480" y="264"/>
                    </a:lnTo>
                    <a:lnTo>
                      <a:pt x="2336" y="264"/>
                    </a:lnTo>
                    <a:lnTo>
                      <a:pt x="2336" y="248"/>
                    </a:lnTo>
                    <a:lnTo>
                      <a:pt x="2320" y="248"/>
                    </a:lnTo>
                    <a:lnTo>
                      <a:pt x="2320" y="240"/>
                    </a:lnTo>
                    <a:lnTo>
                      <a:pt x="2064" y="240"/>
                    </a:lnTo>
                    <a:lnTo>
                      <a:pt x="2064" y="216"/>
                    </a:lnTo>
                    <a:lnTo>
                      <a:pt x="1808" y="216"/>
                    </a:lnTo>
                    <a:lnTo>
                      <a:pt x="1808" y="184"/>
                    </a:lnTo>
                    <a:lnTo>
                      <a:pt x="1776" y="184"/>
                    </a:lnTo>
                    <a:lnTo>
                      <a:pt x="1776" y="160"/>
                    </a:lnTo>
                    <a:lnTo>
                      <a:pt x="1608" y="160"/>
                    </a:lnTo>
                    <a:lnTo>
                      <a:pt x="1608" y="144"/>
                    </a:lnTo>
                    <a:lnTo>
                      <a:pt x="1480" y="144"/>
                    </a:lnTo>
                    <a:lnTo>
                      <a:pt x="1480" y="136"/>
                    </a:lnTo>
                    <a:lnTo>
                      <a:pt x="1360" y="136"/>
                    </a:lnTo>
                    <a:lnTo>
                      <a:pt x="1360" y="120"/>
                    </a:lnTo>
                    <a:lnTo>
                      <a:pt x="1296" y="120"/>
                    </a:lnTo>
                    <a:lnTo>
                      <a:pt x="1296" y="104"/>
                    </a:lnTo>
                    <a:lnTo>
                      <a:pt x="1240" y="104"/>
                    </a:lnTo>
                    <a:lnTo>
                      <a:pt x="1240" y="96"/>
                    </a:lnTo>
                    <a:lnTo>
                      <a:pt x="1224" y="96"/>
                    </a:lnTo>
                    <a:lnTo>
                      <a:pt x="1224" y="80"/>
                    </a:lnTo>
                    <a:lnTo>
                      <a:pt x="1072" y="80"/>
                    </a:lnTo>
                    <a:lnTo>
                      <a:pt x="1072" y="64"/>
                    </a:lnTo>
                    <a:lnTo>
                      <a:pt x="992" y="64"/>
                    </a:lnTo>
                    <a:lnTo>
                      <a:pt x="992" y="56"/>
                    </a:lnTo>
                    <a:lnTo>
                      <a:pt x="952" y="56"/>
                    </a:lnTo>
                    <a:lnTo>
                      <a:pt x="952" y="40"/>
                    </a:lnTo>
                    <a:lnTo>
                      <a:pt x="872" y="40"/>
                    </a:lnTo>
                    <a:lnTo>
                      <a:pt x="872" y="32"/>
                    </a:lnTo>
                    <a:lnTo>
                      <a:pt x="680" y="32"/>
                    </a:lnTo>
                    <a:lnTo>
                      <a:pt x="680" y="16"/>
                    </a:lnTo>
                    <a:lnTo>
                      <a:pt x="584" y="16"/>
                    </a:lnTo>
                    <a:lnTo>
                      <a:pt x="584" y="0"/>
                    </a:lnTo>
                    <a:lnTo>
                      <a:pt x="0" y="0"/>
                    </a:lnTo>
                  </a:path>
                </a:pathLst>
              </a:custGeom>
              <a:noFill/>
              <a:ln w="25400">
                <a:solidFill>
                  <a:srgbClr val="FF9933"/>
                </a:solidFill>
                <a:round/>
                <a:headEnd/>
                <a:tailEnd/>
              </a:ln>
            </p:spPr>
            <p:txBody>
              <a:bodyPr/>
              <a:lstStyle/>
              <a:p>
                <a:endParaRPr lang="es-ES"/>
              </a:p>
            </p:txBody>
          </p:sp>
          <p:sp>
            <p:nvSpPr>
              <p:cNvPr id="348" name="Freeform 78"/>
              <p:cNvSpPr>
                <a:spLocks/>
              </p:cNvSpPr>
              <p:nvPr/>
            </p:nvSpPr>
            <p:spPr bwMode="auto">
              <a:xfrm>
                <a:off x="1398" y="1413"/>
                <a:ext cx="3039" cy="568"/>
              </a:xfrm>
              <a:custGeom>
                <a:avLst/>
                <a:gdLst>
                  <a:gd name="T0" fmla="*/ 39 w 4496"/>
                  <a:gd name="T1" fmla="*/ 0 h 744"/>
                  <a:gd name="T2" fmla="*/ 40 w 4496"/>
                  <a:gd name="T3" fmla="*/ 3 h 744"/>
                  <a:gd name="T4" fmla="*/ 99 w 4496"/>
                  <a:gd name="T5" fmla="*/ 8 h 744"/>
                  <a:gd name="T6" fmla="*/ 132 w 4496"/>
                  <a:gd name="T7" fmla="*/ 11 h 744"/>
                  <a:gd name="T8" fmla="*/ 145 w 4496"/>
                  <a:gd name="T9" fmla="*/ 16 h 744"/>
                  <a:gd name="T10" fmla="*/ 180 w 4496"/>
                  <a:gd name="T11" fmla="*/ 19 h 744"/>
                  <a:gd name="T12" fmla="*/ 192 w 4496"/>
                  <a:gd name="T13" fmla="*/ 24 h 744"/>
                  <a:gd name="T14" fmla="*/ 195 w 4496"/>
                  <a:gd name="T15" fmla="*/ 30 h 744"/>
                  <a:gd name="T16" fmla="*/ 203 w 4496"/>
                  <a:gd name="T17" fmla="*/ 35 h 744"/>
                  <a:gd name="T18" fmla="*/ 208 w 4496"/>
                  <a:gd name="T19" fmla="*/ 38 h 744"/>
                  <a:gd name="T20" fmla="*/ 210 w 4496"/>
                  <a:gd name="T21" fmla="*/ 44 h 744"/>
                  <a:gd name="T22" fmla="*/ 214 w 4496"/>
                  <a:gd name="T23" fmla="*/ 46 h 744"/>
                  <a:gd name="T24" fmla="*/ 217 w 4496"/>
                  <a:gd name="T25" fmla="*/ 54 h 744"/>
                  <a:gd name="T26" fmla="*/ 229 w 4496"/>
                  <a:gd name="T27" fmla="*/ 57 h 744"/>
                  <a:gd name="T28" fmla="*/ 243 w 4496"/>
                  <a:gd name="T29" fmla="*/ 63 h 744"/>
                  <a:gd name="T30" fmla="*/ 274 w 4496"/>
                  <a:gd name="T31" fmla="*/ 68 h 744"/>
                  <a:gd name="T32" fmla="*/ 278 w 4496"/>
                  <a:gd name="T33" fmla="*/ 70 h 744"/>
                  <a:gd name="T34" fmla="*/ 324 w 4496"/>
                  <a:gd name="T35" fmla="*/ 79 h 744"/>
                  <a:gd name="T36" fmla="*/ 327 w 4496"/>
                  <a:gd name="T37" fmla="*/ 84 h 744"/>
                  <a:gd name="T38" fmla="*/ 351 w 4496"/>
                  <a:gd name="T39" fmla="*/ 90 h 744"/>
                  <a:gd name="T40" fmla="*/ 358 w 4496"/>
                  <a:gd name="T41" fmla="*/ 95 h 744"/>
                  <a:gd name="T42" fmla="*/ 406 w 4496"/>
                  <a:gd name="T43" fmla="*/ 101 h 744"/>
                  <a:gd name="T44" fmla="*/ 431 w 4496"/>
                  <a:gd name="T45" fmla="*/ 103 h 744"/>
                  <a:gd name="T46" fmla="*/ 452 w 4496"/>
                  <a:gd name="T47" fmla="*/ 108 h 744"/>
                  <a:gd name="T48" fmla="*/ 458 w 4496"/>
                  <a:gd name="T49" fmla="*/ 111 h 744"/>
                  <a:gd name="T50" fmla="*/ 472 w 4496"/>
                  <a:gd name="T51" fmla="*/ 117 h 744"/>
                  <a:gd name="T52" fmla="*/ 475 w 4496"/>
                  <a:gd name="T53" fmla="*/ 122 h 744"/>
                  <a:gd name="T54" fmla="*/ 478 w 4496"/>
                  <a:gd name="T55" fmla="*/ 127 h 744"/>
                  <a:gd name="T56" fmla="*/ 491 w 4496"/>
                  <a:gd name="T57" fmla="*/ 131 h 744"/>
                  <a:gd name="T58" fmla="*/ 543 w 4496"/>
                  <a:gd name="T59" fmla="*/ 136 h 744"/>
                  <a:gd name="T60" fmla="*/ 548 w 4496"/>
                  <a:gd name="T61" fmla="*/ 138 h 744"/>
                  <a:gd name="T62" fmla="*/ 553 w 4496"/>
                  <a:gd name="T63" fmla="*/ 144 h 744"/>
                  <a:gd name="T64" fmla="*/ 596 w 4496"/>
                  <a:gd name="T65" fmla="*/ 150 h 744"/>
                  <a:gd name="T66" fmla="*/ 606 w 4496"/>
                  <a:gd name="T67" fmla="*/ 155 h 744"/>
                  <a:gd name="T68" fmla="*/ 616 w 4496"/>
                  <a:gd name="T69" fmla="*/ 157 h 744"/>
                  <a:gd name="T70" fmla="*/ 655 w 4496"/>
                  <a:gd name="T71" fmla="*/ 163 h 744"/>
                  <a:gd name="T72" fmla="*/ 660 w 4496"/>
                  <a:gd name="T73" fmla="*/ 169 h 744"/>
                  <a:gd name="T74" fmla="*/ 713 w 4496"/>
                  <a:gd name="T75" fmla="*/ 179 h 744"/>
                  <a:gd name="T76" fmla="*/ 725 w 4496"/>
                  <a:gd name="T77" fmla="*/ 187 h 744"/>
                  <a:gd name="T78" fmla="*/ 727 w 4496"/>
                  <a:gd name="T79" fmla="*/ 196 h 744"/>
                  <a:gd name="T80" fmla="*/ 750 w 4496"/>
                  <a:gd name="T81" fmla="*/ 201 h 744"/>
                  <a:gd name="T82" fmla="*/ 758 w 4496"/>
                  <a:gd name="T83" fmla="*/ 211 h 744"/>
                  <a:gd name="T84" fmla="*/ 787 w 4496"/>
                  <a:gd name="T85" fmla="*/ 223 h 744"/>
                  <a:gd name="T86" fmla="*/ 807 w 4496"/>
                  <a:gd name="T87" fmla="*/ 236 h 744"/>
                  <a:gd name="T88" fmla="*/ 938 w 4496"/>
                  <a:gd name="T89" fmla="*/ 253 h 7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96"/>
                  <a:gd name="T136" fmla="*/ 0 h 744"/>
                  <a:gd name="T137" fmla="*/ 4496 w 4496"/>
                  <a:gd name="T138" fmla="*/ 744 h 7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96" h="744">
                    <a:moveTo>
                      <a:pt x="0" y="0"/>
                    </a:moveTo>
                    <a:lnTo>
                      <a:pt x="184" y="0"/>
                    </a:lnTo>
                    <a:lnTo>
                      <a:pt x="184" y="8"/>
                    </a:lnTo>
                    <a:lnTo>
                      <a:pt x="192" y="8"/>
                    </a:lnTo>
                    <a:lnTo>
                      <a:pt x="192" y="24"/>
                    </a:lnTo>
                    <a:lnTo>
                      <a:pt x="472" y="24"/>
                    </a:lnTo>
                    <a:lnTo>
                      <a:pt x="472" y="32"/>
                    </a:lnTo>
                    <a:lnTo>
                      <a:pt x="632" y="32"/>
                    </a:lnTo>
                    <a:lnTo>
                      <a:pt x="632" y="48"/>
                    </a:lnTo>
                    <a:lnTo>
                      <a:pt x="696" y="48"/>
                    </a:lnTo>
                    <a:lnTo>
                      <a:pt x="696" y="56"/>
                    </a:lnTo>
                    <a:lnTo>
                      <a:pt x="864" y="56"/>
                    </a:lnTo>
                    <a:lnTo>
                      <a:pt x="864" y="72"/>
                    </a:lnTo>
                    <a:lnTo>
                      <a:pt x="920" y="72"/>
                    </a:lnTo>
                    <a:lnTo>
                      <a:pt x="920" y="88"/>
                    </a:lnTo>
                    <a:lnTo>
                      <a:pt x="936" y="88"/>
                    </a:lnTo>
                    <a:lnTo>
                      <a:pt x="936" y="104"/>
                    </a:lnTo>
                    <a:lnTo>
                      <a:pt x="976" y="104"/>
                    </a:lnTo>
                    <a:lnTo>
                      <a:pt x="976" y="112"/>
                    </a:lnTo>
                    <a:lnTo>
                      <a:pt x="992" y="112"/>
                    </a:lnTo>
                    <a:lnTo>
                      <a:pt x="992" y="128"/>
                    </a:lnTo>
                    <a:lnTo>
                      <a:pt x="1008" y="128"/>
                    </a:lnTo>
                    <a:lnTo>
                      <a:pt x="1008" y="136"/>
                    </a:lnTo>
                    <a:lnTo>
                      <a:pt x="1024" y="136"/>
                    </a:lnTo>
                    <a:lnTo>
                      <a:pt x="1024" y="160"/>
                    </a:lnTo>
                    <a:lnTo>
                      <a:pt x="1040" y="160"/>
                    </a:lnTo>
                    <a:lnTo>
                      <a:pt x="1040" y="168"/>
                    </a:lnTo>
                    <a:lnTo>
                      <a:pt x="1096" y="168"/>
                    </a:lnTo>
                    <a:lnTo>
                      <a:pt x="1096" y="184"/>
                    </a:lnTo>
                    <a:lnTo>
                      <a:pt x="1168" y="184"/>
                    </a:lnTo>
                    <a:lnTo>
                      <a:pt x="1168" y="200"/>
                    </a:lnTo>
                    <a:lnTo>
                      <a:pt x="1312" y="200"/>
                    </a:lnTo>
                    <a:lnTo>
                      <a:pt x="1312" y="208"/>
                    </a:lnTo>
                    <a:lnTo>
                      <a:pt x="1336" y="208"/>
                    </a:lnTo>
                    <a:lnTo>
                      <a:pt x="1336" y="232"/>
                    </a:lnTo>
                    <a:lnTo>
                      <a:pt x="1552" y="232"/>
                    </a:lnTo>
                    <a:lnTo>
                      <a:pt x="1552" y="248"/>
                    </a:lnTo>
                    <a:lnTo>
                      <a:pt x="1568" y="248"/>
                    </a:lnTo>
                    <a:lnTo>
                      <a:pt x="1568" y="264"/>
                    </a:lnTo>
                    <a:lnTo>
                      <a:pt x="1680" y="264"/>
                    </a:lnTo>
                    <a:lnTo>
                      <a:pt x="1680" y="280"/>
                    </a:lnTo>
                    <a:lnTo>
                      <a:pt x="1712" y="280"/>
                    </a:lnTo>
                    <a:lnTo>
                      <a:pt x="1712" y="296"/>
                    </a:lnTo>
                    <a:lnTo>
                      <a:pt x="1944" y="296"/>
                    </a:lnTo>
                    <a:lnTo>
                      <a:pt x="1944" y="304"/>
                    </a:lnTo>
                    <a:lnTo>
                      <a:pt x="2064" y="304"/>
                    </a:lnTo>
                    <a:lnTo>
                      <a:pt x="2064" y="320"/>
                    </a:lnTo>
                    <a:lnTo>
                      <a:pt x="2168" y="320"/>
                    </a:lnTo>
                    <a:lnTo>
                      <a:pt x="2168" y="328"/>
                    </a:lnTo>
                    <a:lnTo>
                      <a:pt x="2192" y="328"/>
                    </a:lnTo>
                    <a:lnTo>
                      <a:pt x="2192" y="344"/>
                    </a:lnTo>
                    <a:lnTo>
                      <a:pt x="2264" y="344"/>
                    </a:lnTo>
                    <a:lnTo>
                      <a:pt x="2264" y="360"/>
                    </a:lnTo>
                    <a:lnTo>
                      <a:pt x="2272" y="360"/>
                    </a:lnTo>
                    <a:lnTo>
                      <a:pt x="2272" y="376"/>
                    </a:lnTo>
                    <a:lnTo>
                      <a:pt x="2288" y="376"/>
                    </a:lnTo>
                    <a:lnTo>
                      <a:pt x="2288" y="384"/>
                    </a:lnTo>
                    <a:lnTo>
                      <a:pt x="2352" y="384"/>
                    </a:lnTo>
                    <a:lnTo>
                      <a:pt x="2352" y="400"/>
                    </a:lnTo>
                    <a:lnTo>
                      <a:pt x="2600" y="400"/>
                    </a:lnTo>
                    <a:lnTo>
                      <a:pt x="2600" y="408"/>
                    </a:lnTo>
                    <a:lnTo>
                      <a:pt x="2624" y="408"/>
                    </a:lnTo>
                    <a:lnTo>
                      <a:pt x="2624" y="424"/>
                    </a:lnTo>
                    <a:lnTo>
                      <a:pt x="2648" y="424"/>
                    </a:lnTo>
                    <a:lnTo>
                      <a:pt x="2648" y="440"/>
                    </a:lnTo>
                    <a:lnTo>
                      <a:pt x="2856" y="440"/>
                    </a:lnTo>
                    <a:lnTo>
                      <a:pt x="2856" y="456"/>
                    </a:lnTo>
                    <a:lnTo>
                      <a:pt x="2904" y="456"/>
                    </a:lnTo>
                    <a:lnTo>
                      <a:pt x="2904" y="464"/>
                    </a:lnTo>
                    <a:lnTo>
                      <a:pt x="2952" y="464"/>
                    </a:lnTo>
                    <a:lnTo>
                      <a:pt x="2952" y="480"/>
                    </a:lnTo>
                    <a:lnTo>
                      <a:pt x="3136" y="480"/>
                    </a:lnTo>
                    <a:lnTo>
                      <a:pt x="3136" y="496"/>
                    </a:lnTo>
                    <a:lnTo>
                      <a:pt x="3160" y="496"/>
                    </a:lnTo>
                    <a:lnTo>
                      <a:pt x="3160" y="528"/>
                    </a:lnTo>
                    <a:lnTo>
                      <a:pt x="3416" y="528"/>
                    </a:lnTo>
                    <a:lnTo>
                      <a:pt x="3416" y="552"/>
                    </a:lnTo>
                    <a:lnTo>
                      <a:pt x="3472" y="552"/>
                    </a:lnTo>
                    <a:lnTo>
                      <a:pt x="3472" y="576"/>
                    </a:lnTo>
                    <a:lnTo>
                      <a:pt x="3480" y="576"/>
                    </a:lnTo>
                    <a:lnTo>
                      <a:pt x="3480" y="592"/>
                    </a:lnTo>
                    <a:lnTo>
                      <a:pt x="3592" y="592"/>
                    </a:lnTo>
                    <a:lnTo>
                      <a:pt x="3592" y="624"/>
                    </a:lnTo>
                    <a:lnTo>
                      <a:pt x="3632" y="624"/>
                    </a:lnTo>
                    <a:lnTo>
                      <a:pt x="3632" y="656"/>
                    </a:lnTo>
                    <a:lnTo>
                      <a:pt x="3768" y="656"/>
                    </a:lnTo>
                    <a:lnTo>
                      <a:pt x="3768" y="696"/>
                    </a:lnTo>
                    <a:lnTo>
                      <a:pt x="3864" y="696"/>
                    </a:lnTo>
                    <a:lnTo>
                      <a:pt x="3864" y="744"/>
                    </a:lnTo>
                    <a:lnTo>
                      <a:pt x="4496" y="744"/>
                    </a:lnTo>
                  </a:path>
                </a:pathLst>
              </a:custGeom>
              <a:noFill/>
              <a:ln w="29210">
                <a:solidFill>
                  <a:srgbClr val="99CCFF"/>
                </a:solidFill>
                <a:round/>
                <a:headEnd/>
                <a:tailEnd/>
              </a:ln>
            </p:spPr>
            <p:txBody>
              <a:bodyPr/>
              <a:lstStyle/>
              <a:p>
                <a:endParaRPr lang="es-ES"/>
              </a:p>
            </p:txBody>
          </p:sp>
        </p:grpSp>
        <p:sp>
          <p:nvSpPr>
            <p:cNvPr id="12" name="Line 757"/>
            <p:cNvSpPr>
              <a:spLocks noChangeShapeType="1"/>
            </p:cNvSpPr>
            <p:nvPr/>
          </p:nvSpPr>
          <p:spPr bwMode="auto">
            <a:xfrm>
              <a:off x="4572000" y="3933825"/>
              <a:ext cx="3455988" cy="0"/>
            </a:xfrm>
            <a:prstGeom prst="line">
              <a:avLst/>
            </a:prstGeom>
            <a:noFill/>
            <a:ln w="28575">
              <a:solidFill>
                <a:schemeClr val="bg1"/>
              </a:solidFill>
              <a:round/>
              <a:headEnd/>
              <a:tailEnd/>
            </a:ln>
          </p:spPr>
          <p:txBody>
            <a:bodyPr/>
            <a:lstStyle/>
            <a:p>
              <a:endParaRPr lang="es-ES"/>
            </a:p>
          </p:txBody>
        </p:sp>
        <p:sp>
          <p:nvSpPr>
            <p:cNvPr id="13" name="Line 758"/>
            <p:cNvSpPr>
              <a:spLocks noChangeShapeType="1"/>
            </p:cNvSpPr>
            <p:nvPr/>
          </p:nvSpPr>
          <p:spPr bwMode="auto">
            <a:xfrm flipV="1">
              <a:off x="4643438" y="1484313"/>
              <a:ext cx="0" cy="2449512"/>
            </a:xfrm>
            <a:prstGeom prst="line">
              <a:avLst/>
            </a:prstGeom>
            <a:noFill/>
            <a:ln w="28575">
              <a:solidFill>
                <a:schemeClr val="bg1"/>
              </a:solidFill>
              <a:round/>
              <a:headEnd/>
              <a:tailEnd/>
            </a:ln>
          </p:spPr>
          <p:txBody>
            <a:bodyPr/>
            <a:lstStyle/>
            <a:p>
              <a:endParaRPr lang="es-ES"/>
            </a:p>
          </p:txBody>
        </p:sp>
        <p:grpSp>
          <p:nvGrpSpPr>
            <p:cNvPr id="14" name="Group 759"/>
            <p:cNvGrpSpPr>
              <a:grpSpLocks/>
            </p:cNvGrpSpPr>
            <p:nvPr/>
          </p:nvGrpSpPr>
          <p:grpSpPr bwMode="auto">
            <a:xfrm>
              <a:off x="4356098" y="4005263"/>
              <a:ext cx="4176705" cy="2784476"/>
              <a:chOff x="607" y="822"/>
              <a:chExt cx="3112" cy="1754"/>
            </a:xfrm>
          </p:grpSpPr>
          <p:sp>
            <p:nvSpPr>
              <p:cNvPr id="19" name="Rectangle 4"/>
              <p:cNvSpPr>
                <a:spLocks noChangeArrowheads="1"/>
              </p:cNvSpPr>
              <p:nvPr/>
            </p:nvSpPr>
            <p:spPr bwMode="auto">
              <a:xfrm>
                <a:off x="607" y="822"/>
                <a:ext cx="163" cy="1695"/>
              </a:xfrm>
              <a:prstGeom prst="rect">
                <a:avLst/>
              </a:prstGeom>
              <a:noFill/>
              <a:ln w="9525">
                <a:noFill/>
                <a:miter lim="800000"/>
                <a:headEnd/>
                <a:tailEnd/>
              </a:ln>
            </p:spPr>
            <p:txBody>
              <a:bodyPr wrap="none" lIns="0" tIns="0" rIns="0" bIns="0">
                <a:spAutoFit/>
              </a:bodyPr>
              <a:lstStyle/>
              <a:p>
                <a:pPr algn="r">
                  <a:lnSpc>
                    <a:spcPct val="440000"/>
                  </a:lnSpc>
                </a:pPr>
                <a:r>
                  <a:rPr lang="en-GB" sz="800" b="1">
                    <a:solidFill>
                      <a:schemeClr val="bg1"/>
                    </a:solidFill>
                  </a:rPr>
                  <a:t>1.00</a:t>
                </a:r>
              </a:p>
              <a:p>
                <a:pPr algn="r">
                  <a:lnSpc>
                    <a:spcPct val="440000"/>
                  </a:lnSpc>
                </a:pPr>
                <a:r>
                  <a:rPr lang="en-GB" sz="800" b="1">
                    <a:solidFill>
                      <a:schemeClr val="bg1"/>
                    </a:solidFill>
                  </a:rPr>
                  <a:t>0.75</a:t>
                </a:r>
              </a:p>
              <a:p>
                <a:pPr algn="r">
                  <a:lnSpc>
                    <a:spcPct val="440000"/>
                  </a:lnSpc>
                </a:pPr>
                <a:r>
                  <a:rPr lang="en-GB" sz="800" b="1">
                    <a:solidFill>
                      <a:schemeClr val="bg1"/>
                    </a:solidFill>
                  </a:rPr>
                  <a:t>0.50</a:t>
                </a:r>
              </a:p>
              <a:p>
                <a:pPr algn="r">
                  <a:lnSpc>
                    <a:spcPct val="440000"/>
                  </a:lnSpc>
                </a:pPr>
                <a:r>
                  <a:rPr lang="en-GB" sz="800" b="1">
                    <a:solidFill>
                      <a:schemeClr val="bg1"/>
                    </a:solidFill>
                  </a:rPr>
                  <a:t>0.25</a:t>
                </a:r>
              </a:p>
              <a:p>
                <a:pPr algn="r">
                  <a:lnSpc>
                    <a:spcPct val="440000"/>
                  </a:lnSpc>
                </a:pPr>
                <a:r>
                  <a:rPr lang="en-GB" sz="800" b="1">
                    <a:solidFill>
                      <a:schemeClr val="bg1"/>
                    </a:solidFill>
                  </a:rPr>
                  <a:t>0</a:t>
                </a:r>
              </a:p>
            </p:txBody>
          </p:sp>
          <p:sp>
            <p:nvSpPr>
              <p:cNvPr id="20" name="Rectangle 7"/>
              <p:cNvSpPr>
                <a:spLocks noChangeArrowheads="1"/>
              </p:cNvSpPr>
              <p:nvPr/>
            </p:nvSpPr>
            <p:spPr bwMode="auto">
              <a:xfrm>
                <a:off x="828" y="2499"/>
                <a:ext cx="2891" cy="77"/>
              </a:xfrm>
              <a:prstGeom prst="rect">
                <a:avLst/>
              </a:prstGeom>
              <a:noFill/>
              <a:ln w="9525">
                <a:noFill/>
                <a:miter lim="800000"/>
                <a:headEnd/>
                <a:tailEnd/>
              </a:ln>
            </p:spPr>
            <p:txBody>
              <a:bodyPr lIns="0" tIns="0" rIns="0" bIns="0">
                <a:spAutoFit/>
              </a:bodyPr>
              <a:lstStyle/>
              <a:p>
                <a:pPr>
                  <a:tabLst>
                    <a:tab pos="180975" algn="ctr"/>
                    <a:tab pos="1335088" algn="ctr"/>
                    <a:tab pos="2487613" algn="ctr"/>
                    <a:tab pos="3641725" algn="ctr"/>
                    <a:tab pos="4794250" algn="ctr"/>
                    <a:tab pos="5948363" algn="ctr"/>
                    <a:tab pos="7100888" algn="ctr"/>
                  </a:tabLst>
                </a:pPr>
                <a:r>
                  <a:rPr lang="en-GB" sz="800" b="1">
                    <a:solidFill>
                      <a:schemeClr val="bg1"/>
                    </a:solidFill>
                  </a:rPr>
                  <a:t>	0            10              20            30             40               50                  60</a:t>
                </a:r>
              </a:p>
            </p:txBody>
          </p:sp>
          <p:sp>
            <p:nvSpPr>
              <p:cNvPr id="21" name="Freeform 19"/>
              <p:cNvSpPr>
                <a:spLocks noEditPoints="1"/>
              </p:cNvSpPr>
              <p:nvPr/>
            </p:nvSpPr>
            <p:spPr bwMode="auto">
              <a:xfrm>
                <a:off x="833" y="1050"/>
                <a:ext cx="2619" cy="1398"/>
              </a:xfrm>
              <a:custGeom>
                <a:avLst/>
                <a:gdLst>
                  <a:gd name="T0" fmla="*/ 2 w 4375"/>
                  <a:gd name="T1" fmla="*/ 0 h 2298"/>
                  <a:gd name="T2" fmla="*/ 2 w 4375"/>
                  <a:gd name="T3" fmla="*/ 313 h 2298"/>
                  <a:gd name="T4" fmla="*/ 0 w 4375"/>
                  <a:gd name="T5" fmla="*/ 313 h 2298"/>
                  <a:gd name="T6" fmla="*/ 0 w 4375"/>
                  <a:gd name="T7" fmla="*/ 0 h 2298"/>
                  <a:gd name="T8" fmla="*/ 2 w 4375"/>
                  <a:gd name="T9" fmla="*/ 0 h 2298"/>
                  <a:gd name="T10" fmla="*/ 1 w 4375"/>
                  <a:gd name="T11" fmla="*/ 315 h 2298"/>
                  <a:gd name="T12" fmla="*/ 0 w 4375"/>
                  <a:gd name="T13" fmla="*/ 315 h 2298"/>
                  <a:gd name="T14" fmla="*/ 0 w 4375"/>
                  <a:gd name="T15" fmla="*/ 313 h 2298"/>
                  <a:gd name="T16" fmla="*/ 1 w 4375"/>
                  <a:gd name="T17" fmla="*/ 313 h 2298"/>
                  <a:gd name="T18" fmla="*/ 1 w 4375"/>
                  <a:gd name="T19" fmla="*/ 315 h 2298"/>
                  <a:gd name="T20" fmla="*/ 1 w 4375"/>
                  <a:gd name="T21" fmla="*/ 312 h 2298"/>
                  <a:gd name="T22" fmla="*/ 562 w 4375"/>
                  <a:gd name="T23" fmla="*/ 312 h 2298"/>
                  <a:gd name="T24" fmla="*/ 562 w 4375"/>
                  <a:gd name="T25" fmla="*/ 315 h 2298"/>
                  <a:gd name="T26" fmla="*/ 1 w 4375"/>
                  <a:gd name="T27" fmla="*/ 315 h 2298"/>
                  <a:gd name="T28" fmla="*/ 1 w 4375"/>
                  <a:gd name="T29" fmla="*/ 312 h 22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75"/>
                  <a:gd name="T46" fmla="*/ 0 h 2298"/>
                  <a:gd name="T47" fmla="*/ 4375 w 4375"/>
                  <a:gd name="T48" fmla="*/ 2298 h 22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75" h="2298">
                    <a:moveTo>
                      <a:pt x="16" y="0"/>
                    </a:moveTo>
                    <a:lnTo>
                      <a:pt x="16" y="2289"/>
                    </a:lnTo>
                    <a:lnTo>
                      <a:pt x="0" y="2289"/>
                    </a:lnTo>
                    <a:lnTo>
                      <a:pt x="0" y="0"/>
                    </a:lnTo>
                    <a:lnTo>
                      <a:pt x="16" y="0"/>
                    </a:lnTo>
                    <a:close/>
                    <a:moveTo>
                      <a:pt x="8" y="2298"/>
                    </a:moveTo>
                    <a:lnTo>
                      <a:pt x="0" y="2298"/>
                    </a:lnTo>
                    <a:lnTo>
                      <a:pt x="0" y="2289"/>
                    </a:lnTo>
                    <a:lnTo>
                      <a:pt x="8" y="2289"/>
                    </a:lnTo>
                    <a:lnTo>
                      <a:pt x="8" y="2298"/>
                    </a:lnTo>
                    <a:close/>
                    <a:moveTo>
                      <a:pt x="8" y="2281"/>
                    </a:moveTo>
                    <a:lnTo>
                      <a:pt x="4375" y="2281"/>
                    </a:lnTo>
                    <a:lnTo>
                      <a:pt x="4375" y="2298"/>
                    </a:lnTo>
                    <a:lnTo>
                      <a:pt x="8" y="2298"/>
                    </a:lnTo>
                    <a:lnTo>
                      <a:pt x="8" y="2281"/>
                    </a:lnTo>
                    <a:close/>
                  </a:path>
                </a:pathLst>
              </a:custGeom>
              <a:solidFill>
                <a:srgbClr val="FFFFFF"/>
              </a:solidFill>
              <a:ln w="9525">
                <a:noFill/>
                <a:round/>
                <a:headEnd/>
                <a:tailEnd/>
              </a:ln>
            </p:spPr>
            <p:txBody>
              <a:bodyPr/>
              <a:lstStyle/>
              <a:p>
                <a:endParaRPr lang="es-ES"/>
              </a:p>
            </p:txBody>
          </p:sp>
          <p:sp>
            <p:nvSpPr>
              <p:cNvPr id="22" name="Rectangle 20"/>
              <p:cNvSpPr>
                <a:spLocks noChangeArrowheads="1"/>
              </p:cNvSpPr>
              <p:nvPr/>
            </p:nvSpPr>
            <p:spPr bwMode="auto">
              <a:xfrm>
                <a:off x="791" y="1059"/>
                <a:ext cx="37" cy="9"/>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23" name="Rectangle 21"/>
              <p:cNvSpPr>
                <a:spLocks noChangeArrowheads="1"/>
              </p:cNvSpPr>
              <p:nvPr/>
            </p:nvSpPr>
            <p:spPr bwMode="auto">
              <a:xfrm>
                <a:off x="806" y="1403"/>
                <a:ext cx="37" cy="1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24" name="Rectangle 22"/>
              <p:cNvSpPr>
                <a:spLocks noChangeArrowheads="1"/>
              </p:cNvSpPr>
              <p:nvPr/>
            </p:nvSpPr>
            <p:spPr bwMode="auto">
              <a:xfrm>
                <a:off x="801" y="1747"/>
                <a:ext cx="37" cy="11"/>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25" name="Rectangle 23"/>
              <p:cNvSpPr>
                <a:spLocks noChangeArrowheads="1"/>
              </p:cNvSpPr>
              <p:nvPr/>
            </p:nvSpPr>
            <p:spPr bwMode="auto">
              <a:xfrm>
                <a:off x="801" y="2092"/>
                <a:ext cx="37" cy="9"/>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26" name="Rectangle 24"/>
              <p:cNvSpPr>
                <a:spLocks noChangeArrowheads="1"/>
              </p:cNvSpPr>
              <p:nvPr/>
            </p:nvSpPr>
            <p:spPr bwMode="auto">
              <a:xfrm>
                <a:off x="801" y="2435"/>
                <a:ext cx="37" cy="10"/>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27" name="Rectangle 25"/>
              <p:cNvSpPr>
                <a:spLocks noChangeArrowheads="1"/>
              </p:cNvSpPr>
              <p:nvPr/>
            </p:nvSpPr>
            <p:spPr bwMode="auto">
              <a:xfrm>
                <a:off x="833" y="2440"/>
                <a:ext cx="10" cy="35"/>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28" name="Rectangle 26"/>
              <p:cNvSpPr>
                <a:spLocks noChangeArrowheads="1"/>
              </p:cNvSpPr>
              <p:nvPr/>
            </p:nvSpPr>
            <p:spPr bwMode="auto">
              <a:xfrm>
                <a:off x="1184" y="2440"/>
                <a:ext cx="12" cy="35"/>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29" name="Rectangle 27"/>
              <p:cNvSpPr>
                <a:spLocks noChangeArrowheads="1"/>
              </p:cNvSpPr>
              <p:nvPr/>
            </p:nvSpPr>
            <p:spPr bwMode="auto">
              <a:xfrm>
                <a:off x="1585" y="2440"/>
                <a:ext cx="11" cy="35"/>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30" name="Rectangle 28"/>
              <p:cNvSpPr>
                <a:spLocks noChangeArrowheads="1"/>
              </p:cNvSpPr>
              <p:nvPr/>
            </p:nvSpPr>
            <p:spPr bwMode="auto">
              <a:xfrm>
                <a:off x="1940" y="2440"/>
                <a:ext cx="12" cy="35"/>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31" name="Rectangle 29"/>
              <p:cNvSpPr>
                <a:spLocks noChangeArrowheads="1"/>
              </p:cNvSpPr>
              <p:nvPr/>
            </p:nvSpPr>
            <p:spPr bwMode="auto">
              <a:xfrm>
                <a:off x="2755" y="2440"/>
                <a:ext cx="11" cy="35"/>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32" name="Rectangle 30"/>
              <p:cNvSpPr>
                <a:spLocks noChangeArrowheads="1"/>
              </p:cNvSpPr>
              <p:nvPr/>
            </p:nvSpPr>
            <p:spPr bwMode="auto">
              <a:xfrm>
                <a:off x="3248" y="2440"/>
                <a:ext cx="11" cy="35"/>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33" name="Rectangle 31"/>
              <p:cNvSpPr>
                <a:spLocks noChangeArrowheads="1"/>
              </p:cNvSpPr>
              <p:nvPr/>
            </p:nvSpPr>
            <p:spPr bwMode="auto">
              <a:xfrm>
                <a:off x="2340" y="2442"/>
                <a:ext cx="10" cy="35"/>
              </a:xfrm>
              <a:prstGeom prst="rect">
                <a:avLst/>
              </a:prstGeom>
              <a:solidFill>
                <a:srgbClr val="FFFFFF"/>
              </a:solidFill>
              <a:ln w="9525">
                <a:noFill/>
                <a:miter lim="800000"/>
                <a:headEnd/>
                <a:tailEnd/>
              </a:ln>
            </p:spPr>
            <p:txBody>
              <a:bodyPr/>
              <a:lstStyle/>
              <a:p>
                <a:endParaRPr lang="es-ES" sz="1800">
                  <a:latin typeface="Arial" charset="0"/>
                </a:endParaRPr>
              </a:p>
            </p:txBody>
          </p:sp>
          <p:sp>
            <p:nvSpPr>
              <p:cNvPr id="34" name="Freeform 16"/>
              <p:cNvSpPr>
                <a:spLocks/>
              </p:cNvSpPr>
              <p:nvPr/>
            </p:nvSpPr>
            <p:spPr bwMode="auto">
              <a:xfrm>
                <a:off x="3272" y="1373"/>
                <a:ext cx="25" cy="23"/>
              </a:xfrm>
              <a:custGeom>
                <a:avLst/>
                <a:gdLst/>
                <a:ahLst/>
                <a:cxnLst>
                  <a:cxn ang="0">
                    <a:pos x="20" y="38"/>
                  </a:cxn>
                  <a:cxn ang="0">
                    <a:pos x="27" y="36"/>
                  </a:cxn>
                  <a:cxn ang="0">
                    <a:pos x="33" y="32"/>
                  </a:cxn>
                  <a:cxn ang="0">
                    <a:pos x="37" y="27"/>
                  </a:cxn>
                  <a:cxn ang="0">
                    <a:pos x="39" y="19"/>
                  </a:cxn>
                  <a:cxn ang="0">
                    <a:pos x="37" y="11"/>
                  </a:cxn>
                  <a:cxn ang="0">
                    <a:pos x="33" y="6"/>
                  </a:cxn>
                  <a:cxn ang="0">
                    <a:pos x="27" y="2"/>
                  </a:cxn>
                  <a:cxn ang="0">
                    <a:pos x="20" y="0"/>
                  </a:cxn>
                  <a:cxn ang="0">
                    <a:pos x="12" y="2"/>
                  </a:cxn>
                  <a:cxn ang="0">
                    <a:pos x="6" y="6"/>
                  </a:cxn>
                  <a:cxn ang="0">
                    <a:pos x="2" y="11"/>
                  </a:cxn>
                  <a:cxn ang="0">
                    <a:pos x="0" y="19"/>
                  </a:cxn>
                  <a:cxn ang="0">
                    <a:pos x="2" y="27"/>
                  </a:cxn>
                  <a:cxn ang="0">
                    <a:pos x="6" y="32"/>
                  </a:cxn>
                  <a:cxn ang="0">
                    <a:pos x="12" y="36"/>
                  </a:cxn>
                  <a:cxn ang="0">
                    <a:pos x="20" y="38"/>
                  </a:cxn>
                </a:cxnLst>
                <a:rect l="0" t="0" r="r" b="b"/>
                <a:pathLst>
                  <a:path w="39" h="38">
                    <a:moveTo>
                      <a:pt x="20" y="38"/>
                    </a:moveTo>
                    <a:lnTo>
                      <a:pt x="27" y="36"/>
                    </a:lnTo>
                    <a:lnTo>
                      <a:pt x="33" y="32"/>
                    </a:lnTo>
                    <a:lnTo>
                      <a:pt x="37" y="27"/>
                    </a:lnTo>
                    <a:lnTo>
                      <a:pt x="39" y="19"/>
                    </a:lnTo>
                    <a:lnTo>
                      <a:pt x="37" y="11"/>
                    </a:lnTo>
                    <a:lnTo>
                      <a:pt x="33" y="6"/>
                    </a:lnTo>
                    <a:lnTo>
                      <a:pt x="27" y="2"/>
                    </a:lnTo>
                    <a:lnTo>
                      <a:pt x="20" y="0"/>
                    </a:lnTo>
                    <a:lnTo>
                      <a:pt x="12" y="2"/>
                    </a:lnTo>
                    <a:lnTo>
                      <a:pt x="6" y="6"/>
                    </a:lnTo>
                    <a:lnTo>
                      <a:pt x="2" y="11"/>
                    </a:lnTo>
                    <a:lnTo>
                      <a:pt x="0" y="19"/>
                    </a:lnTo>
                    <a:lnTo>
                      <a:pt x="2" y="27"/>
                    </a:lnTo>
                    <a:lnTo>
                      <a:pt x="6" y="32"/>
                    </a:lnTo>
                    <a:lnTo>
                      <a:pt x="12" y="36"/>
                    </a:lnTo>
                    <a:lnTo>
                      <a:pt x="20"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35" name="Freeform 17"/>
              <p:cNvSpPr>
                <a:spLocks noEditPoints="1"/>
              </p:cNvSpPr>
              <p:nvPr/>
            </p:nvSpPr>
            <p:spPr bwMode="auto">
              <a:xfrm>
                <a:off x="3270" y="1370"/>
                <a:ext cx="32" cy="28"/>
              </a:xfrm>
              <a:custGeom>
                <a:avLst/>
                <a:gdLst/>
                <a:ahLst/>
                <a:cxnLst>
                  <a:cxn ang="0">
                    <a:pos x="23" y="38"/>
                  </a:cxn>
                  <a:cxn ang="0">
                    <a:pos x="23" y="46"/>
                  </a:cxn>
                  <a:cxn ang="0">
                    <a:pos x="23" y="38"/>
                  </a:cxn>
                  <a:cxn ang="0">
                    <a:pos x="34" y="34"/>
                  </a:cxn>
                  <a:cxn ang="0">
                    <a:pos x="32" y="44"/>
                  </a:cxn>
                  <a:cxn ang="0">
                    <a:pos x="23" y="38"/>
                  </a:cxn>
                  <a:cxn ang="0">
                    <a:pos x="36" y="29"/>
                  </a:cxn>
                  <a:cxn ang="0">
                    <a:pos x="46" y="23"/>
                  </a:cxn>
                  <a:cxn ang="0">
                    <a:pos x="40" y="38"/>
                  </a:cxn>
                  <a:cxn ang="0">
                    <a:pos x="38" y="23"/>
                  </a:cxn>
                  <a:cxn ang="0">
                    <a:pos x="46" y="23"/>
                  </a:cxn>
                  <a:cxn ang="0">
                    <a:pos x="38" y="23"/>
                  </a:cxn>
                  <a:cxn ang="0">
                    <a:pos x="38" y="23"/>
                  </a:cxn>
                  <a:cxn ang="0">
                    <a:pos x="46" y="23"/>
                  </a:cxn>
                  <a:cxn ang="0">
                    <a:pos x="38" y="23"/>
                  </a:cxn>
                  <a:cxn ang="0">
                    <a:pos x="34" y="11"/>
                  </a:cxn>
                  <a:cxn ang="0">
                    <a:pos x="44" y="13"/>
                  </a:cxn>
                  <a:cxn ang="0">
                    <a:pos x="38" y="23"/>
                  </a:cxn>
                  <a:cxn ang="0">
                    <a:pos x="28" y="10"/>
                  </a:cxn>
                  <a:cxn ang="0">
                    <a:pos x="23" y="0"/>
                  </a:cxn>
                  <a:cxn ang="0">
                    <a:pos x="40" y="6"/>
                  </a:cxn>
                  <a:cxn ang="0">
                    <a:pos x="23" y="8"/>
                  </a:cxn>
                  <a:cxn ang="0">
                    <a:pos x="23" y="0"/>
                  </a:cxn>
                  <a:cxn ang="0">
                    <a:pos x="23" y="8"/>
                  </a:cxn>
                  <a:cxn ang="0">
                    <a:pos x="23" y="8"/>
                  </a:cxn>
                  <a:cxn ang="0">
                    <a:pos x="23" y="0"/>
                  </a:cxn>
                  <a:cxn ang="0">
                    <a:pos x="23" y="8"/>
                  </a:cxn>
                  <a:cxn ang="0">
                    <a:pos x="11" y="11"/>
                  </a:cxn>
                  <a:cxn ang="0">
                    <a:pos x="13" y="2"/>
                  </a:cxn>
                  <a:cxn ang="0">
                    <a:pos x="23" y="8"/>
                  </a:cxn>
                  <a:cxn ang="0">
                    <a:pos x="9" y="17"/>
                  </a:cxn>
                  <a:cxn ang="0">
                    <a:pos x="0" y="23"/>
                  </a:cxn>
                  <a:cxn ang="0">
                    <a:pos x="5" y="6"/>
                  </a:cxn>
                  <a:cxn ang="0">
                    <a:pos x="7" y="23"/>
                  </a:cxn>
                  <a:cxn ang="0">
                    <a:pos x="0" y="23"/>
                  </a:cxn>
                  <a:cxn ang="0">
                    <a:pos x="7" y="23"/>
                  </a:cxn>
                  <a:cxn ang="0">
                    <a:pos x="7" y="23"/>
                  </a:cxn>
                  <a:cxn ang="0">
                    <a:pos x="0" y="23"/>
                  </a:cxn>
                  <a:cxn ang="0">
                    <a:pos x="7" y="23"/>
                  </a:cxn>
                  <a:cxn ang="0">
                    <a:pos x="11" y="34"/>
                  </a:cxn>
                  <a:cxn ang="0">
                    <a:pos x="1" y="33"/>
                  </a:cxn>
                  <a:cxn ang="0">
                    <a:pos x="7" y="23"/>
                  </a:cxn>
                  <a:cxn ang="0">
                    <a:pos x="17" y="36"/>
                  </a:cxn>
                  <a:cxn ang="0">
                    <a:pos x="23" y="46"/>
                  </a:cxn>
                  <a:cxn ang="0">
                    <a:pos x="5"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8" y="36"/>
                    </a:lnTo>
                    <a:lnTo>
                      <a:pt x="34" y="34"/>
                    </a:lnTo>
                    <a:lnTo>
                      <a:pt x="40" y="38"/>
                    </a:lnTo>
                    <a:lnTo>
                      <a:pt x="32" y="44"/>
                    </a:lnTo>
                    <a:lnTo>
                      <a:pt x="23" y="46"/>
                    </a:lnTo>
                    <a:lnTo>
                      <a:pt x="23" y="38"/>
                    </a:lnTo>
                    <a:close/>
                    <a:moveTo>
                      <a:pt x="34" y="34"/>
                    </a:moveTo>
                    <a:lnTo>
                      <a:pt x="36" y="29"/>
                    </a:lnTo>
                    <a:lnTo>
                      <a:pt x="38" y="23"/>
                    </a:lnTo>
                    <a:lnTo>
                      <a:pt x="46" y="23"/>
                    </a:lnTo>
                    <a:lnTo>
                      <a:pt x="44" y="33"/>
                    </a:lnTo>
                    <a:lnTo>
                      <a:pt x="40" y="38"/>
                    </a:lnTo>
                    <a:lnTo>
                      <a:pt x="34"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4" y="11"/>
                    </a:lnTo>
                    <a:lnTo>
                      <a:pt x="40" y="6"/>
                    </a:lnTo>
                    <a:lnTo>
                      <a:pt x="44" y="13"/>
                    </a:lnTo>
                    <a:lnTo>
                      <a:pt x="46" y="23"/>
                    </a:lnTo>
                    <a:lnTo>
                      <a:pt x="38" y="23"/>
                    </a:lnTo>
                    <a:close/>
                    <a:moveTo>
                      <a:pt x="34" y="11"/>
                    </a:moveTo>
                    <a:lnTo>
                      <a:pt x="28" y="10"/>
                    </a:lnTo>
                    <a:lnTo>
                      <a:pt x="23" y="8"/>
                    </a:lnTo>
                    <a:lnTo>
                      <a:pt x="23" y="0"/>
                    </a:lnTo>
                    <a:lnTo>
                      <a:pt x="32" y="2"/>
                    </a:lnTo>
                    <a:lnTo>
                      <a:pt x="40" y="6"/>
                    </a:lnTo>
                    <a:lnTo>
                      <a:pt x="34"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1" y="11"/>
                    </a:lnTo>
                    <a:lnTo>
                      <a:pt x="5" y="6"/>
                    </a:lnTo>
                    <a:lnTo>
                      <a:pt x="13" y="2"/>
                    </a:lnTo>
                    <a:lnTo>
                      <a:pt x="23" y="0"/>
                    </a:lnTo>
                    <a:lnTo>
                      <a:pt x="23" y="8"/>
                    </a:lnTo>
                    <a:close/>
                    <a:moveTo>
                      <a:pt x="11" y="11"/>
                    </a:moveTo>
                    <a:lnTo>
                      <a:pt x="9" y="17"/>
                    </a:lnTo>
                    <a:lnTo>
                      <a:pt x="7" y="23"/>
                    </a:lnTo>
                    <a:lnTo>
                      <a:pt x="0" y="23"/>
                    </a:lnTo>
                    <a:lnTo>
                      <a:pt x="1" y="13"/>
                    </a:lnTo>
                    <a:lnTo>
                      <a:pt x="5" y="6"/>
                    </a:lnTo>
                    <a:lnTo>
                      <a:pt x="11" y="11"/>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9" y="29"/>
                    </a:lnTo>
                    <a:lnTo>
                      <a:pt x="11" y="34"/>
                    </a:lnTo>
                    <a:lnTo>
                      <a:pt x="5" y="38"/>
                    </a:lnTo>
                    <a:lnTo>
                      <a:pt x="1" y="33"/>
                    </a:lnTo>
                    <a:lnTo>
                      <a:pt x="0" y="23"/>
                    </a:lnTo>
                    <a:lnTo>
                      <a:pt x="7" y="23"/>
                    </a:lnTo>
                    <a:close/>
                    <a:moveTo>
                      <a:pt x="11" y="34"/>
                    </a:moveTo>
                    <a:lnTo>
                      <a:pt x="17" y="36"/>
                    </a:lnTo>
                    <a:lnTo>
                      <a:pt x="23" y="38"/>
                    </a:lnTo>
                    <a:lnTo>
                      <a:pt x="23" y="46"/>
                    </a:lnTo>
                    <a:lnTo>
                      <a:pt x="13" y="44"/>
                    </a:lnTo>
                    <a:lnTo>
                      <a:pt x="5" y="38"/>
                    </a:lnTo>
                    <a:lnTo>
                      <a:pt x="11"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36" name="Freeform 18"/>
              <p:cNvSpPr>
                <a:spLocks/>
              </p:cNvSpPr>
              <p:nvPr/>
            </p:nvSpPr>
            <p:spPr bwMode="auto">
              <a:xfrm>
                <a:off x="3206" y="1373"/>
                <a:ext cx="25" cy="23"/>
              </a:xfrm>
              <a:custGeom>
                <a:avLst/>
                <a:gdLst/>
                <a:ahLst/>
                <a:cxnLst>
                  <a:cxn ang="0">
                    <a:pos x="19" y="38"/>
                  </a:cxn>
                  <a:cxn ang="0">
                    <a:pos x="27" y="36"/>
                  </a:cxn>
                  <a:cxn ang="0">
                    <a:pos x="32" y="32"/>
                  </a:cxn>
                  <a:cxn ang="0">
                    <a:pos x="36" y="27"/>
                  </a:cxn>
                  <a:cxn ang="0">
                    <a:pos x="38" y="19"/>
                  </a:cxn>
                  <a:cxn ang="0">
                    <a:pos x="36" y="11"/>
                  </a:cxn>
                  <a:cxn ang="0">
                    <a:pos x="32" y="6"/>
                  </a:cxn>
                  <a:cxn ang="0">
                    <a:pos x="27" y="2"/>
                  </a:cxn>
                  <a:cxn ang="0">
                    <a:pos x="19" y="0"/>
                  </a:cxn>
                  <a:cxn ang="0">
                    <a:pos x="11" y="2"/>
                  </a:cxn>
                  <a:cxn ang="0">
                    <a:pos x="5" y="6"/>
                  </a:cxn>
                  <a:cxn ang="0">
                    <a:pos x="0" y="11"/>
                  </a:cxn>
                  <a:cxn ang="0">
                    <a:pos x="0" y="19"/>
                  </a:cxn>
                  <a:cxn ang="0">
                    <a:pos x="0" y="27"/>
                  </a:cxn>
                  <a:cxn ang="0">
                    <a:pos x="5" y="32"/>
                  </a:cxn>
                  <a:cxn ang="0">
                    <a:pos x="11" y="36"/>
                  </a:cxn>
                  <a:cxn ang="0">
                    <a:pos x="19" y="38"/>
                  </a:cxn>
                </a:cxnLst>
                <a:rect l="0" t="0" r="r" b="b"/>
                <a:pathLst>
                  <a:path w="38" h="38">
                    <a:moveTo>
                      <a:pt x="19" y="38"/>
                    </a:moveTo>
                    <a:lnTo>
                      <a:pt x="27" y="36"/>
                    </a:lnTo>
                    <a:lnTo>
                      <a:pt x="32" y="32"/>
                    </a:lnTo>
                    <a:lnTo>
                      <a:pt x="36" y="27"/>
                    </a:lnTo>
                    <a:lnTo>
                      <a:pt x="38" y="19"/>
                    </a:lnTo>
                    <a:lnTo>
                      <a:pt x="36" y="11"/>
                    </a:lnTo>
                    <a:lnTo>
                      <a:pt x="32" y="6"/>
                    </a:lnTo>
                    <a:lnTo>
                      <a:pt x="27" y="2"/>
                    </a:lnTo>
                    <a:lnTo>
                      <a:pt x="19" y="0"/>
                    </a:lnTo>
                    <a:lnTo>
                      <a:pt x="11" y="2"/>
                    </a:lnTo>
                    <a:lnTo>
                      <a:pt x="5" y="6"/>
                    </a:lnTo>
                    <a:lnTo>
                      <a:pt x="0" y="11"/>
                    </a:lnTo>
                    <a:lnTo>
                      <a:pt x="0" y="19"/>
                    </a:lnTo>
                    <a:lnTo>
                      <a:pt x="0" y="27"/>
                    </a:lnTo>
                    <a:lnTo>
                      <a:pt x="5"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37" name="Freeform 19"/>
              <p:cNvSpPr>
                <a:spLocks noEditPoints="1"/>
              </p:cNvSpPr>
              <p:nvPr/>
            </p:nvSpPr>
            <p:spPr bwMode="auto">
              <a:xfrm>
                <a:off x="3203" y="1370"/>
                <a:ext cx="30" cy="28"/>
              </a:xfrm>
              <a:custGeom>
                <a:avLst/>
                <a:gdLst/>
                <a:ahLst/>
                <a:cxnLst>
                  <a:cxn ang="0">
                    <a:pos x="23" y="38"/>
                  </a:cxn>
                  <a:cxn ang="0">
                    <a:pos x="23" y="46"/>
                  </a:cxn>
                  <a:cxn ang="0">
                    <a:pos x="23" y="38"/>
                  </a:cxn>
                  <a:cxn ang="0">
                    <a:pos x="32" y="34"/>
                  </a:cxn>
                  <a:cxn ang="0">
                    <a:pos x="31" y="44"/>
                  </a:cxn>
                  <a:cxn ang="0">
                    <a:pos x="23" y="38"/>
                  </a:cxn>
                  <a:cxn ang="0">
                    <a:pos x="36" y="29"/>
                  </a:cxn>
                  <a:cxn ang="0">
                    <a:pos x="46" y="23"/>
                  </a:cxn>
                  <a:cxn ang="0">
                    <a:pos x="38" y="38"/>
                  </a:cxn>
                  <a:cxn ang="0">
                    <a:pos x="38" y="23"/>
                  </a:cxn>
                  <a:cxn ang="0">
                    <a:pos x="46" y="23"/>
                  </a:cxn>
                  <a:cxn ang="0">
                    <a:pos x="38" y="23"/>
                  </a:cxn>
                  <a:cxn ang="0">
                    <a:pos x="38" y="23"/>
                  </a:cxn>
                  <a:cxn ang="0">
                    <a:pos x="46" y="23"/>
                  </a:cxn>
                  <a:cxn ang="0">
                    <a:pos x="38" y="23"/>
                  </a:cxn>
                  <a:cxn ang="0">
                    <a:pos x="32" y="11"/>
                  </a:cxn>
                  <a:cxn ang="0">
                    <a:pos x="44" y="13"/>
                  </a:cxn>
                  <a:cxn ang="0">
                    <a:pos x="38" y="23"/>
                  </a:cxn>
                  <a:cxn ang="0">
                    <a:pos x="29" y="10"/>
                  </a:cxn>
                  <a:cxn ang="0">
                    <a:pos x="23" y="0"/>
                  </a:cxn>
                  <a:cxn ang="0">
                    <a:pos x="38" y="6"/>
                  </a:cxn>
                  <a:cxn ang="0">
                    <a:pos x="23" y="8"/>
                  </a:cxn>
                  <a:cxn ang="0">
                    <a:pos x="23" y="0"/>
                  </a:cxn>
                  <a:cxn ang="0">
                    <a:pos x="23" y="8"/>
                  </a:cxn>
                  <a:cxn ang="0">
                    <a:pos x="23" y="8"/>
                  </a:cxn>
                  <a:cxn ang="0">
                    <a:pos x="23" y="0"/>
                  </a:cxn>
                  <a:cxn ang="0">
                    <a:pos x="23" y="8"/>
                  </a:cxn>
                  <a:cxn ang="0">
                    <a:pos x="11" y="11"/>
                  </a:cxn>
                  <a:cxn ang="0">
                    <a:pos x="13" y="2"/>
                  </a:cxn>
                  <a:cxn ang="0">
                    <a:pos x="23" y="8"/>
                  </a:cxn>
                  <a:cxn ang="0">
                    <a:pos x="7" y="17"/>
                  </a:cxn>
                  <a:cxn ang="0">
                    <a:pos x="0" y="23"/>
                  </a:cxn>
                  <a:cxn ang="0">
                    <a:pos x="6" y="6"/>
                  </a:cxn>
                  <a:cxn ang="0">
                    <a:pos x="7" y="23"/>
                  </a:cxn>
                  <a:cxn ang="0">
                    <a:pos x="0" y="23"/>
                  </a:cxn>
                  <a:cxn ang="0">
                    <a:pos x="7" y="23"/>
                  </a:cxn>
                  <a:cxn ang="0">
                    <a:pos x="7" y="23"/>
                  </a:cxn>
                  <a:cxn ang="0">
                    <a:pos x="0" y="23"/>
                  </a:cxn>
                  <a:cxn ang="0">
                    <a:pos x="7" y="23"/>
                  </a:cxn>
                  <a:cxn ang="0">
                    <a:pos x="11" y="34"/>
                  </a:cxn>
                  <a:cxn ang="0">
                    <a:pos x="2" y="33"/>
                  </a:cxn>
                  <a:cxn ang="0">
                    <a:pos x="7" y="23"/>
                  </a:cxn>
                  <a:cxn ang="0">
                    <a:pos x="17" y="36"/>
                  </a:cxn>
                  <a:cxn ang="0">
                    <a:pos x="23" y="46"/>
                  </a:cxn>
                  <a:cxn ang="0">
                    <a:pos x="6"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2" y="34"/>
                    </a:lnTo>
                    <a:lnTo>
                      <a:pt x="38" y="38"/>
                    </a:lnTo>
                    <a:lnTo>
                      <a:pt x="31" y="44"/>
                    </a:lnTo>
                    <a:lnTo>
                      <a:pt x="23" y="46"/>
                    </a:lnTo>
                    <a:lnTo>
                      <a:pt x="23" y="38"/>
                    </a:lnTo>
                    <a:close/>
                    <a:moveTo>
                      <a:pt x="32" y="34"/>
                    </a:moveTo>
                    <a:lnTo>
                      <a:pt x="36" y="29"/>
                    </a:lnTo>
                    <a:lnTo>
                      <a:pt x="38" y="23"/>
                    </a:lnTo>
                    <a:lnTo>
                      <a:pt x="46" y="23"/>
                    </a:lnTo>
                    <a:lnTo>
                      <a:pt x="44" y="33"/>
                    </a:lnTo>
                    <a:lnTo>
                      <a:pt x="38" y="38"/>
                    </a:lnTo>
                    <a:lnTo>
                      <a:pt x="32"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2" y="11"/>
                    </a:lnTo>
                    <a:lnTo>
                      <a:pt x="38" y="6"/>
                    </a:lnTo>
                    <a:lnTo>
                      <a:pt x="44" y="13"/>
                    </a:lnTo>
                    <a:lnTo>
                      <a:pt x="46" y="23"/>
                    </a:lnTo>
                    <a:lnTo>
                      <a:pt x="38" y="23"/>
                    </a:lnTo>
                    <a:close/>
                    <a:moveTo>
                      <a:pt x="32" y="11"/>
                    </a:moveTo>
                    <a:lnTo>
                      <a:pt x="29" y="10"/>
                    </a:lnTo>
                    <a:lnTo>
                      <a:pt x="23" y="8"/>
                    </a:lnTo>
                    <a:lnTo>
                      <a:pt x="23" y="0"/>
                    </a:lnTo>
                    <a:lnTo>
                      <a:pt x="31" y="2"/>
                    </a:lnTo>
                    <a:lnTo>
                      <a:pt x="38" y="6"/>
                    </a:lnTo>
                    <a:lnTo>
                      <a:pt x="32"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1" y="11"/>
                    </a:lnTo>
                    <a:lnTo>
                      <a:pt x="6" y="6"/>
                    </a:lnTo>
                    <a:lnTo>
                      <a:pt x="13" y="2"/>
                    </a:lnTo>
                    <a:lnTo>
                      <a:pt x="23" y="0"/>
                    </a:lnTo>
                    <a:lnTo>
                      <a:pt x="23" y="8"/>
                    </a:lnTo>
                    <a:close/>
                    <a:moveTo>
                      <a:pt x="11" y="11"/>
                    </a:moveTo>
                    <a:lnTo>
                      <a:pt x="7" y="17"/>
                    </a:lnTo>
                    <a:lnTo>
                      <a:pt x="7" y="23"/>
                    </a:lnTo>
                    <a:lnTo>
                      <a:pt x="0" y="23"/>
                    </a:lnTo>
                    <a:lnTo>
                      <a:pt x="2" y="13"/>
                    </a:lnTo>
                    <a:lnTo>
                      <a:pt x="6" y="6"/>
                    </a:lnTo>
                    <a:lnTo>
                      <a:pt x="11" y="11"/>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7" y="29"/>
                    </a:lnTo>
                    <a:lnTo>
                      <a:pt x="11" y="34"/>
                    </a:lnTo>
                    <a:lnTo>
                      <a:pt x="6" y="38"/>
                    </a:lnTo>
                    <a:lnTo>
                      <a:pt x="2" y="33"/>
                    </a:lnTo>
                    <a:lnTo>
                      <a:pt x="0" y="23"/>
                    </a:lnTo>
                    <a:lnTo>
                      <a:pt x="7" y="23"/>
                    </a:lnTo>
                    <a:close/>
                    <a:moveTo>
                      <a:pt x="11" y="34"/>
                    </a:moveTo>
                    <a:lnTo>
                      <a:pt x="17" y="36"/>
                    </a:lnTo>
                    <a:lnTo>
                      <a:pt x="23" y="38"/>
                    </a:lnTo>
                    <a:lnTo>
                      <a:pt x="23" y="46"/>
                    </a:lnTo>
                    <a:lnTo>
                      <a:pt x="13" y="44"/>
                    </a:lnTo>
                    <a:lnTo>
                      <a:pt x="6" y="38"/>
                    </a:lnTo>
                    <a:lnTo>
                      <a:pt x="11"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38" name="Freeform 20"/>
              <p:cNvSpPr>
                <a:spLocks/>
              </p:cNvSpPr>
              <p:nvPr/>
            </p:nvSpPr>
            <p:spPr bwMode="auto">
              <a:xfrm>
                <a:off x="3191" y="1373"/>
                <a:ext cx="25" cy="23"/>
              </a:xfrm>
              <a:custGeom>
                <a:avLst/>
                <a:gdLst/>
                <a:ahLst/>
                <a:cxnLst>
                  <a:cxn ang="0">
                    <a:pos x="19" y="38"/>
                  </a:cxn>
                  <a:cxn ang="0">
                    <a:pos x="26" y="36"/>
                  </a:cxn>
                  <a:cxn ang="0">
                    <a:pos x="32" y="32"/>
                  </a:cxn>
                  <a:cxn ang="0">
                    <a:pos x="36" y="27"/>
                  </a:cxn>
                  <a:cxn ang="0">
                    <a:pos x="38" y="19"/>
                  </a:cxn>
                  <a:cxn ang="0">
                    <a:pos x="36" y="11"/>
                  </a:cxn>
                  <a:cxn ang="0">
                    <a:pos x="32" y="6"/>
                  </a:cxn>
                  <a:cxn ang="0">
                    <a:pos x="26" y="2"/>
                  </a:cxn>
                  <a:cxn ang="0">
                    <a:pos x="19" y="0"/>
                  </a:cxn>
                  <a:cxn ang="0">
                    <a:pos x="11" y="2"/>
                  </a:cxn>
                  <a:cxn ang="0">
                    <a:pos x="5" y="6"/>
                  </a:cxn>
                  <a:cxn ang="0">
                    <a:pos x="2" y="11"/>
                  </a:cxn>
                  <a:cxn ang="0">
                    <a:pos x="0" y="19"/>
                  </a:cxn>
                  <a:cxn ang="0">
                    <a:pos x="2" y="27"/>
                  </a:cxn>
                  <a:cxn ang="0">
                    <a:pos x="5" y="32"/>
                  </a:cxn>
                  <a:cxn ang="0">
                    <a:pos x="11" y="36"/>
                  </a:cxn>
                  <a:cxn ang="0">
                    <a:pos x="19" y="38"/>
                  </a:cxn>
                </a:cxnLst>
                <a:rect l="0" t="0" r="r" b="b"/>
                <a:pathLst>
                  <a:path w="38" h="38">
                    <a:moveTo>
                      <a:pt x="19" y="38"/>
                    </a:moveTo>
                    <a:lnTo>
                      <a:pt x="26" y="36"/>
                    </a:lnTo>
                    <a:lnTo>
                      <a:pt x="32" y="32"/>
                    </a:lnTo>
                    <a:lnTo>
                      <a:pt x="36" y="27"/>
                    </a:lnTo>
                    <a:lnTo>
                      <a:pt x="38" y="19"/>
                    </a:lnTo>
                    <a:lnTo>
                      <a:pt x="36" y="11"/>
                    </a:lnTo>
                    <a:lnTo>
                      <a:pt x="32" y="6"/>
                    </a:lnTo>
                    <a:lnTo>
                      <a:pt x="26" y="2"/>
                    </a:lnTo>
                    <a:lnTo>
                      <a:pt x="19" y="0"/>
                    </a:lnTo>
                    <a:lnTo>
                      <a:pt x="11" y="2"/>
                    </a:lnTo>
                    <a:lnTo>
                      <a:pt x="5" y="6"/>
                    </a:lnTo>
                    <a:lnTo>
                      <a:pt x="2" y="11"/>
                    </a:lnTo>
                    <a:lnTo>
                      <a:pt x="0" y="19"/>
                    </a:lnTo>
                    <a:lnTo>
                      <a:pt x="2" y="27"/>
                    </a:lnTo>
                    <a:lnTo>
                      <a:pt x="5"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39" name="Freeform 21"/>
              <p:cNvSpPr>
                <a:spLocks noEditPoints="1"/>
              </p:cNvSpPr>
              <p:nvPr/>
            </p:nvSpPr>
            <p:spPr bwMode="auto">
              <a:xfrm>
                <a:off x="3188" y="1370"/>
                <a:ext cx="30" cy="28"/>
              </a:xfrm>
              <a:custGeom>
                <a:avLst/>
                <a:gdLst/>
                <a:ahLst/>
                <a:cxnLst>
                  <a:cxn ang="0">
                    <a:pos x="23" y="38"/>
                  </a:cxn>
                  <a:cxn ang="0">
                    <a:pos x="23" y="46"/>
                  </a:cxn>
                  <a:cxn ang="0">
                    <a:pos x="23" y="38"/>
                  </a:cxn>
                  <a:cxn ang="0">
                    <a:pos x="32" y="34"/>
                  </a:cxn>
                  <a:cxn ang="0">
                    <a:pos x="32" y="44"/>
                  </a:cxn>
                  <a:cxn ang="0">
                    <a:pos x="23" y="38"/>
                  </a:cxn>
                  <a:cxn ang="0">
                    <a:pos x="36" y="29"/>
                  </a:cxn>
                  <a:cxn ang="0">
                    <a:pos x="46" y="23"/>
                  </a:cxn>
                  <a:cxn ang="0">
                    <a:pos x="38" y="38"/>
                  </a:cxn>
                  <a:cxn ang="0">
                    <a:pos x="38" y="23"/>
                  </a:cxn>
                  <a:cxn ang="0">
                    <a:pos x="46" y="23"/>
                  </a:cxn>
                  <a:cxn ang="0">
                    <a:pos x="38" y="23"/>
                  </a:cxn>
                  <a:cxn ang="0">
                    <a:pos x="38" y="23"/>
                  </a:cxn>
                  <a:cxn ang="0">
                    <a:pos x="46" y="23"/>
                  </a:cxn>
                  <a:cxn ang="0">
                    <a:pos x="38" y="23"/>
                  </a:cxn>
                  <a:cxn ang="0">
                    <a:pos x="32" y="11"/>
                  </a:cxn>
                  <a:cxn ang="0">
                    <a:pos x="44" y="13"/>
                  </a:cxn>
                  <a:cxn ang="0">
                    <a:pos x="38" y="23"/>
                  </a:cxn>
                  <a:cxn ang="0">
                    <a:pos x="29" y="10"/>
                  </a:cxn>
                  <a:cxn ang="0">
                    <a:pos x="23" y="0"/>
                  </a:cxn>
                  <a:cxn ang="0">
                    <a:pos x="38" y="6"/>
                  </a:cxn>
                  <a:cxn ang="0">
                    <a:pos x="23" y="8"/>
                  </a:cxn>
                  <a:cxn ang="0">
                    <a:pos x="23" y="0"/>
                  </a:cxn>
                  <a:cxn ang="0">
                    <a:pos x="23" y="8"/>
                  </a:cxn>
                  <a:cxn ang="0">
                    <a:pos x="23" y="8"/>
                  </a:cxn>
                  <a:cxn ang="0">
                    <a:pos x="23" y="0"/>
                  </a:cxn>
                  <a:cxn ang="0">
                    <a:pos x="23" y="8"/>
                  </a:cxn>
                  <a:cxn ang="0">
                    <a:pos x="11" y="11"/>
                  </a:cxn>
                  <a:cxn ang="0">
                    <a:pos x="13" y="2"/>
                  </a:cxn>
                  <a:cxn ang="0">
                    <a:pos x="23" y="8"/>
                  </a:cxn>
                  <a:cxn ang="0">
                    <a:pos x="7" y="17"/>
                  </a:cxn>
                  <a:cxn ang="0">
                    <a:pos x="0" y="23"/>
                  </a:cxn>
                  <a:cxn ang="0">
                    <a:pos x="6" y="6"/>
                  </a:cxn>
                  <a:cxn ang="0">
                    <a:pos x="7" y="23"/>
                  </a:cxn>
                  <a:cxn ang="0">
                    <a:pos x="0" y="23"/>
                  </a:cxn>
                  <a:cxn ang="0">
                    <a:pos x="7" y="23"/>
                  </a:cxn>
                  <a:cxn ang="0">
                    <a:pos x="7" y="23"/>
                  </a:cxn>
                  <a:cxn ang="0">
                    <a:pos x="0" y="23"/>
                  </a:cxn>
                  <a:cxn ang="0">
                    <a:pos x="7" y="23"/>
                  </a:cxn>
                  <a:cxn ang="0">
                    <a:pos x="11" y="34"/>
                  </a:cxn>
                  <a:cxn ang="0">
                    <a:pos x="2" y="33"/>
                  </a:cxn>
                  <a:cxn ang="0">
                    <a:pos x="7" y="23"/>
                  </a:cxn>
                  <a:cxn ang="0">
                    <a:pos x="17" y="36"/>
                  </a:cxn>
                  <a:cxn ang="0">
                    <a:pos x="23" y="46"/>
                  </a:cxn>
                  <a:cxn ang="0">
                    <a:pos x="6"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2" y="34"/>
                    </a:lnTo>
                    <a:lnTo>
                      <a:pt x="38" y="38"/>
                    </a:lnTo>
                    <a:lnTo>
                      <a:pt x="32" y="44"/>
                    </a:lnTo>
                    <a:lnTo>
                      <a:pt x="23" y="46"/>
                    </a:lnTo>
                    <a:lnTo>
                      <a:pt x="23" y="38"/>
                    </a:lnTo>
                    <a:close/>
                    <a:moveTo>
                      <a:pt x="32" y="34"/>
                    </a:moveTo>
                    <a:lnTo>
                      <a:pt x="36" y="29"/>
                    </a:lnTo>
                    <a:lnTo>
                      <a:pt x="38" y="23"/>
                    </a:lnTo>
                    <a:lnTo>
                      <a:pt x="46" y="23"/>
                    </a:lnTo>
                    <a:lnTo>
                      <a:pt x="44" y="33"/>
                    </a:lnTo>
                    <a:lnTo>
                      <a:pt x="38" y="38"/>
                    </a:lnTo>
                    <a:lnTo>
                      <a:pt x="32"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2" y="11"/>
                    </a:lnTo>
                    <a:lnTo>
                      <a:pt x="38" y="6"/>
                    </a:lnTo>
                    <a:lnTo>
                      <a:pt x="44" y="13"/>
                    </a:lnTo>
                    <a:lnTo>
                      <a:pt x="46" y="23"/>
                    </a:lnTo>
                    <a:lnTo>
                      <a:pt x="38" y="23"/>
                    </a:lnTo>
                    <a:close/>
                    <a:moveTo>
                      <a:pt x="32" y="11"/>
                    </a:moveTo>
                    <a:lnTo>
                      <a:pt x="29" y="10"/>
                    </a:lnTo>
                    <a:lnTo>
                      <a:pt x="23" y="8"/>
                    </a:lnTo>
                    <a:lnTo>
                      <a:pt x="23" y="0"/>
                    </a:lnTo>
                    <a:lnTo>
                      <a:pt x="32" y="2"/>
                    </a:lnTo>
                    <a:lnTo>
                      <a:pt x="38" y="6"/>
                    </a:lnTo>
                    <a:lnTo>
                      <a:pt x="32"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1" y="11"/>
                    </a:lnTo>
                    <a:lnTo>
                      <a:pt x="6" y="6"/>
                    </a:lnTo>
                    <a:lnTo>
                      <a:pt x="13" y="2"/>
                    </a:lnTo>
                    <a:lnTo>
                      <a:pt x="23" y="0"/>
                    </a:lnTo>
                    <a:lnTo>
                      <a:pt x="23" y="8"/>
                    </a:lnTo>
                    <a:close/>
                    <a:moveTo>
                      <a:pt x="11" y="11"/>
                    </a:moveTo>
                    <a:lnTo>
                      <a:pt x="7" y="17"/>
                    </a:lnTo>
                    <a:lnTo>
                      <a:pt x="7" y="23"/>
                    </a:lnTo>
                    <a:lnTo>
                      <a:pt x="0" y="23"/>
                    </a:lnTo>
                    <a:lnTo>
                      <a:pt x="2" y="13"/>
                    </a:lnTo>
                    <a:lnTo>
                      <a:pt x="6" y="6"/>
                    </a:lnTo>
                    <a:lnTo>
                      <a:pt x="11" y="11"/>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7" y="29"/>
                    </a:lnTo>
                    <a:lnTo>
                      <a:pt x="11" y="34"/>
                    </a:lnTo>
                    <a:lnTo>
                      <a:pt x="6" y="38"/>
                    </a:lnTo>
                    <a:lnTo>
                      <a:pt x="2" y="33"/>
                    </a:lnTo>
                    <a:lnTo>
                      <a:pt x="0" y="23"/>
                    </a:lnTo>
                    <a:lnTo>
                      <a:pt x="7" y="23"/>
                    </a:lnTo>
                    <a:close/>
                    <a:moveTo>
                      <a:pt x="11" y="34"/>
                    </a:moveTo>
                    <a:lnTo>
                      <a:pt x="17" y="36"/>
                    </a:lnTo>
                    <a:lnTo>
                      <a:pt x="23" y="38"/>
                    </a:lnTo>
                    <a:lnTo>
                      <a:pt x="23" y="46"/>
                    </a:lnTo>
                    <a:lnTo>
                      <a:pt x="13" y="44"/>
                    </a:lnTo>
                    <a:lnTo>
                      <a:pt x="6" y="38"/>
                    </a:lnTo>
                    <a:lnTo>
                      <a:pt x="11"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0" name="Freeform 22"/>
              <p:cNvSpPr>
                <a:spLocks/>
              </p:cNvSpPr>
              <p:nvPr/>
            </p:nvSpPr>
            <p:spPr bwMode="auto">
              <a:xfrm>
                <a:off x="3171" y="1373"/>
                <a:ext cx="24" cy="23"/>
              </a:xfrm>
              <a:custGeom>
                <a:avLst/>
                <a:gdLst/>
                <a:ahLst/>
                <a:cxnLst>
                  <a:cxn ang="0">
                    <a:pos x="19" y="38"/>
                  </a:cxn>
                  <a:cxn ang="0">
                    <a:pos x="27" y="36"/>
                  </a:cxn>
                  <a:cxn ang="0">
                    <a:pos x="33" y="32"/>
                  </a:cxn>
                  <a:cxn ang="0">
                    <a:pos x="36" y="27"/>
                  </a:cxn>
                  <a:cxn ang="0">
                    <a:pos x="38" y="19"/>
                  </a:cxn>
                  <a:cxn ang="0">
                    <a:pos x="36" y="11"/>
                  </a:cxn>
                  <a:cxn ang="0">
                    <a:pos x="33" y="6"/>
                  </a:cxn>
                  <a:cxn ang="0">
                    <a:pos x="27" y="2"/>
                  </a:cxn>
                  <a:cxn ang="0">
                    <a:pos x="19" y="0"/>
                  </a:cxn>
                  <a:cxn ang="0">
                    <a:pos x="11" y="2"/>
                  </a:cxn>
                  <a:cxn ang="0">
                    <a:pos x="6" y="6"/>
                  </a:cxn>
                  <a:cxn ang="0">
                    <a:pos x="0" y="11"/>
                  </a:cxn>
                  <a:cxn ang="0">
                    <a:pos x="0" y="19"/>
                  </a:cxn>
                  <a:cxn ang="0">
                    <a:pos x="0" y="27"/>
                  </a:cxn>
                  <a:cxn ang="0">
                    <a:pos x="6" y="32"/>
                  </a:cxn>
                  <a:cxn ang="0">
                    <a:pos x="11" y="36"/>
                  </a:cxn>
                  <a:cxn ang="0">
                    <a:pos x="19" y="38"/>
                  </a:cxn>
                </a:cxnLst>
                <a:rect l="0" t="0" r="r" b="b"/>
                <a:pathLst>
                  <a:path w="38" h="38">
                    <a:moveTo>
                      <a:pt x="19" y="38"/>
                    </a:moveTo>
                    <a:lnTo>
                      <a:pt x="27" y="36"/>
                    </a:lnTo>
                    <a:lnTo>
                      <a:pt x="33" y="32"/>
                    </a:lnTo>
                    <a:lnTo>
                      <a:pt x="36" y="27"/>
                    </a:lnTo>
                    <a:lnTo>
                      <a:pt x="38" y="19"/>
                    </a:lnTo>
                    <a:lnTo>
                      <a:pt x="36" y="11"/>
                    </a:lnTo>
                    <a:lnTo>
                      <a:pt x="33" y="6"/>
                    </a:lnTo>
                    <a:lnTo>
                      <a:pt x="27" y="2"/>
                    </a:lnTo>
                    <a:lnTo>
                      <a:pt x="19" y="0"/>
                    </a:lnTo>
                    <a:lnTo>
                      <a:pt x="11" y="2"/>
                    </a:lnTo>
                    <a:lnTo>
                      <a:pt x="6" y="6"/>
                    </a:lnTo>
                    <a:lnTo>
                      <a:pt x="0" y="11"/>
                    </a:lnTo>
                    <a:lnTo>
                      <a:pt x="0" y="19"/>
                    </a:lnTo>
                    <a:lnTo>
                      <a:pt x="0" y="27"/>
                    </a:lnTo>
                    <a:lnTo>
                      <a:pt x="6"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1" name="Freeform 23"/>
              <p:cNvSpPr>
                <a:spLocks noEditPoints="1"/>
              </p:cNvSpPr>
              <p:nvPr/>
            </p:nvSpPr>
            <p:spPr bwMode="auto">
              <a:xfrm>
                <a:off x="3168" y="1370"/>
                <a:ext cx="31" cy="28"/>
              </a:xfrm>
              <a:custGeom>
                <a:avLst/>
                <a:gdLst/>
                <a:ahLst/>
                <a:cxnLst>
                  <a:cxn ang="0">
                    <a:pos x="23" y="38"/>
                  </a:cxn>
                  <a:cxn ang="0">
                    <a:pos x="23" y="46"/>
                  </a:cxn>
                  <a:cxn ang="0">
                    <a:pos x="23" y="38"/>
                  </a:cxn>
                  <a:cxn ang="0">
                    <a:pos x="33" y="34"/>
                  </a:cxn>
                  <a:cxn ang="0">
                    <a:pos x="33" y="44"/>
                  </a:cxn>
                  <a:cxn ang="0">
                    <a:pos x="23" y="38"/>
                  </a:cxn>
                  <a:cxn ang="0">
                    <a:pos x="37" y="29"/>
                  </a:cxn>
                  <a:cxn ang="0">
                    <a:pos x="46" y="23"/>
                  </a:cxn>
                  <a:cxn ang="0">
                    <a:pos x="38" y="38"/>
                  </a:cxn>
                  <a:cxn ang="0">
                    <a:pos x="38" y="23"/>
                  </a:cxn>
                  <a:cxn ang="0">
                    <a:pos x="46" y="23"/>
                  </a:cxn>
                  <a:cxn ang="0">
                    <a:pos x="38" y="23"/>
                  </a:cxn>
                  <a:cxn ang="0">
                    <a:pos x="38" y="23"/>
                  </a:cxn>
                  <a:cxn ang="0">
                    <a:pos x="46" y="23"/>
                  </a:cxn>
                  <a:cxn ang="0">
                    <a:pos x="38" y="23"/>
                  </a:cxn>
                  <a:cxn ang="0">
                    <a:pos x="33" y="11"/>
                  </a:cxn>
                  <a:cxn ang="0">
                    <a:pos x="44" y="13"/>
                  </a:cxn>
                  <a:cxn ang="0">
                    <a:pos x="38" y="23"/>
                  </a:cxn>
                  <a:cxn ang="0">
                    <a:pos x="29" y="10"/>
                  </a:cxn>
                  <a:cxn ang="0">
                    <a:pos x="23" y="0"/>
                  </a:cxn>
                  <a:cxn ang="0">
                    <a:pos x="38" y="6"/>
                  </a:cxn>
                  <a:cxn ang="0">
                    <a:pos x="23" y="8"/>
                  </a:cxn>
                  <a:cxn ang="0">
                    <a:pos x="23" y="0"/>
                  </a:cxn>
                  <a:cxn ang="0">
                    <a:pos x="23" y="8"/>
                  </a:cxn>
                  <a:cxn ang="0">
                    <a:pos x="23" y="8"/>
                  </a:cxn>
                  <a:cxn ang="0">
                    <a:pos x="23" y="0"/>
                  </a:cxn>
                  <a:cxn ang="0">
                    <a:pos x="23" y="8"/>
                  </a:cxn>
                  <a:cxn ang="0">
                    <a:pos x="12" y="11"/>
                  </a:cxn>
                  <a:cxn ang="0">
                    <a:pos x="13" y="2"/>
                  </a:cxn>
                  <a:cxn ang="0">
                    <a:pos x="23" y="8"/>
                  </a:cxn>
                  <a:cxn ang="0">
                    <a:pos x="8" y="17"/>
                  </a:cxn>
                  <a:cxn ang="0">
                    <a:pos x="0" y="23"/>
                  </a:cxn>
                  <a:cxn ang="0">
                    <a:pos x="6" y="6"/>
                  </a:cxn>
                  <a:cxn ang="0">
                    <a:pos x="8" y="23"/>
                  </a:cxn>
                  <a:cxn ang="0">
                    <a:pos x="0" y="23"/>
                  </a:cxn>
                  <a:cxn ang="0">
                    <a:pos x="8" y="23"/>
                  </a:cxn>
                  <a:cxn ang="0">
                    <a:pos x="8" y="23"/>
                  </a:cxn>
                  <a:cxn ang="0">
                    <a:pos x="0" y="23"/>
                  </a:cxn>
                  <a:cxn ang="0">
                    <a:pos x="8" y="23"/>
                  </a:cxn>
                  <a:cxn ang="0">
                    <a:pos x="12" y="34"/>
                  </a:cxn>
                  <a:cxn ang="0">
                    <a:pos x="2" y="33"/>
                  </a:cxn>
                  <a:cxn ang="0">
                    <a:pos x="8" y="23"/>
                  </a:cxn>
                  <a:cxn ang="0">
                    <a:pos x="17" y="36"/>
                  </a:cxn>
                  <a:cxn ang="0">
                    <a:pos x="23" y="46"/>
                  </a:cxn>
                  <a:cxn ang="0">
                    <a:pos x="6"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3" y="34"/>
                    </a:lnTo>
                    <a:lnTo>
                      <a:pt x="38" y="38"/>
                    </a:lnTo>
                    <a:lnTo>
                      <a:pt x="33" y="44"/>
                    </a:lnTo>
                    <a:lnTo>
                      <a:pt x="23" y="46"/>
                    </a:lnTo>
                    <a:lnTo>
                      <a:pt x="23" y="38"/>
                    </a:lnTo>
                    <a:close/>
                    <a:moveTo>
                      <a:pt x="33" y="34"/>
                    </a:moveTo>
                    <a:lnTo>
                      <a:pt x="37" y="29"/>
                    </a:lnTo>
                    <a:lnTo>
                      <a:pt x="38" y="23"/>
                    </a:lnTo>
                    <a:lnTo>
                      <a:pt x="46" y="23"/>
                    </a:lnTo>
                    <a:lnTo>
                      <a:pt x="44" y="33"/>
                    </a:lnTo>
                    <a:lnTo>
                      <a:pt x="38" y="38"/>
                    </a:lnTo>
                    <a:lnTo>
                      <a:pt x="33"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7" y="17"/>
                    </a:lnTo>
                    <a:lnTo>
                      <a:pt x="33" y="11"/>
                    </a:lnTo>
                    <a:lnTo>
                      <a:pt x="38" y="6"/>
                    </a:lnTo>
                    <a:lnTo>
                      <a:pt x="44" y="13"/>
                    </a:lnTo>
                    <a:lnTo>
                      <a:pt x="46" y="23"/>
                    </a:lnTo>
                    <a:lnTo>
                      <a:pt x="38" y="23"/>
                    </a:lnTo>
                    <a:close/>
                    <a:moveTo>
                      <a:pt x="33" y="11"/>
                    </a:moveTo>
                    <a:lnTo>
                      <a:pt x="29" y="10"/>
                    </a:lnTo>
                    <a:lnTo>
                      <a:pt x="23" y="8"/>
                    </a:lnTo>
                    <a:lnTo>
                      <a:pt x="23" y="0"/>
                    </a:lnTo>
                    <a:lnTo>
                      <a:pt x="33" y="2"/>
                    </a:lnTo>
                    <a:lnTo>
                      <a:pt x="38" y="6"/>
                    </a:lnTo>
                    <a:lnTo>
                      <a:pt x="33"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2" y="11"/>
                    </a:lnTo>
                    <a:lnTo>
                      <a:pt x="6" y="6"/>
                    </a:lnTo>
                    <a:lnTo>
                      <a:pt x="13" y="2"/>
                    </a:lnTo>
                    <a:lnTo>
                      <a:pt x="23" y="0"/>
                    </a:lnTo>
                    <a:lnTo>
                      <a:pt x="23" y="8"/>
                    </a:lnTo>
                    <a:close/>
                    <a:moveTo>
                      <a:pt x="12" y="11"/>
                    </a:moveTo>
                    <a:lnTo>
                      <a:pt x="8" y="17"/>
                    </a:lnTo>
                    <a:lnTo>
                      <a:pt x="8" y="23"/>
                    </a:lnTo>
                    <a:lnTo>
                      <a:pt x="0" y="23"/>
                    </a:lnTo>
                    <a:lnTo>
                      <a:pt x="2" y="13"/>
                    </a:lnTo>
                    <a:lnTo>
                      <a:pt x="6" y="6"/>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8" y="29"/>
                    </a:lnTo>
                    <a:lnTo>
                      <a:pt x="12" y="34"/>
                    </a:lnTo>
                    <a:lnTo>
                      <a:pt x="6" y="38"/>
                    </a:lnTo>
                    <a:lnTo>
                      <a:pt x="2" y="33"/>
                    </a:lnTo>
                    <a:lnTo>
                      <a:pt x="0" y="23"/>
                    </a:lnTo>
                    <a:lnTo>
                      <a:pt x="8" y="23"/>
                    </a:lnTo>
                    <a:close/>
                    <a:moveTo>
                      <a:pt x="12" y="34"/>
                    </a:moveTo>
                    <a:lnTo>
                      <a:pt x="17" y="36"/>
                    </a:lnTo>
                    <a:lnTo>
                      <a:pt x="23" y="38"/>
                    </a:lnTo>
                    <a:lnTo>
                      <a:pt x="23" y="46"/>
                    </a:lnTo>
                    <a:lnTo>
                      <a:pt x="13" y="44"/>
                    </a:lnTo>
                    <a:lnTo>
                      <a:pt x="6" y="38"/>
                    </a:lnTo>
                    <a:lnTo>
                      <a:pt x="12"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2" name="Freeform 24"/>
              <p:cNvSpPr>
                <a:spLocks/>
              </p:cNvSpPr>
              <p:nvPr/>
            </p:nvSpPr>
            <p:spPr bwMode="auto">
              <a:xfrm>
                <a:off x="3025" y="1373"/>
                <a:ext cx="25" cy="23"/>
              </a:xfrm>
              <a:custGeom>
                <a:avLst/>
                <a:gdLst/>
                <a:ahLst/>
                <a:cxnLst>
                  <a:cxn ang="0">
                    <a:pos x="19" y="38"/>
                  </a:cxn>
                  <a:cxn ang="0">
                    <a:pos x="27" y="36"/>
                  </a:cxn>
                  <a:cxn ang="0">
                    <a:pos x="33" y="32"/>
                  </a:cxn>
                  <a:cxn ang="0">
                    <a:pos x="37" y="27"/>
                  </a:cxn>
                  <a:cxn ang="0">
                    <a:pos x="39" y="19"/>
                  </a:cxn>
                  <a:cxn ang="0">
                    <a:pos x="37" y="11"/>
                  </a:cxn>
                  <a:cxn ang="0">
                    <a:pos x="33" y="6"/>
                  </a:cxn>
                  <a:cxn ang="0">
                    <a:pos x="27" y="2"/>
                  </a:cxn>
                  <a:cxn ang="0">
                    <a:pos x="19" y="0"/>
                  </a:cxn>
                  <a:cxn ang="0">
                    <a:pos x="12" y="2"/>
                  </a:cxn>
                  <a:cxn ang="0">
                    <a:pos x="6" y="6"/>
                  </a:cxn>
                  <a:cxn ang="0">
                    <a:pos x="2" y="11"/>
                  </a:cxn>
                  <a:cxn ang="0">
                    <a:pos x="0" y="19"/>
                  </a:cxn>
                  <a:cxn ang="0">
                    <a:pos x="2" y="27"/>
                  </a:cxn>
                  <a:cxn ang="0">
                    <a:pos x="6" y="32"/>
                  </a:cxn>
                  <a:cxn ang="0">
                    <a:pos x="12" y="36"/>
                  </a:cxn>
                  <a:cxn ang="0">
                    <a:pos x="19" y="38"/>
                  </a:cxn>
                </a:cxnLst>
                <a:rect l="0" t="0" r="r" b="b"/>
                <a:pathLst>
                  <a:path w="39" h="38">
                    <a:moveTo>
                      <a:pt x="19" y="38"/>
                    </a:moveTo>
                    <a:lnTo>
                      <a:pt x="27" y="36"/>
                    </a:lnTo>
                    <a:lnTo>
                      <a:pt x="33" y="32"/>
                    </a:lnTo>
                    <a:lnTo>
                      <a:pt x="37" y="27"/>
                    </a:lnTo>
                    <a:lnTo>
                      <a:pt x="39" y="19"/>
                    </a:lnTo>
                    <a:lnTo>
                      <a:pt x="37" y="11"/>
                    </a:lnTo>
                    <a:lnTo>
                      <a:pt x="33" y="6"/>
                    </a:lnTo>
                    <a:lnTo>
                      <a:pt x="27" y="2"/>
                    </a:lnTo>
                    <a:lnTo>
                      <a:pt x="19" y="0"/>
                    </a:lnTo>
                    <a:lnTo>
                      <a:pt x="12" y="2"/>
                    </a:lnTo>
                    <a:lnTo>
                      <a:pt x="6" y="6"/>
                    </a:lnTo>
                    <a:lnTo>
                      <a:pt x="2" y="11"/>
                    </a:lnTo>
                    <a:lnTo>
                      <a:pt x="0" y="19"/>
                    </a:lnTo>
                    <a:lnTo>
                      <a:pt x="2" y="27"/>
                    </a:lnTo>
                    <a:lnTo>
                      <a:pt x="6" y="32"/>
                    </a:lnTo>
                    <a:lnTo>
                      <a:pt x="12"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3" name="Freeform 25"/>
              <p:cNvSpPr>
                <a:spLocks noEditPoints="1"/>
              </p:cNvSpPr>
              <p:nvPr/>
            </p:nvSpPr>
            <p:spPr bwMode="auto">
              <a:xfrm>
                <a:off x="3022" y="1370"/>
                <a:ext cx="30" cy="28"/>
              </a:xfrm>
              <a:custGeom>
                <a:avLst/>
                <a:gdLst/>
                <a:ahLst/>
                <a:cxnLst>
                  <a:cxn ang="0">
                    <a:pos x="23" y="38"/>
                  </a:cxn>
                  <a:cxn ang="0">
                    <a:pos x="23" y="46"/>
                  </a:cxn>
                  <a:cxn ang="0">
                    <a:pos x="23" y="38"/>
                  </a:cxn>
                  <a:cxn ang="0">
                    <a:pos x="33" y="34"/>
                  </a:cxn>
                  <a:cxn ang="0">
                    <a:pos x="33" y="44"/>
                  </a:cxn>
                  <a:cxn ang="0">
                    <a:pos x="23" y="38"/>
                  </a:cxn>
                  <a:cxn ang="0">
                    <a:pos x="37" y="29"/>
                  </a:cxn>
                  <a:cxn ang="0">
                    <a:pos x="46" y="23"/>
                  </a:cxn>
                  <a:cxn ang="0">
                    <a:pos x="39" y="38"/>
                  </a:cxn>
                  <a:cxn ang="0">
                    <a:pos x="39" y="23"/>
                  </a:cxn>
                  <a:cxn ang="0">
                    <a:pos x="46" y="23"/>
                  </a:cxn>
                  <a:cxn ang="0">
                    <a:pos x="39" y="23"/>
                  </a:cxn>
                  <a:cxn ang="0">
                    <a:pos x="39" y="23"/>
                  </a:cxn>
                  <a:cxn ang="0">
                    <a:pos x="46" y="23"/>
                  </a:cxn>
                  <a:cxn ang="0">
                    <a:pos x="39" y="23"/>
                  </a:cxn>
                  <a:cxn ang="0">
                    <a:pos x="33" y="11"/>
                  </a:cxn>
                  <a:cxn ang="0">
                    <a:pos x="45" y="13"/>
                  </a:cxn>
                  <a:cxn ang="0">
                    <a:pos x="39" y="23"/>
                  </a:cxn>
                  <a:cxn ang="0">
                    <a:pos x="29" y="10"/>
                  </a:cxn>
                  <a:cxn ang="0">
                    <a:pos x="23" y="0"/>
                  </a:cxn>
                  <a:cxn ang="0">
                    <a:pos x="39" y="6"/>
                  </a:cxn>
                  <a:cxn ang="0">
                    <a:pos x="23" y="8"/>
                  </a:cxn>
                  <a:cxn ang="0">
                    <a:pos x="23" y="0"/>
                  </a:cxn>
                  <a:cxn ang="0">
                    <a:pos x="23" y="8"/>
                  </a:cxn>
                  <a:cxn ang="0">
                    <a:pos x="23" y="8"/>
                  </a:cxn>
                  <a:cxn ang="0">
                    <a:pos x="23" y="0"/>
                  </a:cxn>
                  <a:cxn ang="0">
                    <a:pos x="23" y="8"/>
                  </a:cxn>
                  <a:cxn ang="0">
                    <a:pos x="12" y="11"/>
                  </a:cxn>
                  <a:cxn ang="0">
                    <a:pos x="14" y="2"/>
                  </a:cxn>
                  <a:cxn ang="0">
                    <a:pos x="23" y="8"/>
                  </a:cxn>
                  <a:cxn ang="0">
                    <a:pos x="8" y="17"/>
                  </a:cxn>
                  <a:cxn ang="0">
                    <a:pos x="0" y="23"/>
                  </a:cxn>
                  <a:cxn ang="0">
                    <a:pos x="6" y="6"/>
                  </a:cxn>
                  <a:cxn ang="0">
                    <a:pos x="8" y="23"/>
                  </a:cxn>
                  <a:cxn ang="0">
                    <a:pos x="0" y="23"/>
                  </a:cxn>
                  <a:cxn ang="0">
                    <a:pos x="8" y="23"/>
                  </a:cxn>
                  <a:cxn ang="0">
                    <a:pos x="8" y="23"/>
                  </a:cxn>
                  <a:cxn ang="0">
                    <a:pos x="0" y="23"/>
                  </a:cxn>
                  <a:cxn ang="0">
                    <a:pos x="8" y="23"/>
                  </a:cxn>
                  <a:cxn ang="0">
                    <a:pos x="12" y="34"/>
                  </a:cxn>
                  <a:cxn ang="0">
                    <a:pos x="2" y="33"/>
                  </a:cxn>
                  <a:cxn ang="0">
                    <a:pos x="8" y="23"/>
                  </a:cxn>
                  <a:cxn ang="0">
                    <a:pos x="18" y="36"/>
                  </a:cxn>
                  <a:cxn ang="0">
                    <a:pos x="23" y="46"/>
                  </a:cxn>
                  <a:cxn ang="0">
                    <a:pos x="6"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3" y="34"/>
                    </a:lnTo>
                    <a:lnTo>
                      <a:pt x="39" y="38"/>
                    </a:lnTo>
                    <a:lnTo>
                      <a:pt x="33" y="44"/>
                    </a:lnTo>
                    <a:lnTo>
                      <a:pt x="23" y="46"/>
                    </a:lnTo>
                    <a:lnTo>
                      <a:pt x="23" y="38"/>
                    </a:lnTo>
                    <a:close/>
                    <a:moveTo>
                      <a:pt x="33" y="34"/>
                    </a:moveTo>
                    <a:lnTo>
                      <a:pt x="37" y="29"/>
                    </a:lnTo>
                    <a:lnTo>
                      <a:pt x="39" y="23"/>
                    </a:lnTo>
                    <a:lnTo>
                      <a:pt x="46" y="23"/>
                    </a:lnTo>
                    <a:lnTo>
                      <a:pt x="45" y="33"/>
                    </a:lnTo>
                    <a:lnTo>
                      <a:pt x="39" y="38"/>
                    </a:lnTo>
                    <a:lnTo>
                      <a:pt x="33" y="34"/>
                    </a:lnTo>
                    <a:close/>
                    <a:moveTo>
                      <a:pt x="39" y="23"/>
                    </a:moveTo>
                    <a:lnTo>
                      <a:pt x="39" y="23"/>
                    </a:lnTo>
                    <a:lnTo>
                      <a:pt x="46" y="23"/>
                    </a:lnTo>
                    <a:lnTo>
                      <a:pt x="46" y="23"/>
                    </a:lnTo>
                    <a:lnTo>
                      <a:pt x="39" y="23"/>
                    </a:lnTo>
                    <a:close/>
                    <a:moveTo>
                      <a:pt x="39" y="23"/>
                    </a:moveTo>
                    <a:lnTo>
                      <a:pt x="39" y="23"/>
                    </a:lnTo>
                    <a:lnTo>
                      <a:pt x="46" y="23"/>
                    </a:lnTo>
                    <a:lnTo>
                      <a:pt x="46" y="23"/>
                    </a:lnTo>
                    <a:lnTo>
                      <a:pt x="39" y="23"/>
                    </a:lnTo>
                    <a:close/>
                    <a:moveTo>
                      <a:pt x="39" y="23"/>
                    </a:moveTo>
                    <a:lnTo>
                      <a:pt x="37" y="17"/>
                    </a:lnTo>
                    <a:lnTo>
                      <a:pt x="33" y="11"/>
                    </a:lnTo>
                    <a:lnTo>
                      <a:pt x="39" y="6"/>
                    </a:lnTo>
                    <a:lnTo>
                      <a:pt x="45" y="13"/>
                    </a:lnTo>
                    <a:lnTo>
                      <a:pt x="46" y="23"/>
                    </a:lnTo>
                    <a:lnTo>
                      <a:pt x="39" y="23"/>
                    </a:lnTo>
                    <a:close/>
                    <a:moveTo>
                      <a:pt x="33" y="11"/>
                    </a:moveTo>
                    <a:lnTo>
                      <a:pt x="29" y="10"/>
                    </a:lnTo>
                    <a:lnTo>
                      <a:pt x="23" y="8"/>
                    </a:lnTo>
                    <a:lnTo>
                      <a:pt x="23" y="0"/>
                    </a:lnTo>
                    <a:lnTo>
                      <a:pt x="33" y="2"/>
                    </a:lnTo>
                    <a:lnTo>
                      <a:pt x="39" y="6"/>
                    </a:lnTo>
                    <a:lnTo>
                      <a:pt x="33"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8" y="10"/>
                    </a:lnTo>
                    <a:lnTo>
                      <a:pt x="12" y="11"/>
                    </a:lnTo>
                    <a:lnTo>
                      <a:pt x="6" y="6"/>
                    </a:lnTo>
                    <a:lnTo>
                      <a:pt x="14" y="2"/>
                    </a:lnTo>
                    <a:lnTo>
                      <a:pt x="23" y="0"/>
                    </a:lnTo>
                    <a:lnTo>
                      <a:pt x="23" y="8"/>
                    </a:lnTo>
                    <a:close/>
                    <a:moveTo>
                      <a:pt x="12" y="11"/>
                    </a:moveTo>
                    <a:lnTo>
                      <a:pt x="8" y="17"/>
                    </a:lnTo>
                    <a:lnTo>
                      <a:pt x="8" y="23"/>
                    </a:lnTo>
                    <a:lnTo>
                      <a:pt x="0" y="23"/>
                    </a:lnTo>
                    <a:lnTo>
                      <a:pt x="2" y="13"/>
                    </a:lnTo>
                    <a:lnTo>
                      <a:pt x="6" y="6"/>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8" y="29"/>
                    </a:lnTo>
                    <a:lnTo>
                      <a:pt x="12" y="34"/>
                    </a:lnTo>
                    <a:lnTo>
                      <a:pt x="6" y="38"/>
                    </a:lnTo>
                    <a:lnTo>
                      <a:pt x="2" y="33"/>
                    </a:lnTo>
                    <a:lnTo>
                      <a:pt x="0" y="23"/>
                    </a:lnTo>
                    <a:lnTo>
                      <a:pt x="8" y="23"/>
                    </a:lnTo>
                    <a:close/>
                    <a:moveTo>
                      <a:pt x="12" y="34"/>
                    </a:moveTo>
                    <a:lnTo>
                      <a:pt x="18" y="36"/>
                    </a:lnTo>
                    <a:lnTo>
                      <a:pt x="23" y="38"/>
                    </a:lnTo>
                    <a:lnTo>
                      <a:pt x="23" y="46"/>
                    </a:lnTo>
                    <a:lnTo>
                      <a:pt x="14" y="44"/>
                    </a:lnTo>
                    <a:lnTo>
                      <a:pt x="6" y="38"/>
                    </a:lnTo>
                    <a:lnTo>
                      <a:pt x="12"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4" name="Freeform 26"/>
              <p:cNvSpPr>
                <a:spLocks/>
              </p:cNvSpPr>
              <p:nvPr/>
            </p:nvSpPr>
            <p:spPr bwMode="auto">
              <a:xfrm>
                <a:off x="3005" y="1373"/>
                <a:ext cx="25" cy="23"/>
              </a:xfrm>
              <a:custGeom>
                <a:avLst/>
                <a:gdLst/>
                <a:ahLst/>
                <a:cxnLst>
                  <a:cxn ang="0">
                    <a:pos x="19" y="38"/>
                  </a:cxn>
                  <a:cxn ang="0">
                    <a:pos x="26" y="36"/>
                  </a:cxn>
                  <a:cxn ang="0">
                    <a:pos x="32" y="32"/>
                  </a:cxn>
                  <a:cxn ang="0">
                    <a:pos x="38" y="27"/>
                  </a:cxn>
                  <a:cxn ang="0">
                    <a:pos x="38" y="19"/>
                  </a:cxn>
                  <a:cxn ang="0">
                    <a:pos x="38" y="11"/>
                  </a:cxn>
                  <a:cxn ang="0">
                    <a:pos x="32" y="6"/>
                  </a:cxn>
                  <a:cxn ang="0">
                    <a:pos x="26" y="2"/>
                  </a:cxn>
                  <a:cxn ang="0">
                    <a:pos x="19" y="0"/>
                  </a:cxn>
                  <a:cxn ang="0">
                    <a:pos x="11" y="2"/>
                  </a:cxn>
                  <a:cxn ang="0">
                    <a:pos x="5" y="6"/>
                  </a:cxn>
                  <a:cxn ang="0">
                    <a:pos x="1" y="11"/>
                  </a:cxn>
                  <a:cxn ang="0">
                    <a:pos x="0" y="19"/>
                  </a:cxn>
                  <a:cxn ang="0">
                    <a:pos x="1" y="27"/>
                  </a:cxn>
                  <a:cxn ang="0">
                    <a:pos x="5" y="32"/>
                  </a:cxn>
                  <a:cxn ang="0">
                    <a:pos x="11" y="36"/>
                  </a:cxn>
                  <a:cxn ang="0">
                    <a:pos x="19" y="38"/>
                  </a:cxn>
                </a:cxnLst>
                <a:rect l="0" t="0" r="r" b="b"/>
                <a:pathLst>
                  <a:path w="38" h="38">
                    <a:moveTo>
                      <a:pt x="19" y="38"/>
                    </a:moveTo>
                    <a:lnTo>
                      <a:pt x="26" y="36"/>
                    </a:lnTo>
                    <a:lnTo>
                      <a:pt x="32" y="32"/>
                    </a:lnTo>
                    <a:lnTo>
                      <a:pt x="38" y="27"/>
                    </a:lnTo>
                    <a:lnTo>
                      <a:pt x="38" y="19"/>
                    </a:lnTo>
                    <a:lnTo>
                      <a:pt x="38" y="11"/>
                    </a:lnTo>
                    <a:lnTo>
                      <a:pt x="32" y="6"/>
                    </a:lnTo>
                    <a:lnTo>
                      <a:pt x="26" y="2"/>
                    </a:lnTo>
                    <a:lnTo>
                      <a:pt x="19" y="0"/>
                    </a:lnTo>
                    <a:lnTo>
                      <a:pt x="11" y="2"/>
                    </a:lnTo>
                    <a:lnTo>
                      <a:pt x="5" y="6"/>
                    </a:lnTo>
                    <a:lnTo>
                      <a:pt x="1" y="11"/>
                    </a:lnTo>
                    <a:lnTo>
                      <a:pt x="0" y="19"/>
                    </a:lnTo>
                    <a:lnTo>
                      <a:pt x="1" y="27"/>
                    </a:lnTo>
                    <a:lnTo>
                      <a:pt x="5"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5" name="Freeform 27"/>
              <p:cNvSpPr>
                <a:spLocks noEditPoints="1"/>
              </p:cNvSpPr>
              <p:nvPr/>
            </p:nvSpPr>
            <p:spPr bwMode="auto">
              <a:xfrm>
                <a:off x="3002" y="1370"/>
                <a:ext cx="31" cy="28"/>
              </a:xfrm>
              <a:custGeom>
                <a:avLst/>
                <a:gdLst/>
                <a:ahLst/>
                <a:cxnLst>
                  <a:cxn ang="0">
                    <a:pos x="23" y="38"/>
                  </a:cxn>
                  <a:cxn ang="0">
                    <a:pos x="23" y="46"/>
                  </a:cxn>
                  <a:cxn ang="0">
                    <a:pos x="23" y="38"/>
                  </a:cxn>
                  <a:cxn ang="0">
                    <a:pos x="34" y="34"/>
                  </a:cxn>
                  <a:cxn ang="0">
                    <a:pos x="32" y="44"/>
                  </a:cxn>
                  <a:cxn ang="0">
                    <a:pos x="23" y="38"/>
                  </a:cxn>
                  <a:cxn ang="0">
                    <a:pos x="38" y="29"/>
                  </a:cxn>
                  <a:cxn ang="0">
                    <a:pos x="46" y="23"/>
                  </a:cxn>
                  <a:cxn ang="0">
                    <a:pos x="40" y="38"/>
                  </a:cxn>
                  <a:cxn ang="0">
                    <a:pos x="38" y="23"/>
                  </a:cxn>
                  <a:cxn ang="0">
                    <a:pos x="46" y="23"/>
                  </a:cxn>
                  <a:cxn ang="0">
                    <a:pos x="38" y="23"/>
                  </a:cxn>
                  <a:cxn ang="0">
                    <a:pos x="38" y="23"/>
                  </a:cxn>
                  <a:cxn ang="0">
                    <a:pos x="46" y="23"/>
                  </a:cxn>
                  <a:cxn ang="0">
                    <a:pos x="38" y="23"/>
                  </a:cxn>
                  <a:cxn ang="0">
                    <a:pos x="34" y="11"/>
                  </a:cxn>
                  <a:cxn ang="0">
                    <a:pos x="44" y="13"/>
                  </a:cxn>
                  <a:cxn ang="0">
                    <a:pos x="38" y="23"/>
                  </a:cxn>
                  <a:cxn ang="0">
                    <a:pos x="28" y="10"/>
                  </a:cxn>
                  <a:cxn ang="0">
                    <a:pos x="23" y="0"/>
                  </a:cxn>
                  <a:cxn ang="0">
                    <a:pos x="40" y="6"/>
                  </a:cxn>
                  <a:cxn ang="0">
                    <a:pos x="23" y="8"/>
                  </a:cxn>
                  <a:cxn ang="0">
                    <a:pos x="23" y="0"/>
                  </a:cxn>
                  <a:cxn ang="0">
                    <a:pos x="23" y="8"/>
                  </a:cxn>
                  <a:cxn ang="0">
                    <a:pos x="23" y="8"/>
                  </a:cxn>
                  <a:cxn ang="0">
                    <a:pos x="23" y="0"/>
                  </a:cxn>
                  <a:cxn ang="0">
                    <a:pos x="23" y="8"/>
                  </a:cxn>
                  <a:cxn ang="0">
                    <a:pos x="13" y="11"/>
                  </a:cxn>
                  <a:cxn ang="0">
                    <a:pos x="13" y="2"/>
                  </a:cxn>
                  <a:cxn ang="0">
                    <a:pos x="23" y="8"/>
                  </a:cxn>
                  <a:cxn ang="0">
                    <a:pos x="9" y="17"/>
                  </a:cxn>
                  <a:cxn ang="0">
                    <a:pos x="0" y="23"/>
                  </a:cxn>
                  <a:cxn ang="0">
                    <a:pos x="7" y="6"/>
                  </a:cxn>
                  <a:cxn ang="0">
                    <a:pos x="7" y="23"/>
                  </a:cxn>
                  <a:cxn ang="0">
                    <a:pos x="0" y="23"/>
                  </a:cxn>
                  <a:cxn ang="0">
                    <a:pos x="7" y="23"/>
                  </a:cxn>
                  <a:cxn ang="0">
                    <a:pos x="7" y="23"/>
                  </a:cxn>
                  <a:cxn ang="0">
                    <a:pos x="0" y="23"/>
                  </a:cxn>
                  <a:cxn ang="0">
                    <a:pos x="7" y="23"/>
                  </a:cxn>
                  <a:cxn ang="0">
                    <a:pos x="13" y="34"/>
                  </a:cxn>
                  <a:cxn ang="0">
                    <a:pos x="2" y="33"/>
                  </a:cxn>
                  <a:cxn ang="0">
                    <a:pos x="7" y="23"/>
                  </a:cxn>
                  <a:cxn ang="0">
                    <a:pos x="17" y="36"/>
                  </a:cxn>
                  <a:cxn ang="0">
                    <a:pos x="23" y="46"/>
                  </a:cxn>
                  <a:cxn ang="0">
                    <a:pos x="7"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8" y="36"/>
                    </a:lnTo>
                    <a:lnTo>
                      <a:pt x="34" y="34"/>
                    </a:lnTo>
                    <a:lnTo>
                      <a:pt x="40" y="38"/>
                    </a:lnTo>
                    <a:lnTo>
                      <a:pt x="32" y="44"/>
                    </a:lnTo>
                    <a:lnTo>
                      <a:pt x="23" y="46"/>
                    </a:lnTo>
                    <a:lnTo>
                      <a:pt x="23" y="38"/>
                    </a:lnTo>
                    <a:close/>
                    <a:moveTo>
                      <a:pt x="34" y="34"/>
                    </a:moveTo>
                    <a:lnTo>
                      <a:pt x="38" y="29"/>
                    </a:lnTo>
                    <a:lnTo>
                      <a:pt x="38" y="23"/>
                    </a:lnTo>
                    <a:lnTo>
                      <a:pt x="46" y="23"/>
                    </a:lnTo>
                    <a:lnTo>
                      <a:pt x="44" y="33"/>
                    </a:lnTo>
                    <a:lnTo>
                      <a:pt x="40" y="38"/>
                    </a:lnTo>
                    <a:lnTo>
                      <a:pt x="34"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8" y="17"/>
                    </a:lnTo>
                    <a:lnTo>
                      <a:pt x="34" y="11"/>
                    </a:lnTo>
                    <a:lnTo>
                      <a:pt x="40" y="6"/>
                    </a:lnTo>
                    <a:lnTo>
                      <a:pt x="44" y="13"/>
                    </a:lnTo>
                    <a:lnTo>
                      <a:pt x="46" y="23"/>
                    </a:lnTo>
                    <a:lnTo>
                      <a:pt x="38" y="23"/>
                    </a:lnTo>
                    <a:close/>
                    <a:moveTo>
                      <a:pt x="34" y="11"/>
                    </a:moveTo>
                    <a:lnTo>
                      <a:pt x="28" y="10"/>
                    </a:lnTo>
                    <a:lnTo>
                      <a:pt x="23" y="8"/>
                    </a:lnTo>
                    <a:lnTo>
                      <a:pt x="23" y="0"/>
                    </a:lnTo>
                    <a:lnTo>
                      <a:pt x="32" y="2"/>
                    </a:lnTo>
                    <a:lnTo>
                      <a:pt x="40" y="6"/>
                    </a:lnTo>
                    <a:lnTo>
                      <a:pt x="34"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3" y="11"/>
                    </a:lnTo>
                    <a:lnTo>
                      <a:pt x="7" y="6"/>
                    </a:lnTo>
                    <a:lnTo>
                      <a:pt x="13" y="2"/>
                    </a:lnTo>
                    <a:lnTo>
                      <a:pt x="23" y="0"/>
                    </a:lnTo>
                    <a:lnTo>
                      <a:pt x="23" y="8"/>
                    </a:lnTo>
                    <a:close/>
                    <a:moveTo>
                      <a:pt x="13" y="11"/>
                    </a:moveTo>
                    <a:lnTo>
                      <a:pt x="9" y="17"/>
                    </a:lnTo>
                    <a:lnTo>
                      <a:pt x="7" y="23"/>
                    </a:lnTo>
                    <a:lnTo>
                      <a:pt x="0" y="23"/>
                    </a:lnTo>
                    <a:lnTo>
                      <a:pt x="2" y="13"/>
                    </a:lnTo>
                    <a:lnTo>
                      <a:pt x="7" y="6"/>
                    </a:lnTo>
                    <a:lnTo>
                      <a:pt x="13" y="11"/>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9" y="29"/>
                    </a:lnTo>
                    <a:lnTo>
                      <a:pt x="13" y="34"/>
                    </a:lnTo>
                    <a:lnTo>
                      <a:pt x="7" y="38"/>
                    </a:lnTo>
                    <a:lnTo>
                      <a:pt x="2" y="33"/>
                    </a:lnTo>
                    <a:lnTo>
                      <a:pt x="0" y="23"/>
                    </a:lnTo>
                    <a:lnTo>
                      <a:pt x="7" y="23"/>
                    </a:lnTo>
                    <a:close/>
                    <a:moveTo>
                      <a:pt x="13" y="34"/>
                    </a:moveTo>
                    <a:lnTo>
                      <a:pt x="17" y="36"/>
                    </a:lnTo>
                    <a:lnTo>
                      <a:pt x="23" y="38"/>
                    </a:lnTo>
                    <a:lnTo>
                      <a:pt x="23" y="46"/>
                    </a:lnTo>
                    <a:lnTo>
                      <a:pt x="13" y="44"/>
                    </a:lnTo>
                    <a:lnTo>
                      <a:pt x="7" y="38"/>
                    </a:lnTo>
                    <a:lnTo>
                      <a:pt x="13"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6" name="Freeform 28"/>
              <p:cNvSpPr>
                <a:spLocks/>
              </p:cNvSpPr>
              <p:nvPr/>
            </p:nvSpPr>
            <p:spPr bwMode="auto">
              <a:xfrm>
                <a:off x="2966" y="1373"/>
                <a:ext cx="26" cy="23"/>
              </a:xfrm>
              <a:custGeom>
                <a:avLst/>
                <a:gdLst/>
                <a:ahLst/>
                <a:cxnLst>
                  <a:cxn ang="0">
                    <a:pos x="19" y="38"/>
                  </a:cxn>
                  <a:cxn ang="0">
                    <a:pos x="27" y="36"/>
                  </a:cxn>
                  <a:cxn ang="0">
                    <a:pos x="33" y="32"/>
                  </a:cxn>
                  <a:cxn ang="0">
                    <a:pos x="37" y="27"/>
                  </a:cxn>
                  <a:cxn ang="0">
                    <a:pos x="38" y="19"/>
                  </a:cxn>
                  <a:cxn ang="0">
                    <a:pos x="37" y="11"/>
                  </a:cxn>
                  <a:cxn ang="0">
                    <a:pos x="33" y="6"/>
                  </a:cxn>
                  <a:cxn ang="0">
                    <a:pos x="27" y="2"/>
                  </a:cxn>
                  <a:cxn ang="0">
                    <a:pos x="19" y="0"/>
                  </a:cxn>
                  <a:cxn ang="0">
                    <a:pos x="12" y="2"/>
                  </a:cxn>
                  <a:cxn ang="0">
                    <a:pos x="4" y="6"/>
                  </a:cxn>
                  <a:cxn ang="0">
                    <a:pos x="0" y="11"/>
                  </a:cxn>
                  <a:cxn ang="0">
                    <a:pos x="0" y="19"/>
                  </a:cxn>
                  <a:cxn ang="0">
                    <a:pos x="0" y="27"/>
                  </a:cxn>
                  <a:cxn ang="0">
                    <a:pos x="4" y="32"/>
                  </a:cxn>
                  <a:cxn ang="0">
                    <a:pos x="12" y="36"/>
                  </a:cxn>
                  <a:cxn ang="0">
                    <a:pos x="19" y="38"/>
                  </a:cxn>
                </a:cxnLst>
                <a:rect l="0" t="0" r="r" b="b"/>
                <a:pathLst>
                  <a:path w="38" h="38">
                    <a:moveTo>
                      <a:pt x="19" y="38"/>
                    </a:moveTo>
                    <a:lnTo>
                      <a:pt x="27" y="36"/>
                    </a:lnTo>
                    <a:lnTo>
                      <a:pt x="33" y="32"/>
                    </a:lnTo>
                    <a:lnTo>
                      <a:pt x="37" y="27"/>
                    </a:lnTo>
                    <a:lnTo>
                      <a:pt x="38" y="19"/>
                    </a:lnTo>
                    <a:lnTo>
                      <a:pt x="37" y="11"/>
                    </a:lnTo>
                    <a:lnTo>
                      <a:pt x="33" y="6"/>
                    </a:lnTo>
                    <a:lnTo>
                      <a:pt x="27" y="2"/>
                    </a:lnTo>
                    <a:lnTo>
                      <a:pt x="19" y="0"/>
                    </a:lnTo>
                    <a:lnTo>
                      <a:pt x="12" y="2"/>
                    </a:lnTo>
                    <a:lnTo>
                      <a:pt x="4" y="6"/>
                    </a:lnTo>
                    <a:lnTo>
                      <a:pt x="0" y="11"/>
                    </a:lnTo>
                    <a:lnTo>
                      <a:pt x="0" y="19"/>
                    </a:lnTo>
                    <a:lnTo>
                      <a:pt x="0" y="27"/>
                    </a:lnTo>
                    <a:lnTo>
                      <a:pt x="4" y="32"/>
                    </a:lnTo>
                    <a:lnTo>
                      <a:pt x="12"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7" name="Freeform 29"/>
              <p:cNvSpPr>
                <a:spLocks noEditPoints="1"/>
              </p:cNvSpPr>
              <p:nvPr/>
            </p:nvSpPr>
            <p:spPr bwMode="auto">
              <a:xfrm>
                <a:off x="2962" y="1370"/>
                <a:ext cx="31" cy="28"/>
              </a:xfrm>
              <a:custGeom>
                <a:avLst/>
                <a:gdLst/>
                <a:ahLst/>
                <a:cxnLst>
                  <a:cxn ang="0">
                    <a:pos x="25" y="38"/>
                  </a:cxn>
                  <a:cxn ang="0">
                    <a:pos x="25" y="46"/>
                  </a:cxn>
                  <a:cxn ang="0">
                    <a:pos x="25" y="38"/>
                  </a:cxn>
                  <a:cxn ang="0">
                    <a:pos x="35" y="34"/>
                  </a:cxn>
                  <a:cxn ang="0">
                    <a:pos x="33" y="44"/>
                  </a:cxn>
                  <a:cxn ang="0">
                    <a:pos x="25" y="38"/>
                  </a:cxn>
                  <a:cxn ang="0">
                    <a:pos x="39" y="29"/>
                  </a:cxn>
                  <a:cxn ang="0">
                    <a:pos x="48" y="23"/>
                  </a:cxn>
                  <a:cxn ang="0">
                    <a:pos x="41" y="38"/>
                  </a:cxn>
                  <a:cxn ang="0">
                    <a:pos x="41" y="23"/>
                  </a:cxn>
                  <a:cxn ang="0">
                    <a:pos x="48" y="23"/>
                  </a:cxn>
                  <a:cxn ang="0">
                    <a:pos x="41" y="23"/>
                  </a:cxn>
                  <a:cxn ang="0">
                    <a:pos x="41" y="23"/>
                  </a:cxn>
                  <a:cxn ang="0">
                    <a:pos x="48" y="23"/>
                  </a:cxn>
                  <a:cxn ang="0">
                    <a:pos x="41" y="23"/>
                  </a:cxn>
                  <a:cxn ang="0">
                    <a:pos x="35" y="11"/>
                  </a:cxn>
                  <a:cxn ang="0">
                    <a:pos x="46" y="13"/>
                  </a:cxn>
                  <a:cxn ang="0">
                    <a:pos x="41" y="23"/>
                  </a:cxn>
                  <a:cxn ang="0">
                    <a:pos x="31" y="10"/>
                  </a:cxn>
                  <a:cxn ang="0">
                    <a:pos x="25" y="0"/>
                  </a:cxn>
                  <a:cxn ang="0">
                    <a:pos x="41" y="6"/>
                  </a:cxn>
                  <a:cxn ang="0">
                    <a:pos x="25" y="8"/>
                  </a:cxn>
                  <a:cxn ang="0">
                    <a:pos x="25" y="0"/>
                  </a:cxn>
                  <a:cxn ang="0">
                    <a:pos x="25" y="8"/>
                  </a:cxn>
                  <a:cxn ang="0">
                    <a:pos x="25" y="8"/>
                  </a:cxn>
                  <a:cxn ang="0">
                    <a:pos x="25" y="0"/>
                  </a:cxn>
                  <a:cxn ang="0">
                    <a:pos x="25" y="8"/>
                  </a:cxn>
                  <a:cxn ang="0">
                    <a:pos x="14" y="11"/>
                  </a:cxn>
                  <a:cxn ang="0">
                    <a:pos x="16" y="2"/>
                  </a:cxn>
                  <a:cxn ang="0">
                    <a:pos x="25" y="8"/>
                  </a:cxn>
                  <a:cxn ang="0">
                    <a:pos x="10" y="17"/>
                  </a:cxn>
                  <a:cxn ang="0">
                    <a:pos x="0" y="23"/>
                  </a:cxn>
                  <a:cxn ang="0">
                    <a:pos x="8" y="6"/>
                  </a:cxn>
                  <a:cxn ang="0">
                    <a:pos x="10" y="23"/>
                  </a:cxn>
                  <a:cxn ang="0">
                    <a:pos x="0" y="23"/>
                  </a:cxn>
                  <a:cxn ang="0">
                    <a:pos x="10" y="23"/>
                  </a:cxn>
                  <a:cxn ang="0">
                    <a:pos x="10" y="23"/>
                  </a:cxn>
                  <a:cxn ang="0">
                    <a:pos x="0" y="23"/>
                  </a:cxn>
                  <a:cxn ang="0">
                    <a:pos x="10" y="23"/>
                  </a:cxn>
                  <a:cxn ang="0">
                    <a:pos x="14" y="34"/>
                  </a:cxn>
                  <a:cxn ang="0">
                    <a:pos x="2" y="33"/>
                  </a:cxn>
                  <a:cxn ang="0">
                    <a:pos x="10" y="23"/>
                  </a:cxn>
                  <a:cxn ang="0">
                    <a:pos x="18" y="36"/>
                  </a:cxn>
                  <a:cxn ang="0">
                    <a:pos x="25" y="46"/>
                  </a:cxn>
                  <a:cxn ang="0">
                    <a:pos x="8" y="38"/>
                  </a:cxn>
                  <a:cxn ang="0">
                    <a:pos x="25" y="38"/>
                  </a:cxn>
                  <a:cxn ang="0">
                    <a:pos x="25" y="46"/>
                  </a:cxn>
                  <a:cxn ang="0">
                    <a:pos x="25" y="38"/>
                  </a:cxn>
                </a:cxnLst>
                <a:rect l="0" t="0" r="r" b="b"/>
                <a:pathLst>
                  <a:path w="48" h="46">
                    <a:moveTo>
                      <a:pt x="25" y="38"/>
                    </a:moveTo>
                    <a:lnTo>
                      <a:pt x="25" y="38"/>
                    </a:lnTo>
                    <a:lnTo>
                      <a:pt x="25" y="46"/>
                    </a:lnTo>
                    <a:lnTo>
                      <a:pt x="25" y="46"/>
                    </a:lnTo>
                    <a:lnTo>
                      <a:pt x="25" y="38"/>
                    </a:lnTo>
                    <a:close/>
                    <a:moveTo>
                      <a:pt x="25" y="38"/>
                    </a:moveTo>
                    <a:lnTo>
                      <a:pt x="31" y="36"/>
                    </a:lnTo>
                    <a:lnTo>
                      <a:pt x="35" y="34"/>
                    </a:lnTo>
                    <a:lnTo>
                      <a:pt x="41" y="38"/>
                    </a:lnTo>
                    <a:lnTo>
                      <a:pt x="33" y="44"/>
                    </a:lnTo>
                    <a:lnTo>
                      <a:pt x="25" y="46"/>
                    </a:lnTo>
                    <a:lnTo>
                      <a:pt x="25" y="38"/>
                    </a:lnTo>
                    <a:close/>
                    <a:moveTo>
                      <a:pt x="35" y="34"/>
                    </a:moveTo>
                    <a:lnTo>
                      <a:pt x="39" y="29"/>
                    </a:lnTo>
                    <a:lnTo>
                      <a:pt x="41" y="23"/>
                    </a:lnTo>
                    <a:lnTo>
                      <a:pt x="48" y="23"/>
                    </a:lnTo>
                    <a:lnTo>
                      <a:pt x="46" y="33"/>
                    </a:lnTo>
                    <a:lnTo>
                      <a:pt x="41" y="38"/>
                    </a:lnTo>
                    <a:lnTo>
                      <a:pt x="35" y="34"/>
                    </a:lnTo>
                    <a:close/>
                    <a:moveTo>
                      <a:pt x="41" y="23"/>
                    </a:moveTo>
                    <a:lnTo>
                      <a:pt x="41" y="23"/>
                    </a:lnTo>
                    <a:lnTo>
                      <a:pt x="48" y="23"/>
                    </a:lnTo>
                    <a:lnTo>
                      <a:pt x="48" y="23"/>
                    </a:lnTo>
                    <a:lnTo>
                      <a:pt x="41" y="23"/>
                    </a:lnTo>
                    <a:close/>
                    <a:moveTo>
                      <a:pt x="41" y="23"/>
                    </a:moveTo>
                    <a:lnTo>
                      <a:pt x="41" y="23"/>
                    </a:lnTo>
                    <a:lnTo>
                      <a:pt x="48" y="23"/>
                    </a:lnTo>
                    <a:lnTo>
                      <a:pt x="48" y="23"/>
                    </a:lnTo>
                    <a:lnTo>
                      <a:pt x="41" y="23"/>
                    </a:lnTo>
                    <a:close/>
                    <a:moveTo>
                      <a:pt x="41" y="23"/>
                    </a:moveTo>
                    <a:lnTo>
                      <a:pt x="39" y="17"/>
                    </a:lnTo>
                    <a:lnTo>
                      <a:pt x="35" y="11"/>
                    </a:lnTo>
                    <a:lnTo>
                      <a:pt x="41" y="6"/>
                    </a:lnTo>
                    <a:lnTo>
                      <a:pt x="46" y="13"/>
                    </a:lnTo>
                    <a:lnTo>
                      <a:pt x="48" y="23"/>
                    </a:lnTo>
                    <a:lnTo>
                      <a:pt x="41" y="23"/>
                    </a:lnTo>
                    <a:close/>
                    <a:moveTo>
                      <a:pt x="35" y="11"/>
                    </a:moveTo>
                    <a:lnTo>
                      <a:pt x="31" y="10"/>
                    </a:lnTo>
                    <a:lnTo>
                      <a:pt x="25" y="8"/>
                    </a:lnTo>
                    <a:lnTo>
                      <a:pt x="25" y="0"/>
                    </a:lnTo>
                    <a:lnTo>
                      <a:pt x="33" y="2"/>
                    </a:lnTo>
                    <a:lnTo>
                      <a:pt x="41" y="6"/>
                    </a:lnTo>
                    <a:lnTo>
                      <a:pt x="35" y="11"/>
                    </a:lnTo>
                    <a:close/>
                    <a:moveTo>
                      <a:pt x="25" y="8"/>
                    </a:moveTo>
                    <a:lnTo>
                      <a:pt x="25" y="8"/>
                    </a:lnTo>
                    <a:lnTo>
                      <a:pt x="25" y="0"/>
                    </a:lnTo>
                    <a:lnTo>
                      <a:pt x="25" y="0"/>
                    </a:lnTo>
                    <a:lnTo>
                      <a:pt x="25" y="8"/>
                    </a:lnTo>
                    <a:close/>
                    <a:moveTo>
                      <a:pt x="25" y="8"/>
                    </a:moveTo>
                    <a:lnTo>
                      <a:pt x="25" y="8"/>
                    </a:lnTo>
                    <a:lnTo>
                      <a:pt x="25" y="0"/>
                    </a:lnTo>
                    <a:lnTo>
                      <a:pt x="25" y="0"/>
                    </a:lnTo>
                    <a:lnTo>
                      <a:pt x="25" y="8"/>
                    </a:lnTo>
                    <a:close/>
                    <a:moveTo>
                      <a:pt x="25" y="8"/>
                    </a:moveTo>
                    <a:lnTo>
                      <a:pt x="18" y="10"/>
                    </a:lnTo>
                    <a:lnTo>
                      <a:pt x="14" y="11"/>
                    </a:lnTo>
                    <a:lnTo>
                      <a:pt x="8" y="6"/>
                    </a:lnTo>
                    <a:lnTo>
                      <a:pt x="16" y="2"/>
                    </a:lnTo>
                    <a:lnTo>
                      <a:pt x="25" y="0"/>
                    </a:lnTo>
                    <a:lnTo>
                      <a:pt x="25" y="8"/>
                    </a:lnTo>
                    <a:close/>
                    <a:moveTo>
                      <a:pt x="14" y="11"/>
                    </a:moveTo>
                    <a:lnTo>
                      <a:pt x="10" y="17"/>
                    </a:lnTo>
                    <a:lnTo>
                      <a:pt x="10" y="23"/>
                    </a:lnTo>
                    <a:lnTo>
                      <a:pt x="0" y="23"/>
                    </a:lnTo>
                    <a:lnTo>
                      <a:pt x="2" y="13"/>
                    </a:lnTo>
                    <a:lnTo>
                      <a:pt x="8" y="6"/>
                    </a:lnTo>
                    <a:lnTo>
                      <a:pt x="14" y="11"/>
                    </a:lnTo>
                    <a:close/>
                    <a:moveTo>
                      <a:pt x="10" y="23"/>
                    </a:moveTo>
                    <a:lnTo>
                      <a:pt x="10" y="23"/>
                    </a:lnTo>
                    <a:lnTo>
                      <a:pt x="0" y="23"/>
                    </a:lnTo>
                    <a:lnTo>
                      <a:pt x="0" y="23"/>
                    </a:lnTo>
                    <a:lnTo>
                      <a:pt x="10" y="23"/>
                    </a:lnTo>
                    <a:close/>
                    <a:moveTo>
                      <a:pt x="10" y="23"/>
                    </a:moveTo>
                    <a:lnTo>
                      <a:pt x="10" y="23"/>
                    </a:lnTo>
                    <a:lnTo>
                      <a:pt x="0" y="23"/>
                    </a:lnTo>
                    <a:lnTo>
                      <a:pt x="0" y="23"/>
                    </a:lnTo>
                    <a:lnTo>
                      <a:pt x="10" y="23"/>
                    </a:lnTo>
                    <a:close/>
                    <a:moveTo>
                      <a:pt x="10" y="23"/>
                    </a:moveTo>
                    <a:lnTo>
                      <a:pt x="10" y="29"/>
                    </a:lnTo>
                    <a:lnTo>
                      <a:pt x="14" y="34"/>
                    </a:lnTo>
                    <a:lnTo>
                      <a:pt x="8" y="38"/>
                    </a:lnTo>
                    <a:lnTo>
                      <a:pt x="2" y="33"/>
                    </a:lnTo>
                    <a:lnTo>
                      <a:pt x="0" y="23"/>
                    </a:lnTo>
                    <a:lnTo>
                      <a:pt x="10" y="23"/>
                    </a:lnTo>
                    <a:close/>
                    <a:moveTo>
                      <a:pt x="14" y="34"/>
                    </a:moveTo>
                    <a:lnTo>
                      <a:pt x="18" y="36"/>
                    </a:lnTo>
                    <a:lnTo>
                      <a:pt x="25" y="38"/>
                    </a:lnTo>
                    <a:lnTo>
                      <a:pt x="25" y="46"/>
                    </a:lnTo>
                    <a:lnTo>
                      <a:pt x="16" y="44"/>
                    </a:lnTo>
                    <a:lnTo>
                      <a:pt x="8" y="38"/>
                    </a:lnTo>
                    <a:lnTo>
                      <a:pt x="14" y="34"/>
                    </a:lnTo>
                    <a:close/>
                    <a:moveTo>
                      <a:pt x="25" y="38"/>
                    </a:moveTo>
                    <a:lnTo>
                      <a:pt x="25" y="38"/>
                    </a:lnTo>
                    <a:lnTo>
                      <a:pt x="25" y="46"/>
                    </a:lnTo>
                    <a:lnTo>
                      <a:pt x="25" y="46"/>
                    </a:lnTo>
                    <a:lnTo>
                      <a:pt x="25"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8" name="Freeform 30"/>
              <p:cNvSpPr>
                <a:spLocks/>
              </p:cNvSpPr>
              <p:nvPr/>
            </p:nvSpPr>
            <p:spPr bwMode="auto">
              <a:xfrm>
                <a:off x="2950" y="1373"/>
                <a:ext cx="24" cy="23"/>
              </a:xfrm>
              <a:custGeom>
                <a:avLst/>
                <a:gdLst/>
                <a:ahLst/>
                <a:cxnLst>
                  <a:cxn ang="0">
                    <a:pos x="19" y="38"/>
                  </a:cxn>
                  <a:cxn ang="0">
                    <a:pos x="27" y="36"/>
                  </a:cxn>
                  <a:cxn ang="0">
                    <a:pos x="33" y="32"/>
                  </a:cxn>
                  <a:cxn ang="0">
                    <a:pos x="38" y="27"/>
                  </a:cxn>
                  <a:cxn ang="0">
                    <a:pos x="38" y="19"/>
                  </a:cxn>
                  <a:cxn ang="0">
                    <a:pos x="38" y="11"/>
                  </a:cxn>
                  <a:cxn ang="0">
                    <a:pos x="33" y="6"/>
                  </a:cxn>
                  <a:cxn ang="0">
                    <a:pos x="27" y="2"/>
                  </a:cxn>
                  <a:cxn ang="0">
                    <a:pos x="19" y="0"/>
                  </a:cxn>
                  <a:cxn ang="0">
                    <a:pos x="12" y="2"/>
                  </a:cxn>
                  <a:cxn ang="0">
                    <a:pos x="6" y="6"/>
                  </a:cxn>
                  <a:cxn ang="0">
                    <a:pos x="2" y="11"/>
                  </a:cxn>
                  <a:cxn ang="0">
                    <a:pos x="0" y="19"/>
                  </a:cxn>
                  <a:cxn ang="0">
                    <a:pos x="2" y="27"/>
                  </a:cxn>
                  <a:cxn ang="0">
                    <a:pos x="6" y="32"/>
                  </a:cxn>
                  <a:cxn ang="0">
                    <a:pos x="12" y="36"/>
                  </a:cxn>
                  <a:cxn ang="0">
                    <a:pos x="19" y="38"/>
                  </a:cxn>
                </a:cxnLst>
                <a:rect l="0" t="0" r="r" b="b"/>
                <a:pathLst>
                  <a:path w="38" h="38">
                    <a:moveTo>
                      <a:pt x="19" y="38"/>
                    </a:moveTo>
                    <a:lnTo>
                      <a:pt x="27" y="36"/>
                    </a:lnTo>
                    <a:lnTo>
                      <a:pt x="33" y="32"/>
                    </a:lnTo>
                    <a:lnTo>
                      <a:pt x="38" y="27"/>
                    </a:lnTo>
                    <a:lnTo>
                      <a:pt x="38" y="19"/>
                    </a:lnTo>
                    <a:lnTo>
                      <a:pt x="38" y="11"/>
                    </a:lnTo>
                    <a:lnTo>
                      <a:pt x="33" y="6"/>
                    </a:lnTo>
                    <a:lnTo>
                      <a:pt x="27" y="2"/>
                    </a:lnTo>
                    <a:lnTo>
                      <a:pt x="19" y="0"/>
                    </a:lnTo>
                    <a:lnTo>
                      <a:pt x="12" y="2"/>
                    </a:lnTo>
                    <a:lnTo>
                      <a:pt x="6" y="6"/>
                    </a:lnTo>
                    <a:lnTo>
                      <a:pt x="2" y="11"/>
                    </a:lnTo>
                    <a:lnTo>
                      <a:pt x="0" y="19"/>
                    </a:lnTo>
                    <a:lnTo>
                      <a:pt x="2" y="27"/>
                    </a:lnTo>
                    <a:lnTo>
                      <a:pt x="6" y="32"/>
                    </a:lnTo>
                    <a:lnTo>
                      <a:pt x="12"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49" name="Freeform 31"/>
              <p:cNvSpPr>
                <a:spLocks noEditPoints="1"/>
              </p:cNvSpPr>
              <p:nvPr/>
            </p:nvSpPr>
            <p:spPr bwMode="auto">
              <a:xfrm>
                <a:off x="2947" y="1370"/>
                <a:ext cx="32" cy="28"/>
              </a:xfrm>
              <a:custGeom>
                <a:avLst/>
                <a:gdLst/>
                <a:ahLst/>
                <a:cxnLst>
                  <a:cxn ang="0">
                    <a:pos x="23" y="38"/>
                  </a:cxn>
                  <a:cxn ang="0">
                    <a:pos x="23" y="46"/>
                  </a:cxn>
                  <a:cxn ang="0">
                    <a:pos x="23" y="38"/>
                  </a:cxn>
                  <a:cxn ang="0">
                    <a:pos x="35" y="34"/>
                  </a:cxn>
                  <a:cxn ang="0">
                    <a:pos x="33" y="44"/>
                  </a:cxn>
                  <a:cxn ang="0">
                    <a:pos x="23" y="38"/>
                  </a:cxn>
                  <a:cxn ang="0">
                    <a:pos x="39" y="29"/>
                  </a:cxn>
                  <a:cxn ang="0">
                    <a:pos x="46" y="23"/>
                  </a:cxn>
                  <a:cxn ang="0">
                    <a:pos x="41" y="38"/>
                  </a:cxn>
                  <a:cxn ang="0">
                    <a:pos x="39" y="23"/>
                  </a:cxn>
                  <a:cxn ang="0">
                    <a:pos x="46" y="23"/>
                  </a:cxn>
                  <a:cxn ang="0">
                    <a:pos x="39" y="23"/>
                  </a:cxn>
                  <a:cxn ang="0">
                    <a:pos x="39" y="23"/>
                  </a:cxn>
                  <a:cxn ang="0">
                    <a:pos x="46" y="23"/>
                  </a:cxn>
                  <a:cxn ang="0">
                    <a:pos x="39" y="23"/>
                  </a:cxn>
                  <a:cxn ang="0">
                    <a:pos x="35" y="11"/>
                  </a:cxn>
                  <a:cxn ang="0">
                    <a:pos x="44" y="13"/>
                  </a:cxn>
                  <a:cxn ang="0">
                    <a:pos x="39" y="23"/>
                  </a:cxn>
                  <a:cxn ang="0">
                    <a:pos x="29" y="10"/>
                  </a:cxn>
                  <a:cxn ang="0">
                    <a:pos x="23" y="0"/>
                  </a:cxn>
                  <a:cxn ang="0">
                    <a:pos x="41" y="6"/>
                  </a:cxn>
                  <a:cxn ang="0">
                    <a:pos x="23" y="8"/>
                  </a:cxn>
                  <a:cxn ang="0">
                    <a:pos x="23" y="0"/>
                  </a:cxn>
                  <a:cxn ang="0">
                    <a:pos x="23" y="8"/>
                  </a:cxn>
                  <a:cxn ang="0">
                    <a:pos x="23" y="8"/>
                  </a:cxn>
                  <a:cxn ang="0">
                    <a:pos x="23" y="0"/>
                  </a:cxn>
                  <a:cxn ang="0">
                    <a:pos x="23" y="8"/>
                  </a:cxn>
                  <a:cxn ang="0">
                    <a:pos x="14" y="11"/>
                  </a:cxn>
                  <a:cxn ang="0">
                    <a:pos x="14" y="2"/>
                  </a:cxn>
                  <a:cxn ang="0">
                    <a:pos x="23" y="8"/>
                  </a:cxn>
                  <a:cxn ang="0">
                    <a:pos x="10" y="17"/>
                  </a:cxn>
                  <a:cxn ang="0">
                    <a:pos x="0" y="23"/>
                  </a:cxn>
                  <a:cxn ang="0">
                    <a:pos x="8" y="6"/>
                  </a:cxn>
                  <a:cxn ang="0">
                    <a:pos x="8" y="23"/>
                  </a:cxn>
                  <a:cxn ang="0">
                    <a:pos x="0" y="23"/>
                  </a:cxn>
                  <a:cxn ang="0">
                    <a:pos x="8" y="23"/>
                  </a:cxn>
                  <a:cxn ang="0">
                    <a:pos x="8" y="23"/>
                  </a:cxn>
                  <a:cxn ang="0">
                    <a:pos x="0" y="23"/>
                  </a:cxn>
                  <a:cxn ang="0">
                    <a:pos x="8" y="23"/>
                  </a:cxn>
                  <a:cxn ang="0">
                    <a:pos x="14" y="34"/>
                  </a:cxn>
                  <a:cxn ang="0">
                    <a:pos x="2" y="33"/>
                  </a:cxn>
                  <a:cxn ang="0">
                    <a:pos x="8" y="23"/>
                  </a:cxn>
                  <a:cxn ang="0">
                    <a:pos x="18" y="36"/>
                  </a:cxn>
                  <a:cxn ang="0">
                    <a:pos x="23" y="46"/>
                  </a:cxn>
                  <a:cxn ang="0">
                    <a:pos x="8"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5" y="34"/>
                    </a:lnTo>
                    <a:lnTo>
                      <a:pt x="41" y="38"/>
                    </a:lnTo>
                    <a:lnTo>
                      <a:pt x="33" y="44"/>
                    </a:lnTo>
                    <a:lnTo>
                      <a:pt x="23" y="46"/>
                    </a:lnTo>
                    <a:lnTo>
                      <a:pt x="23" y="38"/>
                    </a:lnTo>
                    <a:close/>
                    <a:moveTo>
                      <a:pt x="35" y="34"/>
                    </a:moveTo>
                    <a:lnTo>
                      <a:pt x="39" y="29"/>
                    </a:lnTo>
                    <a:lnTo>
                      <a:pt x="39" y="23"/>
                    </a:lnTo>
                    <a:lnTo>
                      <a:pt x="46" y="23"/>
                    </a:lnTo>
                    <a:lnTo>
                      <a:pt x="44" y="33"/>
                    </a:lnTo>
                    <a:lnTo>
                      <a:pt x="41" y="38"/>
                    </a:lnTo>
                    <a:lnTo>
                      <a:pt x="35" y="34"/>
                    </a:lnTo>
                    <a:close/>
                    <a:moveTo>
                      <a:pt x="39" y="23"/>
                    </a:moveTo>
                    <a:lnTo>
                      <a:pt x="39" y="23"/>
                    </a:lnTo>
                    <a:lnTo>
                      <a:pt x="46" y="23"/>
                    </a:lnTo>
                    <a:lnTo>
                      <a:pt x="46" y="23"/>
                    </a:lnTo>
                    <a:lnTo>
                      <a:pt x="39" y="23"/>
                    </a:lnTo>
                    <a:close/>
                    <a:moveTo>
                      <a:pt x="39" y="23"/>
                    </a:moveTo>
                    <a:lnTo>
                      <a:pt x="39" y="23"/>
                    </a:lnTo>
                    <a:lnTo>
                      <a:pt x="46" y="23"/>
                    </a:lnTo>
                    <a:lnTo>
                      <a:pt x="46" y="23"/>
                    </a:lnTo>
                    <a:lnTo>
                      <a:pt x="39" y="23"/>
                    </a:lnTo>
                    <a:close/>
                    <a:moveTo>
                      <a:pt x="39" y="23"/>
                    </a:moveTo>
                    <a:lnTo>
                      <a:pt x="39" y="17"/>
                    </a:lnTo>
                    <a:lnTo>
                      <a:pt x="35" y="11"/>
                    </a:lnTo>
                    <a:lnTo>
                      <a:pt x="41" y="6"/>
                    </a:lnTo>
                    <a:lnTo>
                      <a:pt x="44" y="13"/>
                    </a:lnTo>
                    <a:lnTo>
                      <a:pt x="46" y="23"/>
                    </a:lnTo>
                    <a:lnTo>
                      <a:pt x="39" y="23"/>
                    </a:lnTo>
                    <a:close/>
                    <a:moveTo>
                      <a:pt x="35" y="11"/>
                    </a:moveTo>
                    <a:lnTo>
                      <a:pt x="29" y="10"/>
                    </a:lnTo>
                    <a:lnTo>
                      <a:pt x="23" y="8"/>
                    </a:lnTo>
                    <a:lnTo>
                      <a:pt x="23" y="0"/>
                    </a:lnTo>
                    <a:lnTo>
                      <a:pt x="33" y="2"/>
                    </a:lnTo>
                    <a:lnTo>
                      <a:pt x="41" y="6"/>
                    </a:lnTo>
                    <a:lnTo>
                      <a:pt x="35"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8" y="10"/>
                    </a:lnTo>
                    <a:lnTo>
                      <a:pt x="14" y="11"/>
                    </a:lnTo>
                    <a:lnTo>
                      <a:pt x="8" y="6"/>
                    </a:lnTo>
                    <a:lnTo>
                      <a:pt x="14" y="2"/>
                    </a:lnTo>
                    <a:lnTo>
                      <a:pt x="23" y="0"/>
                    </a:lnTo>
                    <a:lnTo>
                      <a:pt x="23" y="8"/>
                    </a:lnTo>
                    <a:close/>
                    <a:moveTo>
                      <a:pt x="14" y="11"/>
                    </a:moveTo>
                    <a:lnTo>
                      <a:pt x="10" y="17"/>
                    </a:lnTo>
                    <a:lnTo>
                      <a:pt x="8" y="23"/>
                    </a:lnTo>
                    <a:lnTo>
                      <a:pt x="0" y="23"/>
                    </a:lnTo>
                    <a:lnTo>
                      <a:pt x="2" y="13"/>
                    </a:lnTo>
                    <a:lnTo>
                      <a:pt x="8" y="6"/>
                    </a:lnTo>
                    <a:lnTo>
                      <a:pt x="14"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4" y="34"/>
                    </a:lnTo>
                    <a:lnTo>
                      <a:pt x="8" y="38"/>
                    </a:lnTo>
                    <a:lnTo>
                      <a:pt x="2" y="33"/>
                    </a:lnTo>
                    <a:lnTo>
                      <a:pt x="0" y="23"/>
                    </a:lnTo>
                    <a:lnTo>
                      <a:pt x="8" y="23"/>
                    </a:lnTo>
                    <a:close/>
                    <a:moveTo>
                      <a:pt x="14" y="34"/>
                    </a:moveTo>
                    <a:lnTo>
                      <a:pt x="18" y="36"/>
                    </a:lnTo>
                    <a:lnTo>
                      <a:pt x="23" y="38"/>
                    </a:lnTo>
                    <a:lnTo>
                      <a:pt x="23" y="46"/>
                    </a:lnTo>
                    <a:lnTo>
                      <a:pt x="14" y="44"/>
                    </a:lnTo>
                    <a:lnTo>
                      <a:pt x="8" y="38"/>
                    </a:lnTo>
                    <a:lnTo>
                      <a:pt x="14"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0" name="Freeform 32"/>
              <p:cNvSpPr>
                <a:spLocks/>
              </p:cNvSpPr>
              <p:nvPr/>
            </p:nvSpPr>
            <p:spPr bwMode="auto">
              <a:xfrm>
                <a:off x="2938" y="1373"/>
                <a:ext cx="27" cy="23"/>
              </a:xfrm>
              <a:custGeom>
                <a:avLst/>
                <a:gdLst/>
                <a:ahLst/>
                <a:cxnLst>
                  <a:cxn ang="0">
                    <a:pos x="21" y="38"/>
                  </a:cxn>
                  <a:cxn ang="0">
                    <a:pos x="27" y="36"/>
                  </a:cxn>
                  <a:cxn ang="0">
                    <a:pos x="34" y="32"/>
                  </a:cxn>
                  <a:cxn ang="0">
                    <a:pos x="38" y="27"/>
                  </a:cxn>
                  <a:cxn ang="0">
                    <a:pos x="40" y="19"/>
                  </a:cxn>
                  <a:cxn ang="0">
                    <a:pos x="38" y="11"/>
                  </a:cxn>
                  <a:cxn ang="0">
                    <a:pos x="34" y="6"/>
                  </a:cxn>
                  <a:cxn ang="0">
                    <a:pos x="27" y="2"/>
                  </a:cxn>
                  <a:cxn ang="0">
                    <a:pos x="21" y="0"/>
                  </a:cxn>
                  <a:cxn ang="0">
                    <a:pos x="13" y="2"/>
                  </a:cxn>
                  <a:cxn ang="0">
                    <a:pos x="6" y="6"/>
                  </a:cxn>
                  <a:cxn ang="0">
                    <a:pos x="2" y="11"/>
                  </a:cxn>
                  <a:cxn ang="0">
                    <a:pos x="0" y="19"/>
                  </a:cxn>
                  <a:cxn ang="0">
                    <a:pos x="2" y="27"/>
                  </a:cxn>
                  <a:cxn ang="0">
                    <a:pos x="6" y="32"/>
                  </a:cxn>
                  <a:cxn ang="0">
                    <a:pos x="13" y="36"/>
                  </a:cxn>
                  <a:cxn ang="0">
                    <a:pos x="21" y="38"/>
                  </a:cxn>
                </a:cxnLst>
                <a:rect l="0" t="0" r="r" b="b"/>
                <a:pathLst>
                  <a:path w="40" h="38">
                    <a:moveTo>
                      <a:pt x="21" y="38"/>
                    </a:moveTo>
                    <a:lnTo>
                      <a:pt x="27" y="36"/>
                    </a:lnTo>
                    <a:lnTo>
                      <a:pt x="34" y="32"/>
                    </a:lnTo>
                    <a:lnTo>
                      <a:pt x="38" y="27"/>
                    </a:lnTo>
                    <a:lnTo>
                      <a:pt x="40" y="19"/>
                    </a:lnTo>
                    <a:lnTo>
                      <a:pt x="38" y="11"/>
                    </a:lnTo>
                    <a:lnTo>
                      <a:pt x="34" y="6"/>
                    </a:lnTo>
                    <a:lnTo>
                      <a:pt x="27" y="2"/>
                    </a:lnTo>
                    <a:lnTo>
                      <a:pt x="21" y="0"/>
                    </a:lnTo>
                    <a:lnTo>
                      <a:pt x="13" y="2"/>
                    </a:lnTo>
                    <a:lnTo>
                      <a:pt x="6" y="6"/>
                    </a:lnTo>
                    <a:lnTo>
                      <a:pt x="2" y="11"/>
                    </a:lnTo>
                    <a:lnTo>
                      <a:pt x="0" y="19"/>
                    </a:lnTo>
                    <a:lnTo>
                      <a:pt x="2" y="27"/>
                    </a:lnTo>
                    <a:lnTo>
                      <a:pt x="6" y="32"/>
                    </a:lnTo>
                    <a:lnTo>
                      <a:pt x="13" y="36"/>
                    </a:lnTo>
                    <a:lnTo>
                      <a:pt x="21"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1" name="Freeform 33"/>
              <p:cNvSpPr>
                <a:spLocks noEditPoints="1"/>
              </p:cNvSpPr>
              <p:nvPr/>
            </p:nvSpPr>
            <p:spPr bwMode="auto">
              <a:xfrm>
                <a:off x="2936" y="1370"/>
                <a:ext cx="31" cy="28"/>
              </a:xfrm>
              <a:custGeom>
                <a:avLst/>
                <a:gdLst/>
                <a:ahLst/>
                <a:cxnLst>
                  <a:cxn ang="0">
                    <a:pos x="25" y="38"/>
                  </a:cxn>
                  <a:cxn ang="0">
                    <a:pos x="25" y="46"/>
                  </a:cxn>
                  <a:cxn ang="0">
                    <a:pos x="25" y="38"/>
                  </a:cxn>
                  <a:cxn ang="0">
                    <a:pos x="35" y="34"/>
                  </a:cxn>
                  <a:cxn ang="0">
                    <a:pos x="33" y="44"/>
                  </a:cxn>
                  <a:cxn ang="0">
                    <a:pos x="25" y="38"/>
                  </a:cxn>
                  <a:cxn ang="0">
                    <a:pos x="38" y="29"/>
                  </a:cxn>
                  <a:cxn ang="0">
                    <a:pos x="48" y="23"/>
                  </a:cxn>
                  <a:cxn ang="0">
                    <a:pos x="40" y="38"/>
                  </a:cxn>
                  <a:cxn ang="0">
                    <a:pos x="40" y="23"/>
                  </a:cxn>
                  <a:cxn ang="0">
                    <a:pos x="48" y="23"/>
                  </a:cxn>
                  <a:cxn ang="0">
                    <a:pos x="40" y="23"/>
                  </a:cxn>
                  <a:cxn ang="0">
                    <a:pos x="40" y="23"/>
                  </a:cxn>
                  <a:cxn ang="0">
                    <a:pos x="48" y="23"/>
                  </a:cxn>
                  <a:cxn ang="0">
                    <a:pos x="40" y="23"/>
                  </a:cxn>
                  <a:cxn ang="0">
                    <a:pos x="35" y="11"/>
                  </a:cxn>
                  <a:cxn ang="0">
                    <a:pos x="46" y="13"/>
                  </a:cxn>
                  <a:cxn ang="0">
                    <a:pos x="40" y="23"/>
                  </a:cxn>
                  <a:cxn ang="0">
                    <a:pos x="31" y="10"/>
                  </a:cxn>
                  <a:cxn ang="0">
                    <a:pos x="25" y="0"/>
                  </a:cxn>
                  <a:cxn ang="0">
                    <a:pos x="40" y="6"/>
                  </a:cxn>
                  <a:cxn ang="0">
                    <a:pos x="25" y="8"/>
                  </a:cxn>
                  <a:cxn ang="0">
                    <a:pos x="25" y="0"/>
                  </a:cxn>
                  <a:cxn ang="0">
                    <a:pos x="25" y="8"/>
                  </a:cxn>
                  <a:cxn ang="0">
                    <a:pos x="23" y="8"/>
                  </a:cxn>
                  <a:cxn ang="0">
                    <a:pos x="25" y="0"/>
                  </a:cxn>
                  <a:cxn ang="0">
                    <a:pos x="23" y="8"/>
                  </a:cxn>
                  <a:cxn ang="0">
                    <a:pos x="13" y="11"/>
                  </a:cxn>
                  <a:cxn ang="0">
                    <a:pos x="15" y="2"/>
                  </a:cxn>
                  <a:cxn ang="0">
                    <a:pos x="23" y="8"/>
                  </a:cxn>
                  <a:cxn ang="0">
                    <a:pos x="10" y="17"/>
                  </a:cxn>
                  <a:cxn ang="0">
                    <a:pos x="0" y="23"/>
                  </a:cxn>
                  <a:cxn ang="0">
                    <a:pos x="8" y="6"/>
                  </a:cxn>
                  <a:cxn ang="0">
                    <a:pos x="10" y="23"/>
                  </a:cxn>
                  <a:cxn ang="0">
                    <a:pos x="0" y="23"/>
                  </a:cxn>
                  <a:cxn ang="0">
                    <a:pos x="10" y="23"/>
                  </a:cxn>
                  <a:cxn ang="0">
                    <a:pos x="10" y="23"/>
                  </a:cxn>
                  <a:cxn ang="0">
                    <a:pos x="0" y="23"/>
                  </a:cxn>
                  <a:cxn ang="0">
                    <a:pos x="10" y="23"/>
                  </a:cxn>
                  <a:cxn ang="0">
                    <a:pos x="13" y="34"/>
                  </a:cxn>
                  <a:cxn ang="0">
                    <a:pos x="2" y="33"/>
                  </a:cxn>
                  <a:cxn ang="0">
                    <a:pos x="10" y="23"/>
                  </a:cxn>
                  <a:cxn ang="0">
                    <a:pos x="17" y="36"/>
                  </a:cxn>
                  <a:cxn ang="0">
                    <a:pos x="23" y="46"/>
                  </a:cxn>
                  <a:cxn ang="0">
                    <a:pos x="8" y="38"/>
                  </a:cxn>
                  <a:cxn ang="0">
                    <a:pos x="23" y="38"/>
                  </a:cxn>
                  <a:cxn ang="0">
                    <a:pos x="25" y="46"/>
                  </a:cxn>
                  <a:cxn ang="0">
                    <a:pos x="23" y="38"/>
                  </a:cxn>
                </a:cxnLst>
                <a:rect l="0" t="0" r="r" b="b"/>
                <a:pathLst>
                  <a:path w="48" h="46">
                    <a:moveTo>
                      <a:pt x="25" y="38"/>
                    </a:moveTo>
                    <a:lnTo>
                      <a:pt x="25" y="38"/>
                    </a:lnTo>
                    <a:lnTo>
                      <a:pt x="25" y="46"/>
                    </a:lnTo>
                    <a:lnTo>
                      <a:pt x="25" y="46"/>
                    </a:lnTo>
                    <a:lnTo>
                      <a:pt x="25" y="38"/>
                    </a:lnTo>
                    <a:close/>
                    <a:moveTo>
                      <a:pt x="25" y="38"/>
                    </a:moveTo>
                    <a:lnTo>
                      <a:pt x="31" y="36"/>
                    </a:lnTo>
                    <a:lnTo>
                      <a:pt x="35" y="34"/>
                    </a:lnTo>
                    <a:lnTo>
                      <a:pt x="40" y="38"/>
                    </a:lnTo>
                    <a:lnTo>
                      <a:pt x="33" y="44"/>
                    </a:lnTo>
                    <a:lnTo>
                      <a:pt x="25" y="46"/>
                    </a:lnTo>
                    <a:lnTo>
                      <a:pt x="25" y="38"/>
                    </a:lnTo>
                    <a:close/>
                    <a:moveTo>
                      <a:pt x="35" y="34"/>
                    </a:moveTo>
                    <a:lnTo>
                      <a:pt x="38" y="29"/>
                    </a:lnTo>
                    <a:lnTo>
                      <a:pt x="40" y="23"/>
                    </a:lnTo>
                    <a:lnTo>
                      <a:pt x="48" y="23"/>
                    </a:lnTo>
                    <a:lnTo>
                      <a:pt x="46" y="33"/>
                    </a:lnTo>
                    <a:lnTo>
                      <a:pt x="40" y="38"/>
                    </a:lnTo>
                    <a:lnTo>
                      <a:pt x="35" y="34"/>
                    </a:lnTo>
                    <a:close/>
                    <a:moveTo>
                      <a:pt x="40" y="23"/>
                    </a:moveTo>
                    <a:lnTo>
                      <a:pt x="40" y="23"/>
                    </a:lnTo>
                    <a:lnTo>
                      <a:pt x="48" y="23"/>
                    </a:lnTo>
                    <a:lnTo>
                      <a:pt x="48" y="23"/>
                    </a:lnTo>
                    <a:lnTo>
                      <a:pt x="40" y="23"/>
                    </a:lnTo>
                    <a:close/>
                    <a:moveTo>
                      <a:pt x="40" y="23"/>
                    </a:moveTo>
                    <a:lnTo>
                      <a:pt x="40" y="23"/>
                    </a:lnTo>
                    <a:lnTo>
                      <a:pt x="48" y="23"/>
                    </a:lnTo>
                    <a:lnTo>
                      <a:pt x="48" y="23"/>
                    </a:lnTo>
                    <a:lnTo>
                      <a:pt x="40" y="23"/>
                    </a:lnTo>
                    <a:close/>
                    <a:moveTo>
                      <a:pt x="40" y="23"/>
                    </a:moveTo>
                    <a:lnTo>
                      <a:pt x="38" y="17"/>
                    </a:lnTo>
                    <a:lnTo>
                      <a:pt x="35" y="11"/>
                    </a:lnTo>
                    <a:lnTo>
                      <a:pt x="40" y="6"/>
                    </a:lnTo>
                    <a:lnTo>
                      <a:pt x="46" y="13"/>
                    </a:lnTo>
                    <a:lnTo>
                      <a:pt x="48" y="23"/>
                    </a:lnTo>
                    <a:lnTo>
                      <a:pt x="40" y="23"/>
                    </a:lnTo>
                    <a:close/>
                    <a:moveTo>
                      <a:pt x="35" y="11"/>
                    </a:moveTo>
                    <a:lnTo>
                      <a:pt x="31" y="10"/>
                    </a:lnTo>
                    <a:lnTo>
                      <a:pt x="25" y="8"/>
                    </a:lnTo>
                    <a:lnTo>
                      <a:pt x="25" y="0"/>
                    </a:lnTo>
                    <a:lnTo>
                      <a:pt x="33" y="2"/>
                    </a:lnTo>
                    <a:lnTo>
                      <a:pt x="40" y="6"/>
                    </a:lnTo>
                    <a:lnTo>
                      <a:pt x="35" y="11"/>
                    </a:lnTo>
                    <a:close/>
                    <a:moveTo>
                      <a:pt x="25" y="8"/>
                    </a:moveTo>
                    <a:lnTo>
                      <a:pt x="25" y="8"/>
                    </a:lnTo>
                    <a:lnTo>
                      <a:pt x="25" y="0"/>
                    </a:lnTo>
                    <a:lnTo>
                      <a:pt x="25" y="0"/>
                    </a:lnTo>
                    <a:lnTo>
                      <a:pt x="25" y="8"/>
                    </a:lnTo>
                    <a:close/>
                    <a:moveTo>
                      <a:pt x="25" y="8"/>
                    </a:moveTo>
                    <a:lnTo>
                      <a:pt x="23" y="8"/>
                    </a:lnTo>
                    <a:lnTo>
                      <a:pt x="23" y="0"/>
                    </a:lnTo>
                    <a:lnTo>
                      <a:pt x="25" y="0"/>
                    </a:lnTo>
                    <a:lnTo>
                      <a:pt x="25" y="8"/>
                    </a:lnTo>
                    <a:close/>
                    <a:moveTo>
                      <a:pt x="23" y="8"/>
                    </a:moveTo>
                    <a:lnTo>
                      <a:pt x="17" y="10"/>
                    </a:lnTo>
                    <a:lnTo>
                      <a:pt x="13" y="11"/>
                    </a:lnTo>
                    <a:lnTo>
                      <a:pt x="8" y="6"/>
                    </a:lnTo>
                    <a:lnTo>
                      <a:pt x="15" y="2"/>
                    </a:lnTo>
                    <a:lnTo>
                      <a:pt x="23" y="0"/>
                    </a:lnTo>
                    <a:lnTo>
                      <a:pt x="23" y="8"/>
                    </a:lnTo>
                    <a:close/>
                    <a:moveTo>
                      <a:pt x="13" y="11"/>
                    </a:moveTo>
                    <a:lnTo>
                      <a:pt x="10" y="17"/>
                    </a:lnTo>
                    <a:lnTo>
                      <a:pt x="10" y="23"/>
                    </a:lnTo>
                    <a:lnTo>
                      <a:pt x="0" y="23"/>
                    </a:lnTo>
                    <a:lnTo>
                      <a:pt x="2" y="13"/>
                    </a:lnTo>
                    <a:lnTo>
                      <a:pt x="8" y="6"/>
                    </a:lnTo>
                    <a:lnTo>
                      <a:pt x="13" y="11"/>
                    </a:lnTo>
                    <a:close/>
                    <a:moveTo>
                      <a:pt x="10" y="23"/>
                    </a:moveTo>
                    <a:lnTo>
                      <a:pt x="10" y="23"/>
                    </a:lnTo>
                    <a:lnTo>
                      <a:pt x="0" y="23"/>
                    </a:lnTo>
                    <a:lnTo>
                      <a:pt x="0" y="23"/>
                    </a:lnTo>
                    <a:lnTo>
                      <a:pt x="10" y="23"/>
                    </a:lnTo>
                    <a:close/>
                    <a:moveTo>
                      <a:pt x="10" y="23"/>
                    </a:moveTo>
                    <a:lnTo>
                      <a:pt x="10" y="23"/>
                    </a:lnTo>
                    <a:lnTo>
                      <a:pt x="0" y="23"/>
                    </a:lnTo>
                    <a:lnTo>
                      <a:pt x="0" y="23"/>
                    </a:lnTo>
                    <a:lnTo>
                      <a:pt x="10" y="23"/>
                    </a:lnTo>
                    <a:close/>
                    <a:moveTo>
                      <a:pt x="10" y="23"/>
                    </a:moveTo>
                    <a:lnTo>
                      <a:pt x="10" y="29"/>
                    </a:lnTo>
                    <a:lnTo>
                      <a:pt x="13" y="34"/>
                    </a:lnTo>
                    <a:lnTo>
                      <a:pt x="8" y="38"/>
                    </a:lnTo>
                    <a:lnTo>
                      <a:pt x="2" y="33"/>
                    </a:lnTo>
                    <a:lnTo>
                      <a:pt x="0" y="23"/>
                    </a:lnTo>
                    <a:lnTo>
                      <a:pt x="10" y="23"/>
                    </a:lnTo>
                    <a:close/>
                    <a:moveTo>
                      <a:pt x="13" y="34"/>
                    </a:moveTo>
                    <a:lnTo>
                      <a:pt x="17" y="36"/>
                    </a:lnTo>
                    <a:lnTo>
                      <a:pt x="23" y="38"/>
                    </a:lnTo>
                    <a:lnTo>
                      <a:pt x="23" y="46"/>
                    </a:lnTo>
                    <a:lnTo>
                      <a:pt x="15" y="44"/>
                    </a:lnTo>
                    <a:lnTo>
                      <a:pt x="8" y="38"/>
                    </a:lnTo>
                    <a:lnTo>
                      <a:pt x="13" y="34"/>
                    </a:lnTo>
                    <a:close/>
                    <a:moveTo>
                      <a:pt x="23" y="38"/>
                    </a:moveTo>
                    <a:lnTo>
                      <a:pt x="25" y="38"/>
                    </a:lnTo>
                    <a:lnTo>
                      <a:pt x="25"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2" name="Freeform 34"/>
              <p:cNvSpPr>
                <a:spLocks/>
              </p:cNvSpPr>
              <p:nvPr/>
            </p:nvSpPr>
            <p:spPr bwMode="auto">
              <a:xfrm>
                <a:off x="2928" y="1373"/>
                <a:ext cx="25" cy="23"/>
              </a:xfrm>
              <a:custGeom>
                <a:avLst/>
                <a:gdLst/>
                <a:ahLst/>
                <a:cxnLst>
                  <a:cxn ang="0">
                    <a:pos x="20" y="38"/>
                  </a:cxn>
                  <a:cxn ang="0">
                    <a:pos x="27" y="36"/>
                  </a:cxn>
                  <a:cxn ang="0">
                    <a:pos x="33" y="32"/>
                  </a:cxn>
                  <a:cxn ang="0">
                    <a:pos x="37" y="27"/>
                  </a:cxn>
                  <a:cxn ang="0">
                    <a:pos x="39" y="19"/>
                  </a:cxn>
                  <a:cxn ang="0">
                    <a:pos x="37" y="11"/>
                  </a:cxn>
                  <a:cxn ang="0">
                    <a:pos x="33" y="6"/>
                  </a:cxn>
                  <a:cxn ang="0">
                    <a:pos x="27" y="2"/>
                  </a:cxn>
                  <a:cxn ang="0">
                    <a:pos x="20" y="0"/>
                  </a:cxn>
                  <a:cxn ang="0">
                    <a:pos x="12" y="2"/>
                  </a:cxn>
                  <a:cxn ang="0">
                    <a:pos x="6" y="6"/>
                  </a:cxn>
                  <a:cxn ang="0">
                    <a:pos x="2" y="11"/>
                  </a:cxn>
                  <a:cxn ang="0">
                    <a:pos x="0" y="19"/>
                  </a:cxn>
                  <a:cxn ang="0">
                    <a:pos x="2" y="27"/>
                  </a:cxn>
                  <a:cxn ang="0">
                    <a:pos x="6" y="32"/>
                  </a:cxn>
                  <a:cxn ang="0">
                    <a:pos x="12" y="36"/>
                  </a:cxn>
                  <a:cxn ang="0">
                    <a:pos x="20" y="38"/>
                  </a:cxn>
                </a:cxnLst>
                <a:rect l="0" t="0" r="r" b="b"/>
                <a:pathLst>
                  <a:path w="39" h="38">
                    <a:moveTo>
                      <a:pt x="20" y="38"/>
                    </a:moveTo>
                    <a:lnTo>
                      <a:pt x="27" y="36"/>
                    </a:lnTo>
                    <a:lnTo>
                      <a:pt x="33" y="32"/>
                    </a:lnTo>
                    <a:lnTo>
                      <a:pt x="37" y="27"/>
                    </a:lnTo>
                    <a:lnTo>
                      <a:pt x="39" y="19"/>
                    </a:lnTo>
                    <a:lnTo>
                      <a:pt x="37" y="11"/>
                    </a:lnTo>
                    <a:lnTo>
                      <a:pt x="33" y="6"/>
                    </a:lnTo>
                    <a:lnTo>
                      <a:pt x="27" y="2"/>
                    </a:lnTo>
                    <a:lnTo>
                      <a:pt x="20" y="0"/>
                    </a:lnTo>
                    <a:lnTo>
                      <a:pt x="12" y="2"/>
                    </a:lnTo>
                    <a:lnTo>
                      <a:pt x="6" y="6"/>
                    </a:lnTo>
                    <a:lnTo>
                      <a:pt x="2" y="11"/>
                    </a:lnTo>
                    <a:lnTo>
                      <a:pt x="0" y="19"/>
                    </a:lnTo>
                    <a:lnTo>
                      <a:pt x="2" y="27"/>
                    </a:lnTo>
                    <a:lnTo>
                      <a:pt x="6" y="32"/>
                    </a:lnTo>
                    <a:lnTo>
                      <a:pt x="12" y="36"/>
                    </a:lnTo>
                    <a:lnTo>
                      <a:pt x="20"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3" name="Freeform 35"/>
              <p:cNvSpPr>
                <a:spLocks noEditPoints="1"/>
              </p:cNvSpPr>
              <p:nvPr/>
            </p:nvSpPr>
            <p:spPr bwMode="auto">
              <a:xfrm>
                <a:off x="2927" y="1370"/>
                <a:ext cx="32" cy="28"/>
              </a:xfrm>
              <a:custGeom>
                <a:avLst/>
                <a:gdLst/>
                <a:ahLst/>
                <a:cxnLst>
                  <a:cxn ang="0">
                    <a:pos x="23" y="38"/>
                  </a:cxn>
                  <a:cxn ang="0">
                    <a:pos x="23" y="46"/>
                  </a:cxn>
                  <a:cxn ang="0">
                    <a:pos x="23" y="38"/>
                  </a:cxn>
                  <a:cxn ang="0">
                    <a:pos x="32" y="34"/>
                  </a:cxn>
                  <a:cxn ang="0">
                    <a:pos x="32" y="44"/>
                  </a:cxn>
                  <a:cxn ang="0">
                    <a:pos x="23" y="38"/>
                  </a:cxn>
                  <a:cxn ang="0">
                    <a:pos x="36" y="29"/>
                  </a:cxn>
                  <a:cxn ang="0">
                    <a:pos x="46" y="23"/>
                  </a:cxn>
                  <a:cxn ang="0">
                    <a:pos x="38" y="38"/>
                  </a:cxn>
                  <a:cxn ang="0">
                    <a:pos x="38" y="23"/>
                  </a:cxn>
                  <a:cxn ang="0">
                    <a:pos x="46" y="23"/>
                  </a:cxn>
                  <a:cxn ang="0">
                    <a:pos x="38" y="23"/>
                  </a:cxn>
                  <a:cxn ang="0">
                    <a:pos x="38" y="23"/>
                  </a:cxn>
                  <a:cxn ang="0">
                    <a:pos x="46" y="23"/>
                  </a:cxn>
                  <a:cxn ang="0">
                    <a:pos x="38" y="23"/>
                  </a:cxn>
                  <a:cxn ang="0">
                    <a:pos x="32" y="11"/>
                  </a:cxn>
                  <a:cxn ang="0">
                    <a:pos x="44" y="13"/>
                  </a:cxn>
                  <a:cxn ang="0">
                    <a:pos x="38" y="23"/>
                  </a:cxn>
                  <a:cxn ang="0">
                    <a:pos x="28" y="10"/>
                  </a:cxn>
                  <a:cxn ang="0">
                    <a:pos x="23" y="0"/>
                  </a:cxn>
                  <a:cxn ang="0">
                    <a:pos x="38" y="6"/>
                  </a:cxn>
                  <a:cxn ang="0">
                    <a:pos x="23" y="8"/>
                  </a:cxn>
                  <a:cxn ang="0">
                    <a:pos x="23" y="0"/>
                  </a:cxn>
                  <a:cxn ang="0">
                    <a:pos x="23" y="8"/>
                  </a:cxn>
                  <a:cxn ang="0">
                    <a:pos x="23" y="8"/>
                  </a:cxn>
                  <a:cxn ang="0">
                    <a:pos x="23" y="0"/>
                  </a:cxn>
                  <a:cxn ang="0">
                    <a:pos x="23" y="8"/>
                  </a:cxn>
                  <a:cxn ang="0">
                    <a:pos x="11" y="11"/>
                  </a:cxn>
                  <a:cxn ang="0">
                    <a:pos x="13" y="2"/>
                  </a:cxn>
                  <a:cxn ang="0">
                    <a:pos x="23" y="8"/>
                  </a:cxn>
                  <a:cxn ang="0">
                    <a:pos x="7" y="17"/>
                  </a:cxn>
                  <a:cxn ang="0">
                    <a:pos x="0" y="23"/>
                  </a:cxn>
                  <a:cxn ang="0">
                    <a:pos x="5" y="6"/>
                  </a:cxn>
                  <a:cxn ang="0">
                    <a:pos x="7" y="23"/>
                  </a:cxn>
                  <a:cxn ang="0">
                    <a:pos x="0" y="23"/>
                  </a:cxn>
                  <a:cxn ang="0">
                    <a:pos x="7" y="23"/>
                  </a:cxn>
                  <a:cxn ang="0">
                    <a:pos x="7" y="23"/>
                  </a:cxn>
                  <a:cxn ang="0">
                    <a:pos x="0" y="23"/>
                  </a:cxn>
                  <a:cxn ang="0">
                    <a:pos x="7" y="23"/>
                  </a:cxn>
                  <a:cxn ang="0">
                    <a:pos x="11" y="34"/>
                  </a:cxn>
                  <a:cxn ang="0">
                    <a:pos x="2" y="33"/>
                  </a:cxn>
                  <a:cxn ang="0">
                    <a:pos x="7" y="23"/>
                  </a:cxn>
                  <a:cxn ang="0">
                    <a:pos x="17" y="36"/>
                  </a:cxn>
                  <a:cxn ang="0">
                    <a:pos x="23" y="46"/>
                  </a:cxn>
                  <a:cxn ang="0">
                    <a:pos x="5"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8" y="36"/>
                    </a:lnTo>
                    <a:lnTo>
                      <a:pt x="32" y="34"/>
                    </a:lnTo>
                    <a:lnTo>
                      <a:pt x="38" y="38"/>
                    </a:lnTo>
                    <a:lnTo>
                      <a:pt x="32" y="44"/>
                    </a:lnTo>
                    <a:lnTo>
                      <a:pt x="23" y="46"/>
                    </a:lnTo>
                    <a:lnTo>
                      <a:pt x="23" y="38"/>
                    </a:lnTo>
                    <a:close/>
                    <a:moveTo>
                      <a:pt x="32" y="34"/>
                    </a:moveTo>
                    <a:lnTo>
                      <a:pt x="36" y="29"/>
                    </a:lnTo>
                    <a:lnTo>
                      <a:pt x="38" y="23"/>
                    </a:lnTo>
                    <a:lnTo>
                      <a:pt x="46" y="23"/>
                    </a:lnTo>
                    <a:lnTo>
                      <a:pt x="44" y="33"/>
                    </a:lnTo>
                    <a:lnTo>
                      <a:pt x="38" y="38"/>
                    </a:lnTo>
                    <a:lnTo>
                      <a:pt x="32"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2" y="11"/>
                    </a:lnTo>
                    <a:lnTo>
                      <a:pt x="38" y="6"/>
                    </a:lnTo>
                    <a:lnTo>
                      <a:pt x="44" y="13"/>
                    </a:lnTo>
                    <a:lnTo>
                      <a:pt x="46" y="23"/>
                    </a:lnTo>
                    <a:lnTo>
                      <a:pt x="38" y="23"/>
                    </a:lnTo>
                    <a:close/>
                    <a:moveTo>
                      <a:pt x="32" y="11"/>
                    </a:moveTo>
                    <a:lnTo>
                      <a:pt x="28" y="10"/>
                    </a:lnTo>
                    <a:lnTo>
                      <a:pt x="23" y="8"/>
                    </a:lnTo>
                    <a:lnTo>
                      <a:pt x="23" y="0"/>
                    </a:lnTo>
                    <a:lnTo>
                      <a:pt x="32" y="2"/>
                    </a:lnTo>
                    <a:lnTo>
                      <a:pt x="38" y="6"/>
                    </a:lnTo>
                    <a:lnTo>
                      <a:pt x="32"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1" y="11"/>
                    </a:lnTo>
                    <a:lnTo>
                      <a:pt x="5" y="6"/>
                    </a:lnTo>
                    <a:lnTo>
                      <a:pt x="13" y="2"/>
                    </a:lnTo>
                    <a:lnTo>
                      <a:pt x="23" y="0"/>
                    </a:lnTo>
                    <a:lnTo>
                      <a:pt x="23" y="8"/>
                    </a:lnTo>
                    <a:close/>
                    <a:moveTo>
                      <a:pt x="11" y="11"/>
                    </a:moveTo>
                    <a:lnTo>
                      <a:pt x="7" y="17"/>
                    </a:lnTo>
                    <a:lnTo>
                      <a:pt x="7" y="23"/>
                    </a:lnTo>
                    <a:lnTo>
                      <a:pt x="0" y="23"/>
                    </a:lnTo>
                    <a:lnTo>
                      <a:pt x="2" y="13"/>
                    </a:lnTo>
                    <a:lnTo>
                      <a:pt x="5" y="6"/>
                    </a:lnTo>
                    <a:lnTo>
                      <a:pt x="11" y="11"/>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7" y="29"/>
                    </a:lnTo>
                    <a:lnTo>
                      <a:pt x="11" y="34"/>
                    </a:lnTo>
                    <a:lnTo>
                      <a:pt x="5" y="38"/>
                    </a:lnTo>
                    <a:lnTo>
                      <a:pt x="2" y="33"/>
                    </a:lnTo>
                    <a:lnTo>
                      <a:pt x="0" y="23"/>
                    </a:lnTo>
                    <a:lnTo>
                      <a:pt x="7" y="23"/>
                    </a:lnTo>
                    <a:close/>
                    <a:moveTo>
                      <a:pt x="11" y="34"/>
                    </a:moveTo>
                    <a:lnTo>
                      <a:pt x="17" y="36"/>
                    </a:lnTo>
                    <a:lnTo>
                      <a:pt x="23" y="38"/>
                    </a:lnTo>
                    <a:lnTo>
                      <a:pt x="23" y="46"/>
                    </a:lnTo>
                    <a:lnTo>
                      <a:pt x="13" y="44"/>
                    </a:lnTo>
                    <a:lnTo>
                      <a:pt x="5" y="38"/>
                    </a:lnTo>
                    <a:lnTo>
                      <a:pt x="11"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4" name="Freeform 36"/>
              <p:cNvSpPr>
                <a:spLocks/>
              </p:cNvSpPr>
              <p:nvPr/>
            </p:nvSpPr>
            <p:spPr bwMode="auto">
              <a:xfrm>
                <a:off x="2878" y="1373"/>
                <a:ext cx="25" cy="23"/>
              </a:xfrm>
              <a:custGeom>
                <a:avLst/>
                <a:gdLst/>
                <a:ahLst/>
                <a:cxnLst>
                  <a:cxn ang="0">
                    <a:pos x="19" y="38"/>
                  </a:cxn>
                  <a:cxn ang="0">
                    <a:pos x="27" y="36"/>
                  </a:cxn>
                  <a:cxn ang="0">
                    <a:pos x="32" y="32"/>
                  </a:cxn>
                  <a:cxn ang="0">
                    <a:pos x="36" y="27"/>
                  </a:cxn>
                  <a:cxn ang="0">
                    <a:pos x="38" y="19"/>
                  </a:cxn>
                  <a:cxn ang="0">
                    <a:pos x="36" y="11"/>
                  </a:cxn>
                  <a:cxn ang="0">
                    <a:pos x="32" y="6"/>
                  </a:cxn>
                  <a:cxn ang="0">
                    <a:pos x="27" y="2"/>
                  </a:cxn>
                  <a:cxn ang="0">
                    <a:pos x="19" y="0"/>
                  </a:cxn>
                  <a:cxn ang="0">
                    <a:pos x="11" y="2"/>
                  </a:cxn>
                  <a:cxn ang="0">
                    <a:pos x="5" y="6"/>
                  </a:cxn>
                  <a:cxn ang="0">
                    <a:pos x="2" y="11"/>
                  </a:cxn>
                  <a:cxn ang="0">
                    <a:pos x="0" y="19"/>
                  </a:cxn>
                  <a:cxn ang="0">
                    <a:pos x="2" y="27"/>
                  </a:cxn>
                  <a:cxn ang="0">
                    <a:pos x="5" y="32"/>
                  </a:cxn>
                  <a:cxn ang="0">
                    <a:pos x="11" y="36"/>
                  </a:cxn>
                  <a:cxn ang="0">
                    <a:pos x="19" y="38"/>
                  </a:cxn>
                </a:cxnLst>
                <a:rect l="0" t="0" r="r" b="b"/>
                <a:pathLst>
                  <a:path w="38" h="38">
                    <a:moveTo>
                      <a:pt x="19" y="38"/>
                    </a:moveTo>
                    <a:lnTo>
                      <a:pt x="27" y="36"/>
                    </a:lnTo>
                    <a:lnTo>
                      <a:pt x="32" y="32"/>
                    </a:lnTo>
                    <a:lnTo>
                      <a:pt x="36" y="27"/>
                    </a:lnTo>
                    <a:lnTo>
                      <a:pt x="38" y="19"/>
                    </a:lnTo>
                    <a:lnTo>
                      <a:pt x="36" y="11"/>
                    </a:lnTo>
                    <a:lnTo>
                      <a:pt x="32" y="6"/>
                    </a:lnTo>
                    <a:lnTo>
                      <a:pt x="27" y="2"/>
                    </a:lnTo>
                    <a:lnTo>
                      <a:pt x="19" y="0"/>
                    </a:lnTo>
                    <a:lnTo>
                      <a:pt x="11" y="2"/>
                    </a:lnTo>
                    <a:lnTo>
                      <a:pt x="5" y="6"/>
                    </a:lnTo>
                    <a:lnTo>
                      <a:pt x="2" y="11"/>
                    </a:lnTo>
                    <a:lnTo>
                      <a:pt x="0" y="19"/>
                    </a:lnTo>
                    <a:lnTo>
                      <a:pt x="2" y="27"/>
                    </a:lnTo>
                    <a:lnTo>
                      <a:pt x="5"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5" name="Freeform 37"/>
              <p:cNvSpPr>
                <a:spLocks noEditPoints="1"/>
              </p:cNvSpPr>
              <p:nvPr/>
            </p:nvSpPr>
            <p:spPr bwMode="auto">
              <a:xfrm>
                <a:off x="2876" y="1370"/>
                <a:ext cx="32" cy="28"/>
              </a:xfrm>
              <a:custGeom>
                <a:avLst/>
                <a:gdLst/>
                <a:ahLst/>
                <a:cxnLst>
                  <a:cxn ang="0">
                    <a:pos x="23" y="38"/>
                  </a:cxn>
                  <a:cxn ang="0">
                    <a:pos x="23" y="46"/>
                  </a:cxn>
                  <a:cxn ang="0">
                    <a:pos x="23" y="38"/>
                  </a:cxn>
                  <a:cxn ang="0">
                    <a:pos x="34" y="34"/>
                  </a:cxn>
                  <a:cxn ang="0">
                    <a:pos x="32" y="44"/>
                  </a:cxn>
                  <a:cxn ang="0">
                    <a:pos x="23" y="38"/>
                  </a:cxn>
                  <a:cxn ang="0">
                    <a:pos x="36" y="29"/>
                  </a:cxn>
                  <a:cxn ang="0">
                    <a:pos x="46" y="23"/>
                  </a:cxn>
                  <a:cxn ang="0">
                    <a:pos x="40" y="38"/>
                  </a:cxn>
                  <a:cxn ang="0">
                    <a:pos x="38" y="23"/>
                  </a:cxn>
                  <a:cxn ang="0">
                    <a:pos x="46" y="23"/>
                  </a:cxn>
                  <a:cxn ang="0">
                    <a:pos x="38" y="23"/>
                  </a:cxn>
                  <a:cxn ang="0">
                    <a:pos x="38" y="23"/>
                  </a:cxn>
                  <a:cxn ang="0">
                    <a:pos x="46" y="23"/>
                  </a:cxn>
                  <a:cxn ang="0">
                    <a:pos x="38" y="23"/>
                  </a:cxn>
                  <a:cxn ang="0">
                    <a:pos x="34" y="11"/>
                  </a:cxn>
                  <a:cxn ang="0">
                    <a:pos x="44" y="13"/>
                  </a:cxn>
                  <a:cxn ang="0">
                    <a:pos x="38" y="23"/>
                  </a:cxn>
                  <a:cxn ang="0">
                    <a:pos x="29" y="10"/>
                  </a:cxn>
                  <a:cxn ang="0">
                    <a:pos x="23" y="0"/>
                  </a:cxn>
                  <a:cxn ang="0">
                    <a:pos x="38" y="6"/>
                  </a:cxn>
                  <a:cxn ang="0">
                    <a:pos x="23" y="8"/>
                  </a:cxn>
                  <a:cxn ang="0">
                    <a:pos x="23" y="0"/>
                  </a:cxn>
                  <a:cxn ang="0">
                    <a:pos x="23" y="8"/>
                  </a:cxn>
                  <a:cxn ang="0">
                    <a:pos x="23" y="8"/>
                  </a:cxn>
                  <a:cxn ang="0">
                    <a:pos x="23" y="0"/>
                  </a:cxn>
                  <a:cxn ang="0">
                    <a:pos x="23" y="8"/>
                  </a:cxn>
                  <a:cxn ang="0">
                    <a:pos x="11" y="11"/>
                  </a:cxn>
                  <a:cxn ang="0">
                    <a:pos x="13" y="2"/>
                  </a:cxn>
                  <a:cxn ang="0">
                    <a:pos x="23" y="8"/>
                  </a:cxn>
                  <a:cxn ang="0">
                    <a:pos x="9" y="17"/>
                  </a:cxn>
                  <a:cxn ang="0">
                    <a:pos x="0" y="23"/>
                  </a:cxn>
                  <a:cxn ang="0">
                    <a:pos x="6" y="6"/>
                  </a:cxn>
                  <a:cxn ang="0">
                    <a:pos x="8" y="23"/>
                  </a:cxn>
                  <a:cxn ang="0">
                    <a:pos x="0" y="23"/>
                  </a:cxn>
                  <a:cxn ang="0">
                    <a:pos x="8" y="23"/>
                  </a:cxn>
                  <a:cxn ang="0">
                    <a:pos x="8" y="23"/>
                  </a:cxn>
                  <a:cxn ang="0">
                    <a:pos x="0" y="23"/>
                  </a:cxn>
                  <a:cxn ang="0">
                    <a:pos x="8" y="23"/>
                  </a:cxn>
                  <a:cxn ang="0">
                    <a:pos x="11" y="34"/>
                  </a:cxn>
                  <a:cxn ang="0">
                    <a:pos x="2" y="33"/>
                  </a:cxn>
                  <a:cxn ang="0">
                    <a:pos x="8" y="23"/>
                  </a:cxn>
                  <a:cxn ang="0">
                    <a:pos x="17" y="36"/>
                  </a:cxn>
                  <a:cxn ang="0">
                    <a:pos x="23" y="46"/>
                  </a:cxn>
                  <a:cxn ang="0">
                    <a:pos x="6"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4" y="34"/>
                    </a:lnTo>
                    <a:lnTo>
                      <a:pt x="40" y="38"/>
                    </a:lnTo>
                    <a:lnTo>
                      <a:pt x="32" y="44"/>
                    </a:lnTo>
                    <a:lnTo>
                      <a:pt x="23" y="46"/>
                    </a:lnTo>
                    <a:lnTo>
                      <a:pt x="23" y="38"/>
                    </a:lnTo>
                    <a:close/>
                    <a:moveTo>
                      <a:pt x="34" y="34"/>
                    </a:moveTo>
                    <a:lnTo>
                      <a:pt x="36" y="29"/>
                    </a:lnTo>
                    <a:lnTo>
                      <a:pt x="38" y="23"/>
                    </a:lnTo>
                    <a:lnTo>
                      <a:pt x="46" y="23"/>
                    </a:lnTo>
                    <a:lnTo>
                      <a:pt x="44" y="33"/>
                    </a:lnTo>
                    <a:lnTo>
                      <a:pt x="40" y="38"/>
                    </a:lnTo>
                    <a:lnTo>
                      <a:pt x="34"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4" y="11"/>
                    </a:lnTo>
                    <a:lnTo>
                      <a:pt x="38" y="6"/>
                    </a:lnTo>
                    <a:lnTo>
                      <a:pt x="44" y="13"/>
                    </a:lnTo>
                    <a:lnTo>
                      <a:pt x="46" y="23"/>
                    </a:lnTo>
                    <a:lnTo>
                      <a:pt x="38" y="23"/>
                    </a:lnTo>
                    <a:close/>
                    <a:moveTo>
                      <a:pt x="34" y="11"/>
                    </a:moveTo>
                    <a:lnTo>
                      <a:pt x="29" y="10"/>
                    </a:lnTo>
                    <a:lnTo>
                      <a:pt x="23" y="8"/>
                    </a:lnTo>
                    <a:lnTo>
                      <a:pt x="23" y="0"/>
                    </a:lnTo>
                    <a:lnTo>
                      <a:pt x="32" y="2"/>
                    </a:lnTo>
                    <a:lnTo>
                      <a:pt x="38" y="6"/>
                    </a:lnTo>
                    <a:lnTo>
                      <a:pt x="34"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1" y="11"/>
                    </a:lnTo>
                    <a:lnTo>
                      <a:pt x="6" y="6"/>
                    </a:lnTo>
                    <a:lnTo>
                      <a:pt x="13" y="2"/>
                    </a:lnTo>
                    <a:lnTo>
                      <a:pt x="23" y="0"/>
                    </a:lnTo>
                    <a:lnTo>
                      <a:pt x="23" y="8"/>
                    </a:lnTo>
                    <a:close/>
                    <a:moveTo>
                      <a:pt x="11" y="11"/>
                    </a:moveTo>
                    <a:lnTo>
                      <a:pt x="9" y="17"/>
                    </a:lnTo>
                    <a:lnTo>
                      <a:pt x="8" y="23"/>
                    </a:lnTo>
                    <a:lnTo>
                      <a:pt x="0" y="23"/>
                    </a:lnTo>
                    <a:lnTo>
                      <a:pt x="2" y="13"/>
                    </a:lnTo>
                    <a:lnTo>
                      <a:pt x="6" y="6"/>
                    </a:lnTo>
                    <a:lnTo>
                      <a:pt x="11"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9" y="29"/>
                    </a:lnTo>
                    <a:lnTo>
                      <a:pt x="11" y="34"/>
                    </a:lnTo>
                    <a:lnTo>
                      <a:pt x="6" y="38"/>
                    </a:lnTo>
                    <a:lnTo>
                      <a:pt x="2" y="33"/>
                    </a:lnTo>
                    <a:lnTo>
                      <a:pt x="0" y="23"/>
                    </a:lnTo>
                    <a:lnTo>
                      <a:pt x="8" y="23"/>
                    </a:lnTo>
                    <a:close/>
                    <a:moveTo>
                      <a:pt x="11" y="34"/>
                    </a:moveTo>
                    <a:lnTo>
                      <a:pt x="17" y="36"/>
                    </a:lnTo>
                    <a:lnTo>
                      <a:pt x="23" y="38"/>
                    </a:lnTo>
                    <a:lnTo>
                      <a:pt x="23" y="46"/>
                    </a:lnTo>
                    <a:lnTo>
                      <a:pt x="13" y="44"/>
                    </a:lnTo>
                    <a:lnTo>
                      <a:pt x="6" y="38"/>
                    </a:lnTo>
                    <a:lnTo>
                      <a:pt x="11"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6" name="Freeform 38"/>
              <p:cNvSpPr>
                <a:spLocks/>
              </p:cNvSpPr>
              <p:nvPr/>
            </p:nvSpPr>
            <p:spPr bwMode="auto">
              <a:xfrm>
                <a:off x="2867" y="1373"/>
                <a:ext cx="25" cy="23"/>
              </a:xfrm>
              <a:custGeom>
                <a:avLst/>
                <a:gdLst/>
                <a:ahLst/>
                <a:cxnLst>
                  <a:cxn ang="0">
                    <a:pos x="20" y="38"/>
                  </a:cxn>
                  <a:cxn ang="0">
                    <a:pos x="27" y="36"/>
                  </a:cxn>
                  <a:cxn ang="0">
                    <a:pos x="33" y="32"/>
                  </a:cxn>
                  <a:cxn ang="0">
                    <a:pos x="37" y="27"/>
                  </a:cxn>
                  <a:cxn ang="0">
                    <a:pos x="39" y="19"/>
                  </a:cxn>
                  <a:cxn ang="0">
                    <a:pos x="37" y="11"/>
                  </a:cxn>
                  <a:cxn ang="0">
                    <a:pos x="33" y="6"/>
                  </a:cxn>
                  <a:cxn ang="0">
                    <a:pos x="27" y="2"/>
                  </a:cxn>
                  <a:cxn ang="0">
                    <a:pos x="20" y="0"/>
                  </a:cxn>
                  <a:cxn ang="0">
                    <a:pos x="12" y="2"/>
                  </a:cxn>
                  <a:cxn ang="0">
                    <a:pos x="6" y="6"/>
                  </a:cxn>
                  <a:cxn ang="0">
                    <a:pos x="2" y="11"/>
                  </a:cxn>
                  <a:cxn ang="0">
                    <a:pos x="0" y="19"/>
                  </a:cxn>
                  <a:cxn ang="0">
                    <a:pos x="2" y="27"/>
                  </a:cxn>
                  <a:cxn ang="0">
                    <a:pos x="6" y="32"/>
                  </a:cxn>
                  <a:cxn ang="0">
                    <a:pos x="12" y="36"/>
                  </a:cxn>
                  <a:cxn ang="0">
                    <a:pos x="20" y="38"/>
                  </a:cxn>
                </a:cxnLst>
                <a:rect l="0" t="0" r="r" b="b"/>
                <a:pathLst>
                  <a:path w="39" h="38">
                    <a:moveTo>
                      <a:pt x="20" y="38"/>
                    </a:moveTo>
                    <a:lnTo>
                      <a:pt x="27" y="36"/>
                    </a:lnTo>
                    <a:lnTo>
                      <a:pt x="33" y="32"/>
                    </a:lnTo>
                    <a:lnTo>
                      <a:pt x="37" y="27"/>
                    </a:lnTo>
                    <a:lnTo>
                      <a:pt x="39" y="19"/>
                    </a:lnTo>
                    <a:lnTo>
                      <a:pt x="37" y="11"/>
                    </a:lnTo>
                    <a:lnTo>
                      <a:pt x="33" y="6"/>
                    </a:lnTo>
                    <a:lnTo>
                      <a:pt x="27" y="2"/>
                    </a:lnTo>
                    <a:lnTo>
                      <a:pt x="20" y="0"/>
                    </a:lnTo>
                    <a:lnTo>
                      <a:pt x="12" y="2"/>
                    </a:lnTo>
                    <a:lnTo>
                      <a:pt x="6" y="6"/>
                    </a:lnTo>
                    <a:lnTo>
                      <a:pt x="2" y="11"/>
                    </a:lnTo>
                    <a:lnTo>
                      <a:pt x="0" y="19"/>
                    </a:lnTo>
                    <a:lnTo>
                      <a:pt x="2" y="27"/>
                    </a:lnTo>
                    <a:lnTo>
                      <a:pt x="6" y="32"/>
                    </a:lnTo>
                    <a:lnTo>
                      <a:pt x="12" y="36"/>
                    </a:lnTo>
                    <a:lnTo>
                      <a:pt x="20"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7" name="Freeform 39"/>
              <p:cNvSpPr>
                <a:spLocks noEditPoints="1"/>
              </p:cNvSpPr>
              <p:nvPr/>
            </p:nvSpPr>
            <p:spPr bwMode="auto">
              <a:xfrm>
                <a:off x="2865" y="1370"/>
                <a:ext cx="30" cy="28"/>
              </a:xfrm>
              <a:custGeom>
                <a:avLst/>
                <a:gdLst/>
                <a:ahLst/>
                <a:cxnLst>
                  <a:cxn ang="0">
                    <a:pos x="23" y="38"/>
                  </a:cxn>
                  <a:cxn ang="0">
                    <a:pos x="23" y="46"/>
                  </a:cxn>
                  <a:cxn ang="0">
                    <a:pos x="23" y="38"/>
                  </a:cxn>
                  <a:cxn ang="0">
                    <a:pos x="34" y="34"/>
                  </a:cxn>
                  <a:cxn ang="0">
                    <a:pos x="32" y="44"/>
                  </a:cxn>
                  <a:cxn ang="0">
                    <a:pos x="23" y="38"/>
                  </a:cxn>
                  <a:cxn ang="0">
                    <a:pos x="38" y="29"/>
                  </a:cxn>
                  <a:cxn ang="0">
                    <a:pos x="46" y="23"/>
                  </a:cxn>
                  <a:cxn ang="0">
                    <a:pos x="40" y="38"/>
                  </a:cxn>
                  <a:cxn ang="0">
                    <a:pos x="38" y="23"/>
                  </a:cxn>
                  <a:cxn ang="0">
                    <a:pos x="46" y="23"/>
                  </a:cxn>
                  <a:cxn ang="0">
                    <a:pos x="38" y="23"/>
                  </a:cxn>
                  <a:cxn ang="0">
                    <a:pos x="38" y="23"/>
                  </a:cxn>
                  <a:cxn ang="0">
                    <a:pos x="46" y="23"/>
                  </a:cxn>
                  <a:cxn ang="0">
                    <a:pos x="38" y="23"/>
                  </a:cxn>
                  <a:cxn ang="0">
                    <a:pos x="34" y="11"/>
                  </a:cxn>
                  <a:cxn ang="0">
                    <a:pos x="44" y="13"/>
                  </a:cxn>
                  <a:cxn ang="0">
                    <a:pos x="38" y="23"/>
                  </a:cxn>
                  <a:cxn ang="0">
                    <a:pos x="28" y="10"/>
                  </a:cxn>
                  <a:cxn ang="0">
                    <a:pos x="23" y="0"/>
                  </a:cxn>
                  <a:cxn ang="0">
                    <a:pos x="40" y="6"/>
                  </a:cxn>
                  <a:cxn ang="0">
                    <a:pos x="23" y="8"/>
                  </a:cxn>
                  <a:cxn ang="0">
                    <a:pos x="23" y="0"/>
                  </a:cxn>
                  <a:cxn ang="0">
                    <a:pos x="23" y="8"/>
                  </a:cxn>
                  <a:cxn ang="0">
                    <a:pos x="23" y="8"/>
                  </a:cxn>
                  <a:cxn ang="0">
                    <a:pos x="23" y="0"/>
                  </a:cxn>
                  <a:cxn ang="0">
                    <a:pos x="23" y="8"/>
                  </a:cxn>
                  <a:cxn ang="0">
                    <a:pos x="13" y="11"/>
                  </a:cxn>
                  <a:cxn ang="0">
                    <a:pos x="13" y="2"/>
                  </a:cxn>
                  <a:cxn ang="0">
                    <a:pos x="23" y="8"/>
                  </a:cxn>
                  <a:cxn ang="0">
                    <a:pos x="9" y="17"/>
                  </a:cxn>
                  <a:cxn ang="0">
                    <a:pos x="0" y="23"/>
                  </a:cxn>
                  <a:cxn ang="0">
                    <a:pos x="7" y="6"/>
                  </a:cxn>
                  <a:cxn ang="0">
                    <a:pos x="7" y="23"/>
                  </a:cxn>
                  <a:cxn ang="0">
                    <a:pos x="0" y="23"/>
                  </a:cxn>
                  <a:cxn ang="0">
                    <a:pos x="7" y="23"/>
                  </a:cxn>
                  <a:cxn ang="0">
                    <a:pos x="7" y="23"/>
                  </a:cxn>
                  <a:cxn ang="0">
                    <a:pos x="0" y="23"/>
                  </a:cxn>
                  <a:cxn ang="0">
                    <a:pos x="7" y="23"/>
                  </a:cxn>
                  <a:cxn ang="0">
                    <a:pos x="13" y="34"/>
                  </a:cxn>
                  <a:cxn ang="0">
                    <a:pos x="1" y="33"/>
                  </a:cxn>
                  <a:cxn ang="0">
                    <a:pos x="7" y="23"/>
                  </a:cxn>
                  <a:cxn ang="0">
                    <a:pos x="17" y="36"/>
                  </a:cxn>
                  <a:cxn ang="0">
                    <a:pos x="23" y="46"/>
                  </a:cxn>
                  <a:cxn ang="0">
                    <a:pos x="7"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8" y="36"/>
                    </a:lnTo>
                    <a:lnTo>
                      <a:pt x="34" y="34"/>
                    </a:lnTo>
                    <a:lnTo>
                      <a:pt x="40" y="38"/>
                    </a:lnTo>
                    <a:lnTo>
                      <a:pt x="32" y="44"/>
                    </a:lnTo>
                    <a:lnTo>
                      <a:pt x="23" y="46"/>
                    </a:lnTo>
                    <a:lnTo>
                      <a:pt x="23" y="38"/>
                    </a:lnTo>
                    <a:close/>
                    <a:moveTo>
                      <a:pt x="34" y="34"/>
                    </a:moveTo>
                    <a:lnTo>
                      <a:pt x="38" y="29"/>
                    </a:lnTo>
                    <a:lnTo>
                      <a:pt x="38" y="23"/>
                    </a:lnTo>
                    <a:lnTo>
                      <a:pt x="46" y="23"/>
                    </a:lnTo>
                    <a:lnTo>
                      <a:pt x="44" y="33"/>
                    </a:lnTo>
                    <a:lnTo>
                      <a:pt x="40" y="38"/>
                    </a:lnTo>
                    <a:lnTo>
                      <a:pt x="34"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8" y="17"/>
                    </a:lnTo>
                    <a:lnTo>
                      <a:pt x="34" y="11"/>
                    </a:lnTo>
                    <a:lnTo>
                      <a:pt x="40" y="6"/>
                    </a:lnTo>
                    <a:lnTo>
                      <a:pt x="44" y="13"/>
                    </a:lnTo>
                    <a:lnTo>
                      <a:pt x="46" y="23"/>
                    </a:lnTo>
                    <a:lnTo>
                      <a:pt x="38" y="23"/>
                    </a:lnTo>
                    <a:close/>
                    <a:moveTo>
                      <a:pt x="34" y="11"/>
                    </a:moveTo>
                    <a:lnTo>
                      <a:pt x="28" y="10"/>
                    </a:lnTo>
                    <a:lnTo>
                      <a:pt x="23" y="8"/>
                    </a:lnTo>
                    <a:lnTo>
                      <a:pt x="23" y="0"/>
                    </a:lnTo>
                    <a:lnTo>
                      <a:pt x="32" y="2"/>
                    </a:lnTo>
                    <a:lnTo>
                      <a:pt x="40" y="6"/>
                    </a:lnTo>
                    <a:lnTo>
                      <a:pt x="34" y="11"/>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3" y="11"/>
                    </a:lnTo>
                    <a:lnTo>
                      <a:pt x="7" y="6"/>
                    </a:lnTo>
                    <a:lnTo>
                      <a:pt x="13" y="2"/>
                    </a:lnTo>
                    <a:lnTo>
                      <a:pt x="23" y="0"/>
                    </a:lnTo>
                    <a:lnTo>
                      <a:pt x="23" y="8"/>
                    </a:lnTo>
                    <a:close/>
                    <a:moveTo>
                      <a:pt x="13" y="11"/>
                    </a:moveTo>
                    <a:lnTo>
                      <a:pt x="9" y="17"/>
                    </a:lnTo>
                    <a:lnTo>
                      <a:pt x="7" y="23"/>
                    </a:lnTo>
                    <a:lnTo>
                      <a:pt x="0" y="23"/>
                    </a:lnTo>
                    <a:lnTo>
                      <a:pt x="1" y="13"/>
                    </a:lnTo>
                    <a:lnTo>
                      <a:pt x="7" y="6"/>
                    </a:lnTo>
                    <a:lnTo>
                      <a:pt x="13" y="11"/>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9" y="29"/>
                    </a:lnTo>
                    <a:lnTo>
                      <a:pt x="13" y="34"/>
                    </a:lnTo>
                    <a:lnTo>
                      <a:pt x="7" y="38"/>
                    </a:lnTo>
                    <a:lnTo>
                      <a:pt x="1" y="33"/>
                    </a:lnTo>
                    <a:lnTo>
                      <a:pt x="0" y="23"/>
                    </a:lnTo>
                    <a:lnTo>
                      <a:pt x="7" y="23"/>
                    </a:lnTo>
                    <a:close/>
                    <a:moveTo>
                      <a:pt x="13" y="34"/>
                    </a:moveTo>
                    <a:lnTo>
                      <a:pt x="17" y="36"/>
                    </a:lnTo>
                    <a:lnTo>
                      <a:pt x="23" y="38"/>
                    </a:lnTo>
                    <a:lnTo>
                      <a:pt x="23" y="46"/>
                    </a:lnTo>
                    <a:lnTo>
                      <a:pt x="13" y="44"/>
                    </a:lnTo>
                    <a:lnTo>
                      <a:pt x="7" y="38"/>
                    </a:lnTo>
                    <a:lnTo>
                      <a:pt x="13"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8" name="Freeform 40"/>
              <p:cNvSpPr>
                <a:spLocks/>
              </p:cNvSpPr>
              <p:nvPr/>
            </p:nvSpPr>
            <p:spPr bwMode="auto">
              <a:xfrm>
                <a:off x="2846" y="1288"/>
                <a:ext cx="24" cy="23"/>
              </a:xfrm>
              <a:custGeom>
                <a:avLst/>
                <a:gdLst/>
                <a:ahLst/>
                <a:cxnLst>
                  <a:cxn ang="0">
                    <a:pos x="19" y="38"/>
                  </a:cxn>
                  <a:cxn ang="0">
                    <a:pos x="27" y="38"/>
                  </a:cxn>
                  <a:cxn ang="0">
                    <a:pos x="32" y="34"/>
                  </a:cxn>
                  <a:cxn ang="0">
                    <a:pos x="36" y="26"/>
                  </a:cxn>
                  <a:cxn ang="0">
                    <a:pos x="38" y="19"/>
                  </a:cxn>
                  <a:cxn ang="0">
                    <a:pos x="36" y="11"/>
                  </a:cxn>
                  <a:cxn ang="0">
                    <a:pos x="32" y="5"/>
                  </a:cxn>
                  <a:cxn ang="0">
                    <a:pos x="27" y="1"/>
                  </a:cxn>
                  <a:cxn ang="0">
                    <a:pos x="19" y="0"/>
                  </a:cxn>
                  <a:cxn ang="0">
                    <a:pos x="11" y="1"/>
                  </a:cxn>
                  <a:cxn ang="0">
                    <a:pos x="6" y="5"/>
                  </a:cxn>
                  <a:cxn ang="0">
                    <a:pos x="0" y="11"/>
                  </a:cxn>
                  <a:cxn ang="0">
                    <a:pos x="0" y="19"/>
                  </a:cxn>
                  <a:cxn ang="0">
                    <a:pos x="0" y="26"/>
                  </a:cxn>
                  <a:cxn ang="0">
                    <a:pos x="6" y="34"/>
                  </a:cxn>
                  <a:cxn ang="0">
                    <a:pos x="11" y="38"/>
                  </a:cxn>
                  <a:cxn ang="0">
                    <a:pos x="19" y="38"/>
                  </a:cxn>
                </a:cxnLst>
                <a:rect l="0" t="0" r="r" b="b"/>
                <a:pathLst>
                  <a:path w="38" h="38">
                    <a:moveTo>
                      <a:pt x="19" y="38"/>
                    </a:moveTo>
                    <a:lnTo>
                      <a:pt x="27" y="38"/>
                    </a:lnTo>
                    <a:lnTo>
                      <a:pt x="32" y="34"/>
                    </a:lnTo>
                    <a:lnTo>
                      <a:pt x="36" y="26"/>
                    </a:lnTo>
                    <a:lnTo>
                      <a:pt x="38" y="19"/>
                    </a:lnTo>
                    <a:lnTo>
                      <a:pt x="36" y="11"/>
                    </a:lnTo>
                    <a:lnTo>
                      <a:pt x="32" y="5"/>
                    </a:lnTo>
                    <a:lnTo>
                      <a:pt x="27" y="1"/>
                    </a:lnTo>
                    <a:lnTo>
                      <a:pt x="19" y="0"/>
                    </a:lnTo>
                    <a:lnTo>
                      <a:pt x="11" y="1"/>
                    </a:lnTo>
                    <a:lnTo>
                      <a:pt x="6" y="5"/>
                    </a:lnTo>
                    <a:lnTo>
                      <a:pt x="0" y="11"/>
                    </a:lnTo>
                    <a:lnTo>
                      <a:pt x="0" y="19"/>
                    </a:lnTo>
                    <a:lnTo>
                      <a:pt x="0" y="26"/>
                    </a:lnTo>
                    <a:lnTo>
                      <a:pt x="6" y="34"/>
                    </a:lnTo>
                    <a:lnTo>
                      <a:pt x="11" y="38"/>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59" name="Freeform 41"/>
              <p:cNvSpPr>
                <a:spLocks noEditPoints="1"/>
              </p:cNvSpPr>
              <p:nvPr/>
            </p:nvSpPr>
            <p:spPr bwMode="auto">
              <a:xfrm>
                <a:off x="2843" y="1285"/>
                <a:ext cx="32" cy="30"/>
              </a:xfrm>
              <a:custGeom>
                <a:avLst/>
                <a:gdLst/>
                <a:ahLst/>
                <a:cxnLst>
                  <a:cxn ang="0">
                    <a:pos x="23" y="38"/>
                  </a:cxn>
                  <a:cxn ang="0">
                    <a:pos x="23" y="48"/>
                  </a:cxn>
                  <a:cxn ang="0">
                    <a:pos x="23" y="38"/>
                  </a:cxn>
                  <a:cxn ang="0">
                    <a:pos x="33" y="34"/>
                  </a:cxn>
                  <a:cxn ang="0">
                    <a:pos x="33" y="46"/>
                  </a:cxn>
                  <a:cxn ang="0">
                    <a:pos x="23" y="38"/>
                  </a:cxn>
                  <a:cxn ang="0">
                    <a:pos x="36" y="29"/>
                  </a:cxn>
                  <a:cxn ang="0">
                    <a:pos x="46" y="23"/>
                  </a:cxn>
                  <a:cxn ang="0">
                    <a:pos x="38" y="40"/>
                  </a:cxn>
                  <a:cxn ang="0">
                    <a:pos x="38" y="23"/>
                  </a:cxn>
                  <a:cxn ang="0">
                    <a:pos x="46" y="23"/>
                  </a:cxn>
                  <a:cxn ang="0">
                    <a:pos x="38" y="23"/>
                  </a:cxn>
                  <a:cxn ang="0">
                    <a:pos x="38" y="23"/>
                  </a:cxn>
                  <a:cxn ang="0">
                    <a:pos x="46" y="23"/>
                  </a:cxn>
                  <a:cxn ang="0">
                    <a:pos x="38" y="23"/>
                  </a:cxn>
                  <a:cxn ang="0">
                    <a:pos x="33" y="13"/>
                  </a:cxn>
                  <a:cxn ang="0">
                    <a:pos x="44" y="15"/>
                  </a:cxn>
                  <a:cxn ang="0">
                    <a:pos x="38" y="23"/>
                  </a:cxn>
                  <a:cxn ang="0">
                    <a:pos x="29" y="9"/>
                  </a:cxn>
                  <a:cxn ang="0">
                    <a:pos x="23" y="0"/>
                  </a:cxn>
                  <a:cxn ang="0">
                    <a:pos x="38" y="7"/>
                  </a:cxn>
                  <a:cxn ang="0">
                    <a:pos x="23" y="7"/>
                  </a:cxn>
                  <a:cxn ang="0">
                    <a:pos x="23" y="0"/>
                  </a:cxn>
                  <a:cxn ang="0">
                    <a:pos x="23" y="7"/>
                  </a:cxn>
                  <a:cxn ang="0">
                    <a:pos x="23" y="7"/>
                  </a:cxn>
                  <a:cxn ang="0">
                    <a:pos x="23" y="0"/>
                  </a:cxn>
                  <a:cxn ang="0">
                    <a:pos x="23" y="7"/>
                  </a:cxn>
                  <a:cxn ang="0">
                    <a:pos x="11" y="13"/>
                  </a:cxn>
                  <a:cxn ang="0">
                    <a:pos x="13" y="2"/>
                  </a:cxn>
                  <a:cxn ang="0">
                    <a:pos x="23" y="7"/>
                  </a:cxn>
                  <a:cxn ang="0">
                    <a:pos x="8" y="17"/>
                  </a:cxn>
                  <a:cxn ang="0">
                    <a:pos x="0" y="23"/>
                  </a:cxn>
                  <a:cxn ang="0">
                    <a:pos x="6" y="7"/>
                  </a:cxn>
                  <a:cxn ang="0">
                    <a:pos x="8" y="23"/>
                  </a:cxn>
                  <a:cxn ang="0">
                    <a:pos x="0" y="23"/>
                  </a:cxn>
                  <a:cxn ang="0">
                    <a:pos x="8" y="23"/>
                  </a:cxn>
                  <a:cxn ang="0">
                    <a:pos x="8" y="23"/>
                  </a:cxn>
                  <a:cxn ang="0">
                    <a:pos x="0" y="23"/>
                  </a:cxn>
                  <a:cxn ang="0">
                    <a:pos x="8" y="23"/>
                  </a:cxn>
                  <a:cxn ang="0">
                    <a:pos x="11" y="34"/>
                  </a:cxn>
                  <a:cxn ang="0">
                    <a:pos x="2" y="32"/>
                  </a:cxn>
                  <a:cxn ang="0">
                    <a:pos x="8" y="23"/>
                  </a:cxn>
                  <a:cxn ang="0">
                    <a:pos x="17" y="38"/>
                  </a:cxn>
                  <a:cxn ang="0">
                    <a:pos x="23" y="48"/>
                  </a:cxn>
                  <a:cxn ang="0">
                    <a:pos x="6" y="40"/>
                  </a:cxn>
                  <a:cxn ang="0">
                    <a:pos x="23" y="38"/>
                  </a:cxn>
                  <a:cxn ang="0">
                    <a:pos x="23" y="48"/>
                  </a:cxn>
                  <a:cxn ang="0">
                    <a:pos x="23" y="38"/>
                  </a:cxn>
                </a:cxnLst>
                <a:rect l="0" t="0" r="r" b="b"/>
                <a:pathLst>
                  <a:path w="46" h="48">
                    <a:moveTo>
                      <a:pt x="23" y="38"/>
                    </a:moveTo>
                    <a:lnTo>
                      <a:pt x="23" y="38"/>
                    </a:lnTo>
                    <a:lnTo>
                      <a:pt x="23" y="48"/>
                    </a:lnTo>
                    <a:lnTo>
                      <a:pt x="23" y="48"/>
                    </a:lnTo>
                    <a:lnTo>
                      <a:pt x="23" y="38"/>
                    </a:lnTo>
                    <a:close/>
                    <a:moveTo>
                      <a:pt x="23" y="38"/>
                    </a:moveTo>
                    <a:lnTo>
                      <a:pt x="29" y="38"/>
                    </a:lnTo>
                    <a:lnTo>
                      <a:pt x="33" y="34"/>
                    </a:lnTo>
                    <a:lnTo>
                      <a:pt x="38" y="40"/>
                    </a:lnTo>
                    <a:lnTo>
                      <a:pt x="33" y="46"/>
                    </a:lnTo>
                    <a:lnTo>
                      <a:pt x="23" y="48"/>
                    </a:lnTo>
                    <a:lnTo>
                      <a:pt x="23" y="38"/>
                    </a:lnTo>
                    <a:close/>
                    <a:moveTo>
                      <a:pt x="33" y="34"/>
                    </a:moveTo>
                    <a:lnTo>
                      <a:pt x="36" y="29"/>
                    </a:lnTo>
                    <a:lnTo>
                      <a:pt x="38" y="23"/>
                    </a:lnTo>
                    <a:lnTo>
                      <a:pt x="46" y="23"/>
                    </a:lnTo>
                    <a:lnTo>
                      <a:pt x="44" y="32"/>
                    </a:lnTo>
                    <a:lnTo>
                      <a:pt x="38" y="40"/>
                    </a:lnTo>
                    <a:lnTo>
                      <a:pt x="33"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3" y="13"/>
                    </a:lnTo>
                    <a:lnTo>
                      <a:pt x="38" y="7"/>
                    </a:lnTo>
                    <a:lnTo>
                      <a:pt x="44" y="15"/>
                    </a:lnTo>
                    <a:lnTo>
                      <a:pt x="46" y="23"/>
                    </a:lnTo>
                    <a:lnTo>
                      <a:pt x="38" y="23"/>
                    </a:lnTo>
                    <a:close/>
                    <a:moveTo>
                      <a:pt x="33" y="13"/>
                    </a:moveTo>
                    <a:lnTo>
                      <a:pt x="29" y="9"/>
                    </a:lnTo>
                    <a:lnTo>
                      <a:pt x="23" y="7"/>
                    </a:lnTo>
                    <a:lnTo>
                      <a:pt x="23" y="0"/>
                    </a:lnTo>
                    <a:lnTo>
                      <a:pt x="33" y="2"/>
                    </a:lnTo>
                    <a:lnTo>
                      <a:pt x="38" y="7"/>
                    </a:lnTo>
                    <a:lnTo>
                      <a:pt x="33" y="13"/>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9"/>
                    </a:lnTo>
                    <a:lnTo>
                      <a:pt x="11" y="13"/>
                    </a:lnTo>
                    <a:lnTo>
                      <a:pt x="6" y="7"/>
                    </a:lnTo>
                    <a:lnTo>
                      <a:pt x="13" y="2"/>
                    </a:lnTo>
                    <a:lnTo>
                      <a:pt x="23" y="0"/>
                    </a:lnTo>
                    <a:lnTo>
                      <a:pt x="23" y="7"/>
                    </a:lnTo>
                    <a:close/>
                    <a:moveTo>
                      <a:pt x="11" y="13"/>
                    </a:moveTo>
                    <a:lnTo>
                      <a:pt x="8" y="17"/>
                    </a:lnTo>
                    <a:lnTo>
                      <a:pt x="8" y="23"/>
                    </a:lnTo>
                    <a:lnTo>
                      <a:pt x="0" y="23"/>
                    </a:lnTo>
                    <a:lnTo>
                      <a:pt x="2" y="15"/>
                    </a:lnTo>
                    <a:lnTo>
                      <a:pt x="6" y="7"/>
                    </a:lnTo>
                    <a:lnTo>
                      <a:pt x="11" y="13"/>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8" y="29"/>
                    </a:lnTo>
                    <a:lnTo>
                      <a:pt x="11" y="34"/>
                    </a:lnTo>
                    <a:lnTo>
                      <a:pt x="6" y="40"/>
                    </a:lnTo>
                    <a:lnTo>
                      <a:pt x="2" y="32"/>
                    </a:lnTo>
                    <a:lnTo>
                      <a:pt x="0" y="23"/>
                    </a:lnTo>
                    <a:lnTo>
                      <a:pt x="8" y="23"/>
                    </a:lnTo>
                    <a:close/>
                    <a:moveTo>
                      <a:pt x="11" y="34"/>
                    </a:moveTo>
                    <a:lnTo>
                      <a:pt x="17" y="38"/>
                    </a:lnTo>
                    <a:lnTo>
                      <a:pt x="23" y="38"/>
                    </a:lnTo>
                    <a:lnTo>
                      <a:pt x="23" y="48"/>
                    </a:lnTo>
                    <a:lnTo>
                      <a:pt x="13" y="46"/>
                    </a:lnTo>
                    <a:lnTo>
                      <a:pt x="6" y="40"/>
                    </a:lnTo>
                    <a:lnTo>
                      <a:pt x="11" y="34"/>
                    </a:lnTo>
                    <a:close/>
                    <a:moveTo>
                      <a:pt x="23" y="38"/>
                    </a:moveTo>
                    <a:lnTo>
                      <a:pt x="23" y="38"/>
                    </a:lnTo>
                    <a:lnTo>
                      <a:pt x="23" y="48"/>
                    </a:lnTo>
                    <a:lnTo>
                      <a:pt x="23" y="48"/>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0" name="Freeform 42"/>
              <p:cNvSpPr>
                <a:spLocks/>
              </p:cNvSpPr>
              <p:nvPr/>
            </p:nvSpPr>
            <p:spPr bwMode="auto">
              <a:xfrm>
                <a:off x="2830" y="1214"/>
                <a:ext cx="26" cy="24"/>
              </a:xfrm>
              <a:custGeom>
                <a:avLst/>
                <a:gdLst/>
                <a:ahLst/>
                <a:cxnLst>
                  <a:cxn ang="0">
                    <a:pos x="19" y="40"/>
                  </a:cxn>
                  <a:cxn ang="0">
                    <a:pos x="27" y="38"/>
                  </a:cxn>
                  <a:cxn ang="0">
                    <a:pos x="32" y="34"/>
                  </a:cxn>
                  <a:cxn ang="0">
                    <a:pos x="36" y="27"/>
                  </a:cxn>
                  <a:cxn ang="0">
                    <a:pos x="38" y="21"/>
                  </a:cxn>
                  <a:cxn ang="0">
                    <a:pos x="36" y="13"/>
                  </a:cxn>
                  <a:cxn ang="0">
                    <a:pos x="32" y="5"/>
                  </a:cxn>
                  <a:cxn ang="0">
                    <a:pos x="27" y="2"/>
                  </a:cxn>
                  <a:cxn ang="0">
                    <a:pos x="19" y="0"/>
                  </a:cxn>
                  <a:cxn ang="0">
                    <a:pos x="11" y="2"/>
                  </a:cxn>
                  <a:cxn ang="0">
                    <a:pos x="6" y="5"/>
                  </a:cxn>
                  <a:cxn ang="0">
                    <a:pos x="2" y="13"/>
                  </a:cxn>
                  <a:cxn ang="0">
                    <a:pos x="0" y="21"/>
                  </a:cxn>
                  <a:cxn ang="0">
                    <a:pos x="2" y="27"/>
                  </a:cxn>
                  <a:cxn ang="0">
                    <a:pos x="6" y="34"/>
                  </a:cxn>
                  <a:cxn ang="0">
                    <a:pos x="11" y="38"/>
                  </a:cxn>
                  <a:cxn ang="0">
                    <a:pos x="19" y="40"/>
                  </a:cxn>
                </a:cxnLst>
                <a:rect l="0" t="0" r="r" b="b"/>
                <a:pathLst>
                  <a:path w="38" h="40">
                    <a:moveTo>
                      <a:pt x="19" y="40"/>
                    </a:moveTo>
                    <a:lnTo>
                      <a:pt x="27" y="38"/>
                    </a:lnTo>
                    <a:lnTo>
                      <a:pt x="32" y="34"/>
                    </a:lnTo>
                    <a:lnTo>
                      <a:pt x="36" y="27"/>
                    </a:lnTo>
                    <a:lnTo>
                      <a:pt x="38" y="21"/>
                    </a:lnTo>
                    <a:lnTo>
                      <a:pt x="36" y="13"/>
                    </a:lnTo>
                    <a:lnTo>
                      <a:pt x="32" y="5"/>
                    </a:lnTo>
                    <a:lnTo>
                      <a:pt x="27" y="2"/>
                    </a:lnTo>
                    <a:lnTo>
                      <a:pt x="19" y="0"/>
                    </a:lnTo>
                    <a:lnTo>
                      <a:pt x="11" y="2"/>
                    </a:lnTo>
                    <a:lnTo>
                      <a:pt x="6" y="5"/>
                    </a:lnTo>
                    <a:lnTo>
                      <a:pt x="2" y="13"/>
                    </a:lnTo>
                    <a:lnTo>
                      <a:pt x="0" y="21"/>
                    </a:lnTo>
                    <a:lnTo>
                      <a:pt x="2" y="27"/>
                    </a:lnTo>
                    <a:lnTo>
                      <a:pt x="6"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1" name="Freeform 43"/>
              <p:cNvSpPr>
                <a:spLocks noEditPoints="1"/>
              </p:cNvSpPr>
              <p:nvPr/>
            </p:nvSpPr>
            <p:spPr bwMode="auto">
              <a:xfrm>
                <a:off x="2827" y="1211"/>
                <a:ext cx="30" cy="30"/>
              </a:xfrm>
              <a:custGeom>
                <a:avLst/>
                <a:gdLst/>
                <a:ahLst/>
                <a:cxnLst>
                  <a:cxn ang="0">
                    <a:pos x="23" y="40"/>
                  </a:cxn>
                  <a:cxn ang="0">
                    <a:pos x="23" y="48"/>
                  </a:cxn>
                  <a:cxn ang="0">
                    <a:pos x="23" y="40"/>
                  </a:cxn>
                  <a:cxn ang="0">
                    <a:pos x="35" y="34"/>
                  </a:cxn>
                  <a:cxn ang="0">
                    <a:pos x="33" y="46"/>
                  </a:cxn>
                  <a:cxn ang="0">
                    <a:pos x="23" y="40"/>
                  </a:cxn>
                  <a:cxn ang="0">
                    <a:pos x="36" y="31"/>
                  </a:cxn>
                  <a:cxn ang="0">
                    <a:pos x="46" y="25"/>
                  </a:cxn>
                  <a:cxn ang="0">
                    <a:pos x="40" y="40"/>
                  </a:cxn>
                  <a:cxn ang="0">
                    <a:pos x="38" y="25"/>
                  </a:cxn>
                  <a:cxn ang="0">
                    <a:pos x="46" y="25"/>
                  </a:cxn>
                  <a:cxn ang="0">
                    <a:pos x="38" y="25"/>
                  </a:cxn>
                  <a:cxn ang="0">
                    <a:pos x="38" y="25"/>
                  </a:cxn>
                  <a:cxn ang="0">
                    <a:pos x="46" y="25"/>
                  </a:cxn>
                  <a:cxn ang="0">
                    <a:pos x="38" y="25"/>
                  </a:cxn>
                  <a:cxn ang="0">
                    <a:pos x="35" y="13"/>
                  </a:cxn>
                  <a:cxn ang="0">
                    <a:pos x="44" y="15"/>
                  </a:cxn>
                  <a:cxn ang="0">
                    <a:pos x="38" y="25"/>
                  </a:cxn>
                  <a:cxn ang="0">
                    <a:pos x="29" y="9"/>
                  </a:cxn>
                  <a:cxn ang="0">
                    <a:pos x="23" y="0"/>
                  </a:cxn>
                  <a:cxn ang="0">
                    <a:pos x="40" y="7"/>
                  </a:cxn>
                  <a:cxn ang="0">
                    <a:pos x="23" y="9"/>
                  </a:cxn>
                  <a:cxn ang="0">
                    <a:pos x="23" y="0"/>
                  </a:cxn>
                  <a:cxn ang="0">
                    <a:pos x="23" y="9"/>
                  </a:cxn>
                  <a:cxn ang="0">
                    <a:pos x="23" y="9"/>
                  </a:cxn>
                  <a:cxn ang="0">
                    <a:pos x="23" y="0"/>
                  </a:cxn>
                  <a:cxn ang="0">
                    <a:pos x="23" y="9"/>
                  </a:cxn>
                  <a:cxn ang="0">
                    <a:pos x="12" y="13"/>
                  </a:cxn>
                  <a:cxn ang="0">
                    <a:pos x="13" y="2"/>
                  </a:cxn>
                  <a:cxn ang="0">
                    <a:pos x="23" y="9"/>
                  </a:cxn>
                  <a:cxn ang="0">
                    <a:pos x="10"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0" y="40"/>
                    </a:lnTo>
                    <a:lnTo>
                      <a:pt x="33" y="46"/>
                    </a:lnTo>
                    <a:lnTo>
                      <a:pt x="23" y="48"/>
                    </a:lnTo>
                    <a:lnTo>
                      <a:pt x="23" y="40"/>
                    </a:lnTo>
                    <a:close/>
                    <a:moveTo>
                      <a:pt x="35" y="34"/>
                    </a:moveTo>
                    <a:lnTo>
                      <a:pt x="36" y="31"/>
                    </a:lnTo>
                    <a:lnTo>
                      <a:pt x="38" y="25"/>
                    </a:lnTo>
                    <a:lnTo>
                      <a:pt x="46" y="25"/>
                    </a:lnTo>
                    <a:lnTo>
                      <a:pt x="44" y="32"/>
                    </a:lnTo>
                    <a:lnTo>
                      <a:pt x="40" y="40"/>
                    </a:lnTo>
                    <a:lnTo>
                      <a:pt x="35"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6" y="17"/>
                    </a:lnTo>
                    <a:lnTo>
                      <a:pt x="35" y="13"/>
                    </a:lnTo>
                    <a:lnTo>
                      <a:pt x="40" y="7"/>
                    </a:lnTo>
                    <a:lnTo>
                      <a:pt x="44" y="15"/>
                    </a:lnTo>
                    <a:lnTo>
                      <a:pt x="46" y="25"/>
                    </a:lnTo>
                    <a:lnTo>
                      <a:pt x="38" y="25"/>
                    </a:lnTo>
                    <a:close/>
                    <a:moveTo>
                      <a:pt x="35" y="13"/>
                    </a:moveTo>
                    <a:lnTo>
                      <a:pt x="29" y="9"/>
                    </a:lnTo>
                    <a:lnTo>
                      <a:pt x="23" y="9"/>
                    </a:lnTo>
                    <a:lnTo>
                      <a:pt x="23" y="0"/>
                    </a:lnTo>
                    <a:lnTo>
                      <a:pt x="33" y="2"/>
                    </a:lnTo>
                    <a:lnTo>
                      <a:pt x="40"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2" y="13"/>
                    </a:lnTo>
                    <a:lnTo>
                      <a:pt x="6" y="7"/>
                    </a:lnTo>
                    <a:lnTo>
                      <a:pt x="13" y="2"/>
                    </a:lnTo>
                    <a:lnTo>
                      <a:pt x="23" y="0"/>
                    </a:lnTo>
                    <a:lnTo>
                      <a:pt x="23" y="9"/>
                    </a:lnTo>
                    <a:close/>
                    <a:moveTo>
                      <a:pt x="12" y="13"/>
                    </a:moveTo>
                    <a:lnTo>
                      <a:pt x="10"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1"/>
                    </a:lnTo>
                    <a:lnTo>
                      <a:pt x="12" y="34"/>
                    </a:lnTo>
                    <a:lnTo>
                      <a:pt x="6" y="40"/>
                    </a:lnTo>
                    <a:lnTo>
                      <a:pt x="2" y="32"/>
                    </a:lnTo>
                    <a:lnTo>
                      <a:pt x="0" y="25"/>
                    </a:lnTo>
                    <a:lnTo>
                      <a:pt x="8" y="25"/>
                    </a:lnTo>
                    <a:close/>
                    <a:moveTo>
                      <a:pt x="12" y="34"/>
                    </a:moveTo>
                    <a:lnTo>
                      <a:pt x="17" y="38"/>
                    </a:lnTo>
                    <a:lnTo>
                      <a:pt x="23" y="40"/>
                    </a:lnTo>
                    <a:lnTo>
                      <a:pt x="23" y="48"/>
                    </a:lnTo>
                    <a:lnTo>
                      <a:pt x="13"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2" name="Freeform 44"/>
              <p:cNvSpPr>
                <a:spLocks/>
              </p:cNvSpPr>
              <p:nvPr/>
            </p:nvSpPr>
            <p:spPr bwMode="auto">
              <a:xfrm>
                <a:off x="2813" y="1214"/>
                <a:ext cx="25" cy="24"/>
              </a:xfrm>
              <a:custGeom>
                <a:avLst/>
                <a:gdLst/>
                <a:ahLst/>
                <a:cxnLst>
                  <a:cxn ang="0">
                    <a:pos x="19" y="40"/>
                  </a:cxn>
                  <a:cxn ang="0">
                    <a:pos x="27" y="38"/>
                  </a:cxn>
                  <a:cxn ang="0">
                    <a:pos x="33" y="34"/>
                  </a:cxn>
                  <a:cxn ang="0">
                    <a:pos x="36" y="27"/>
                  </a:cxn>
                  <a:cxn ang="0">
                    <a:pos x="38" y="21"/>
                  </a:cxn>
                  <a:cxn ang="0">
                    <a:pos x="36" y="13"/>
                  </a:cxn>
                  <a:cxn ang="0">
                    <a:pos x="33" y="5"/>
                  </a:cxn>
                  <a:cxn ang="0">
                    <a:pos x="27" y="2"/>
                  </a:cxn>
                  <a:cxn ang="0">
                    <a:pos x="19" y="0"/>
                  </a:cxn>
                  <a:cxn ang="0">
                    <a:pos x="11" y="2"/>
                  </a:cxn>
                  <a:cxn ang="0">
                    <a:pos x="6" y="5"/>
                  </a:cxn>
                  <a:cxn ang="0">
                    <a:pos x="0" y="13"/>
                  </a:cxn>
                  <a:cxn ang="0">
                    <a:pos x="0" y="21"/>
                  </a:cxn>
                  <a:cxn ang="0">
                    <a:pos x="0" y="27"/>
                  </a:cxn>
                  <a:cxn ang="0">
                    <a:pos x="6" y="34"/>
                  </a:cxn>
                  <a:cxn ang="0">
                    <a:pos x="11" y="38"/>
                  </a:cxn>
                  <a:cxn ang="0">
                    <a:pos x="19" y="40"/>
                  </a:cxn>
                </a:cxnLst>
                <a:rect l="0" t="0" r="r" b="b"/>
                <a:pathLst>
                  <a:path w="38" h="40">
                    <a:moveTo>
                      <a:pt x="19" y="40"/>
                    </a:moveTo>
                    <a:lnTo>
                      <a:pt x="27" y="38"/>
                    </a:lnTo>
                    <a:lnTo>
                      <a:pt x="33" y="34"/>
                    </a:lnTo>
                    <a:lnTo>
                      <a:pt x="36" y="27"/>
                    </a:lnTo>
                    <a:lnTo>
                      <a:pt x="38" y="21"/>
                    </a:lnTo>
                    <a:lnTo>
                      <a:pt x="36" y="13"/>
                    </a:lnTo>
                    <a:lnTo>
                      <a:pt x="33" y="5"/>
                    </a:lnTo>
                    <a:lnTo>
                      <a:pt x="27" y="2"/>
                    </a:lnTo>
                    <a:lnTo>
                      <a:pt x="19" y="0"/>
                    </a:lnTo>
                    <a:lnTo>
                      <a:pt x="11" y="2"/>
                    </a:lnTo>
                    <a:lnTo>
                      <a:pt x="6" y="5"/>
                    </a:lnTo>
                    <a:lnTo>
                      <a:pt x="0" y="13"/>
                    </a:lnTo>
                    <a:lnTo>
                      <a:pt x="0" y="21"/>
                    </a:lnTo>
                    <a:lnTo>
                      <a:pt x="0" y="27"/>
                    </a:lnTo>
                    <a:lnTo>
                      <a:pt x="6"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3" name="Freeform 45"/>
              <p:cNvSpPr>
                <a:spLocks noEditPoints="1"/>
              </p:cNvSpPr>
              <p:nvPr/>
            </p:nvSpPr>
            <p:spPr bwMode="auto">
              <a:xfrm>
                <a:off x="2809" y="1211"/>
                <a:ext cx="31" cy="30"/>
              </a:xfrm>
              <a:custGeom>
                <a:avLst/>
                <a:gdLst/>
                <a:ahLst/>
                <a:cxnLst>
                  <a:cxn ang="0">
                    <a:pos x="25" y="40"/>
                  </a:cxn>
                  <a:cxn ang="0">
                    <a:pos x="25" y="48"/>
                  </a:cxn>
                  <a:cxn ang="0">
                    <a:pos x="25" y="40"/>
                  </a:cxn>
                  <a:cxn ang="0">
                    <a:pos x="35" y="34"/>
                  </a:cxn>
                  <a:cxn ang="0">
                    <a:pos x="33" y="46"/>
                  </a:cxn>
                  <a:cxn ang="0">
                    <a:pos x="25" y="40"/>
                  </a:cxn>
                  <a:cxn ang="0">
                    <a:pos x="39" y="31"/>
                  </a:cxn>
                  <a:cxn ang="0">
                    <a:pos x="48" y="25"/>
                  </a:cxn>
                  <a:cxn ang="0">
                    <a:pos x="40" y="40"/>
                  </a:cxn>
                  <a:cxn ang="0">
                    <a:pos x="40" y="25"/>
                  </a:cxn>
                  <a:cxn ang="0">
                    <a:pos x="48" y="25"/>
                  </a:cxn>
                  <a:cxn ang="0">
                    <a:pos x="40" y="25"/>
                  </a:cxn>
                  <a:cxn ang="0">
                    <a:pos x="40" y="25"/>
                  </a:cxn>
                  <a:cxn ang="0">
                    <a:pos x="48" y="25"/>
                  </a:cxn>
                  <a:cxn ang="0">
                    <a:pos x="40" y="25"/>
                  </a:cxn>
                  <a:cxn ang="0">
                    <a:pos x="35" y="13"/>
                  </a:cxn>
                  <a:cxn ang="0">
                    <a:pos x="46" y="15"/>
                  </a:cxn>
                  <a:cxn ang="0">
                    <a:pos x="40" y="25"/>
                  </a:cxn>
                  <a:cxn ang="0">
                    <a:pos x="31" y="9"/>
                  </a:cxn>
                  <a:cxn ang="0">
                    <a:pos x="25" y="0"/>
                  </a:cxn>
                  <a:cxn ang="0">
                    <a:pos x="40" y="7"/>
                  </a:cxn>
                  <a:cxn ang="0">
                    <a:pos x="25" y="9"/>
                  </a:cxn>
                  <a:cxn ang="0">
                    <a:pos x="25" y="0"/>
                  </a:cxn>
                  <a:cxn ang="0">
                    <a:pos x="25" y="9"/>
                  </a:cxn>
                  <a:cxn ang="0">
                    <a:pos x="25" y="9"/>
                  </a:cxn>
                  <a:cxn ang="0">
                    <a:pos x="25" y="0"/>
                  </a:cxn>
                  <a:cxn ang="0">
                    <a:pos x="25" y="9"/>
                  </a:cxn>
                  <a:cxn ang="0">
                    <a:pos x="14" y="13"/>
                  </a:cxn>
                  <a:cxn ang="0">
                    <a:pos x="15" y="2"/>
                  </a:cxn>
                  <a:cxn ang="0">
                    <a:pos x="25" y="9"/>
                  </a:cxn>
                  <a:cxn ang="0">
                    <a:pos x="10" y="17"/>
                  </a:cxn>
                  <a:cxn ang="0">
                    <a:pos x="0" y="25"/>
                  </a:cxn>
                  <a:cxn ang="0">
                    <a:pos x="8" y="7"/>
                  </a:cxn>
                  <a:cxn ang="0">
                    <a:pos x="10" y="25"/>
                  </a:cxn>
                  <a:cxn ang="0">
                    <a:pos x="0" y="25"/>
                  </a:cxn>
                  <a:cxn ang="0">
                    <a:pos x="10" y="25"/>
                  </a:cxn>
                  <a:cxn ang="0">
                    <a:pos x="10" y="25"/>
                  </a:cxn>
                  <a:cxn ang="0">
                    <a:pos x="0" y="25"/>
                  </a:cxn>
                  <a:cxn ang="0">
                    <a:pos x="10" y="25"/>
                  </a:cxn>
                  <a:cxn ang="0">
                    <a:pos x="14" y="34"/>
                  </a:cxn>
                  <a:cxn ang="0">
                    <a:pos x="2" y="32"/>
                  </a:cxn>
                  <a:cxn ang="0">
                    <a:pos x="10" y="25"/>
                  </a:cxn>
                  <a:cxn ang="0">
                    <a:pos x="19" y="38"/>
                  </a:cxn>
                  <a:cxn ang="0">
                    <a:pos x="25" y="48"/>
                  </a:cxn>
                  <a:cxn ang="0">
                    <a:pos x="8" y="40"/>
                  </a:cxn>
                  <a:cxn ang="0">
                    <a:pos x="25" y="40"/>
                  </a:cxn>
                  <a:cxn ang="0">
                    <a:pos x="25" y="48"/>
                  </a:cxn>
                  <a:cxn ang="0">
                    <a:pos x="25" y="40"/>
                  </a:cxn>
                </a:cxnLst>
                <a:rect l="0" t="0" r="r" b="b"/>
                <a:pathLst>
                  <a:path w="48" h="48">
                    <a:moveTo>
                      <a:pt x="25" y="40"/>
                    </a:moveTo>
                    <a:lnTo>
                      <a:pt x="25" y="40"/>
                    </a:lnTo>
                    <a:lnTo>
                      <a:pt x="25" y="48"/>
                    </a:lnTo>
                    <a:lnTo>
                      <a:pt x="25" y="48"/>
                    </a:lnTo>
                    <a:lnTo>
                      <a:pt x="25" y="40"/>
                    </a:lnTo>
                    <a:close/>
                    <a:moveTo>
                      <a:pt x="25" y="40"/>
                    </a:moveTo>
                    <a:lnTo>
                      <a:pt x="31" y="38"/>
                    </a:lnTo>
                    <a:lnTo>
                      <a:pt x="35" y="34"/>
                    </a:lnTo>
                    <a:lnTo>
                      <a:pt x="40" y="40"/>
                    </a:lnTo>
                    <a:lnTo>
                      <a:pt x="33" y="46"/>
                    </a:lnTo>
                    <a:lnTo>
                      <a:pt x="25" y="48"/>
                    </a:lnTo>
                    <a:lnTo>
                      <a:pt x="25" y="40"/>
                    </a:lnTo>
                    <a:close/>
                    <a:moveTo>
                      <a:pt x="35" y="34"/>
                    </a:moveTo>
                    <a:lnTo>
                      <a:pt x="39" y="31"/>
                    </a:lnTo>
                    <a:lnTo>
                      <a:pt x="40" y="25"/>
                    </a:lnTo>
                    <a:lnTo>
                      <a:pt x="48" y="25"/>
                    </a:lnTo>
                    <a:lnTo>
                      <a:pt x="46" y="32"/>
                    </a:lnTo>
                    <a:lnTo>
                      <a:pt x="40" y="40"/>
                    </a:lnTo>
                    <a:lnTo>
                      <a:pt x="35" y="34"/>
                    </a:lnTo>
                    <a:close/>
                    <a:moveTo>
                      <a:pt x="40" y="25"/>
                    </a:moveTo>
                    <a:lnTo>
                      <a:pt x="40" y="25"/>
                    </a:lnTo>
                    <a:lnTo>
                      <a:pt x="48" y="25"/>
                    </a:lnTo>
                    <a:lnTo>
                      <a:pt x="48" y="25"/>
                    </a:lnTo>
                    <a:lnTo>
                      <a:pt x="40" y="25"/>
                    </a:lnTo>
                    <a:close/>
                    <a:moveTo>
                      <a:pt x="40" y="25"/>
                    </a:moveTo>
                    <a:lnTo>
                      <a:pt x="40" y="25"/>
                    </a:lnTo>
                    <a:lnTo>
                      <a:pt x="48" y="25"/>
                    </a:lnTo>
                    <a:lnTo>
                      <a:pt x="48" y="25"/>
                    </a:lnTo>
                    <a:lnTo>
                      <a:pt x="40" y="25"/>
                    </a:lnTo>
                    <a:close/>
                    <a:moveTo>
                      <a:pt x="40" y="25"/>
                    </a:moveTo>
                    <a:lnTo>
                      <a:pt x="39" y="17"/>
                    </a:lnTo>
                    <a:lnTo>
                      <a:pt x="35" y="13"/>
                    </a:lnTo>
                    <a:lnTo>
                      <a:pt x="40" y="7"/>
                    </a:lnTo>
                    <a:lnTo>
                      <a:pt x="46" y="15"/>
                    </a:lnTo>
                    <a:lnTo>
                      <a:pt x="48" y="25"/>
                    </a:lnTo>
                    <a:lnTo>
                      <a:pt x="40" y="25"/>
                    </a:lnTo>
                    <a:close/>
                    <a:moveTo>
                      <a:pt x="35" y="13"/>
                    </a:moveTo>
                    <a:lnTo>
                      <a:pt x="31" y="9"/>
                    </a:lnTo>
                    <a:lnTo>
                      <a:pt x="25" y="9"/>
                    </a:lnTo>
                    <a:lnTo>
                      <a:pt x="25" y="0"/>
                    </a:lnTo>
                    <a:lnTo>
                      <a:pt x="33" y="2"/>
                    </a:lnTo>
                    <a:lnTo>
                      <a:pt x="40" y="7"/>
                    </a:lnTo>
                    <a:lnTo>
                      <a:pt x="35" y="13"/>
                    </a:lnTo>
                    <a:close/>
                    <a:moveTo>
                      <a:pt x="25" y="9"/>
                    </a:moveTo>
                    <a:lnTo>
                      <a:pt x="25" y="9"/>
                    </a:lnTo>
                    <a:lnTo>
                      <a:pt x="25" y="0"/>
                    </a:lnTo>
                    <a:lnTo>
                      <a:pt x="25" y="0"/>
                    </a:lnTo>
                    <a:lnTo>
                      <a:pt x="25" y="9"/>
                    </a:lnTo>
                    <a:close/>
                    <a:moveTo>
                      <a:pt x="25" y="9"/>
                    </a:moveTo>
                    <a:lnTo>
                      <a:pt x="25" y="9"/>
                    </a:lnTo>
                    <a:lnTo>
                      <a:pt x="25" y="0"/>
                    </a:lnTo>
                    <a:lnTo>
                      <a:pt x="25" y="0"/>
                    </a:lnTo>
                    <a:lnTo>
                      <a:pt x="25" y="9"/>
                    </a:lnTo>
                    <a:close/>
                    <a:moveTo>
                      <a:pt x="25" y="9"/>
                    </a:moveTo>
                    <a:lnTo>
                      <a:pt x="19" y="9"/>
                    </a:lnTo>
                    <a:lnTo>
                      <a:pt x="14" y="13"/>
                    </a:lnTo>
                    <a:lnTo>
                      <a:pt x="8" y="7"/>
                    </a:lnTo>
                    <a:lnTo>
                      <a:pt x="15" y="2"/>
                    </a:lnTo>
                    <a:lnTo>
                      <a:pt x="25" y="0"/>
                    </a:lnTo>
                    <a:lnTo>
                      <a:pt x="25" y="9"/>
                    </a:lnTo>
                    <a:close/>
                    <a:moveTo>
                      <a:pt x="14" y="13"/>
                    </a:moveTo>
                    <a:lnTo>
                      <a:pt x="10" y="17"/>
                    </a:lnTo>
                    <a:lnTo>
                      <a:pt x="10" y="25"/>
                    </a:lnTo>
                    <a:lnTo>
                      <a:pt x="0" y="25"/>
                    </a:lnTo>
                    <a:lnTo>
                      <a:pt x="2" y="15"/>
                    </a:lnTo>
                    <a:lnTo>
                      <a:pt x="8" y="7"/>
                    </a:lnTo>
                    <a:lnTo>
                      <a:pt x="14" y="13"/>
                    </a:lnTo>
                    <a:close/>
                    <a:moveTo>
                      <a:pt x="10" y="25"/>
                    </a:moveTo>
                    <a:lnTo>
                      <a:pt x="10" y="25"/>
                    </a:lnTo>
                    <a:lnTo>
                      <a:pt x="0" y="25"/>
                    </a:lnTo>
                    <a:lnTo>
                      <a:pt x="0" y="25"/>
                    </a:lnTo>
                    <a:lnTo>
                      <a:pt x="10" y="25"/>
                    </a:lnTo>
                    <a:close/>
                    <a:moveTo>
                      <a:pt x="10" y="25"/>
                    </a:moveTo>
                    <a:lnTo>
                      <a:pt x="10" y="25"/>
                    </a:lnTo>
                    <a:lnTo>
                      <a:pt x="0" y="25"/>
                    </a:lnTo>
                    <a:lnTo>
                      <a:pt x="0" y="25"/>
                    </a:lnTo>
                    <a:lnTo>
                      <a:pt x="10" y="25"/>
                    </a:lnTo>
                    <a:close/>
                    <a:moveTo>
                      <a:pt x="10" y="25"/>
                    </a:moveTo>
                    <a:lnTo>
                      <a:pt x="10" y="31"/>
                    </a:lnTo>
                    <a:lnTo>
                      <a:pt x="14" y="34"/>
                    </a:lnTo>
                    <a:lnTo>
                      <a:pt x="8" y="40"/>
                    </a:lnTo>
                    <a:lnTo>
                      <a:pt x="2" y="32"/>
                    </a:lnTo>
                    <a:lnTo>
                      <a:pt x="0" y="25"/>
                    </a:lnTo>
                    <a:lnTo>
                      <a:pt x="10" y="25"/>
                    </a:lnTo>
                    <a:close/>
                    <a:moveTo>
                      <a:pt x="14" y="34"/>
                    </a:moveTo>
                    <a:lnTo>
                      <a:pt x="19" y="38"/>
                    </a:lnTo>
                    <a:lnTo>
                      <a:pt x="25" y="40"/>
                    </a:lnTo>
                    <a:lnTo>
                      <a:pt x="25" y="48"/>
                    </a:lnTo>
                    <a:lnTo>
                      <a:pt x="15" y="46"/>
                    </a:lnTo>
                    <a:lnTo>
                      <a:pt x="8" y="40"/>
                    </a:lnTo>
                    <a:lnTo>
                      <a:pt x="14" y="34"/>
                    </a:lnTo>
                    <a:close/>
                    <a:moveTo>
                      <a:pt x="25" y="40"/>
                    </a:moveTo>
                    <a:lnTo>
                      <a:pt x="25" y="40"/>
                    </a:lnTo>
                    <a:lnTo>
                      <a:pt x="25" y="48"/>
                    </a:lnTo>
                    <a:lnTo>
                      <a:pt x="25" y="48"/>
                    </a:lnTo>
                    <a:lnTo>
                      <a:pt x="25"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4" name="Freeform 46"/>
              <p:cNvSpPr>
                <a:spLocks/>
              </p:cNvSpPr>
              <p:nvPr/>
            </p:nvSpPr>
            <p:spPr bwMode="auto">
              <a:xfrm>
                <a:off x="2783" y="1214"/>
                <a:ext cx="25" cy="24"/>
              </a:xfrm>
              <a:custGeom>
                <a:avLst/>
                <a:gdLst/>
                <a:ahLst/>
                <a:cxnLst>
                  <a:cxn ang="0">
                    <a:pos x="19" y="40"/>
                  </a:cxn>
                  <a:cxn ang="0">
                    <a:pos x="27" y="38"/>
                  </a:cxn>
                  <a:cxn ang="0">
                    <a:pos x="32" y="34"/>
                  </a:cxn>
                  <a:cxn ang="0">
                    <a:pos x="36" y="27"/>
                  </a:cxn>
                  <a:cxn ang="0">
                    <a:pos x="38" y="21"/>
                  </a:cxn>
                  <a:cxn ang="0">
                    <a:pos x="36" y="13"/>
                  </a:cxn>
                  <a:cxn ang="0">
                    <a:pos x="32" y="5"/>
                  </a:cxn>
                  <a:cxn ang="0">
                    <a:pos x="27" y="2"/>
                  </a:cxn>
                  <a:cxn ang="0">
                    <a:pos x="19" y="0"/>
                  </a:cxn>
                  <a:cxn ang="0">
                    <a:pos x="11" y="2"/>
                  </a:cxn>
                  <a:cxn ang="0">
                    <a:pos x="6" y="5"/>
                  </a:cxn>
                  <a:cxn ang="0">
                    <a:pos x="2" y="13"/>
                  </a:cxn>
                  <a:cxn ang="0">
                    <a:pos x="0" y="21"/>
                  </a:cxn>
                  <a:cxn ang="0">
                    <a:pos x="2" y="27"/>
                  </a:cxn>
                  <a:cxn ang="0">
                    <a:pos x="6" y="34"/>
                  </a:cxn>
                  <a:cxn ang="0">
                    <a:pos x="11" y="38"/>
                  </a:cxn>
                  <a:cxn ang="0">
                    <a:pos x="19" y="40"/>
                  </a:cxn>
                </a:cxnLst>
                <a:rect l="0" t="0" r="r" b="b"/>
                <a:pathLst>
                  <a:path w="38" h="40">
                    <a:moveTo>
                      <a:pt x="19" y="40"/>
                    </a:moveTo>
                    <a:lnTo>
                      <a:pt x="27" y="38"/>
                    </a:lnTo>
                    <a:lnTo>
                      <a:pt x="32" y="34"/>
                    </a:lnTo>
                    <a:lnTo>
                      <a:pt x="36" y="27"/>
                    </a:lnTo>
                    <a:lnTo>
                      <a:pt x="38" y="21"/>
                    </a:lnTo>
                    <a:lnTo>
                      <a:pt x="36" y="13"/>
                    </a:lnTo>
                    <a:lnTo>
                      <a:pt x="32" y="5"/>
                    </a:lnTo>
                    <a:lnTo>
                      <a:pt x="27" y="2"/>
                    </a:lnTo>
                    <a:lnTo>
                      <a:pt x="19" y="0"/>
                    </a:lnTo>
                    <a:lnTo>
                      <a:pt x="11" y="2"/>
                    </a:lnTo>
                    <a:lnTo>
                      <a:pt x="6" y="5"/>
                    </a:lnTo>
                    <a:lnTo>
                      <a:pt x="2" y="13"/>
                    </a:lnTo>
                    <a:lnTo>
                      <a:pt x="0" y="21"/>
                    </a:lnTo>
                    <a:lnTo>
                      <a:pt x="2" y="27"/>
                    </a:lnTo>
                    <a:lnTo>
                      <a:pt x="6"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5" name="Freeform 47"/>
              <p:cNvSpPr>
                <a:spLocks noEditPoints="1"/>
              </p:cNvSpPr>
              <p:nvPr/>
            </p:nvSpPr>
            <p:spPr bwMode="auto">
              <a:xfrm>
                <a:off x="2780" y="1211"/>
                <a:ext cx="30" cy="30"/>
              </a:xfrm>
              <a:custGeom>
                <a:avLst/>
                <a:gdLst/>
                <a:ahLst/>
                <a:cxnLst>
                  <a:cxn ang="0">
                    <a:pos x="23" y="40"/>
                  </a:cxn>
                  <a:cxn ang="0">
                    <a:pos x="23" y="48"/>
                  </a:cxn>
                  <a:cxn ang="0">
                    <a:pos x="23" y="40"/>
                  </a:cxn>
                  <a:cxn ang="0">
                    <a:pos x="33" y="34"/>
                  </a:cxn>
                  <a:cxn ang="0">
                    <a:pos x="33" y="46"/>
                  </a:cxn>
                  <a:cxn ang="0">
                    <a:pos x="23" y="40"/>
                  </a:cxn>
                  <a:cxn ang="0">
                    <a:pos x="36" y="31"/>
                  </a:cxn>
                  <a:cxn ang="0">
                    <a:pos x="46" y="25"/>
                  </a:cxn>
                  <a:cxn ang="0">
                    <a:pos x="38" y="40"/>
                  </a:cxn>
                  <a:cxn ang="0">
                    <a:pos x="38" y="25"/>
                  </a:cxn>
                  <a:cxn ang="0">
                    <a:pos x="46" y="25"/>
                  </a:cxn>
                  <a:cxn ang="0">
                    <a:pos x="38" y="25"/>
                  </a:cxn>
                  <a:cxn ang="0">
                    <a:pos x="38" y="25"/>
                  </a:cxn>
                  <a:cxn ang="0">
                    <a:pos x="46" y="25"/>
                  </a:cxn>
                  <a:cxn ang="0">
                    <a:pos x="38" y="25"/>
                  </a:cxn>
                  <a:cxn ang="0">
                    <a:pos x="33" y="13"/>
                  </a:cxn>
                  <a:cxn ang="0">
                    <a:pos x="44" y="15"/>
                  </a:cxn>
                  <a:cxn ang="0">
                    <a:pos x="38" y="25"/>
                  </a:cxn>
                  <a:cxn ang="0">
                    <a:pos x="29" y="9"/>
                  </a:cxn>
                  <a:cxn ang="0">
                    <a:pos x="23" y="0"/>
                  </a:cxn>
                  <a:cxn ang="0">
                    <a:pos x="38" y="7"/>
                  </a:cxn>
                  <a:cxn ang="0">
                    <a:pos x="23" y="9"/>
                  </a:cxn>
                  <a:cxn ang="0">
                    <a:pos x="23" y="0"/>
                  </a:cxn>
                  <a:cxn ang="0">
                    <a:pos x="23" y="9"/>
                  </a:cxn>
                  <a:cxn ang="0">
                    <a:pos x="23" y="9"/>
                  </a:cxn>
                  <a:cxn ang="0">
                    <a:pos x="23" y="0"/>
                  </a:cxn>
                  <a:cxn ang="0">
                    <a:pos x="23" y="9"/>
                  </a:cxn>
                  <a:cxn ang="0">
                    <a:pos x="11" y="13"/>
                  </a:cxn>
                  <a:cxn ang="0">
                    <a:pos x="13" y="2"/>
                  </a:cxn>
                  <a:cxn ang="0">
                    <a:pos x="23" y="9"/>
                  </a:cxn>
                  <a:cxn ang="0">
                    <a:pos x="8" y="17"/>
                  </a:cxn>
                  <a:cxn ang="0">
                    <a:pos x="0" y="25"/>
                  </a:cxn>
                  <a:cxn ang="0">
                    <a:pos x="6" y="7"/>
                  </a:cxn>
                  <a:cxn ang="0">
                    <a:pos x="8" y="25"/>
                  </a:cxn>
                  <a:cxn ang="0">
                    <a:pos x="0" y="25"/>
                  </a:cxn>
                  <a:cxn ang="0">
                    <a:pos x="8" y="25"/>
                  </a:cxn>
                  <a:cxn ang="0">
                    <a:pos x="8" y="25"/>
                  </a:cxn>
                  <a:cxn ang="0">
                    <a:pos x="0" y="25"/>
                  </a:cxn>
                  <a:cxn ang="0">
                    <a:pos x="8" y="25"/>
                  </a:cxn>
                  <a:cxn ang="0">
                    <a:pos x="11" y="34"/>
                  </a:cxn>
                  <a:cxn ang="0">
                    <a:pos x="2" y="32"/>
                  </a:cxn>
                  <a:cxn ang="0">
                    <a:pos x="8" y="25"/>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3" y="34"/>
                    </a:lnTo>
                    <a:lnTo>
                      <a:pt x="38" y="40"/>
                    </a:lnTo>
                    <a:lnTo>
                      <a:pt x="33" y="46"/>
                    </a:lnTo>
                    <a:lnTo>
                      <a:pt x="23" y="48"/>
                    </a:lnTo>
                    <a:lnTo>
                      <a:pt x="23" y="40"/>
                    </a:lnTo>
                    <a:close/>
                    <a:moveTo>
                      <a:pt x="33" y="34"/>
                    </a:moveTo>
                    <a:lnTo>
                      <a:pt x="36" y="31"/>
                    </a:lnTo>
                    <a:lnTo>
                      <a:pt x="38" y="25"/>
                    </a:lnTo>
                    <a:lnTo>
                      <a:pt x="46" y="25"/>
                    </a:lnTo>
                    <a:lnTo>
                      <a:pt x="44" y="32"/>
                    </a:lnTo>
                    <a:lnTo>
                      <a:pt x="38" y="40"/>
                    </a:lnTo>
                    <a:lnTo>
                      <a:pt x="33"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6" y="17"/>
                    </a:lnTo>
                    <a:lnTo>
                      <a:pt x="33" y="13"/>
                    </a:lnTo>
                    <a:lnTo>
                      <a:pt x="38" y="7"/>
                    </a:lnTo>
                    <a:lnTo>
                      <a:pt x="44" y="15"/>
                    </a:lnTo>
                    <a:lnTo>
                      <a:pt x="46" y="25"/>
                    </a:lnTo>
                    <a:lnTo>
                      <a:pt x="38" y="25"/>
                    </a:lnTo>
                    <a:close/>
                    <a:moveTo>
                      <a:pt x="33" y="13"/>
                    </a:moveTo>
                    <a:lnTo>
                      <a:pt x="29" y="9"/>
                    </a:lnTo>
                    <a:lnTo>
                      <a:pt x="23" y="9"/>
                    </a:lnTo>
                    <a:lnTo>
                      <a:pt x="23" y="0"/>
                    </a:lnTo>
                    <a:lnTo>
                      <a:pt x="33" y="2"/>
                    </a:lnTo>
                    <a:lnTo>
                      <a:pt x="38" y="7"/>
                    </a:lnTo>
                    <a:lnTo>
                      <a:pt x="33"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1" y="13"/>
                    </a:lnTo>
                    <a:lnTo>
                      <a:pt x="6" y="7"/>
                    </a:lnTo>
                    <a:lnTo>
                      <a:pt x="13" y="2"/>
                    </a:lnTo>
                    <a:lnTo>
                      <a:pt x="23" y="0"/>
                    </a:lnTo>
                    <a:lnTo>
                      <a:pt x="23" y="9"/>
                    </a:lnTo>
                    <a:close/>
                    <a:moveTo>
                      <a:pt x="11" y="13"/>
                    </a:moveTo>
                    <a:lnTo>
                      <a:pt x="8" y="17"/>
                    </a:lnTo>
                    <a:lnTo>
                      <a:pt x="8" y="25"/>
                    </a:lnTo>
                    <a:lnTo>
                      <a:pt x="0" y="25"/>
                    </a:lnTo>
                    <a:lnTo>
                      <a:pt x="2" y="15"/>
                    </a:lnTo>
                    <a:lnTo>
                      <a:pt x="6" y="7"/>
                    </a:lnTo>
                    <a:lnTo>
                      <a:pt x="11"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8" y="31"/>
                    </a:lnTo>
                    <a:lnTo>
                      <a:pt x="11" y="34"/>
                    </a:lnTo>
                    <a:lnTo>
                      <a:pt x="6" y="40"/>
                    </a:lnTo>
                    <a:lnTo>
                      <a:pt x="2" y="32"/>
                    </a:lnTo>
                    <a:lnTo>
                      <a:pt x="0" y="25"/>
                    </a:lnTo>
                    <a:lnTo>
                      <a:pt x="8" y="25"/>
                    </a:lnTo>
                    <a:close/>
                    <a:moveTo>
                      <a:pt x="11" y="34"/>
                    </a:moveTo>
                    <a:lnTo>
                      <a:pt x="17" y="38"/>
                    </a:lnTo>
                    <a:lnTo>
                      <a:pt x="23" y="40"/>
                    </a:lnTo>
                    <a:lnTo>
                      <a:pt x="23" y="48"/>
                    </a:lnTo>
                    <a:lnTo>
                      <a:pt x="13" y="46"/>
                    </a:lnTo>
                    <a:lnTo>
                      <a:pt x="6" y="40"/>
                    </a:lnTo>
                    <a:lnTo>
                      <a:pt x="11"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6" name="Freeform 48"/>
              <p:cNvSpPr>
                <a:spLocks/>
              </p:cNvSpPr>
              <p:nvPr/>
            </p:nvSpPr>
            <p:spPr bwMode="auto">
              <a:xfrm>
                <a:off x="2776" y="1214"/>
                <a:ext cx="26" cy="24"/>
              </a:xfrm>
              <a:custGeom>
                <a:avLst/>
                <a:gdLst/>
                <a:ahLst/>
                <a:cxnLst>
                  <a:cxn ang="0">
                    <a:pos x="19" y="40"/>
                  </a:cxn>
                  <a:cxn ang="0">
                    <a:pos x="27" y="38"/>
                  </a:cxn>
                  <a:cxn ang="0">
                    <a:pos x="33" y="34"/>
                  </a:cxn>
                  <a:cxn ang="0">
                    <a:pos x="39" y="27"/>
                  </a:cxn>
                  <a:cxn ang="0">
                    <a:pos x="39" y="21"/>
                  </a:cxn>
                  <a:cxn ang="0">
                    <a:pos x="39" y="13"/>
                  </a:cxn>
                  <a:cxn ang="0">
                    <a:pos x="33" y="5"/>
                  </a:cxn>
                  <a:cxn ang="0">
                    <a:pos x="27" y="2"/>
                  </a:cxn>
                  <a:cxn ang="0">
                    <a:pos x="19" y="0"/>
                  </a:cxn>
                  <a:cxn ang="0">
                    <a:pos x="12" y="2"/>
                  </a:cxn>
                  <a:cxn ang="0">
                    <a:pos x="6" y="5"/>
                  </a:cxn>
                  <a:cxn ang="0">
                    <a:pos x="2" y="13"/>
                  </a:cxn>
                  <a:cxn ang="0">
                    <a:pos x="0" y="21"/>
                  </a:cxn>
                  <a:cxn ang="0">
                    <a:pos x="2" y="27"/>
                  </a:cxn>
                  <a:cxn ang="0">
                    <a:pos x="6" y="34"/>
                  </a:cxn>
                  <a:cxn ang="0">
                    <a:pos x="12" y="38"/>
                  </a:cxn>
                  <a:cxn ang="0">
                    <a:pos x="19" y="40"/>
                  </a:cxn>
                </a:cxnLst>
                <a:rect l="0" t="0" r="r" b="b"/>
                <a:pathLst>
                  <a:path w="39" h="40">
                    <a:moveTo>
                      <a:pt x="19" y="40"/>
                    </a:moveTo>
                    <a:lnTo>
                      <a:pt x="27" y="38"/>
                    </a:lnTo>
                    <a:lnTo>
                      <a:pt x="33" y="34"/>
                    </a:lnTo>
                    <a:lnTo>
                      <a:pt x="39" y="27"/>
                    </a:lnTo>
                    <a:lnTo>
                      <a:pt x="39" y="21"/>
                    </a:lnTo>
                    <a:lnTo>
                      <a:pt x="39" y="13"/>
                    </a:lnTo>
                    <a:lnTo>
                      <a:pt x="33" y="5"/>
                    </a:lnTo>
                    <a:lnTo>
                      <a:pt x="27" y="2"/>
                    </a:lnTo>
                    <a:lnTo>
                      <a:pt x="19" y="0"/>
                    </a:lnTo>
                    <a:lnTo>
                      <a:pt x="12" y="2"/>
                    </a:lnTo>
                    <a:lnTo>
                      <a:pt x="6" y="5"/>
                    </a:lnTo>
                    <a:lnTo>
                      <a:pt x="2" y="13"/>
                    </a:lnTo>
                    <a:lnTo>
                      <a:pt x="0" y="21"/>
                    </a:lnTo>
                    <a:lnTo>
                      <a:pt x="2" y="27"/>
                    </a:lnTo>
                    <a:lnTo>
                      <a:pt x="6" y="34"/>
                    </a:lnTo>
                    <a:lnTo>
                      <a:pt x="12"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7" name="Freeform 49"/>
              <p:cNvSpPr>
                <a:spLocks noEditPoints="1"/>
              </p:cNvSpPr>
              <p:nvPr/>
            </p:nvSpPr>
            <p:spPr bwMode="auto">
              <a:xfrm>
                <a:off x="2774" y="1211"/>
                <a:ext cx="30" cy="30"/>
              </a:xfrm>
              <a:custGeom>
                <a:avLst/>
                <a:gdLst/>
                <a:ahLst/>
                <a:cxnLst>
                  <a:cxn ang="0">
                    <a:pos x="23" y="40"/>
                  </a:cxn>
                  <a:cxn ang="0">
                    <a:pos x="23" y="48"/>
                  </a:cxn>
                  <a:cxn ang="0">
                    <a:pos x="23" y="40"/>
                  </a:cxn>
                  <a:cxn ang="0">
                    <a:pos x="35" y="34"/>
                  </a:cxn>
                  <a:cxn ang="0">
                    <a:pos x="33" y="46"/>
                  </a:cxn>
                  <a:cxn ang="0">
                    <a:pos x="23" y="40"/>
                  </a:cxn>
                  <a:cxn ang="0">
                    <a:pos x="39" y="31"/>
                  </a:cxn>
                  <a:cxn ang="0">
                    <a:pos x="46" y="25"/>
                  </a:cxn>
                  <a:cxn ang="0">
                    <a:pos x="41" y="40"/>
                  </a:cxn>
                  <a:cxn ang="0">
                    <a:pos x="39" y="25"/>
                  </a:cxn>
                  <a:cxn ang="0">
                    <a:pos x="46" y="25"/>
                  </a:cxn>
                  <a:cxn ang="0">
                    <a:pos x="39" y="25"/>
                  </a:cxn>
                  <a:cxn ang="0">
                    <a:pos x="39" y="25"/>
                  </a:cxn>
                  <a:cxn ang="0">
                    <a:pos x="46" y="25"/>
                  </a:cxn>
                  <a:cxn ang="0">
                    <a:pos x="39" y="25"/>
                  </a:cxn>
                  <a:cxn ang="0">
                    <a:pos x="35" y="13"/>
                  </a:cxn>
                  <a:cxn ang="0">
                    <a:pos x="45" y="15"/>
                  </a:cxn>
                  <a:cxn ang="0">
                    <a:pos x="39" y="25"/>
                  </a:cxn>
                  <a:cxn ang="0">
                    <a:pos x="29" y="9"/>
                  </a:cxn>
                  <a:cxn ang="0">
                    <a:pos x="23" y="0"/>
                  </a:cxn>
                  <a:cxn ang="0">
                    <a:pos x="41" y="7"/>
                  </a:cxn>
                  <a:cxn ang="0">
                    <a:pos x="23" y="9"/>
                  </a:cxn>
                  <a:cxn ang="0">
                    <a:pos x="23" y="0"/>
                  </a:cxn>
                  <a:cxn ang="0">
                    <a:pos x="23" y="9"/>
                  </a:cxn>
                  <a:cxn ang="0">
                    <a:pos x="23" y="9"/>
                  </a:cxn>
                  <a:cxn ang="0">
                    <a:pos x="23" y="0"/>
                  </a:cxn>
                  <a:cxn ang="0">
                    <a:pos x="23" y="9"/>
                  </a:cxn>
                  <a:cxn ang="0">
                    <a:pos x="14" y="13"/>
                  </a:cxn>
                  <a:cxn ang="0">
                    <a:pos x="14" y="2"/>
                  </a:cxn>
                  <a:cxn ang="0">
                    <a:pos x="23" y="9"/>
                  </a:cxn>
                  <a:cxn ang="0">
                    <a:pos x="10" y="17"/>
                  </a:cxn>
                  <a:cxn ang="0">
                    <a:pos x="0" y="25"/>
                  </a:cxn>
                  <a:cxn ang="0">
                    <a:pos x="8" y="7"/>
                  </a:cxn>
                  <a:cxn ang="0">
                    <a:pos x="8" y="25"/>
                  </a:cxn>
                  <a:cxn ang="0">
                    <a:pos x="0" y="25"/>
                  </a:cxn>
                  <a:cxn ang="0">
                    <a:pos x="8" y="25"/>
                  </a:cxn>
                  <a:cxn ang="0">
                    <a:pos x="8" y="25"/>
                  </a:cxn>
                  <a:cxn ang="0">
                    <a:pos x="0" y="25"/>
                  </a:cxn>
                  <a:cxn ang="0">
                    <a:pos x="8" y="25"/>
                  </a:cxn>
                  <a:cxn ang="0">
                    <a:pos x="14" y="34"/>
                  </a:cxn>
                  <a:cxn ang="0">
                    <a:pos x="2" y="32"/>
                  </a:cxn>
                  <a:cxn ang="0">
                    <a:pos x="8" y="25"/>
                  </a:cxn>
                  <a:cxn ang="0">
                    <a:pos x="18" y="38"/>
                  </a:cxn>
                  <a:cxn ang="0">
                    <a:pos x="23" y="48"/>
                  </a:cxn>
                  <a:cxn ang="0">
                    <a:pos x="8"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1" y="40"/>
                    </a:lnTo>
                    <a:lnTo>
                      <a:pt x="33" y="46"/>
                    </a:lnTo>
                    <a:lnTo>
                      <a:pt x="23" y="48"/>
                    </a:lnTo>
                    <a:lnTo>
                      <a:pt x="23" y="40"/>
                    </a:lnTo>
                    <a:close/>
                    <a:moveTo>
                      <a:pt x="35" y="34"/>
                    </a:moveTo>
                    <a:lnTo>
                      <a:pt x="39" y="31"/>
                    </a:lnTo>
                    <a:lnTo>
                      <a:pt x="39" y="25"/>
                    </a:lnTo>
                    <a:lnTo>
                      <a:pt x="46" y="25"/>
                    </a:lnTo>
                    <a:lnTo>
                      <a:pt x="45" y="32"/>
                    </a:lnTo>
                    <a:lnTo>
                      <a:pt x="41" y="40"/>
                    </a:lnTo>
                    <a:lnTo>
                      <a:pt x="35"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9" y="17"/>
                    </a:lnTo>
                    <a:lnTo>
                      <a:pt x="35" y="13"/>
                    </a:lnTo>
                    <a:lnTo>
                      <a:pt x="41" y="7"/>
                    </a:lnTo>
                    <a:lnTo>
                      <a:pt x="45" y="15"/>
                    </a:lnTo>
                    <a:lnTo>
                      <a:pt x="46" y="25"/>
                    </a:lnTo>
                    <a:lnTo>
                      <a:pt x="39" y="25"/>
                    </a:lnTo>
                    <a:close/>
                    <a:moveTo>
                      <a:pt x="35" y="13"/>
                    </a:moveTo>
                    <a:lnTo>
                      <a:pt x="29" y="9"/>
                    </a:lnTo>
                    <a:lnTo>
                      <a:pt x="23" y="9"/>
                    </a:lnTo>
                    <a:lnTo>
                      <a:pt x="23" y="0"/>
                    </a:lnTo>
                    <a:lnTo>
                      <a:pt x="33" y="2"/>
                    </a:lnTo>
                    <a:lnTo>
                      <a:pt x="41"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8" y="9"/>
                    </a:lnTo>
                    <a:lnTo>
                      <a:pt x="14" y="13"/>
                    </a:lnTo>
                    <a:lnTo>
                      <a:pt x="8" y="7"/>
                    </a:lnTo>
                    <a:lnTo>
                      <a:pt x="14" y="2"/>
                    </a:lnTo>
                    <a:lnTo>
                      <a:pt x="23" y="0"/>
                    </a:lnTo>
                    <a:lnTo>
                      <a:pt x="23" y="9"/>
                    </a:lnTo>
                    <a:close/>
                    <a:moveTo>
                      <a:pt x="14" y="13"/>
                    </a:moveTo>
                    <a:lnTo>
                      <a:pt x="10" y="17"/>
                    </a:lnTo>
                    <a:lnTo>
                      <a:pt x="8" y="25"/>
                    </a:lnTo>
                    <a:lnTo>
                      <a:pt x="0" y="25"/>
                    </a:lnTo>
                    <a:lnTo>
                      <a:pt x="2" y="15"/>
                    </a:lnTo>
                    <a:lnTo>
                      <a:pt x="8" y="7"/>
                    </a:lnTo>
                    <a:lnTo>
                      <a:pt x="14"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1"/>
                    </a:lnTo>
                    <a:lnTo>
                      <a:pt x="14" y="34"/>
                    </a:lnTo>
                    <a:lnTo>
                      <a:pt x="8" y="40"/>
                    </a:lnTo>
                    <a:lnTo>
                      <a:pt x="2" y="32"/>
                    </a:lnTo>
                    <a:lnTo>
                      <a:pt x="0" y="25"/>
                    </a:lnTo>
                    <a:lnTo>
                      <a:pt x="8" y="25"/>
                    </a:lnTo>
                    <a:close/>
                    <a:moveTo>
                      <a:pt x="14" y="34"/>
                    </a:moveTo>
                    <a:lnTo>
                      <a:pt x="18" y="38"/>
                    </a:lnTo>
                    <a:lnTo>
                      <a:pt x="23" y="40"/>
                    </a:lnTo>
                    <a:lnTo>
                      <a:pt x="23" y="48"/>
                    </a:lnTo>
                    <a:lnTo>
                      <a:pt x="14" y="46"/>
                    </a:lnTo>
                    <a:lnTo>
                      <a:pt x="8" y="40"/>
                    </a:lnTo>
                    <a:lnTo>
                      <a:pt x="14"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8" name="Freeform 50"/>
              <p:cNvSpPr>
                <a:spLocks/>
              </p:cNvSpPr>
              <p:nvPr/>
            </p:nvSpPr>
            <p:spPr bwMode="auto">
              <a:xfrm>
                <a:off x="2749" y="1214"/>
                <a:ext cx="25" cy="24"/>
              </a:xfrm>
              <a:custGeom>
                <a:avLst/>
                <a:gdLst/>
                <a:ahLst/>
                <a:cxnLst>
                  <a:cxn ang="0">
                    <a:pos x="19" y="40"/>
                  </a:cxn>
                  <a:cxn ang="0">
                    <a:pos x="27" y="38"/>
                  </a:cxn>
                  <a:cxn ang="0">
                    <a:pos x="33" y="34"/>
                  </a:cxn>
                  <a:cxn ang="0">
                    <a:pos x="38" y="27"/>
                  </a:cxn>
                  <a:cxn ang="0">
                    <a:pos x="38" y="21"/>
                  </a:cxn>
                  <a:cxn ang="0">
                    <a:pos x="38" y="13"/>
                  </a:cxn>
                  <a:cxn ang="0">
                    <a:pos x="33" y="5"/>
                  </a:cxn>
                  <a:cxn ang="0">
                    <a:pos x="27" y="2"/>
                  </a:cxn>
                  <a:cxn ang="0">
                    <a:pos x="19" y="0"/>
                  </a:cxn>
                  <a:cxn ang="0">
                    <a:pos x="12" y="2"/>
                  </a:cxn>
                  <a:cxn ang="0">
                    <a:pos x="6" y="5"/>
                  </a:cxn>
                  <a:cxn ang="0">
                    <a:pos x="2" y="13"/>
                  </a:cxn>
                  <a:cxn ang="0">
                    <a:pos x="0" y="21"/>
                  </a:cxn>
                  <a:cxn ang="0">
                    <a:pos x="2" y="27"/>
                  </a:cxn>
                  <a:cxn ang="0">
                    <a:pos x="6" y="34"/>
                  </a:cxn>
                  <a:cxn ang="0">
                    <a:pos x="12" y="38"/>
                  </a:cxn>
                  <a:cxn ang="0">
                    <a:pos x="19" y="40"/>
                  </a:cxn>
                </a:cxnLst>
                <a:rect l="0" t="0" r="r" b="b"/>
                <a:pathLst>
                  <a:path w="38" h="40">
                    <a:moveTo>
                      <a:pt x="19" y="40"/>
                    </a:moveTo>
                    <a:lnTo>
                      <a:pt x="27" y="38"/>
                    </a:lnTo>
                    <a:lnTo>
                      <a:pt x="33" y="34"/>
                    </a:lnTo>
                    <a:lnTo>
                      <a:pt x="38" y="27"/>
                    </a:lnTo>
                    <a:lnTo>
                      <a:pt x="38" y="21"/>
                    </a:lnTo>
                    <a:lnTo>
                      <a:pt x="38" y="13"/>
                    </a:lnTo>
                    <a:lnTo>
                      <a:pt x="33" y="5"/>
                    </a:lnTo>
                    <a:lnTo>
                      <a:pt x="27" y="2"/>
                    </a:lnTo>
                    <a:lnTo>
                      <a:pt x="19" y="0"/>
                    </a:lnTo>
                    <a:lnTo>
                      <a:pt x="12" y="2"/>
                    </a:lnTo>
                    <a:lnTo>
                      <a:pt x="6" y="5"/>
                    </a:lnTo>
                    <a:lnTo>
                      <a:pt x="2" y="13"/>
                    </a:lnTo>
                    <a:lnTo>
                      <a:pt x="0" y="21"/>
                    </a:lnTo>
                    <a:lnTo>
                      <a:pt x="2" y="27"/>
                    </a:lnTo>
                    <a:lnTo>
                      <a:pt x="6" y="34"/>
                    </a:lnTo>
                    <a:lnTo>
                      <a:pt x="12"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69" name="Freeform 51"/>
              <p:cNvSpPr>
                <a:spLocks noEditPoints="1"/>
              </p:cNvSpPr>
              <p:nvPr/>
            </p:nvSpPr>
            <p:spPr bwMode="auto">
              <a:xfrm>
                <a:off x="2746" y="1211"/>
                <a:ext cx="32" cy="30"/>
              </a:xfrm>
              <a:custGeom>
                <a:avLst/>
                <a:gdLst/>
                <a:ahLst/>
                <a:cxnLst>
                  <a:cxn ang="0">
                    <a:pos x="23" y="40"/>
                  </a:cxn>
                  <a:cxn ang="0">
                    <a:pos x="23" y="48"/>
                  </a:cxn>
                  <a:cxn ang="0">
                    <a:pos x="23" y="40"/>
                  </a:cxn>
                  <a:cxn ang="0">
                    <a:pos x="35" y="34"/>
                  </a:cxn>
                  <a:cxn ang="0">
                    <a:pos x="33" y="46"/>
                  </a:cxn>
                  <a:cxn ang="0">
                    <a:pos x="23" y="40"/>
                  </a:cxn>
                  <a:cxn ang="0">
                    <a:pos x="39" y="31"/>
                  </a:cxn>
                  <a:cxn ang="0">
                    <a:pos x="46" y="25"/>
                  </a:cxn>
                  <a:cxn ang="0">
                    <a:pos x="40" y="40"/>
                  </a:cxn>
                  <a:cxn ang="0">
                    <a:pos x="39" y="25"/>
                  </a:cxn>
                  <a:cxn ang="0">
                    <a:pos x="46" y="25"/>
                  </a:cxn>
                  <a:cxn ang="0">
                    <a:pos x="39" y="25"/>
                  </a:cxn>
                  <a:cxn ang="0">
                    <a:pos x="39" y="25"/>
                  </a:cxn>
                  <a:cxn ang="0">
                    <a:pos x="46" y="25"/>
                  </a:cxn>
                  <a:cxn ang="0">
                    <a:pos x="39" y="25"/>
                  </a:cxn>
                  <a:cxn ang="0">
                    <a:pos x="35" y="13"/>
                  </a:cxn>
                  <a:cxn ang="0">
                    <a:pos x="44" y="15"/>
                  </a:cxn>
                  <a:cxn ang="0">
                    <a:pos x="39" y="25"/>
                  </a:cxn>
                  <a:cxn ang="0">
                    <a:pos x="29" y="9"/>
                  </a:cxn>
                  <a:cxn ang="0">
                    <a:pos x="23" y="0"/>
                  </a:cxn>
                  <a:cxn ang="0">
                    <a:pos x="40" y="7"/>
                  </a:cxn>
                  <a:cxn ang="0">
                    <a:pos x="23" y="9"/>
                  </a:cxn>
                  <a:cxn ang="0">
                    <a:pos x="23" y="0"/>
                  </a:cxn>
                  <a:cxn ang="0">
                    <a:pos x="23" y="9"/>
                  </a:cxn>
                  <a:cxn ang="0">
                    <a:pos x="23" y="9"/>
                  </a:cxn>
                  <a:cxn ang="0">
                    <a:pos x="23" y="0"/>
                  </a:cxn>
                  <a:cxn ang="0">
                    <a:pos x="23" y="9"/>
                  </a:cxn>
                  <a:cxn ang="0">
                    <a:pos x="14" y="13"/>
                  </a:cxn>
                  <a:cxn ang="0">
                    <a:pos x="14" y="2"/>
                  </a:cxn>
                  <a:cxn ang="0">
                    <a:pos x="23" y="9"/>
                  </a:cxn>
                  <a:cxn ang="0">
                    <a:pos x="10" y="17"/>
                  </a:cxn>
                  <a:cxn ang="0">
                    <a:pos x="0" y="25"/>
                  </a:cxn>
                  <a:cxn ang="0">
                    <a:pos x="8" y="7"/>
                  </a:cxn>
                  <a:cxn ang="0">
                    <a:pos x="8" y="25"/>
                  </a:cxn>
                  <a:cxn ang="0">
                    <a:pos x="0" y="25"/>
                  </a:cxn>
                  <a:cxn ang="0">
                    <a:pos x="8" y="25"/>
                  </a:cxn>
                  <a:cxn ang="0">
                    <a:pos x="8" y="25"/>
                  </a:cxn>
                  <a:cxn ang="0">
                    <a:pos x="0" y="25"/>
                  </a:cxn>
                  <a:cxn ang="0">
                    <a:pos x="8" y="25"/>
                  </a:cxn>
                  <a:cxn ang="0">
                    <a:pos x="14" y="34"/>
                  </a:cxn>
                  <a:cxn ang="0">
                    <a:pos x="2" y="32"/>
                  </a:cxn>
                  <a:cxn ang="0">
                    <a:pos x="8" y="25"/>
                  </a:cxn>
                  <a:cxn ang="0">
                    <a:pos x="17" y="38"/>
                  </a:cxn>
                  <a:cxn ang="0">
                    <a:pos x="23" y="48"/>
                  </a:cxn>
                  <a:cxn ang="0">
                    <a:pos x="8"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0" y="40"/>
                    </a:lnTo>
                    <a:lnTo>
                      <a:pt x="33" y="46"/>
                    </a:lnTo>
                    <a:lnTo>
                      <a:pt x="23" y="48"/>
                    </a:lnTo>
                    <a:lnTo>
                      <a:pt x="23" y="40"/>
                    </a:lnTo>
                    <a:close/>
                    <a:moveTo>
                      <a:pt x="35" y="34"/>
                    </a:moveTo>
                    <a:lnTo>
                      <a:pt x="39" y="31"/>
                    </a:lnTo>
                    <a:lnTo>
                      <a:pt x="39" y="25"/>
                    </a:lnTo>
                    <a:lnTo>
                      <a:pt x="46" y="25"/>
                    </a:lnTo>
                    <a:lnTo>
                      <a:pt x="44" y="32"/>
                    </a:lnTo>
                    <a:lnTo>
                      <a:pt x="40" y="40"/>
                    </a:lnTo>
                    <a:lnTo>
                      <a:pt x="35"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9" y="17"/>
                    </a:lnTo>
                    <a:lnTo>
                      <a:pt x="35" y="13"/>
                    </a:lnTo>
                    <a:lnTo>
                      <a:pt x="40" y="7"/>
                    </a:lnTo>
                    <a:lnTo>
                      <a:pt x="44" y="15"/>
                    </a:lnTo>
                    <a:lnTo>
                      <a:pt x="46" y="25"/>
                    </a:lnTo>
                    <a:lnTo>
                      <a:pt x="39" y="25"/>
                    </a:lnTo>
                    <a:close/>
                    <a:moveTo>
                      <a:pt x="35" y="13"/>
                    </a:moveTo>
                    <a:lnTo>
                      <a:pt x="29" y="9"/>
                    </a:lnTo>
                    <a:lnTo>
                      <a:pt x="23" y="9"/>
                    </a:lnTo>
                    <a:lnTo>
                      <a:pt x="23" y="0"/>
                    </a:lnTo>
                    <a:lnTo>
                      <a:pt x="33" y="2"/>
                    </a:lnTo>
                    <a:lnTo>
                      <a:pt x="40"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4" y="13"/>
                    </a:lnTo>
                    <a:lnTo>
                      <a:pt x="8" y="7"/>
                    </a:lnTo>
                    <a:lnTo>
                      <a:pt x="14" y="2"/>
                    </a:lnTo>
                    <a:lnTo>
                      <a:pt x="23" y="0"/>
                    </a:lnTo>
                    <a:lnTo>
                      <a:pt x="23" y="9"/>
                    </a:lnTo>
                    <a:close/>
                    <a:moveTo>
                      <a:pt x="14" y="13"/>
                    </a:moveTo>
                    <a:lnTo>
                      <a:pt x="10" y="17"/>
                    </a:lnTo>
                    <a:lnTo>
                      <a:pt x="8" y="25"/>
                    </a:lnTo>
                    <a:lnTo>
                      <a:pt x="0" y="25"/>
                    </a:lnTo>
                    <a:lnTo>
                      <a:pt x="2" y="15"/>
                    </a:lnTo>
                    <a:lnTo>
                      <a:pt x="8" y="7"/>
                    </a:lnTo>
                    <a:lnTo>
                      <a:pt x="14"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1"/>
                    </a:lnTo>
                    <a:lnTo>
                      <a:pt x="14" y="34"/>
                    </a:lnTo>
                    <a:lnTo>
                      <a:pt x="8" y="40"/>
                    </a:lnTo>
                    <a:lnTo>
                      <a:pt x="2" y="32"/>
                    </a:lnTo>
                    <a:lnTo>
                      <a:pt x="0" y="25"/>
                    </a:lnTo>
                    <a:lnTo>
                      <a:pt x="8" y="25"/>
                    </a:lnTo>
                    <a:close/>
                    <a:moveTo>
                      <a:pt x="14" y="34"/>
                    </a:moveTo>
                    <a:lnTo>
                      <a:pt x="17" y="38"/>
                    </a:lnTo>
                    <a:lnTo>
                      <a:pt x="23" y="40"/>
                    </a:lnTo>
                    <a:lnTo>
                      <a:pt x="23" y="48"/>
                    </a:lnTo>
                    <a:lnTo>
                      <a:pt x="14" y="46"/>
                    </a:lnTo>
                    <a:lnTo>
                      <a:pt x="8" y="40"/>
                    </a:lnTo>
                    <a:lnTo>
                      <a:pt x="14"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0" name="Freeform 52"/>
              <p:cNvSpPr>
                <a:spLocks/>
              </p:cNvSpPr>
              <p:nvPr/>
            </p:nvSpPr>
            <p:spPr bwMode="auto">
              <a:xfrm>
                <a:off x="2685" y="1214"/>
                <a:ext cx="25" cy="24"/>
              </a:xfrm>
              <a:custGeom>
                <a:avLst/>
                <a:gdLst/>
                <a:ahLst/>
                <a:cxnLst>
                  <a:cxn ang="0">
                    <a:pos x="19" y="40"/>
                  </a:cxn>
                  <a:cxn ang="0">
                    <a:pos x="27" y="38"/>
                  </a:cxn>
                  <a:cxn ang="0">
                    <a:pos x="33" y="34"/>
                  </a:cxn>
                  <a:cxn ang="0">
                    <a:pos x="37" y="27"/>
                  </a:cxn>
                  <a:cxn ang="0">
                    <a:pos x="38" y="21"/>
                  </a:cxn>
                  <a:cxn ang="0">
                    <a:pos x="37" y="13"/>
                  </a:cxn>
                  <a:cxn ang="0">
                    <a:pos x="33" y="5"/>
                  </a:cxn>
                  <a:cxn ang="0">
                    <a:pos x="27" y="2"/>
                  </a:cxn>
                  <a:cxn ang="0">
                    <a:pos x="19" y="0"/>
                  </a:cxn>
                  <a:cxn ang="0">
                    <a:pos x="12" y="2"/>
                  </a:cxn>
                  <a:cxn ang="0">
                    <a:pos x="6" y="5"/>
                  </a:cxn>
                  <a:cxn ang="0">
                    <a:pos x="2" y="13"/>
                  </a:cxn>
                  <a:cxn ang="0">
                    <a:pos x="0" y="21"/>
                  </a:cxn>
                  <a:cxn ang="0">
                    <a:pos x="2" y="27"/>
                  </a:cxn>
                  <a:cxn ang="0">
                    <a:pos x="6" y="34"/>
                  </a:cxn>
                  <a:cxn ang="0">
                    <a:pos x="12" y="38"/>
                  </a:cxn>
                  <a:cxn ang="0">
                    <a:pos x="19" y="40"/>
                  </a:cxn>
                </a:cxnLst>
                <a:rect l="0" t="0" r="r" b="b"/>
                <a:pathLst>
                  <a:path w="38" h="40">
                    <a:moveTo>
                      <a:pt x="19" y="40"/>
                    </a:moveTo>
                    <a:lnTo>
                      <a:pt x="27" y="38"/>
                    </a:lnTo>
                    <a:lnTo>
                      <a:pt x="33" y="34"/>
                    </a:lnTo>
                    <a:lnTo>
                      <a:pt x="37" y="27"/>
                    </a:lnTo>
                    <a:lnTo>
                      <a:pt x="38" y="21"/>
                    </a:lnTo>
                    <a:lnTo>
                      <a:pt x="37" y="13"/>
                    </a:lnTo>
                    <a:lnTo>
                      <a:pt x="33" y="5"/>
                    </a:lnTo>
                    <a:lnTo>
                      <a:pt x="27" y="2"/>
                    </a:lnTo>
                    <a:lnTo>
                      <a:pt x="19" y="0"/>
                    </a:lnTo>
                    <a:lnTo>
                      <a:pt x="12" y="2"/>
                    </a:lnTo>
                    <a:lnTo>
                      <a:pt x="6" y="5"/>
                    </a:lnTo>
                    <a:lnTo>
                      <a:pt x="2" y="13"/>
                    </a:lnTo>
                    <a:lnTo>
                      <a:pt x="0" y="21"/>
                    </a:lnTo>
                    <a:lnTo>
                      <a:pt x="2" y="27"/>
                    </a:lnTo>
                    <a:lnTo>
                      <a:pt x="6" y="34"/>
                    </a:lnTo>
                    <a:lnTo>
                      <a:pt x="12"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1" name="Freeform 53"/>
              <p:cNvSpPr>
                <a:spLocks noEditPoints="1"/>
              </p:cNvSpPr>
              <p:nvPr/>
            </p:nvSpPr>
            <p:spPr bwMode="auto">
              <a:xfrm>
                <a:off x="2682" y="1211"/>
                <a:ext cx="31" cy="30"/>
              </a:xfrm>
              <a:custGeom>
                <a:avLst/>
                <a:gdLst/>
                <a:ahLst/>
                <a:cxnLst>
                  <a:cxn ang="0">
                    <a:pos x="23" y="40"/>
                  </a:cxn>
                  <a:cxn ang="0">
                    <a:pos x="23" y="48"/>
                  </a:cxn>
                  <a:cxn ang="0">
                    <a:pos x="23" y="40"/>
                  </a:cxn>
                  <a:cxn ang="0">
                    <a:pos x="35" y="34"/>
                  </a:cxn>
                  <a:cxn ang="0">
                    <a:pos x="33" y="46"/>
                  </a:cxn>
                  <a:cxn ang="0">
                    <a:pos x="23" y="40"/>
                  </a:cxn>
                  <a:cxn ang="0">
                    <a:pos x="37" y="31"/>
                  </a:cxn>
                  <a:cxn ang="0">
                    <a:pos x="46" y="25"/>
                  </a:cxn>
                  <a:cxn ang="0">
                    <a:pos x="39" y="40"/>
                  </a:cxn>
                  <a:cxn ang="0">
                    <a:pos x="39" y="25"/>
                  </a:cxn>
                  <a:cxn ang="0">
                    <a:pos x="46" y="25"/>
                  </a:cxn>
                  <a:cxn ang="0">
                    <a:pos x="39" y="25"/>
                  </a:cxn>
                  <a:cxn ang="0">
                    <a:pos x="39" y="25"/>
                  </a:cxn>
                  <a:cxn ang="0">
                    <a:pos x="46" y="25"/>
                  </a:cxn>
                  <a:cxn ang="0">
                    <a:pos x="39" y="25"/>
                  </a:cxn>
                  <a:cxn ang="0">
                    <a:pos x="35" y="13"/>
                  </a:cxn>
                  <a:cxn ang="0">
                    <a:pos x="44" y="15"/>
                  </a:cxn>
                  <a:cxn ang="0">
                    <a:pos x="39" y="25"/>
                  </a:cxn>
                  <a:cxn ang="0">
                    <a:pos x="29" y="9"/>
                  </a:cxn>
                  <a:cxn ang="0">
                    <a:pos x="23" y="0"/>
                  </a:cxn>
                  <a:cxn ang="0">
                    <a:pos x="39" y="7"/>
                  </a:cxn>
                  <a:cxn ang="0">
                    <a:pos x="23" y="9"/>
                  </a:cxn>
                  <a:cxn ang="0">
                    <a:pos x="23" y="0"/>
                  </a:cxn>
                  <a:cxn ang="0">
                    <a:pos x="23" y="9"/>
                  </a:cxn>
                  <a:cxn ang="0">
                    <a:pos x="23" y="9"/>
                  </a:cxn>
                  <a:cxn ang="0">
                    <a:pos x="23" y="0"/>
                  </a:cxn>
                  <a:cxn ang="0">
                    <a:pos x="23" y="9"/>
                  </a:cxn>
                  <a:cxn ang="0">
                    <a:pos x="12" y="13"/>
                  </a:cxn>
                  <a:cxn ang="0">
                    <a:pos x="14" y="2"/>
                  </a:cxn>
                  <a:cxn ang="0">
                    <a:pos x="23" y="9"/>
                  </a:cxn>
                  <a:cxn ang="0">
                    <a:pos x="10"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8"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39" y="40"/>
                    </a:lnTo>
                    <a:lnTo>
                      <a:pt x="33" y="46"/>
                    </a:lnTo>
                    <a:lnTo>
                      <a:pt x="23" y="48"/>
                    </a:lnTo>
                    <a:lnTo>
                      <a:pt x="23" y="40"/>
                    </a:lnTo>
                    <a:close/>
                    <a:moveTo>
                      <a:pt x="35" y="34"/>
                    </a:moveTo>
                    <a:lnTo>
                      <a:pt x="37" y="31"/>
                    </a:lnTo>
                    <a:lnTo>
                      <a:pt x="39" y="25"/>
                    </a:lnTo>
                    <a:lnTo>
                      <a:pt x="46" y="25"/>
                    </a:lnTo>
                    <a:lnTo>
                      <a:pt x="44" y="32"/>
                    </a:lnTo>
                    <a:lnTo>
                      <a:pt x="39" y="40"/>
                    </a:lnTo>
                    <a:lnTo>
                      <a:pt x="35"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7" y="17"/>
                    </a:lnTo>
                    <a:lnTo>
                      <a:pt x="35" y="13"/>
                    </a:lnTo>
                    <a:lnTo>
                      <a:pt x="39" y="7"/>
                    </a:lnTo>
                    <a:lnTo>
                      <a:pt x="44" y="15"/>
                    </a:lnTo>
                    <a:lnTo>
                      <a:pt x="46" y="25"/>
                    </a:lnTo>
                    <a:lnTo>
                      <a:pt x="39" y="25"/>
                    </a:lnTo>
                    <a:close/>
                    <a:moveTo>
                      <a:pt x="35" y="13"/>
                    </a:moveTo>
                    <a:lnTo>
                      <a:pt x="29" y="9"/>
                    </a:lnTo>
                    <a:lnTo>
                      <a:pt x="23" y="9"/>
                    </a:lnTo>
                    <a:lnTo>
                      <a:pt x="23" y="0"/>
                    </a:lnTo>
                    <a:lnTo>
                      <a:pt x="33" y="2"/>
                    </a:lnTo>
                    <a:lnTo>
                      <a:pt x="39"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8" y="9"/>
                    </a:lnTo>
                    <a:lnTo>
                      <a:pt x="12" y="13"/>
                    </a:lnTo>
                    <a:lnTo>
                      <a:pt x="6" y="7"/>
                    </a:lnTo>
                    <a:lnTo>
                      <a:pt x="14" y="2"/>
                    </a:lnTo>
                    <a:lnTo>
                      <a:pt x="23" y="0"/>
                    </a:lnTo>
                    <a:lnTo>
                      <a:pt x="23" y="9"/>
                    </a:lnTo>
                    <a:close/>
                    <a:moveTo>
                      <a:pt x="12" y="13"/>
                    </a:moveTo>
                    <a:lnTo>
                      <a:pt x="10"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1"/>
                    </a:lnTo>
                    <a:lnTo>
                      <a:pt x="12" y="34"/>
                    </a:lnTo>
                    <a:lnTo>
                      <a:pt x="6" y="40"/>
                    </a:lnTo>
                    <a:lnTo>
                      <a:pt x="2" y="32"/>
                    </a:lnTo>
                    <a:lnTo>
                      <a:pt x="0" y="25"/>
                    </a:lnTo>
                    <a:lnTo>
                      <a:pt x="8" y="25"/>
                    </a:lnTo>
                    <a:close/>
                    <a:moveTo>
                      <a:pt x="12" y="34"/>
                    </a:moveTo>
                    <a:lnTo>
                      <a:pt x="18"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2" name="Freeform 54"/>
              <p:cNvSpPr>
                <a:spLocks/>
              </p:cNvSpPr>
              <p:nvPr/>
            </p:nvSpPr>
            <p:spPr bwMode="auto">
              <a:xfrm>
                <a:off x="2649" y="1214"/>
                <a:ext cx="26" cy="24"/>
              </a:xfrm>
              <a:custGeom>
                <a:avLst/>
                <a:gdLst/>
                <a:ahLst/>
                <a:cxnLst>
                  <a:cxn ang="0">
                    <a:pos x="20" y="40"/>
                  </a:cxn>
                  <a:cxn ang="0">
                    <a:pos x="27" y="38"/>
                  </a:cxn>
                  <a:cxn ang="0">
                    <a:pos x="33" y="34"/>
                  </a:cxn>
                  <a:cxn ang="0">
                    <a:pos x="37" y="27"/>
                  </a:cxn>
                  <a:cxn ang="0">
                    <a:pos x="39" y="21"/>
                  </a:cxn>
                  <a:cxn ang="0">
                    <a:pos x="37" y="13"/>
                  </a:cxn>
                  <a:cxn ang="0">
                    <a:pos x="33" y="5"/>
                  </a:cxn>
                  <a:cxn ang="0">
                    <a:pos x="27" y="2"/>
                  </a:cxn>
                  <a:cxn ang="0">
                    <a:pos x="20" y="0"/>
                  </a:cxn>
                  <a:cxn ang="0">
                    <a:pos x="12" y="2"/>
                  </a:cxn>
                  <a:cxn ang="0">
                    <a:pos x="6" y="5"/>
                  </a:cxn>
                  <a:cxn ang="0">
                    <a:pos x="2" y="13"/>
                  </a:cxn>
                  <a:cxn ang="0">
                    <a:pos x="0" y="21"/>
                  </a:cxn>
                  <a:cxn ang="0">
                    <a:pos x="2" y="27"/>
                  </a:cxn>
                  <a:cxn ang="0">
                    <a:pos x="6" y="34"/>
                  </a:cxn>
                  <a:cxn ang="0">
                    <a:pos x="12" y="38"/>
                  </a:cxn>
                  <a:cxn ang="0">
                    <a:pos x="20" y="40"/>
                  </a:cxn>
                </a:cxnLst>
                <a:rect l="0" t="0" r="r" b="b"/>
                <a:pathLst>
                  <a:path w="39" h="40">
                    <a:moveTo>
                      <a:pt x="20" y="40"/>
                    </a:moveTo>
                    <a:lnTo>
                      <a:pt x="27" y="38"/>
                    </a:lnTo>
                    <a:lnTo>
                      <a:pt x="33" y="34"/>
                    </a:lnTo>
                    <a:lnTo>
                      <a:pt x="37" y="27"/>
                    </a:lnTo>
                    <a:lnTo>
                      <a:pt x="39" y="21"/>
                    </a:lnTo>
                    <a:lnTo>
                      <a:pt x="37" y="13"/>
                    </a:lnTo>
                    <a:lnTo>
                      <a:pt x="33" y="5"/>
                    </a:lnTo>
                    <a:lnTo>
                      <a:pt x="27" y="2"/>
                    </a:lnTo>
                    <a:lnTo>
                      <a:pt x="20" y="0"/>
                    </a:lnTo>
                    <a:lnTo>
                      <a:pt x="12" y="2"/>
                    </a:lnTo>
                    <a:lnTo>
                      <a:pt x="6" y="5"/>
                    </a:lnTo>
                    <a:lnTo>
                      <a:pt x="2" y="13"/>
                    </a:lnTo>
                    <a:lnTo>
                      <a:pt x="0" y="21"/>
                    </a:lnTo>
                    <a:lnTo>
                      <a:pt x="2" y="27"/>
                    </a:lnTo>
                    <a:lnTo>
                      <a:pt x="6" y="34"/>
                    </a:lnTo>
                    <a:lnTo>
                      <a:pt x="12" y="38"/>
                    </a:lnTo>
                    <a:lnTo>
                      <a:pt x="20"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3" name="Freeform 55"/>
              <p:cNvSpPr>
                <a:spLocks noEditPoints="1"/>
              </p:cNvSpPr>
              <p:nvPr/>
            </p:nvSpPr>
            <p:spPr bwMode="auto">
              <a:xfrm>
                <a:off x="2649" y="1211"/>
                <a:ext cx="32" cy="30"/>
              </a:xfrm>
              <a:custGeom>
                <a:avLst/>
                <a:gdLst/>
                <a:ahLst/>
                <a:cxnLst>
                  <a:cxn ang="0">
                    <a:pos x="23" y="40"/>
                  </a:cxn>
                  <a:cxn ang="0">
                    <a:pos x="23" y="48"/>
                  </a:cxn>
                  <a:cxn ang="0">
                    <a:pos x="23" y="40"/>
                  </a:cxn>
                  <a:cxn ang="0">
                    <a:pos x="34" y="34"/>
                  </a:cxn>
                  <a:cxn ang="0">
                    <a:pos x="32" y="46"/>
                  </a:cxn>
                  <a:cxn ang="0">
                    <a:pos x="23" y="40"/>
                  </a:cxn>
                  <a:cxn ang="0">
                    <a:pos x="36" y="31"/>
                  </a:cxn>
                  <a:cxn ang="0">
                    <a:pos x="46" y="25"/>
                  </a:cxn>
                  <a:cxn ang="0">
                    <a:pos x="40" y="40"/>
                  </a:cxn>
                  <a:cxn ang="0">
                    <a:pos x="38" y="25"/>
                  </a:cxn>
                  <a:cxn ang="0">
                    <a:pos x="46" y="25"/>
                  </a:cxn>
                  <a:cxn ang="0">
                    <a:pos x="38" y="25"/>
                  </a:cxn>
                  <a:cxn ang="0">
                    <a:pos x="38" y="25"/>
                  </a:cxn>
                  <a:cxn ang="0">
                    <a:pos x="46" y="25"/>
                  </a:cxn>
                  <a:cxn ang="0">
                    <a:pos x="38" y="25"/>
                  </a:cxn>
                  <a:cxn ang="0">
                    <a:pos x="34" y="13"/>
                  </a:cxn>
                  <a:cxn ang="0">
                    <a:pos x="44" y="15"/>
                  </a:cxn>
                  <a:cxn ang="0">
                    <a:pos x="38" y="25"/>
                  </a:cxn>
                  <a:cxn ang="0">
                    <a:pos x="28" y="9"/>
                  </a:cxn>
                  <a:cxn ang="0">
                    <a:pos x="23" y="0"/>
                  </a:cxn>
                  <a:cxn ang="0">
                    <a:pos x="40" y="7"/>
                  </a:cxn>
                  <a:cxn ang="0">
                    <a:pos x="23" y="9"/>
                  </a:cxn>
                  <a:cxn ang="0">
                    <a:pos x="23" y="0"/>
                  </a:cxn>
                  <a:cxn ang="0">
                    <a:pos x="23" y="9"/>
                  </a:cxn>
                  <a:cxn ang="0">
                    <a:pos x="23" y="9"/>
                  </a:cxn>
                  <a:cxn ang="0">
                    <a:pos x="23" y="0"/>
                  </a:cxn>
                  <a:cxn ang="0">
                    <a:pos x="23" y="9"/>
                  </a:cxn>
                  <a:cxn ang="0">
                    <a:pos x="11" y="13"/>
                  </a:cxn>
                  <a:cxn ang="0">
                    <a:pos x="13" y="2"/>
                  </a:cxn>
                  <a:cxn ang="0">
                    <a:pos x="23" y="9"/>
                  </a:cxn>
                  <a:cxn ang="0">
                    <a:pos x="9" y="17"/>
                  </a:cxn>
                  <a:cxn ang="0">
                    <a:pos x="0" y="25"/>
                  </a:cxn>
                  <a:cxn ang="0">
                    <a:pos x="5" y="7"/>
                  </a:cxn>
                  <a:cxn ang="0">
                    <a:pos x="7" y="25"/>
                  </a:cxn>
                  <a:cxn ang="0">
                    <a:pos x="0" y="25"/>
                  </a:cxn>
                  <a:cxn ang="0">
                    <a:pos x="7" y="25"/>
                  </a:cxn>
                  <a:cxn ang="0">
                    <a:pos x="7" y="25"/>
                  </a:cxn>
                  <a:cxn ang="0">
                    <a:pos x="0" y="25"/>
                  </a:cxn>
                  <a:cxn ang="0">
                    <a:pos x="7" y="25"/>
                  </a:cxn>
                  <a:cxn ang="0">
                    <a:pos x="11" y="34"/>
                  </a:cxn>
                  <a:cxn ang="0">
                    <a:pos x="1" y="32"/>
                  </a:cxn>
                  <a:cxn ang="0">
                    <a:pos x="7" y="25"/>
                  </a:cxn>
                  <a:cxn ang="0">
                    <a:pos x="17" y="38"/>
                  </a:cxn>
                  <a:cxn ang="0">
                    <a:pos x="23" y="48"/>
                  </a:cxn>
                  <a:cxn ang="0">
                    <a:pos x="5"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8" y="38"/>
                    </a:lnTo>
                    <a:lnTo>
                      <a:pt x="34" y="34"/>
                    </a:lnTo>
                    <a:lnTo>
                      <a:pt x="40" y="40"/>
                    </a:lnTo>
                    <a:lnTo>
                      <a:pt x="32" y="46"/>
                    </a:lnTo>
                    <a:lnTo>
                      <a:pt x="23" y="48"/>
                    </a:lnTo>
                    <a:lnTo>
                      <a:pt x="23" y="40"/>
                    </a:lnTo>
                    <a:close/>
                    <a:moveTo>
                      <a:pt x="34" y="34"/>
                    </a:moveTo>
                    <a:lnTo>
                      <a:pt x="36" y="31"/>
                    </a:lnTo>
                    <a:lnTo>
                      <a:pt x="38" y="25"/>
                    </a:lnTo>
                    <a:lnTo>
                      <a:pt x="46" y="25"/>
                    </a:lnTo>
                    <a:lnTo>
                      <a:pt x="44" y="32"/>
                    </a:lnTo>
                    <a:lnTo>
                      <a:pt x="40" y="40"/>
                    </a:lnTo>
                    <a:lnTo>
                      <a:pt x="34"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6" y="17"/>
                    </a:lnTo>
                    <a:lnTo>
                      <a:pt x="34" y="13"/>
                    </a:lnTo>
                    <a:lnTo>
                      <a:pt x="40" y="7"/>
                    </a:lnTo>
                    <a:lnTo>
                      <a:pt x="44" y="15"/>
                    </a:lnTo>
                    <a:lnTo>
                      <a:pt x="46" y="25"/>
                    </a:lnTo>
                    <a:lnTo>
                      <a:pt x="38" y="25"/>
                    </a:lnTo>
                    <a:close/>
                    <a:moveTo>
                      <a:pt x="34" y="13"/>
                    </a:moveTo>
                    <a:lnTo>
                      <a:pt x="28" y="9"/>
                    </a:lnTo>
                    <a:lnTo>
                      <a:pt x="23" y="9"/>
                    </a:lnTo>
                    <a:lnTo>
                      <a:pt x="23" y="0"/>
                    </a:lnTo>
                    <a:lnTo>
                      <a:pt x="32" y="2"/>
                    </a:lnTo>
                    <a:lnTo>
                      <a:pt x="40" y="7"/>
                    </a:lnTo>
                    <a:lnTo>
                      <a:pt x="34"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1" y="13"/>
                    </a:lnTo>
                    <a:lnTo>
                      <a:pt x="5" y="7"/>
                    </a:lnTo>
                    <a:lnTo>
                      <a:pt x="13" y="2"/>
                    </a:lnTo>
                    <a:lnTo>
                      <a:pt x="23" y="0"/>
                    </a:lnTo>
                    <a:lnTo>
                      <a:pt x="23" y="9"/>
                    </a:lnTo>
                    <a:close/>
                    <a:moveTo>
                      <a:pt x="11" y="13"/>
                    </a:moveTo>
                    <a:lnTo>
                      <a:pt x="9" y="17"/>
                    </a:lnTo>
                    <a:lnTo>
                      <a:pt x="7" y="25"/>
                    </a:lnTo>
                    <a:lnTo>
                      <a:pt x="0" y="25"/>
                    </a:lnTo>
                    <a:lnTo>
                      <a:pt x="1" y="15"/>
                    </a:lnTo>
                    <a:lnTo>
                      <a:pt x="5" y="7"/>
                    </a:lnTo>
                    <a:lnTo>
                      <a:pt x="11" y="13"/>
                    </a:lnTo>
                    <a:close/>
                    <a:moveTo>
                      <a:pt x="7" y="25"/>
                    </a:moveTo>
                    <a:lnTo>
                      <a:pt x="7" y="25"/>
                    </a:lnTo>
                    <a:lnTo>
                      <a:pt x="0" y="25"/>
                    </a:lnTo>
                    <a:lnTo>
                      <a:pt x="0" y="25"/>
                    </a:lnTo>
                    <a:lnTo>
                      <a:pt x="7" y="25"/>
                    </a:lnTo>
                    <a:close/>
                    <a:moveTo>
                      <a:pt x="7" y="25"/>
                    </a:moveTo>
                    <a:lnTo>
                      <a:pt x="7" y="25"/>
                    </a:lnTo>
                    <a:lnTo>
                      <a:pt x="0" y="25"/>
                    </a:lnTo>
                    <a:lnTo>
                      <a:pt x="0" y="25"/>
                    </a:lnTo>
                    <a:lnTo>
                      <a:pt x="7" y="25"/>
                    </a:lnTo>
                    <a:close/>
                    <a:moveTo>
                      <a:pt x="7" y="25"/>
                    </a:moveTo>
                    <a:lnTo>
                      <a:pt x="9" y="31"/>
                    </a:lnTo>
                    <a:lnTo>
                      <a:pt x="11" y="34"/>
                    </a:lnTo>
                    <a:lnTo>
                      <a:pt x="5" y="40"/>
                    </a:lnTo>
                    <a:lnTo>
                      <a:pt x="1" y="32"/>
                    </a:lnTo>
                    <a:lnTo>
                      <a:pt x="0" y="25"/>
                    </a:lnTo>
                    <a:lnTo>
                      <a:pt x="7" y="25"/>
                    </a:lnTo>
                    <a:close/>
                    <a:moveTo>
                      <a:pt x="11" y="34"/>
                    </a:moveTo>
                    <a:lnTo>
                      <a:pt x="17" y="38"/>
                    </a:lnTo>
                    <a:lnTo>
                      <a:pt x="23" y="40"/>
                    </a:lnTo>
                    <a:lnTo>
                      <a:pt x="23" y="48"/>
                    </a:lnTo>
                    <a:lnTo>
                      <a:pt x="13" y="46"/>
                    </a:lnTo>
                    <a:lnTo>
                      <a:pt x="5" y="40"/>
                    </a:lnTo>
                    <a:lnTo>
                      <a:pt x="11"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4" name="Freeform 56"/>
              <p:cNvSpPr>
                <a:spLocks/>
              </p:cNvSpPr>
              <p:nvPr/>
            </p:nvSpPr>
            <p:spPr bwMode="auto">
              <a:xfrm>
                <a:off x="2637" y="1214"/>
                <a:ext cx="26" cy="24"/>
              </a:xfrm>
              <a:custGeom>
                <a:avLst/>
                <a:gdLst/>
                <a:ahLst/>
                <a:cxnLst>
                  <a:cxn ang="0">
                    <a:pos x="19" y="40"/>
                  </a:cxn>
                  <a:cxn ang="0">
                    <a:pos x="27" y="38"/>
                  </a:cxn>
                  <a:cxn ang="0">
                    <a:pos x="33" y="34"/>
                  </a:cxn>
                  <a:cxn ang="0">
                    <a:pos x="37" y="27"/>
                  </a:cxn>
                  <a:cxn ang="0">
                    <a:pos x="39" y="21"/>
                  </a:cxn>
                  <a:cxn ang="0">
                    <a:pos x="37" y="13"/>
                  </a:cxn>
                  <a:cxn ang="0">
                    <a:pos x="33" y="5"/>
                  </a:cxn>
                  <a:cxn ang="0">
                    <a:pos x="27" y="2"/>
                  </a:cxn>
                  <a:cxn ang="0">
                    <a:pos x="19" y="0"/>
                  </a:cxn>
                  <a:cxn ang="0">
                    <a:pos x="12" y="2"/>
                  </a:cxn>
                  <a:cxn ang="0">
                    <a:pos x="6" y="5"/>
                  </a:cxn>
                  <a:cxn ang="0">
                    <a:pos x="2" y="13"/>
                  </a:cxn>
                  <a:cxn ang="0">
                    <a:pos x="0" y="21"/>
                  </a:cxn>
                  <a:cxn ang="0">
                    <a:pos x="2" y="27"/>
                  </a:cxn>
                  <a:cxn ang="0">
                    <a:pos x="6" y="34"/>
                  </a:cxn>
                  <a:cxn ang="0">
                    <a:pos x="12" y="38"/>
                  </a:cxn>
                  <a:cxn ang="0">
                    <a:pos x="19" y="40"/>
                  </a:cxn>
                </a:cxnLst>
                <a:rect l="0" t="0" r="r" b="b"/>
                <a:pathLst>
                  <a:path w="39" h="40">
                    <a:moveTo>
                      <a:pt x="19" y="40"/>
                    </a:moveTo>
                    <a:lnTo>
                      <a:pt x="27" y="38"/>
                    </a:lnTo>
                    <a:lnTo>
                      <a:pt x="33" y="34"/>
                    </a:lnTo>
                    <a:lnTo>
                      <a:pt x="37" y="27"/>
                    </a:lnTo>
                    <a:lnTo>
                      <a:pt x="39" y="21"/>
                    </a:lnTo>
                    <a:lnTo>
                      <a:pt x="37" y="13"/>
                    </a:lnTo>
                    <a:lnTo>
                      <a:pt x="33" y="5"/>
                    </a:lnTo>
                    <a:lnTo>
                      <a:pt x="27" y="2"/>
                    </a:lnTo>
                    <a:lnTo>
                      <a:pt x="19" y="0"/>
                    </a:lnTo>
                    <a:lnTo>
                      <a:pt x="12" y="2"/>
                    </a:lnTo>
                    <a:lnTo>
                      <a:pt x="6" y="5"/>
                    </a:lnTo>
                    <a:lnTo>
                      <a:pt x="2" y="13"/>
                    </a:lnTo>
                    <a:lnTo>
                      <a:pt x="0" y="21"/>
                    </a:lnTo>
                    <a:lnTo>
                      <a:pt x="2" y="27"/>
                    </a:lnTo>
                    <a:lnTo>
                      <a:pt x="6" y="34"/>
                    </a:lnTo>
                    <a:lnTo>
                      <a:pt x="12"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5" name="Freeform 57"/>
              <p:cNvSpPr>
                <a:spLocks noEditPoints="1"/>
              </p:cNvSpPr>
              <p:nvPr/>
            </p:nvSpPr>
            <p:spPr bwMode="auto">
              <a:xfrm>
                <a:off x="2634" y="1211"/>
                <a:ext cx="31" cy="30"/>
              </a:xfrm>
              <a:custGeom>
                <a:avLst/>
                <a:gdLst/>
                <a:ahLst/>
                <a:cxnLst>
                  <a:cxn ang="0">
                    <a:pos x="23" y="40"/>
                  </a:cxn>
                  <a:cxn ang="0">
                    <a:pos x="23" y="48"/>
                  </a:cxn>
                  <a:cxn ang="0">
                    <a:pos x="23" y="40"/>
                  </a:cxn>
                  <a:cxn ang="0">
                    <a:pos x="33" y="34"/>
                  </a:cxn>
                  <a:cxn ang="0">
                    <a:pos x="33" y="46"/>
                  </a:cxn>
                  <a:cxn ang="0">
                    <a:pos x="23" y="40"/>
                  </a:cxn>
                  <a:cxn ang="0">
                    <a:pos x="37" y="31"/>
                  </a:cxn>
                  <a:cxn ang="0">
                    <a:pos x="46" y="25"/>
                  </a:cxn>
                  <a:cxn ang="0">
                    <a:pos x="39" y="40"/>
                  </a:cxn>
                  <a:cxn ang="0">
                    <a:pos x="39" y="25"/>
                  </a:cxn>
                  <a:cxn ang="0">
                    <a:pos x="46" y="25"/>
                  </a:cxn>
                  <a:cxn ang="0">
                    <a:pos x="39" y="25"/>
                  </a:cxn>
                  <a:cxn ang="0">
                    <a:pos x="39" y="25"/>
                  </a:cxn>
                  <a:cxn ang="0">
                    <a:pos x="46" y="25"/>
                  </a:cxn>
                  <a:cxn ang="0">
                    <a:pos x="39" y="25"/>
                  </a:cxn>
                  <a:cxn ang="0">
                    <a:pos x="33" y="13"/>
                  </a:cxn>
                  <a:cxn ang="0">
                    <a:pos x="44" y="15"/>
                  </a:cxn>
                  <a:cxn ang="0">
                    <a:pos x="39" y="25"/>
                  </a:cxn>
                  <a:cxn ang="0">
                    <a:pos x="29" y="9"/>
                  </a:cxn>
                  <a:cxn ang="0">
                    <a:pos x="23" y="0"/>
                  </a:cxn>
                  <a:cxn ang="0">
                    <a:pos x="39" y="7"/>
                  </a:cxn>
                  <a:cxn ang="0">
                    <a:pos x="23" y="9"/>
                  </a:cxn>
                  <a:cxn ang="0">
                    <a:pos x="23" y="0"/>
                  </a:cxn>
                  <a:cxn ang="0">
                    <a:pos x="23" y="9"/>
                  </a:cxn>
                  <a:cxn ang="0">
                    <a:pos x="23" y="9"/>
                  </a:cxn>
                  <a:cxn ang="0">
                    <a:pos x="23" y="0"/>
                  </a:cxn>
                  <a:cxn ang="0">
                    <a:pos x="23" y="9"/>
                  </a:cxn>
                  <a:cxn ang="0">
                    <a:pos x="12" y="13"/>
                  </a:cxn>
                  <a:cxn ang="0">
                    <a:pos x="14" y="2"/>
                  </a:cxn>
                  <a:cxn ang="0">
                    <a:pos x="23" y="9"/>
                  </a:cxn>
                  <a:cxn ang="0">
                    <a:pos x="8"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8"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3" y="34"/>
                    </a:lnTo>
                    <a:lnTo>
                      <a:pt x="39" y="40"/>
                    </a:lnTo>
                    <a:lnTo>
                      <a:pt x="33" y="46"/>
                    </a:lnTo>
                    <a:lnTo>
                      <a:pt x="23" y="48"/>
                    </a:lnTo>
                    <a:lnTo>
                      <a:pt x="23" y="40"/>
                    </a:lnTo>
                    <a:close/>
                    <a:moveTo>
                      <a:pt x="33" y="34"/>
                    </a:moveTo>
                    <a:lnTo>
                      <a:pt x="37" y="31"/>
                    </a:lnTo>
                    <a:lnTo>
                      <a:pt x="39" y="25"/>
                    </a:lnTo>
                    <a:lnTo>
                      <a:pt x="46" y="25"/>
                    </a:lnTo>
                    <a:lnTo>
                      <a:pt x="44" y="32"/>
                    </a:lnTo>
                    <a:lnTo>
                      <a:pt x="39" y="40"/>
                    </a:lnTo>
                    <a:lnTo>
                      <a:pt x="33"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7" y="17"/>
                    </a:lnTo>
                    <a:lnTo>
                      <a:pt x="33" y="13"/>
                    </a:lnTo>
                    <a:lnTo>
                      <a:pt x="39" y="7"/>
                    </a:lnTo>
                    <a:lnTo>
                      <a:pt x="44" y="15"/>
                    </a:lnTo>
                    <a:lnTo>
                      <a:pt x="46" y="25"/>
                    </a:lnTo>
                    <a:lnTo>
                      <a:pt x="39" y="25"/>
                    </a:lnTo>
                    <a:close/>
                    <a:moveTo>
                      <a:pt x="33" y="13"/>
                    </a:moveTo>
                    <a:lnTo>
                      <a:pt x="29" y="9"/>
                    </a:lnTo>
                    <a:lnTo>
                      <a:pt x="23" y="9"/>
                    </a:lnTo>
                    <a:lnTo>
                      <a:pt x="23" y="0"/>
                    </a:lnTo>
                    <a:lnTo>
                      <a:pt x="33" y="2"/>
                    </a:lnTo>
                    <a:lnTo>
                      <a:pt x="39" y="7"/>
                    </a:lnTo>
                    <a:lnTo>
                      <a:pt x="33"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8" y="9"/>
                    </a:lnTo>
                    <a:lnTo>
                      <a:pt x="12" y="13"/>
                    </a:lnTo>
                    <a:lnTo>
                      <a:pt x="6" y="7"/>
                    </a:lnTo>
                    <a:lnTo>
                      <a:pt x="14" y="2"/>
                    </a:lnTo>
                    <a:lnTo>
                      <a:pt x="23" y="0"/>
                    </a:lnTo>
                    <a:lnTo>
                      <a:pt x="23" y="9"/>
                    </a:lnTo>
                    <a:close/>
                    <a:moveTo>
                      <a:pt x="12" y="13"/>
                    </a:moveTo>
                    <a:lnTo>
                      <a:pt x="8"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8" y="31"/>
                    </a:lnTo>
                    <a:lnTo>
                      <a:pt x="12" y="34"/>
                    </a:lnTo>
                    <a:lnTo>
                      <a:pt x="6" y="40"/>
                    </a:lnTo>
                    <a:lnTo>
                      <a:pt x="2" y="32"/>
                    </a:lnTo>
                    <a:lnTo>
                      <a:pt x="0" y="25"/>
                    </a:lnTo>
                    <a:lnTo>
                      <a:pt x="8" y="25"/>
                    </a:lnTo>
                    <a:close/>
                    <a:moveTo>
                      <a:pt x="12" y="34"/>
                    </a:moveTo>
                    <a:lnTo>
                      <a:pt x="18"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6" name="Freeform 58"/>
              <p:cNvSpPr>
                <a:spLocks/>
              </p:cNvSpPr>
              <p:nvPr/>
            </p:nvSpPr>
            <p:spPr bwMode="auto">
              <a:xfrm>
                <a:off x="2598" y="1214"/>
                <a:ext cx="25" cy="24"/>
              </a:xfrm>
              <a:custGeom>
                <a:avLst/>
                <a:gdLst/>
                <a:ahLst/>
                <a:cxnLst>
                  <a:cxn ang="0">
                    <a:pos x="19" y="40"/>
                  </a:cxn>
                  <a:cxn ang="0">
                    <a:pos x="27" y="38"/>
                  </a:cxn>
                  <a:cxn ang="0">
                    <a:pos x="32" y="34"/>
                  </a:cxn>
                  <a:cxn ang="0">
                    <a:pos x="36" y="27"/>
                  </a:cxn>
                  <a:cxn ang="0">
                    <a:pos x="38" y="21"/>
                  </a:cxn>
                  <a:cxn ang="0">
                    <a:pos x="36" y="13"/>
                  </a:cxn>
                  <a:cxn ang="0">
                    <a:pos x="32" y="5"/>
                  </a:cxn>
                  <a:cxn ang="0">
                    <a:pos x="27" y="2"/>
                  </a:cxn>
                  <a:cxn ang="0">
                    <a:pos x="19" y="0"/>
                  </a:cxn>
                  <a:cxn ang="0">
                    <a:pos x="11" y="2"/>
                  </a:cxn>
                  <a:cxn ang="0">
                    <a:pos x="5" y="5"/>
                  </a:cxn>
                  <a:cxn ang="0">
                    <a:pos x="2" y="13"/>
                  </a:cxn>
                  <a:cxn ang="0">
                    <a:pos x="0" y="21"/>
                  </a:cxn>
                  <a:cxn ang="0">
                    <a:pos x="2" y="27"/>
                  </a:cxn>
                  <a:cxn ang="0">
                    <a:pos x="5" y="34"/>
                  </a:cxn>
                  <a:cxn ang="0">
                    <a:pos x="11" y="38"/>
                  </a:cxn>
                  <a:cxn ang="0">
                    <a:pos x="19" y="40"/>
                  </a:cxn>
                </a:cxnLst>
                <a:rect l="0" t="0" r="r" b="b"/>
                <a:pathLst>
                  <a:path w="38" h="40">
                    <a:moveTo>
                      <a:pt x="19" y="40"/>
                    </a:moveTo>
                    <a:lnTo>
                      <a:pt x="27" y="38"/>
                    </a:lnTo>
                    <a:lnTo>
                      <a:pt x="32" y="34"/>
                    </a:lnTo>
                    <a:lnTo>
                      <a:pt x="36" y="27"/>
                    </a:lnTo>
                    <a:lnTo>
                      <a:pt x="38" y="21"/>
                    </a:lnTo>
                    <a:lnTo>
                      <a:pt x="36" y="13"/>
                    </a:lnTo>
                    <a:lnTo>
                      <a:pt x="32" y="5"/>
                    </a:lnTo>
                    <a:lnTo>
                      <a:pt x="27" y="2"/>
                    </a:lnTo>
                    <a:lnTo>
                      <a:pt x="19" y="0"/>
                    </a:lnTo>
                    <a:lnTo>
                      <a:pt x="11" y="2"/>
                    </a:lnTo>
                    <a:lnTo>
                      <a:pt x="5" y="5"/>
                    </a:lnTo>
                    <a:lnTo>
                      <a:pt x="2" y="13"/>
                    </a:lnTo>
                    <a:lnTo>
                      <a:pt x="0" y="21"/>
                    </a:lnTo>
                    <a:lnTo>
                      <a:pt x="2" y="27"/>
                    </a:lnTo>
                    <a:lnTo>
                      <a:pt x="5"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7" name="Freeform 59"/>
              <p:cNvSpPr>
                <a:spLocks noEditPoints="1"/>
              </p:cNvSpPr>
              <p:nvPr/>
            </p:nvSpPr>
            <p:spPr bwMode="auto">
              <a:xfrm>
                <a:off x="2597" y="1211"/>
                <a:ext cx="32" cy="30"/>
              </a:xfrm>
              <a:custGeom>
                <a:avLst/>
                <a:gdLst/>
                <a:ahLst/>
                <a:cxnLst>
                  <a:cxn ang="0">
                    <a:pos x="23" y="40"/>
                  </a:cxn>
                  <a:cxn ang="0">
                    <a:pos x="23" y="48"/>
                  </a:cxn>
                  <a:cxn ang="0">
                    <a:pos x="23" y="40"/>
                  </a:cxn>
                  <a:cxn ang="0">
                    <a:pos x="34" y="34"/>
                  </a:cxn>
                  <a:cxn ang="0">
                    <a:pos x="32" y="46"/>
                  </a:cxn>
                  <a:cxn ang="0">
                    <a:pos x="23" y="40"/>
                  </a:cxn>
                  <a:cxn ang="0">
                    <a:pos x="36" y="31"/>
                  </a:cxn>
                  <a:cxn ang="0">
                    <a:pos x="46" y="25"/>
                  </a:cxn>
                  <a:cxn ang="0">
                    <a:pos x="40" y="40"/>
                  </a:cxn>
                  <a:cxn ang="0">
                    <a:pos x="38" y="25"/>
                  </a:cxn>
                  <a:cxn ang="0">
                    <a:pos x="46" y="25"/>
                  </a:cxn>
                  <a:cxn ang="0">
                    <a:pos x="38" y="25"/>
                  </a:cxn>
                  <a:cxn ang="0">
                    <a:pos x="38" y="25"/>
                  </a:cxn>
                  <a:cxn ang="0">
                    <a:pos x="46" y="25"/>
                  </a:cxn>
                  <a:cxn ang="0">
                    <a:pos x="38" y="25"/>
                  </a:cxn>
                  <a:cxn ang="0">
                    <a:pos x="34" y="13"/>
                  </a:cxn>
                  <a:cxn ang="0">
                    <a:pos x="44" y="15"/>
                  </a:cxn>
                  <a:cxn ang="0">
                    <a:pos x="38" y="25"/>
                  </a:cxn>
                  <a:cxn ang="0">
                    <a:pos x="29" y="9"/>
                  </a:cxn>
                  <a:cxn ang="0">
                    <a:pos x="23" y="0"/>
                  </a:cxn>
                  <a:cxn ang="0">
                    <a:pos x="40" y="7"/>
                  </a:cxn>
                  <a:cxn ang="0">
                    <a:pos x="23" y="9"/>
                  </a:cxn>
                  <a:cxn ang="0">
                    <a:pos x="23" y="0"/>
                  </a:cxn>
                  <a:cxn ang="0">
                    <a:pos x="23" y="9"/>
                  </a:cxn>
                  <a:cxn ang="0">
                    <a:pos x="23" y="9"/>
                  </a:cxn>
                  <a:cxn ang="0">
                    <a:pos x="23" y="0"/>
                  </a:cxn>
                  <a:cxn ang="0">
                    <a:pos x="23" y="9"/>
                  </a:cxn>
                  <a:cxn ang="0">
                    <a:pos x="11" y="13"/>
                  </a:cxn>
                  <a:cxn ang="0">
                    <a:pos x="13" y="2"/>
                  </a:cxn>
                  <a:cxn ang="0">
                    <a:pos x="23" y="9"/>
                  </a:cxn>
                  <a:cxn ang="0">
                    <a:pos x="9" y="17"/>
                  </a:cxn>
                  <a:cxn ang="0">
                    <a:pos x="0" y="25"/>
                  </a:cxn>
                  <a:cxn ang="0">
                    <a:pos x="8" y="7"/>
                  </a:cxn>
                  <a:cxn ang="0">
                    <a:pos x="8" y="25"/>
                  </a:cxn>
                  <a:cxn ang="0">
                    <a:pos x="0" y="25"/>
                  </a:cxn>
                  <a:cxn ang="0">
                    <a:pos x="8" y="25"/>
                  </a:cxn>
                  <a:cxn ang="0">
                    <a:pos x="8" y="25"/>
                  </a:cxn>
                  <a:cxn ang="0">
                    <a:pos x="0" y="25"/>
                  </a:cxn>
                  <a:cxn ang="0">
                    <a:pos x="8" y="25"/>
                  </a:cxn>
                  <a:cxn ang="0">
                    <a:pos x="11" y="34"/>
                  </a:cxn>
                  <a:cxn ang="0">
                    <a:pos x="2" y="32"/>
                  </a:cxn>
                  <a:cxn ang="0">
                    <a:pos x="8" y="25"/>
                  </a:cxn>
                  <a:cxn ang="0">
                    <a:pos x="17" y="38"/>
                  </a:cxn>
                  <a:cxn ang="0">
                    <a:pos x="23" y="48"/>
                  </a:cxn>
                  <a:cxn ang="0">
                    <a:pos x="8"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4" y="34"/>
                    </a:lnTo>
                    <a:lnTo>
                      <a:pt x="40" y="40"/>
                    </a:lnTo>
                    <a:lnTo>
                      <a:pt x="32" y="46"/>
                    </a:lnTo>
                    <a:lnTo>
                      <a:pt x="23" y="48"/>
                    </a:lnTo>
                    <a:lnTo>
                      <a:pt x="23" y="40"/>
                    </a:lnTo>
                    <a:close/>
                    <a:moveTo>
                      <a:pt x="34" y="34"/>
                    </a:moveTo>
                    <a:lnTo>
                      <a:pt x="36" y="31"/>
                    </a:lnTo>
                    <a:lnTo>
                      <a:pt x="38" y="25"/>
                    </a:lnTo>
                    <a:lnTo>
                      <a:pt x="46" y="25"/>
                    </a:lnTo>
                    <a:lnTo>
                      <a:pt x="44" y="32"/>
                    </a:lnTo>
                    <a:lnTo>
                      <a:pt x="40" y="40"/>
                    </a:lnTo>
                    <a:lnTo>
                      <a:pt x="34"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6" y="17"/>
                    </a:lnTo>
                    <a:lnTo>
                      <a:pt x="34" y="13"/>
                    </a:lnTo>
                    <a:lnTo>
                      <a:pt x="40" y="7"/>
                    </a:lnTo>
                    <a:lnTo>
                      <a:pt x="44" y="15"/>
                    </a:lnTo>
                    <a:lnTo>
                      <a:pt x="46" y="25"/>
                    </a:lnTo>
                    <a:lnTo>
                      <a:pt x="38" y="25"/>
                    </a:lnTo>
                    <a:close/>
                    <a:moveTo>
                      <a:pt x="34" y="13"/>
                    </a:moveTo>
                    <a:lnTo>
                      <a:pt x="29" y="9"/>
                    </a:lnTo>
                    <a:lnTo>
                      <a:pt x="23" y="9"/>
                    </a:lnTo>
                    <a:lnTo>
                      <a:pt x="23" y="0"/>
                    </a:lnTo>
                    <a:lnTo>
                      <a:pt x="32" y="2"/>
                    </a:lnTo>
                    <a:lnTo>
                      <a:pt x="40" y="7"/>
                    </a:lnTo>
                    <a:lnTo>
                      <a:pt x="34"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1" y="13"/>
                    </a:lnTo>
                    <a:lnTo>
                      <a:pt x="8" y="7"/>
                    </a:lnTo>
                    <a:lnTo>
                      <a:pt x="13" y="2"/>
                    </a:lnTo>
                    <a:lnTo>
                      <a:pt x="23" y="0"/>
                    </a:lnTo>
                    <a:lnTo>
                      <a:pt x="23" y="9"/>
                    </a:lnTo>
                    <a:close/>
                    <a:moveTo>
                      <a:pt x="11" y="13"/>
                    </a:moveTo>
                    <a:lnTo>
                      <a:pt x="9" y="17"/>
                    </a:lnTo>
                    <a:lnTo>
                      <a:pt x="8" y="25"/>
                    </a:lnTo>
                    <a:lnTo>
                      <a:pt x="0" y="25"/>
                    </a:lnTo>
                    <a:lnTo>
                      <a:pt x="2" y="15"/>
                    </a:lnTo>
                    <a:lnTo>
                      <a:pt x="8" y="7"/>
                    </a:lnTo>
                    <a:lnTo>
                      <a:pt x="11"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9" y="31"/>
                    </a:lnTo>
                    <a:lnTo>
                      <a:pt x="11" y="34"/>
                    </a:lnTo>
                    <a:lnTo>
                      <a:pt x="8" y="40"/>
                    </a:lnTo>
                    <a:lnTo>
                      <a:pt x="2" y="32"/>
                    </a:lnTo>
                    <a:lnTo>
                      <a:pt x="0" y="25"/>
                    </a:lnTo>
                    <a:lnTo>
                      <a:pt x="8" y="25"/>
                    </a:lnTo>
                    <a:close/>
                    <a:moveTo>
                      <a:pt x="11" y="34"/>
                    </a:moveTo>
                    <a:lnTo>
                      <a:pt x="17" y="38"/>
                    </a:lnTo>
                    <a:lnTo>
                      <a:pt x="23" y="40"/>
                    </a:lnTo>
                    <a:lnTo>
                      <a:pt x="23" y="48"/>
                    </a:lnTo>
                    <a:lnTo>
                      <a:pt x="13" y="46"/>
                    </a:lnTo>
                    <a:lnTo>
                      <a:pt x="8" y="40"/>
                    </a:lnTo>
                    <a:lnTo>
                      <a:pt x="11"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8" name="Freeform 60"/>
              <p:cNvSpPr>
                <a:spLocks/>
              </p:cNvSpPr>
              <p:nvPr/>
            </p:nvSpPr>
            <p:spPr bwMode="auto">
              <a:xfrm>
                <a:off x="2552" y="1214"/>
                <a:ext cx="26" cy="24"/>
              </a:xfrm>
              <a:custGeom>
                <a:avLst/>
                <a:gdLst/>
                <a:ahLst/>
                <a:cxnLst>
                  <a:cxn ang="0">
                    <a:pos x="19" y="40"/>
                  </a:cxn>
                  <a:cxn ang="0">
                    <a:pos x="27" y="38"/>
                  </a:cxn>
                  <a:cxn ang="0">
                    <a:pos x="32" y="34"/>
                  </a:cxn>
                  <a:cxn ang="0">
                    <a:pos x="36" y="27"/>
                  </a:cxn>
                  <a:cxn ang="0">
                    <a:pos x="38" y="21"/>
                  </a:cxn>
                  <a:cxn ang="0">
                    <a:pos x="36" y="13"/>
                  </a:cxn>
                  <a:cxn ang="0">
                    <a:pos x="32" y="5"/>
                  </a:cxn>
                  <a:cxn ang="0">
                    <a:pos x="27" y="2"/>
                  </a:cxn>
                  <a:cxn ang="0">
                    <a:pos x="19" y="0"/>
                  </a:cxn>
                  <a:cxn ang="0">
                    <a:pos x="11" y="2"/>
                  </a:cxn>
                  <a:cxn ang="0">
                    <a:pos x="4" y="5"/>
                  </a:cxn>
                  <a:cxn ang="0">
                    <a:pos x="0" y="13"/>
                  </a:cxn>
                  <a:cxn ang="0">
                    <a:pos x="0" y="21"/>
                  </a:cxn>
                  <a:cxn ang="0">
                    <a:pos x="0" y="27"/>
                  </a:cxn>
                  <a:cxn ang="0">
                    <a:pos x="4" y="34"/>
                  </a:cxn>
                  <a:cxn ang="0">
                    <a:pos x="11" y="38"/>
                  </a:cxn>
                  <a:cxn ang="0">
                    <a:pos x="19" y="40"/>
                  </a:cxn>
                </a:cxnLst>
                <a:rect l="0" t="0" r="r" b="b"/>
                <a:pathLst>
                  <a:path w="38" h="40">
                    <a:moveTo>
                      <a:pt x="19" y="40"/>
                    </a:moveTo>
                    <a:lnTo>
                      <a:pt x="27" y="38"/>
                    </a:lnTo>
                    <a:lnTo>
                      <a:pt x="32" y="34"/>
                    </a:lnTo>
                    <a:lnTo>
                      <a:pt x="36" y="27"/>
                    </a:lnTo>
                    <a:lnTo>
                      <a:pt x="38" y="21"/>
                    </a:lnTo>
                    <a:lnTo>
                      <a:pt x="36" y="13"/>
                    </a:lnTo>
                    <a:lnTo>
                      <a:pt x="32" y="5"/>
                    </a:lnTo>
                    <a:lnTo>
                      <a:pt x="27" y="2"/>
                    </a:lnTo>
                    <a:lnTo>
                      <a:pt x="19" y="0"/>
                    </a:lnTo>
                    <a:lnTo>
                      <a:pt x="11" y="2"/>
                    </a:lnTo>
                    <a:lnTo>
                      <a:pt x="4" y="5"/>
                    </a:lnTo>
                    <a:lnTo>
                      <a:pt x="0" y="13"/>
                    </a:lnTo>
                    <a:lnTo>
                      <a:pt x="0" y="21"/>
                    </a:lnTo>
                    <a:lnTo>
                      <a:pt x="0" y="27"/>
                    </a:lnTo>
                    <a:lnTo>
                      <a:pt x="4"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79" name="Freeform 61"/>
              <p:cNvSpPr>
                <a:spLocks noEditPoints="1"/>
              </p:cNvSpPr>
              <p:nvPr/>
            </p:nvSpPr>
            <p:spPr bwMode="auto">
              <a:xfrm>
                <a:off x="2547" y="1211"/>
                <a:ext cx="31" cy="30"/>
              </a:xfrm>
              <a:custGeom>
                <a:avLst/>
                <a:gdLst/>
                <a:ahLst/>
                <a:cxnLst>
                  <a:cxn ang="0">
                    <a:pos x="25" y="40"/>
                  </a:cxn>
                  <a:cxn ang="0">
                    <a:pos x="25" y="48"/>
                  </a:cxn>
                  <a:cxn ang="0">
                    <a:pos x="25" y="40"/>
                  </a:cxn>
                  <a:cxn ang="0">
                    <a:pos x="35" y="34"/>
                  </a:cxn>
                  <a:cxn ang="0">
                    <a:pos x="33" y="46"/>
                  </a:cxn>
                  <a:cxn ang="0">
                    <a:pos x="25" y="40"/>
                  </a:cxn>
                  <a:cxn ang="0">
                    <a:pos x="38" y="31"/>
                  </a:cxn>
                  <a:cxn ang="0">
                    <a:pos x="48" y="25"/>
                  </a:cxn>
                  <a:cxn ang="0">
                    <a:pos x="40" y="40"/>
                  </a:cxn>
                  <a:cxn ang="0">
                    <a:pos x="40" y="25"/>
                  </a:cxn>
                  <a:cxn ang="0">
                    <a:pos x="48" y="25"/>
                  </a:cxn>
                  <a:cxn ang="0">
                    <a:pos x="40" y="25"/>
                  </a:cxn>
                  <a:cxn ang="0">
                    <a:pos x="40" y="25"/>
                  </a:cxn>
                  <a:cxn ang="0">
                    <a:pos x="48" y="25"/>
                  </a:cxn>
                  <a:cxn ang="0">
                    <a:pos x="40" y="25"/>
                  </a:cxn>
                  <a:cxn ang="0">
                    <a:pos x="35" y="13"/>
                  </a:cxn>
                  <a:cxn ang="0">
                    <a:pos x="46" y="15"/>
                  </a:cxn>
                  <a:cxn ang="0">
                    <a:pos x="40" y="25"/>
                  </a:cxn>
                  <a:cxn ang="0">
                    <a:pos x="31" y="9"/>
                  </a:cxn>
                  <a:cxn ang="0">
                    <a:pos x="25" y="0"/>
                  </a:cxn>
                  <a:cxn ang="0">
                    <a:pos x="40" y="7"/>
                  </a:cxn>
                  <a:cxn ang="0">
                    <a:pos x="25" y="9"/>
                  </a:cxn>
                  <a:cxn ang="0">
                    <a:pos x="25" y="0"/>
                  </a:cxn>
                  <a:cxn ang="0">
                    <a:pos x="25" y="9"/>
                  </a:cxn>
                  <a:cxn ang="0">
                    <a:pos x="25" y="9"/>
                  </a:cxn>
                  <a:cxn ang="0">
                    <a:pos x="25" y="0"/>
                  </a:cxn>
                  <a:cxn ang="0">
                    <a:pos x="25" y="9"/>
                  </a:cxn>
                  <a:cxn ang="0">
                    <a:pos x="13" y="13"/>
                  </a:cxn>
                  <a:cxn ang="0">
                    <a:pos x="15" y="2"/>
                  </a:cxn>
                  <a:cxn ang="0">
                    <a:pos x="25" y="9"/>
                  </a:cxn>
                  <a:cxn ang="0">
                    <a:pos x="10" y="17"/>
                  </a:cxn>
                  <a:cxn ang="0">
                    <a:pos x="0" y="25"/>
                  </a:cxn>
                  <a:cxn ang="0">
                    <a:pos x="8" y="7"/>
                  </a:cxn>
                  <a:cxn ang="0">
                    <a:pos x="10" y="25"/>
                  </a:cxn>
                  <a:cxn ang="0">
                    <a:pos x="0" y="25"/>
                  </a:cxn>
                  <a:cxn ang="0">
                    <a:pos x="10" y="25"/>
                  </a:cxn>
                  <a:cxn ang="0">
                    <a:pos x="10" y="25"/>
                  </a:cxn>
                  <a:cxn ang="0">
                    <a:pos x="0" y="25"/>
                  </a:cxn>
                  <a:cxn ang="0">
                    <a:pos x="10" y="25"/>
                  </a:cxn>
                  <a:cxn ang="0">
                    <a:pos x="13" y="34"/>
                  </a:cxn>
                  <a:cxn ang="0">
                    <a:pos x="2" y="32"/>
                  </a:cxn>
                  <a:cxn ang="0">
                    <a:pos x="10" y="25"/>
                  </a:cxn>
                  <a:cxn ang="0">
                    <a:pos x="17" y="38"/>
                  </a:cxn>
                  <a:cxn ang="0">
                    <a:pos x="25" y="48"/>
                  </a:cxn>
                  <a:cxn ang="0">
                    <a:pos x="8" y="40"/>
                  </a:cxn>
                  <a:cxn ang="0">
                    <a:pos x="25" y="40"/>
                  </a:cxn>
                  <a:cxn ang="0">
                    <a:pos x="25" y="48"/>
                  </a:cxn>
                  <a:cxn ang="0">
                    <a:pos x="25" y="40"/>
                  </a:cxn>
                </a:cxnLst>
                <a:rect l="0" t="0" r="r" b="b"/>
                <a:pathLst>
                  <a:path w="48" h="48">
                    <a:moveTo>
                      <a:pt x="25" y="40"/>
                    </a:moveTo>
                    <a:lnTo>
                      <a:pt x="25" y="40"/>
                    </a:lnTo>
                    <a:lnTo>
                      <a:pt x="25" y="48"/>
                    </a:lnTo>
                    <a:lnTo>
                      <a:pt x="25" y="48"/>
                    </a:lnTo>
                    <a:lnTo>
                      <a:pt x="25" y="40"/>
                    </a:lnTo>
                    <a:close/>
                    <a:moveTo>
                      <a:pt x="25" y="40"/>
                    </a:moveTo>
                    <a:lnTo>
                      <a:pt x="31" y="38"/>
                    </a:lnTo>
                    <a:lnTo>
                      <a:pt x="35" y="34"/>
                    </a:lnTo>
                    <a:lnTo>
                      <a:pt x="40" y="40"/>
                    </a:lnTo>
                    <a:lnTo>
                      <a:pt x="33" y="46"/>
                    </a:lnTo>
                    <a:lnTo>
                      <a:pt x="25" y="48"/>
                    </a:lnTo>
                    <a:lnTo>
                      <a:pt x="25" y="40"/>
                    </a:lnTo>
                    <a:close/>
                    <a:moveTo>
                      <a:pt x="35" y="34"/>
                    </a:moveTo>
                    <a:lnTo>
                      <a:pt x="38" y="31"/>
                    </a:lnTo>
                    <a:lnTo>
                      <a:pt x="40" y="25"/>
                    </a:lnTo>
                    <a:lnTo>
                      <a:pt x="48" y="25"/>
                    </a:lnTo>
                    <a:lnTo>
                      <a:pt x="46" y="32"/>
                    </a:lnTo>
                    <a:lnTo>
                      <a:pt x="40" y="40"/>
                    </a:lnTo>
                    <a:lnTo>
                      <a:pt x="35" y="34"/>
                    </a:lnTo>
                    <a:close/>
                    <a:moveTo>
                      <a:pt x="40" y="25"/>
                    </a:moveTo>
                    <a:lnTo>
                      <a:pt x="40" y="25"/>
                    </a:lnTo>
                    <a:lnTo>
                      <a:pt x="48" y="25"/>
                    </a:lnTo>
                    <a:lnTo>
                      <a:pt x="48" y="25"/>
                    </a:lnTo>
                    <a:lnTo>
                      <a:pt x="40" y="25"/>
                    </a:lnTo>
                    <a:close/>
                    <a:moveTo>
                      <a:pt x="40" y="25"/>
                    </a:moveTo>
                    <a:lnTo>
                      <a:pt x="40" y="25"/>
                    </a:lnTo>
                    <a:lnTo>
                      <a:pt x="48" y="25"/>
                    </a:lnTo>
                    <a:lnTo>
                      <a:pt x="48" y="25"/>
                    </a:lnTo>
                    <a:lnTo>
                      <a:pt x="40" y="25"/>
                    </a:lnTo>
                    <a:close/>
                    <a:moveTo>
                      <a:pt x="40" y="25"/>
                    </a:moveTo>
                    <a:lnTo>
                      <a:pt x="38" y="17"/>
                    </a:lnTo>
                    <a:lnTo>
                      <a:pt x="35" y="13"/>
                    </a:lnTo>
                    <a:lnTo>
                      <a:pt x="40" y="7"/>
                    </a:lnTo>
                    <a:lnTo>
                      <a:pt x="46" y="15"/>
                    </a:lnTo>
                    <a:lnTo>
                      <a:pt x="48" y="25"/>
                    </a:lnTo>
                    <a:lnTo>
                      <a:pt x="40" y="25"/>
                    </a:lnTo>
                    <a:close/>
                    <a:moveTo>
                      <a:pt x="35" y="13"/>
                    </a:moveTo>
                    <a:lnTo>
                      <a:pt x="31" y="9"/>
                    </a:lnTo>
                    <a:lnTo>
                      <a:pt x="25" y="9"/>
                    </a:lnTo>
                    <a:lnTo>
                      <a:pt x="25" y="0"/>
                    </a:lnTo>
                    <a:lnTo>
                      <a:pt x="33" y="2"/>
                    </a:lnTo>
                    <a:lnTo>
                      <a:pt x="40" y="7"/>
                    </a:lnTo>
                    <a:lnTo>
                      <a:pt x="35" y="13"/>
                    </a:lnTo>
                    <a:close/>
                    <a:moveTo>
                      <a:pt x="25" y="9"/>
                    </a:moveTo>
                    <a:lnTo>
                      <a:pt x="25" y="9"/>
                    </a:lnTo>
                    <a:lnTo>
                      <a:pt x="25" y="0"/>
                    </a:lnTo>
                    <a:lnTo>
                      <a:pt x="25" y="0"/>
                    </a:lnTo>
                    <a:lnTo>
                      <a:pt x="25" y="9"/>
                    </a:lnTo>
                    <a:close/>
                    <a:moveTo>
                      <a:pt x="25" y="9"/>
                    </a:moveTo>
                    <a:lnTo>
                      <a:pt x="25" y="9"/>
                    </a:lnTo>
                    <a:lnTo>
                      <a:pt x="25" y="0"/>
                    </a:lnTo>
                    <a:lnTo>
                      <a:pt x="25" y="0"/>
                    </a:lnTo>
                    <a:lnTo>
                      <a:pt x="25" y="9"/>
                    </a:lnTo>
                    <a:close/>
                    <a:moveTo>
                      <a:pt x="25" y="9"/>
                    </a:moveTo>
                    <a:lnTo>
                      <a:pt x="17" y="9"/>
                    </a:lnTo>
                    <a:lnTo>
                      <a:pt x="13" y="13"/>
                    </a:lnTo>
                    <a:lnTo>
                      <a:pt x="8" y="7"/>
                    </a:lnTo>
                    <a:lnTo>
                      <a:pt x="15" y="2"/>
                    </a:lnTo>
                    <a:lnTo>
                      <a:pt x="25" y="0"/>
                    </a:lnTo>
                    <a:lnTo>
                      <a:pt x="25" y="9"/>
                    </a:lnTo>
                    <a:close/>
                    <a:moveTo>
                      <a:pt x="13" y="13"/>
                    </a:moveTo>
                    <a:lnTo>
                      <a:pt x="10" y="17"/>
                    </a:lnTo>
                    <a:lnTo>
                      <a:pt x="10" y="25"/>
                    </a:lnTo>
                    <a:lnTo>
                      <a:pt x="0" y="25"/>
                    </a:lnTo>
                    <a:lnTo>
                      <a:pt x="2" y="15"/>
                    </a:lnTo>
                    <a:lnTo>
                      <a:pt x="8" y="7"/>
                    </a:lnTo>
                    <a:lnTo>
                      <a:pt x="13" y="13"/>
                    </a:lnTo>
                    <a:close/>
                    <a:moveTo>
                      <a:pt x="10" y="25"/>
                    </a:moveTo>
                    <a:lnTo>
                      <a:pt x="10" y="25"/>
                    </a:lnTo>
                    <a:lnTo>
                      <a:pt x="0" y="25"/>
                    </a:lnTo>
                    <a:lnTo>
                      <a:pt x="0" y="25"/>
                    </a:lnTo>
                    <a:lnTo>
                      <a:pt x="10" y="25"/>
                    </a:lnTo>
                    <a:close/>
                    <a:moveTo>
                      <a:pt x="10" y="25"/>
                    </a:moveTo>
                    <a:lnTo>
                      <a:pt x="10" y="25"/>
                    </a:lnTo>
                    <a:lnTo>
                      <a:pt x="0" y="25"/>
                    </a:lnTo>
                    <a:lnTo>
                      <a:pt x="0" y="25"/>
                    </a:lnTo>
                    <a:lnTo>
                      <a:pt x="10" y="25"/>
                    </a:lnTo>
                    <a:close/>
                    <a:moveTo>
                      <a:pt x="10" y="25"/>
                    </a:moveTo>
                    <a:lnTo>
                      <a:pt x="10" y="31"/>
                    </a:lnTo>
                    <a:lnTo>
                      <a:pt x="13" y="34"/>
                    </a:lnTo>
                    <a:lnTo>
                      <a:pt x="8" y="40"/>
                    </a:lnTo>
                    <a:lnTo>
                      <a:pt x="2" y="32"/>
                    </a:lnTo>
                    <a:lnTo>
                      <a:pt x="0" y="25"/>
                    </a:lnTo>
                    <a:lnTo>
                      <a:pt x="10" y="25"/>
                    </a:lnTo>
                    <a:close/>
                    <a:moveTo>
                      <a:pt x="13" y="34"/>
                    </a:moveTo>
                    <a:lnTo>
                      <a:pt x="17" y="38"/>
                    </a:lnTo>
                    <a:lnTo>
                      <a:pt x="25" y="40"/>
                    </a:lnTo>
                    <a:lnTo>
                      <a:pt x="25" y="48"/>
                    </a:lnTo>
                    <a:lnTo>
                      <a:pt x="15" y="46"/>
                    </a:lnTo>
                    <a:lnTo>
                      <a:pt x="8" y="40"/>
                    </a:lnTo>
                    <a:lnTo>
                      <a:pt x="13" y="34"/>
                    </a:lnTo>
                    <a:close/>
                    <a:moveTo>
                      <a:pt x="25" y="40"/>
                    </a:moveTo>
                    <a:lnTo>
                      <a:pt x="25" y="40"/>
                    </a:lnTo>
                    <a:lnTo>
                      <a:pt x="25" y="48"/>
                    </a:lnTo>
                    <a:lnTo>
                      <a:pt x="25" y="48"/>
                    </a:lnTo>
                    <a:lnTo>
                      <a:pt x="25"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0" name="Freeform 62"/>
              <p:cNvSpPr>
                <a:spLocks/>
              </p:cNvSpPr>
              <p:nvPr/>
            </p:nvSpPr>
            <p:spPr bwMode="auto">
              <a:xfrm>
                <a:off x="2524" y="1214"/>
                <a:ext cx="25" cy="24"/>
              </a:xfrm>
              <a:custGeom>
                <a:avLst/>
                <a:gdLst/>
                <a:ahLst/>
                <a:cxnLst>
                  <a:cxn ang="0">
                    <a:pos x="20" y="40"/>
                  </a:cxn>
                  <a:cxn ang="0">
                    <a:pos x="27" y="38"/>
                  </a:cxn>
                  <a:cxn ang="0">
                    <a:pos x="33" y="34"/>
                  </a:cxn>
                  <a:cxn ang="0">
                    <a:pos x="37" y="27"/>
                  </a:cxn>
                  <a:cxn ang="0">
                    <a:pos x="39" y="21"/>
                  </a:cxn>
                  <a:cxn ang="0">
                    <a:pos x="37" y="13"/>
                  </a:cxn>
                  <a:cxn ang="0">
                    <a:pos x="33" y="5"/>
                  </a:cxn>
                  <a:cxn ang="0">
                    <a:pos x="27" y="2"/>
                  </a:cxn>
                  <a:cxn ang="0">
                    <a:pos x="20" y="0"/>
                  </a:cxn>
                  <a:cxn ang="0">
                    <a:pos x="12" y="2"/>
                  </a:cxn>
                  <a:cxn ang="0">
                    <a:pos x="6" y="5"/>
                  </a:cxn>
                  <a:cxn ang="0">
                    <a:pos x="2" y="13"/>
                  </a:cxn>
                  <a:cxn ang="0">
                    <a:pos x="0" y="21"/>
                  </a:cxn>
                  <a:cxn ang="0">
                    <a:pos x="2" y="27"/>
                  </a:cxn>
                  <a:cxn ang="0">
                    <a:pos x="6" y="34"/>
                  </a:cxn>
                  <a:cxn ang="0">
                    <a:pos x="12" y="38"/>
                  </a:cxn>
                  <a:cxn ang="0">
                    <a:pos x="20" y="40"/>
                  </a:cxn>
                </a:cxnLst>
                <a:rect l="0" t="0" r="r" b="b"/>
                <a:pathLst>
                  <a:path w="39" h="40">
                    <a:moveTo>
                      <a:pt x="20" y="40"/>
                    </a:moveTo>
                    <a:lnTo>
                      <a:pt x="27" y="38"/>
                    </a:lnTo>
                    <a:lnTo>
                      <a:pt x="33" y="34"/>
                    </a:lnTo>
                    <a:lnTo>
                      <a:pt x="37" y="27"/>
                    </a:lnTo>
                    <a:lnTo>
                      <a:pt x="39" y="21"/>
                    </a:lnTo>
                    <a:lnTo>
                      <a:pt x="37" y="13"/>
                    </a:lnTo>
                    <a:lnTo>
                      <a:pt x="33" y="5"/>
                    </a:lnTo>
                    <a:lnTo>
                      <a:pt x="27" y="2"/>
                    </a:lnTo>
                    <a:lnTo>
                      <a:pt x="20" y="0"/>
                    </a:lnTo>
                    <a:lnTo>
                      <a:pt x="12" y="2"/>
                    </a:lnTo>
                    <a:lnTo>
                      <a:pt x="6" y="5"/>
                    </a:lnTo>
                    <a:lnTo>
                      <a:pt x="2" y="13"/>
                    </a:lnTo>
                    <a:lnTo>
                      <a:pt x="0" y="21"/>
                    </a:lnTo>
                    <a:lnTo>
                      <a:pt x="2" y="27"/>
                    </a:lnTo>
                    <a:lnTo>
                      <a:pt x="6" y="34"/>
                    </a:lnTo>
                    <a:lnTo>
                      <a:pt x="12" y="38"/>
                    </a:lnTo>
                    <a:lnTo>
                      <a:pt x="20"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1" name="Freeform 63"/>
              <p:cNvSpPr>
                <a:spLocks noEditPoints="1"/>
              </p:cNvSpPr>
              <p:nvPr/>
            </p:nvSpPr>
            <p:spPr bwMode="auto">
              <a:xfrm>
                <a:off x="2522" y="1211"/>
                <a:ext cx="30" cy="30"/>
              </a:xfrm>
              <a:custGeom>
                <a:avLst/>
                <a:gdLst/>
                <a:ahLst/>
                <a:cxnLst>
                  <a:cxn ang="0">
                    <a:pos x="23" y="40"/>
                  </a:cxn>
                  <a:cxn ang="0">
                    <a:pos x="23" y="48"/>
                  </a:cxn>
                  <a:cxn ang="0">
                    <a:pos x="23" y="40"/>
                  </a:cxn>
                  <a:cxn ang="0">
                    <a:pos x="34" y="34"/>
                  </a:cxn>
                  <a:cxn ang="0">
                    <a:pos x="32" y="46"/>
                  </a:cxn>
                  <a:cxn ang="0">
                    <a:pos x="23" y="40"/>
                  </a:cxn>
                  <a:cxn ang="0">
                    <a:pos x="36" y="31"/>
                  </a:cxn>
                  <a:cxn ang="0">
                    <a:pos x="46" y="25"/>
                  </a:cxn>
                  <a:cxn ang="0">
                    <a:pos x="40" y="40"/>
                  </a:cxn>
                  <a:cxn ang="0">
                    <a:pos x="38" y="25"/>
                  </a:cxn>
                  <a:cxn ang="0">
                    <a:pos x="46" y="25"/>
                  </a:cxn>
                  <a:cxn ang="0">
                    <a:pos x="38" y="25"/>
                  </a:cxn>
                  <a:cxn ang="0">
                    <a:pos x="38" y="25"/>
                  </a:cxn>
                  <a:cxn ang="0">
                    <a:pos x="46" y="25"/>
                  </a:cxn>
                  <a:cxn ang="0">
                    <a:pos x="38" y="25"/>
                  </a:cxn>
                  <a:cxn ang="0">
                    <a:pos x="34" y="13"/>
                  </a:cxn>
                  <a:cxn ang="0">
                    <a:pos x="44" y="15"/>
                  </a:cxn>
                  <a:cxn ang="0">
                    <a:pos x="38" y="25"/>
                  </a:cxn>
                  <a:cxn ang="0">
                    <a:pos x="28" y="9"/>
                  </a:cxn>
                  <a:cxn ang="0">
                    <a:pos x="23" y="0"/>
                  </a:cxn>
                  <a:cxn ang="0">
                    <a:pos x="40" y="7"/>
                  </a:cxn>
                  <a:cxn ang="0">
                    <a:pos x="23" y="9"/>
                  </a:cxn>
                  <a:cxn ang="0">
                    <a:pos x="23" y="0"/>
                  </a:cxn>
                  <a:cxn ang="0">
                    <a:pos x="23" y="9"/>
                  </a:cxn>
                  <a:cxn ang="0">
                    <a:pos x="23" y="9"/>
                  </a:cxn>
                  <a:cxn ang="0">
                    <a:pos x="23" y="0"/>
                  </a:cxn>
                  <a:cxn ang="0">
                    <a:pos x="23" y="9"/>
                  </a:cxn>
                  <a:cxn ang="0">
                    <a:pos x="11" y="13"/>
                  </a:cxn>
                  <a:cxn ang="0">
                    <a:pos x="13" y="2"/>
                  </a:cxn>
                  <a:cxn ang="0">
                    <a:pos x="23" y="9"/>
                  </a:cxn>
                  <a:cxn ang="0">
                    <a:pos x="9" y="17"/>
                  </a:cxn>
                  <a:cxn ang="0">
                    <a:pos x="0" y="25"/>
                  </a:cxn>
                  <a:cxn ang="0">
                    <a:pos x="5" y="7"/>
                  </a:cxn>
                  <a:cxn ang="0">
                    <a:pos x="7" y="25"/>
                  </a:cxn>
                  <a:cxn ang="0">
                    <a:pos x="0" y="25"/>
                  </a:cxn>
                  <a:cxn ang="0">
                    <a:pos x="7" y="25"/>
                  </a:cxn>
                  <a:cxn ang="0">
                    <a:pos x="7" y="25"/>
                  </a:cxn>
                  <a:cxn ang="0">
                    <a:pos x="0" y="25"/>
                  </a:cxn>
                  <a:cxn ang="0">
                    <a:pos x="7" y="25"/>
                  </a:cxn>
                  <a:cxn ang="0">
                    <a:pos x="11" y="34"/>
                  </a:cxn>
                  <a:cxn ang="0">
                    <a:pos x="2" y="32"/>
                  </a:cxn>
                  <a:cxn ang="0">
                    <a:pos x="7" y="25"/>
                  </a:cxn>
                  <a:cxn ang="0">
                    <a:pos x="17" y="38"/>
                  </a:cxn>
                  <a:cxn ang="0">
                    <a:pos x="23" y="48"/>
                  </a:cxn>
                  <a:cxn ang="0">
                    <a:pos x="5"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8" y="38"/>
                    </a:lnTo>
                    <a:lnTo>
                      <a:pt x="34" y="34"/>
                    </a:lnTo>
                    <a:lnTo>
                      <a:pt x="40" y="40"/>
                    </a:lnTo>
                    <a:lnTo>
                      <a:pt x="32" y="46"/>
                    </a:lnTo>
                    <a:lnTo>
                      <a:pt x="23" y="48"/>
                    </a:lnTo>
                    <a:lnTo>
                      <a:pt x="23" y="40"/>
                    </a:lnTo>
                    <a:close/>
                    <a:moveTo>
                      <a:pt x="34" y="34"/>
                    </a:moveTo>
                    <a:lnTo>
                      <a:pt x="36" y="31"/>
                    </a:lnTo>
                    <a:lnTo>
                      <a:pt x="38" y="25"/>
                    </a:lnTo>
                    <a:lnTo>
                      <a:pt x="46" y="25"/>
                    </a:lnTo>
                    <a:lnTo>
                      <a:pt x="44" y="32"/>
                    </a:lnTo>
                    <a:lnTo>
                      <a:pt x="40" y="40"/>
                    </a:lnTo>
                    <a:lnTo>
                      <a:pt x="34"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6" y="17"/>
                    </a:lnTo>
                    <a:lnTo>
                      <a:pt x="34" y="13"/>
                    </a:lnTo>
                    <a:lnTo>
                      <a:pt x="40" y="7"/>
                    </a:lnTo>
                    <a:lnTo>
                      <a:pt x="44" y="15"/>
                    </a:lnTo>
                    <a:lnTo>
                      <a:pt x="46" y="25"/>
                    </a:lnTo>
                    <a:lnTo>
                      <a:pt x="38" y="25"/>
                    </a:lnTo>
                    <a:close/>
                    <a:moveTo>
                      <a:pt x="34" y="13"/>
                    </a:moveTo>
                    <a:lnTo>
                      <a:pt x="28" y="9"/>
                    </a:lnTo>
                    <a:lnTo>
                      <a:pt x="23" y="9"/>
                    </a:lnTo>
                    <a:lnTo>
                      <a:pt x="23" y="0"/>
                    </a:lnTo>
                    <a:lnTo>
                      <a:pt x="32" y="2"/>
                    </a:lnTo>
                    <a:lnTo>
                      <a:pt x="40" y="7"/>
                    </a:lnTo>
                    <a:lnTo>
                      <a:pt x="34"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1" y="13"/>
                    </a:lnTo>
                    <a:lnTo>
                      <a:pt x="5" y="7"/>
                    </a:lnTo>
                    <a:lnTo>
                      <a:pt x="13" y="2"/>
                    </a:lnTo>
                    <a:lnTo>
                      <a:pt x="23" y="0"/>
                    </a:lnTo>
                    <a:lnTo>
                      <a:pt x="23" y="9"/>
                    </a:lnTo>
                    <a:close/>
                    <a:moveTo>
                      <a:pt x="11" y="13"/>
                    </a:moveTo>
                    <a:lnTo>
                      <a:pt x="9" y="17"/>
                    </a:lnTo>
                    <a:lnTo>
                      <a:pt x="7" y="25"/>
                    </a:lnTo>
                    <a:lnTo>
                      <a:pt x="0" y="25"/>
                    </a:lnTo>
                    <a:lnTo>
                      <a:pt x="2" y="15"/>
                    </a:lnTo>
                    <a:lnTo>
                      <a:pt x="5" y="7"/>
                    </a:lnTo>
                    <a:lnTo>
                      <a:pt x="11" y="13"/>
                    </a:lnTo>
                    <a:close/>
                    <a:moveTo>
                      <a:pt x="7" y="25"/>
                    </a:moveTo>
                    <a:lnTo>
                      <a:pt x="7" y="25"/>
                    </a:lnTo>
                    <a:lnTo>
                      <a:pt x="0" y="25"/>
                    </a:lnTo>
                    <a:lnTo>
                      <a:pt x="0" y="25"/>
                    </a:lnTo>
                    <a:lnTo>
                      <a:pt x="7" y="25"/>
                    </a:lnTo>
                    <a:close/>
                    <a:moveTo>
                      <a:pt x="7" y="25"/>
                    </a:moveTo>
                    <a:lnTo>
                      <a:pt x="7" y="25"/>
                    </a:lnTo>
                    <a:lnTo>
                      <a:pt x="0" y="25"/>
                    </a:lnTo>
                    <a:lnTo>
                      <a:pt x="0" y="25"/>
                    </a:lnTo>
                    <a:lnTo>
                      <a:pt x="7" y="25"/>
                    </a:lnTo>
                    <a:close/>
                    <a:moveTo>
                      <a:pt x="7" y="25"/>
                    </a:moveTo>
                    <a:lnTo>
                      <a:pt x="9" y="31"/>
                    </a:lnTo>
                    <a:lnTo>
                      <a:pt x="11" y="34"/>
                    </a:lnTo>
                    <a:lnTo>
                      <a:pt x="5" y="40"/>
                    </a:lnTo>
                    <a:lnTo>
                      <a:pt x="2" y="32"/>
                    </a:lnTo>
                    <a:lnTo>
                      <a:pt x="0" y="25"/>
                    </a:lnTo>
                    <a:lnTo>
                      <a:pt x="7" y="25"/>
                    </a:lnTo>
                    <a:close/>
                    <a:moveTo>
                      <a:pt x="11" y="34"/>
                    </a:moveTo>
                    <a:lnTo>
                      <a:pt x="17" y="38"/>
                    </a:lnTo>
                    <a:lnTo>
                      <a:pt x="23" y="40"/>
                    </a:lnTo>
                    <a:lnTo>
                      <a:pt x="23" y="48"/>
                    </a:lnTo>
                    <a:lnTo>
                      <a:pt x="13" y="46"/>
                    </a:lnTo>
                    <a:lnTo>
                      <a:pt x="5" y="40"/>
                    </a:lnTo>
                    <a:lnTo>
                      <a:pt x="11"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2" name="Freeform 64"/>
              <p:cNvSpPr>
                <a:spLocks/>
              </p:cNvSpPr>
              <p:nvPr/>
            </p:nvSpPr>
            <p:spPr bwMode="auto">
              <a:xfrm>
                <a:off x="2503" y="1214"/>
                <a:ext cx="25" cy="24"/>
              </a:xfrm>
              <a:custGeom>
                <a:avLst/>
                <a:gdLst/>
                <a:ahLst/>
                <a:cxnLst>
                  <a:cxn ang="0">
                    <a:pos x="19" y="40"/>
                  </a:cxn>
                  <a:cxn ang="0">
                    <a:pos x="27" y="38"/>
                  </a:cxn>
                  <a:cxn ang="0">
                    <a:pos x="32" y="34"/>
                  </a:cxn>
                  <a:cxn ang="0">
                    <a:pos x="36" y="27"/>
                  </a:cxn>
                  <a:cxn ang="0">
                    <a:pos x="38" y="21"/>
                  </a:cxn>
                  <a:cxn ang="0">
                    <a:pos x="36" y="13"/>
                  </a:cxn>
                  <a:cxn ang="0">
                    <a:pos x="32" y="5"/>
                  </a:cxn>
                  <a:cxn ang="0">
                    <a:pos x="27" y="2"/>
                  </a:cxn>
                  <a:cxn ang="0">
                    <a:pos x="19" y="0"/>
                  </a:cxn>
                  <a:cxn ang="0">
                    <a:pos x="11" y="2"/>
                  </a:cxn>
                  <a:cxn ang="0">
                    <a:pos x="6" y="5"/>
                  </a:cxn>
                  <a:cxn ang="0">
                    <a:pos x="2" y="13"/>
                  </a:cxn>
                  <a:cxn ang="0">
                    <a:pos x="0" y="21"/>
                  </a:cxn>
                  <a:cxn ang="0">
                    <a:pos x="2" y="27"/>
                  </a:cxn>
                  <a:cxn ang="0">
                    <a:pos x="6" y="34"/>
                  </a:cxn>
                  <a:cxn ang="0">
                    <a:pos x="11" y="38"/>
                  </a:cxn>
                  <a:cxn ang="0">
                    <a:pos x="19" y="40"/>
                  </a:cxn>
                </a:cxnLst>
                <a:rect l="0" t="0" r="r" b="b"/>
                <a:pathLst>
                  <a:path w="38" h="40">
                    <a:moveTo>
                      <a:pt x="19" y="40"/>
                    </a:moveTo>
                    <a:lnTo>
                      <a:pt x="27" y="38"/>
                    </a:lnTo>
                    <a:lnTo>
                      <a:pt x="32" y="34"/>
                    </a:lnTo>
                    <a:lnTo>
                      <a:pt x="36" y="27"/>
                    </a:lnTo>
                    <a:lnTo>
                      <a:pt x="38" y="21"/>
                    </a:lnTo>
                    <a:lnTo>
                      <a:pt x="36" y="13"/>
                    </a:lnTo>
                    <a:lnTo>
                      <a:pt x="32" y="5"/>
                    </a:lnTo>
                    <a:lnTo>
                      <a:pt x="27" y="2"/>
                    </a:lnTo>
                    <a:lnTo>
                      <a:pt x="19" y="0"/>
                    </a:lnTo>
                    <a:lnTo>
                      <a:pt x="11" y="2"/>
                    </a:lnTo>
                    <a:lnTo>
                      <a:pt x="6" y="5"/>
                    </a:lnTo>
                    <a:lnTo>
                      <a:pt x="2" y="13"/>
                    </a:lnTo>
                    <a:lnTo>
                      <a:pt x="0" y="21"/>
                    </a:lnTo>
                    <a:lnTo>
                      <a:pt x="2" y="27"/>
                    </a:lnTo>
                    <a:lnTo>
                      <a:pt x="6"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3" name="Freeform 65"/>
              <p:cNvSpPr>
                <a:spLocks noEditPoints="1"/>
              </p:cNvSpPr>
              <p:nvPr/>
            </p:nvSpPr>
            <p:spPr bwMode="auto">
              <a:xfrm>
                <a:off x="2500" y="1211"/>
                <a:ext cx="32" cy="30"/>
              </a:xfrm>
              <a:custGeom>
                <a:avLst/>
                <a:gdLst/>
                <a:ahLst/>
                <a:cxnLst>
                  <a:cxn ang="0">
                    <a:pos x="23" y="40"/>
                  </a:cxn>
                  <a:cxn ang="0">
                    <a:pos x="23" y="48"/>
                  </a:cxn>
                  <a:cxn ang="0">
                    <a:pos x="23" y="40"/>
                  </a:cxn>
                  <a:cxn ang="0">
                    <a:pos x="35" y="34"/>
                  </a:cxn>
                  <a:cxn ang="0">
                    <a:pos x="33" y="46"/>
                  </a:cxn>
                  <a:cxn ang="0">
                    <a:pos x="23" y="40"/>
                  </a:cxn>
                  <a:cxn ang="0">
                    <a:pos x="36" y="31"/>
                  </a:cxn>
                  <a:cxn ang="0">
                    <a:pos x="46" y="25"/>
                  </a:cxn>
                  <a:cxn ang="0">
                    <a:pos x="40" y="40"/>
                  </a:cxn>
                  <a:cxn ang="0">
                    <a:pos x="38" y="25"/>
                  </a:cxn>
                  <a:cxn ang="0">
                    <a:pos x="46" y="25"/>
                  </a:cxn>
                  <a:cxn ang="0">
                    <a:pos x="38" y="25"/>
                  </a:cxn>
                  <a:cxn ang="0">
                    <a:pos x="38" y="25"/>
                  </a:cxn>
                  <a:cxn ang="0">
                    <a:pos x="46" y="25"/>
                  </a:cxn>
                  <a:cxn ang="0">
                    <a:pos x="38" y="25"/>
                  </a:cxn>
                  <a:cxn ang="0">
                    <a:pos x="35" y="13"/>
                  </a:cxn>
                  <a:cxn ang="0">
                    <a:pos x="44" y="15"/>
                  </a:cxn>
                  <a:cxn ang="0">
                    <a:pos x="38" y="25"/>
                  </a:cxn>
                  <a:cxn ang="0">
                    <a:pos x="29" y="9"/>
                  </a:cxn>
                  <a:cxn ang="0">
                    <a:pos x="23" y="0"/>
                  </a:cxn>
                  <a:cxn ang="0">
                    <a:pos x="40" y="7"/>
                  </a:cxn>
                  <a:cxn ang="0">
                    <a:pos x="23" y="9"/>
                  </a:cxn>
                  <a:cxn ang="0">
                    <a:pos x="23" y="0"/>
                  </a:cxn>
                  <a:cxn ang="0">
                    <a:pos x="23" y="9"/>
                  </a:cxn>
                  <a:cxn ang="0">
                    <a:pos x="23" y="9"/>
                  </a:cxn>
                  <a:cxn ang="0">
                    <a:pos x="23" y="0"/>
                  </a:cxn>
                  <a:cxn ang="0">
                    <a:pos x="23" y="9"/>
                  </a:cxn>
                  <a:cxn ang="0">
                    <a:pos x="11" y="13"/>
                  </a:cxn>
                  <a:cxn ang="0">
                    <a:pos x="13" y="2"/>
                  </a:cxn>
                  <a:cxn ang="0">
                    <a:pos x="23" y="9"/>
                  </a:cxn>
                  <a:cxn ang="0">
                    <a:pos x="10" y="17"/>
                  </a:cxn>
                  <a:cxn ang="0">
                    <a:pos x="0" y="25"/>
                  </a:cxn>
                  <a:cxn ang="0">
                    <a:pos x="6" y="7"/>
                  </a:cxn>
                  <a:cxn ang="0">
                    <a:pos x="8" y="25"/>
                  </a:cxn>
                  <a:cxn ang="0">
                    <a:pos x="0" y="25"/>
                  </a:cxn>
                  <a:cxn ang="0">
                    <a:pos x="8" y="25"/>
                  </a:cxn>
                  <a:cxn ang="0">
                    <a:pos x="8" y="25"/>
                  </a:cxn>
                  <a:cxn ang="0">
                    <a:pos x="0" y="25"/>
                  </a:cxn>
                  <a:cxn ang="0">
                    <a:pos x="8" y="25"/>
                  </a:cxn>
                  <a:cxn ang="0">
                    <a:pos x="11" y="34"/>
                  </a:cxn>
                  <a:cxn ang="0">
                    <a:pos x="2" y="32"/>
                  </a:cxn>
                  <a:cxn ang="0">
                    <a:pos x="8" y="25"/>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0" y="40"/>
                    </a:lnTo>
                    <a:lnTo>
                      <a:pt x="33" y="46"/>
                    </a:lnTo>
                    <a:lnTo>
                      <a:pt x="23" y="48"/>
                    </a:lnTo>
                    <a:lnTo>
                      <a:pt x="23" y="40"/>
                    </a:lnTo>
                    <a:close/>
                    <a:moveTo>
                      <a:pt x="35" y="34"/>
                    </a:moveTo>
                    <a:lnTo>
                      <a:pt x="36" y="31"/>
                    </a:lnTo>
                    <a:lnTo>
                      <a:pt x="38" y="25"/>
                    </a:lnTo>
                    <a:lnTo>
                      <a:pt x="46" y="25"/>
                    </a:lnTo>
                    <a:lnTo>
                      <a:pt x="44" y="32"/>
                    </a:lnTo>
                    <a:lnTo>
                      <a:pt x="40" y="40"/>
                    </a:lnTo>
                    <a:lnTo>
                      <a:pt x="35"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6" y="17"/>
                    </a:lnTo>
                    <a:lnTo>
                      <a:pt x="35" y="13"/>
                    </a:lnTo>
                    <a:lnTo>
                      <a:pt x="40" y="7"/>
                    </a:lnTo>
                    <a:lnTo>
                      <a:pt x="44" y="15"/>
                    </a:lnTo>
                    <a:lnTo>
                      <a:pt x="46" y="25"/>
                    </a:lnTo>
                    <a:lnTo>
                      <a:pt x="38" y="25"/>
                    </a:lnTo>
                    <a:close/>
                    <a:moveTo>
                      <a:pt x="35" y="13"/>
                    </a:moveTo>
                    <a:lnTo>
                      <a:pt x="29" y="9"/>
                    </a:lnTo>
                    <a:lnTo>
                      <a:pt x="23" y="9"/>
                    </a:lnTo>
                    <a:lnTo>
                      <a:pt x="23" y="0"/>
                    </a:lnTo>
                    <a:lnTo>
                      <a:pt x="33" y="2"/>
                    </a:lnTo>
                    <a:lnTo>
                      <a:pt x="40"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1" y="13"/>
                    </a:lnTo>
                    <a:lnTo>
                      <a:pt x="6" y="7"/>
                    </a:lnTo>
                    <a:lnTo>
                      <a:pt x="13" y="2"/>
                    </a:lnTo>
                    <a:lnTo>
                      <a:pt x="23" y="0"/>
                    </a:lnTo>
                    <a:lnTo>
                      <a:pt x="23" y="9"/>
                    </a:lnTo>
                    <a:close/>
                    <a:moveTo>
                      <a:pt x="11" y="13"/>
                    </a:moveTo>
                    <a:lnTo>
                      <a:pt x="10" y="17"/>
                    </a:lnTo>
                    <a:lnTo>
                      <a:pt x="8" y="25"/>
                    </a:lnTo>
                    <a:lnTo>
                      <a:pt x="0" y="25"/>
                    </a:lnTo>
                    <a:lnTo>
                      <a:pt x="2" y="15"/>
                    </a:lnTo>
                    <a:lnTo>
                      <a:pt x="6" y="7"/>
                    </a:lnTo>
                    <a:lnTo>
                      <a:pt x="11"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1"/>
                    </a:lnTo>
                    <a:lnTo>
                      <a:pt x="11" y="34"/>
                    </a:lnTo>
                    <a:lnTo>
                      <a:pt x="6" y="40"/>
                    </a:lnTo>
                    <a:lnTo>
                      <a:pt x="2" y="32"/>
                    </a:lnTo>
                    <a:lnTo>
                      <a:pt x="0" y="25"/>
                    </a:lnTo>
                    <a:lnTo>
                      <a:pt x="8" y="25"/>
                    </a:lnTo>
                    <a:close/>
                    <a:moveTo>
                      <a:pt x="11" y="34"/>
                    </a:moveTo>
                    <a:lnTo>
                      <a:pt x="17" y="38"/>
                    </a:lnTo>
                    <a:lnTo>
                      <a:pt x="23" y="40"/>
                    </a:lnTo>
                    <a:lnTo>
                      <a:pt x="23" y="48"/>
                    </a:lnTo>
                    <a:lnTo>
                      <a:pt x="13" y="46"/>
                    </a:lnTo>
                    <a:lnTo>
                      <a:pt x="6" y="40"/>
                    </a:lnTo>
                    <a:lnTo>
                      <a:pt x="11"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4" name="Freeform 66"/>
              <p:cNvSpPr>
                <a:spLocks/>
              </p:cNvSpPr>
              <p:nvPr/>
            </p:nvSpPr>
            <p:spPr bwMode="auto">
              <a:xfrm>
                <a:off x="2492" y="1214"/>
                <a:ext cx="26" cy="24"/>
              </a:xfrm>
              <a:custGeom>
                <a:avLst/>
                <a:gdLst/>
                <a:ahLst/>
                <a:cxnLst>
                  <a:cxn ang="0">
                    <a:pos x="20" y="40"/>
                  </a:cxn>
                  <a:cxn ang="0">
                    <a:pos x="27" y="38"/>
                  </a:cxn>
                  <a:cxn ang="0">
                    <a:pos x="33" y="34"/>
                  </a:cxn>
                  <a:cxn ang="0">
                    <a:pos x="39" y="27"/>
                  </a:cxn>
                  <a:cxn ang="0">
                    <a:pos x="39" y="21"/>
                  </a:cxn>
                  <a:cxn ang="0">
                    <a:pos x="39" y="13"/>
                  </a:cxn>
                  <a:cxn ang="0">
                    <a:pos x="33" y="5"/>
                  </a:cxn>
                  <a:cxn ang="0">
                    <a:pos x="27" y="2"/>
                  </a:cxn>
                  <a:cxn ang="0">
                    <a:pos x="20" y="0"/>
                  </a:cxn>
                  <a:cxn ang="0">
                    <a:pos x="12" y="2"/>
                  </a:cxn>
                  <a:cxn ang="0">
                    <a:pos x="6" y="5"/>
                  </a:cxn>
                  <a:cxn ang="0">
                    <a:pos x="2" y="13"/>
                  </a:cxn>
                  <a:cxn ang="0">
                    <a:pos x="0" y="21"/>
                  </a:cxn>
                  <a:cxn ang="0">
                    <a:pos x="2" y="27"/>
                  </a:cxn>
                  <a:cxn ang="0">
                    <a:pos x="6" y="34"/>
                  </a:cxn>
                  <a:cxn ang="0">
                    <a:pos x="12" y="38"/>
                  </a:cxn>
                  <a:cxn ang="0">
                    <a:pos x="20" y="40"/>
                  </a:cxn>
                </a:cxnLst>
                <a:rect l="0" t="0" r="r" b="b"/>
                <a:pathLst>
                  <a:path w="39" h="40">
                    <a:moveTo>
                      <a:pt x="20" y="40"/>
                    </a:moveTo>
                    <a:lnTo>
                      <a:pt x="27" y="38"/>
                    </a:lnTo>
                    <a:lnTo>
                      <a:pt x="33" y="34"/>
                    </a:lnTo>
                    <a:lnTo>
                      <a:pt x="39" y="27"/>
                    </a:lnTo>
                    <a:lnTo>
                      <a:pt x="39" y="21"/>
                    </a:lnTo>
                    <a:lnTo>
                      <a:pt x="39" y="13"/>
                    </a:lnTo>
                    <a:lnTo>
                      <a:pt x="33" y="5"/>
                    </a:lnTo>
                    <a:lnTo>
                      <a:pt x="27" y="2"/>
                    </a:lnTo>
                    <a:lnTo>
                      <a:pt x="20" y="0"/>
                    </a:lnTo>
                    <a:lnTo>
                      <a:pt x="12" y="2"/>
                    </a:lnTo>
                    <a:lnTo>
                      <a:pt x="6" y="5"/>
                    </a:lnTo>
                    <a:lnTo>
                      <a:pt x="2" y="13"/>
                    </a:lnTo>
                    <a:lnTo>
                      <a:pt x="0" y="21"/>
                    </a:lnTo>
                    <a:lnTo>
                      <a:pt x="2" y="27"/>
                    </a:lnTo>
                    <a:lnTo>
                      <a:pt x="6" y="34"/>
                    </a:lnTo>
                    <a:lnTo>
                      <a:pt x="12" y="38"/>
                    </a:lnTo>
                    <a:lnTo>
                      <a:pt x="20"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5" name="Freeform 67"/>
              <p:cNvSpPr>
                <a:spLocks noEditPoints="1"/>
              </p:cNvSpPr>
              <p:nvPr/>
            </p:nvSpPr>
            <p:spPr bwMode="auto">
              <a:xfrm>
                <a:off x="2491" y="1211"/>
                <a:ext cx="30" cy="30"/>
              </a:xfrm>
              <a:custGeom>
                <a:avLst/>
                <a:gdLst/>
                <a:ahLst/>
                <a:cxnLst>
                  <a:cxn ang="0">
                    <a:pos x="23" y="40"/>
                  </a:cxn>
                  <a:cxn ang="0">
                    <a:pos x="23" y="48"/>
                  </a:cxn>
                  <a:cxn ang="0">
                    <a:pos x="23" y="40"/>
                  </a:cxn>
                  <a:cxn ang="0">
                    <a:pos x="34" y="34"/>
                  </a:cxn>
                  <a:cxn ang="0">
                    <a:pos x="32" y="46"/>
                  </a:cxn>
                  <a:cxn ang="0">
                    <a:pos x="23" y="40"/>
                  </a:cxn>
                  <a:cxn ang="0">
                    <a:pos x="38" y="31"/>
                  </a:cxn>
                  <a:cxn ang="0">
                    <a:pos x="46" y="25"/>
                  </a:cxn>
                  <a:cxn ang="0">
                    <a:pos x="40" y="40"/>
                  </a:cxn>
                  <a:cxn ang="0">
                    <a:pos x="38" y="25"/>
                  </a:cxn>
                  <a:cxn ang="0">
                    <a:pos x="46" y="25"/>
                  </a:cxn>
                  <a:cxn ang="0">
                    <a:pos x="38" y="25"/>
                  </a:cxn>
                  <a:cxn ang="0">
                    <a:pos x="38" y="25"/>
                  </a:cxn>
                  <a:cxn ang="0">
                    <a:pos x="46" y="25"/>
                  </a:cxn>
                  <a:cxn ang="0">
                    <a:pos x="38" y="25"/>
                  </a:cxn>
                  <a:cxn ang="0">
                    <a:pos x="34" y="13"/>
                  </a:cxn>
                  <a:cxn ang="0">
                    <a:pos x="44" y="15"/>
                  </a:cxn>
                  <a:cxn ang="0">
                    <a:pos x="38" y="25"/>
                  </a:cxn>
                  <a:cxn ang="0">
                    <a:pos x="28" y="9"/>
                  </a:cxn>
                  <a:cxn ang="0">
                    <a:pos x="23" y="0"/>
                  </a:cxn>
                  <a:cxn ang="0">
                    <a:pos x="40" y="7"/>
                  </a:cxn>
                  <a:cxn ang="0">
                    <a:pos x="23" y="9"/>
                  </a:cxn>
                  <a:cxn ang="0">
                    <a:pos x="23" y="0"/>
                  </a:cxn>
                  <a:cxn ang="0">
                    <a:pos x="23" y="9"/>
                  </a:cxn>
                  <a:cxn ang="0">
                    <a:pos x="23" y="9"/>
                  </a:cxn>
                  <a:cxn ang="0">
                    <a:pos x="23" y="0"/>
                  </a:cxn>
                  <a:cxn ang="0">
                    <a:pos x="23" y="9"/>
                  </a:cxn>
                  <a:cxn ang="0">
                    <a:pos x="13" y="13"/>
                  </a:cxn>
                  <a:cxn ang="0">
                    <a:pos x="13" y="2"/>
                  </a:cxn>
                  <a:cxn ang="0">
                    <a:pos x="23" y="9"/>
                  </a:cxn>
                  <a:cxn ang="0">
                    <a:pos x="9" y="17"/>
                  </a:cxn>
                  <a:cxn ang="0">
                    <a:pos x="0" y="25"/>
                  </a:cxn>
                  <a:cxn ang="0">
                    <a:pos x="7" y="7"/>
                  </a:cxn>
                  <a:cxn ang="0">
                    <a:pos x="7" y="25"/>
                  </a:cxn>
                  <a:cxn ang="0">
                    <a:pos x="0" y="25"/>
                  </a:cxn>
                  <a:cxn ang="0">
                    <a:pos x="7" y="25"/>
                  </a:cxn>
                  <a:cxn ang="0">
                    <a:pos x="7" y="25"/>
                  </a:cxn>
                  <a:cxn ang="0">
                    <a:pos x="0" y="25"/>
                  </a:cxn>
                  <a:cxn ang="0">
                    <a:pos x="7" y="25"/>
                  </a:cxn>
                  <a:cxn ang="0">
                    <a:pos x="13" y="34"/>
                  </a:cxn>
                  <a:cxn ang="0">
                    <a:pos x="2" y="32"/>
                  </a:cxn>
                  <a:cxn ang="0">
                    <a:pos x="7" y="25"/>
                  </a:cxn>
                  <a:cxn ang="0">
                    <a:pos x="17" y="38"/>
                  </a:cxn>
                  <a:cxn ang="0">
                    <a:pos x="23" y="48"/>
                  </a:cxn>
                  <a:cxn ang="0">
                    <a:pos x="7"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8" y="38"/>
                    </a:lnTo>
                    <a:lnTo>
                      <a:pt x="34" y="34"/>
                    </a:lnTo>
                    <a:lnTo>
                      <a:pt x="40" y="40"/>
                    </a:lnTo>
                    <a:lnTo>
                      <a:pt x="32" y="46"/>
                    </a:lnTo>
                    <a:lnTo>
                      <a:pt x="23" y="48"/>
                    </a:lnTo>
                    <a:lnTo>
                      <a:pt x="23" y="40"/>
                    </a:lnTo>
                    <a:close/>
                    <a:moveTo>
                      <a:pt x="34" y="34"/>
                    </a:moveTo>
                    <a:lnTo>
                      <a:pt x="38" y="31"/>
                    </a:lnTo>
                    <a:lnTo>
                      <a:pt x="38" y="25"/>
                    </a:lnTo>
                    <a:lnTo>
                      <a:pt x="46" y="25"/>
                    </a:lnTo>
                    <a:lnTo>
                      <a:pt x="44" y="32"/>
                    </a:lnTo>
                    <a:lnTo>
                      <a:pt x="40" y="40"/>
                    </a:lnTo>
                    <a:lnTo>
                      <a:pt x="34"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8" y="17"/>
                    </a:lnTo>
                    <a:lnTo>
                      <a:pt x="34" y="13"/>
                    </a:lnTo>
                    <a:lnTo>
                      <a:pt x="40" y="7"/>
                    </a:lnTo>
                    <a:lnTo>
                      <a:pt x="44" y="15"/>
                    </a:lnTo>
                    <a:lnTo>
                      <a:pt x="46" y="25"/>
                    </a:lnTo>
                    <a:lnTo>
                      <a:pt x="38" y="25"/>
                    </a:lnTo>
                    <a:close/>
                    <a:moveTo>
                      <a:pt x="34" y="13"/>
                    </a:moveTo>
                    <a:lnTo>
                      <a:pt x="28" y="9"/>
                    </a:lnTo>
                    <a:lnTo>
                      <a:pt x="23" y="9"/>
                    </a:lnTo>
                    <a:lnTo>
                      <a:pt x="23" y="0"/>
                    </a:lnTo>
                    <a:lnTo>
                      <a:pt x="32" y="2"/>
                    </a:lnTo>
                    <a:lnTo>
                      <a:pt x="40" y="7"/>
                    </a:lnTo>
                    <a:lnTo>
                      <a:pt x="34"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3" y="13"/>
                    </a:lnTo>
                    <a:lnTo>
                      <a:pt x="7" y="7"/>
                    </a:lnTo>
                    <a:lnTo>
                      <a:pt x="13" y="2"/>
                    </a:lnTo>
                    <a:lnTo>
                      <a:pt x="23" y="0"/>
                    </a:lnTo>
                    <a:lnTo>
                      <a:pt x="23" y="9"/>
                    </a:lnTo>
                    <a:close/>
                    <a:moveTo>
                      <a:pt x="13" y="13"/>
                    </a:moveTo>
                    <a:lnTo>
                      <a:pt x="9" y="17"/>
                    </a:lnTo>
                    <a:lnTo>
                      <a:pt x="7" y="25"/>
                    </a:lnTo>
                    <a:lnTo>
                      <a:pt x="0" y="25"/>
                    </a:lnTo>
                    <a:lnTo>
                      <a:pt x="2" y="15"/>
                    </a:lnTo>
                    <a:lnTo>
                      <a:pt x="7" y="7"/>
                    </a:lnTo>
                    <a:lnTo>
                      <a:pt x="13" y="13"/>
                    </a:lnTo>
                    <a:close/>
                    <a:moveTo>
                      <a:pt x="7" y="25"/>
                    </a:moveTo>
                    <a:lnTo>
                      <a:pt x="7" y="25"/>
                    </a:lnTo>
                    <a:lnTo>
                      <a:pt x="0" y="25"/>
                    </a:lnTo>
                    <a:lnTo>
                      <a:pt x="0" y="25"/>
                    </a:lnTo>
                    <a:lnTo>
                      <a:pt x="7" y="25"/>
                    </a:lnTo>
                    <a:close/>
                    <a:moveTo>
                      <a:pt x="7" y="25"/>
                    </a:moveTo>
                    <a:lnTo>
                      <a:pt x="7" y="25"/>
                    </a:lnTo>
                    <a:lnTo>
                      <a:pt x="0" y="25"/>
                    </a:lnTo>
                    <a:lnTo>
                      <a:pt x="0" y="25"/>
                    </a:lnTo>
                    <a:lnTo>
                      <a:pt x="7" y="25"/>
                    </a:lnTo>
                    <a:close/>
                    <a:moveTo>
                      <a:pt x="7" y="25"/>
                    </a:moveTo>
                    <a:lnTo>
                      <a:pt x="9" y="31"/>
                    </a:lnTo>
                    <a:lnTo>
                      <a:pt x="13" y="34"/>
                    </a:lnTo>
                    <a:lnTo>
                      <a:pt x="7" y="40"/>
                    </a:lnTo>
                    <a:lnTo>
                      <a:pt x="2" y="32"/>
                    </a:lnTo>
                    <a:lnTo>
                      <a:pt x="0" y="25"/>
                    </a:lnTo>
                    <a:lnTo>
                      <a:pt x="7" y="25"/>
                    </a:lnTo>
                    <a:close/>
                    <a:moveTo>
                      <a:pt x="13" y="34"/>
                    </a:moveTo>
                    <a:lnTo>
                      <a:pt x="17" y="38"/>
                    </a:lnTo>
                    <a:lnTo>
                      <a:pt x="23" y="40"/>
                    </a:lnTo>
                    <a:lnTo>
                      <a:pt x="23" y="48"/>
                    </a:lnTo>
                    <a:lnTo>
                      <a:pt x="13" y="46"/>
                    </a:lnTo>
                    <a:lnTo>
                      <a:pt x="7" y="40"/>
                    </a:lnTo>
                    <a:lnTo>
                      <a:pt x="13"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6" name="Freeform 68"/>
              <p:cNvSpPr>
                <a:spLocks/>
              </p:cNvSpPr>
              <p:nvPr/>
            </p:nvSpPr>
            <p:spPr bwMode="auto">
              <a:xfrm>
                <a:off x="2464" y="1214"/>
                <a:ext cx="25" cy="24"/>
              </a:xfrm>
              <a:custGeom>
                <a:avLst/>
                <a:gdLst/>
                <a:ahLst/>
                <a:cxnLst>
                  <a:cxn ang="0">
                    <a:pos x="19" y="40"/>
                  </a:cxn>
                  <a:cxn ang="0">
                    <a:pos x="27" y="38"/>
                  </a:cxn>
                  <a:cxn ang="0">
                    <a:pos x="33" y="34"/>
                  </a:cxn>
                  <a:cxn ang="0">
                    <a:pos x="39" y="27"/>
                  </a:cxn>
                  <a:cxn ang="0">
                    <a:pos x="39" y="21"/>
                  </a:cxn>
                  <a:cxn ang="0">
                    <a:pos x="39" y="13"/>
                  </a:cxn>
                  <a:cxn ang="0">
                    <a:pos x="33" y="5"/>
                  </a:cxn>
                  <a:cxn ang="0">
                    <a:pos x="27" y="2"/>
                  </a:cxn>
                  <a:cxn ang="0">
                    <a:pos x="19" y="0"/>
                  </a:cxn>
                  <a:cxn ang="0">
                    <a:pos x="12" y="2"/>
                  </a:cxn>
                  <a:cxn ang="0">
                    <a:pos x="6" y="5"/>
                  </a:cxn>
                  <a:cxn ang="0">
                    <a:pos x="2" y="13"/>
                  </a:cxn>
                  <a:cxn ang="0">
                    <a:pos x="0" y="21"/>
                  </a:cxn>
                  <a:cxn ang="0">
                    <a:pos x="2" y="27"/>
                  </a:cxn>
                  <a:cxn ang="0">
                    <a:pos x="6" y="34"/>
                  </a:cxn>
                  <a:cxn ang="0">
                    <a:pos x="12" y="38"/>
                  </a:cxn>
                  <a:cxn ang="0">
                    <a:pos x="19" y="40"/>
                  </a:cxn>
                </a:cxnLst>
                <a:rect l="0" t="0" r="r" b="b"/>
                <a:pathLst>
                  <a:path w="39" h="40">
                    <a:moveTo>
                      <a:pt x="19" y="40"/>
                    </a:moveTo>
                    <a:lnTo>
                      <a:pt x="27" y="38"/>
                    </a:lnTo>
                    <a:lnTo>
                      <a:pt x="33" y="34"/>
                    </a:lnTo>
                    <a:lnTo>
                      <a:pt x="39" y="27"/>
                    </a:lnTo>
                    <a:lnTo>
                      <a:pt x="39" y="21"/>
                    </a:lnTo>
                    <a:lnTo>
                      <a:pt x="39" y="13"/>
                    </a:lnTo>
                    <a:lnTo>
                      <a:pt x="33" y="5"/>
                    </a:lnTo>
                    <a:lnTo>
                      <a:pt x="27" y="2"/>
                    </a:lnTo>
                    <a:lnTo>
                      <a:pt x="19" y="0"/>
                    </a:lnTo>
                    <a:lnTo>
                      <a:pt x="12" y="2"/>
                    </a:lnTo>
                    <a:lnTo>
                      <a:pt x="6" y="5"/>
                    </a:lnTo>
                    <a:lnTo>
                      <a:pt x="2" y="13"/>
                    </a:lnTo>
                    <a:lnTo>
                      <a:pt x="0" y="21"/>
                    </a:lnTo>
                    <a:lnTo>
                      <a:pt x="2" y="27"/>
                    </a:lnTo>
                    <a:lnTo>
                      <a:pt x="6" y="34"/>
                    </a:lnTo>
                    <a:lnTo>
                      <a:pt x="12"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7" name="Freeform 69"/>
              <p:cNvSpPr>
                <a:spLocks noEditPoints="1"/>
              </p:cNvSpPr>
              <p:nvPr/>
            </p:nvSpPr>
            <p:spPr bwMode="auto">
              <a:xfrm>
                <a:off x="2460" y="1211"/>
                <a:ext cx="32" cy="30"/>
              </a:xfrm>
              <a:custGeom>
                <a:avLst/>
                <a:gdLst/>
                <a:ahLst/>
                <a:cxnLst>
                  <a:cxn ang="0">
                    <a:pos x="23" y="40"/>
                  </a:cxn>
                  <a:cxn ang="0">
                    <a:pos x="23" y="48"/>
                  </a:cxn>
                  <a:cxn ang="0">
                    <a:pos x="23" y="40"/>
                  </a:cxn>
                  <a:cxn ang="0">
                    <a:pos x="35" y="34"/>
                  </a:cxn>
                  <a:cxn ang="0">
                    <a:pos x="33" y="46"/>
                  </a:cxn>
                  <a:cxn ang="0">
                    <a:pos x="23" y="40"/>
                  </a:cxn>
                  <a:cxn ang="0">
                    <a:pos x="39" y="31"/>
                  </a:cxn>
                  <a:cxn ang="0">
                    <a:pos x="47" y="25"/>
                  </a:cxn>
                  <a:cxn ang="0">
                    <a:pos x="41" y="40"/>
                  </a:cxn>
                  <a:cxn ang="0">
                    <a:pos x="39" y="25"/>
                  </a:cxn>
                  <a:cxn ang="0">
                    <a:pos x="47" y="25"/>
                  </a:cxn>
                  <a:cxn ang="0">
                    <a:pos x="39" y="25"/>
                  </a:cxn>
                  <a:cxn ang="0">
                    <a:pos x="39" y="25"/>
                  </a:cxn>
                  <a:cxn ang="0">
                    <a:pos x="47" y="25"/>
                  </a:cxn>
                  <a:cxn ang="0">
                    <a:pos x="39" y="25"/>
                  </a:cxn>
                  <a:cxn ang="0">
                    <a:pos x="35" y="13"/>
                  </a:cxn>
                  <a:cxn ang="0">
                    <a:pos x="47" y="15"/>
                  </a:cxn>
                  <a:cxn ang="0">
                    <a:pos x="39" y="25"/>
                  </a:cxn>
                  <a:cxn ang="0">
                    <a:pos x="29" y="9"/>
                  </a:cxn>
                  <a:cxn ang="0">
                    <a:pos x="23" y="0"/>
                  </a:cxn>
                  <a:cxn ang="0">
                    <a:pos x="41" y="7"/>
                  </a:cxn>
                  <a:cxn ang="0">
                    <a:pos x="23" y="9"/>
                  </a:cxn>
                  <a:cxn ang="0">
                    <a:pos x="23" y="0"/>
                  </a:cxn>
                  <a:cxn ang="0">
                    <a:pos x="23" y="9"/>
                  </a:cxn>
                  <a:cxn ang="0">
                    <a:pos x="23" y="9"/>
                  </a:cxn>
                  <a:cxn ang="0">
                    <a:pos x="23" y="0"/>
                  </a:cxn>
                  <a:cxn ang="0">
                    <a:pos x="23" y="9"/>
                  </a:cxn>
                  <a:cxn ang="0">
                    <a:pos x="14" y="13"/>
                  </a:cxn>
                  <a:cxn ang="0">
                    <a:pos x="16" y="2"/>
                  </a:cxn>
                  <a:cxn ang="0">
                    <a:pos x="23" y="9"/>
                  </a:cxn>
                  <a:cxn ang="0">
                    <a:pos x="10" y="17"/>
                  </a:cxn>
                  <a:cxn ang="0">
                    <a:pos x="0" y="25"/>
                  </a:cxn>
                  <a:cxn ang="0">
                    <a:pos x="8" y="7"/>
                  </a:cxn>
                  <a:cxn ang="0">
                    <a:pos x="8" y="25"/>
                  </a:cxn>
                  <a:cxn ang="0">
                    <a:pos x="0" y="25"/>
                  </a:cxn>
                  <a:cxn ang="0">
                    <a:pos x="8" y="25"/>
                  </a:cxn>
                  <a:cxn ang="0">
                    <a:pos x="8" y="25"/>
                  </a:cxn>
                  <a:cxn ang="0">
                    <a:pos x="0" y="25"/>
                  </a:cxn>
                  <a:cxn ang="0">
                    <a:pos x="8" y="25"/>
                  </a:cxn>
                  <a:cxn ang="0">
                    <a:pos x="14" y="34"/>
                  </a:cxn>
                  <a:cxn ang="0">
                    <a:pos x="2" y="32"/>
                  </a:cxn>
                  <a:cxn ang="0">
                    <a:pos x="8" y="25"/>
                  </a:cxn>
                  <a:cxn ang="0">
                    <a:pos x="18" y="38"/>
                  </a:cxn>
                  <a:cxn ang="0">
                    <a:pos x="23" y="48"/>
                  </a:cxn>
                  <a:cxn ang="0">
                    <a:pos x="8" y="40"/>
                  </a:cxn>
                  <a:cxn ang="0">
                    <a:pos x="23" y="40"/>
                  </a:cxn>
                  <a:cxn ang="0">
                    <a:pos x="23" y="48"/>
                  </a:cxn>
                  <a:cxn ang="0">
                    <a:pos x="23" y="40"/>
                  </a:cxn>
                </a:cxnLst>
                <a:rect l="0" t="0" r="r" b="b"/>
                <a:pathLst>
                  <a:path w="47" h="48">
                    <a:moveTo>
                      <a:pt x="23" y="40"/>
                    </a:moveTo>
                    <a:lnTo>
                      <a:pt x="23" y="40"/>
                    </a:lnTo>
                    <a:lnTo>
                      <a:pt x="23" y="48"/>
                    </a:lnTo>
                    <a:lnTo>
                      <a:pt x="23" y="48"/>
                    </a:lnTo>
                    <a:lnTo>
                      <a:pt x="23" y="40"/>
                    </a:lnTo>
                    <a:close/>
                    <a:moveTo>
                      <a:pt x="23" y="40"/>
                    </a:moveTo>
                    <a:lnTo>
                      <a:pt x="29" y="38"/>
                    </a:lnTo>
                    <a:lnTo>
                      <a:pt x="35" y="34"/>
                    </a:lnTo>
                    <a:lnTo>
                      <a:pt x="41" y="40"/>
                    </a:lnTo>
                    <a:lnTo>
                      <a:pt x="33" y="46"/>
                    </a:lnTo>
                    <a:lnTo>
                      <a:pt x="23" y="48"/>
                    </a:lnTo>
                    <a:lnTo>
                      <a:pt x="23" y="40"/>
                    </a:lnTo>
                    <a:close/>
                    <a:moveTo>
                      <a:pt x="35" y="34"/>
                    </a:moveTo>
                    <a:lnTo>
                      <a:pt x="39" y="31"/>
                    </a:lnTo>
                    <a:lnTo>
                      <a:pt x="39" y="25"/>
                    </a:lnTo>
                    <a:lnTo>
                      <a:pt x="47" y="25"/>
                    </a:lnTo>
                    <a:lnTo>
                      <a:pt x="47" y="32"/>
                    </a:lnTo>
                    <a:lnTo>
                      <a:pt x="41" y="40"/>
                    </a:lnTo>
                    <a:lnTo>
                      <a:pt x="35" y="34"/>
                    </a:lnTo>
                    <a:close/>
                    <a:moveTo>
                      <a:pt x="39" y="25"/>
                    </a:moveTo>
                    <a:lnTo>
                      <a:pt x="39" y="25"/>
                    </a:lnTo>
                    <a:lnTo>
                      <a:pt x="47" y="25"/>
                    </a:lnTo>
                    <a:lnTo>
                      <a:pt x="47" y="25"/>
                    </a:lnTo>
                    <a:lnTo>
                      <a:pt x="39" y="25"/>
                    </a:lnTo>
                    <a:close/>
                    <a:moveTo>
                      <a:pt x="39" y="25"/>
                    </a:moveTo>
                    <a:lnTo>
                      <a:pt x="39" y="25"/>
                    </a:lnTo>
                    <a:lnTo>
                      <a:pt x="47" y="25"/>
                    </a:lnTo>
                    <a:lnTo>
                      <a:pt x="47" y="25"/>
                    </a:lnTo>
                    <a:lnTo>
                      <a:pt x="39" y="25"/>
                    </a:lnTo>
                    <a:close/>
                    <a:moveTo>
                      <a:pt x="39" y="25"/>
                    </a:moveTo>
                    <a:lnTo>
                      <a:pt x="39" y="17"/>
                    </a:lnTo>
                    <a:lnTo>
                      <a:pt x="35" y="13"/>
                    </a:lnTo>
                    <a:lnTo>
                      <a:pt x="41" y="7"/>
                    </a:lnTo>
                    <a:lnTo>
                      <a:pt x="47" y="15"/>
                    </a:lnTo>
                    <a:lnTo>
                      <a:pt x="47" y="25"/>
                    </a:lnTo>
                    <a:lnTo>
                      <a:pt x="39" y="25"/>
                    </a:lnTo>
                    <a:close/>
                    <a:moveTo>
                      <a:pt x="35" y="13"/>
                    </a:moveTo>
                    <a:lnTo>
                      <a:pt x="29" y="9"/>
                    </a:lnTo>
                    <a:lnTo>
                      <a:pt x="23" y="9"/>
                    </a:lnTo>
                    <a:lnTo>
                      <a:pt x="23" y="0"/>
                    </a:lnTo>
                    <a:lnTo>
                      <a:pt x="33" y="2"/>
                    </a:lnTo>
                    <a:lnTo>
                      <a:pt x="41"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8" y="9"/>
                    </a:lnTo>
                    <a:lnTo>
                      <a:pt x="14" y="13"/>
                    </a:lnTo>
                    <a:lnTo>
                      <a:pt x="8" y="7"/>
                    </a:lnTo>
                    <a:lnTo>
                      <a:pt x="16" y="2"/>
                    </a:lnTo>
                    <a:lnTo>
                      <a:pt x="23" y="0"/>
                    </a:lnTo>
                    <a:lnTo>
                      <a:pt x="23" y="9"/>
                    </a:lnTo>
                    <a:close/>
                    <a:moveTo>
                      <a:pt x="14" y="13"/>
                    </a:moveTo>
                    <a:lnTo>
                      <a:pt x="10" y="17"/>
                    </a:lnTo>
                    <a:lnTo>
                      <a:pt x="8" y="25"/>
                    </a:lnTo>
                    <a:lnTo>
                      <a:pt x="0" y="25"/>
                    </a:lnTo>
                    <a:lnTo>
                      <a:pt x="2" y="15"/>
                    </a:lnTo>
                    <a:lnTo>
                      <a:pt x="8" y="7"/>
                    </a:lnTo>
                    <a:lnTo>
                      <a:pt x="14"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1"/>
                    </a:lnTo>
                    <a:lnTo>
                      <a:pt x="14" y="34"/>
                    </a:lnTo>
                    <a:lnTo>
                      <a:pt x="8" y="40"/>
                    </a:lnTo>
                    <a:lnTo>
                      <a:pt x="2" y="32"/>
                    </a:lnTo>
                    <a:lnTo>
                      <a:pt x="0" y="25"/>
                    </a:lnTo>
                    <a:lnTo>
                      <a:pt x="8" y="25"/>
                    </a:lnTo>
                    <a:close/>
                    <a:moveTo>
                      <a:pt x="14" y="34"/>
                    </a:moveTo>
                    <a:lnTo>
                      <a:pt x="18" y="38"/>
                    </a:lnTo>
                    <a:lnTo>
                      <a:pt x="23" y="40"/>
                    </a:lnTo>
                    <a:lnTo>
                      <a:pt x="23" y="48"/>
                    </a:lnTo>
                    <a:lnTo>
                      <a:pt x="16" y="46"/>
                    </a:lnTo>
                    <a:lnTo>
                      <a:pt x="8" y="40"/>
                    </a:lnTo>
                    <a:lnTo>
                      <a:pt x="14"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8" name="Freeform 70"/>
              <p:cNvSpPr>
                <a:spLocks/>
              </p:cNvSpPr>
              <p:nvPr/>
            </p:nvSpPr>
            <p:spPr bwMode="auto">
              <a:xfrm>
                <a:off x="2413" y="1214"/>
                <a:ext cx="26" cy="24"/>
              </a:xfrm>
              <a:custGeom>
                <a:avLst/>
                <a:gdLst/>
                <a:ahLst/>
                <a:cxnLst>
                  <a:cxn ang="0">
                    <a:pos x="19" y="40"/>
                  </a:cxn>
                  <a:cxn ang="0">
                    <a:pos x="26" y="38"/>
                  </a:cxn>
                  <a:cxn ang="0">
                    <a:pos x="34" y="34"/>
                  </a:cxn>
                  <a:cxn ang="0">
                    <a:pos x="38" y="27"/>
                  </a:cxn>
                  <a:cxn ang="0">
                    <a:pos x="40" y="21"/>
                  </a:cxn>
                  <a:cxn ang="0">
                    <a:pos x="38" y="13"/>
                  </a:cxn>
                  <a:cxn ang="0">
                    <a:pos x="34" y="5"/>
                  </a:cxn>
                  <a:cxn ang="0">
                    <a:pos x="26" y="2"/>
                  </a:cxn>
                  <a:cxn ang="0">
                    <a:pos x="19" y="0"/>
                  </a:cxn>
                  <a:cxn ang="0">
                    <a:pos x="13" y="2"/>
                  </a:cxn>
                  <a:cxn ang="0">
                    <a:pos x="5" y="5"/>
                  </a:cxn>
                  <a:cxn ang="0">
                    <a:pos x="2" y="13"/>
                  </a:cxn>
                  <a:cxn ang="0">
                    <a:pos x="0" y="21"/>
                  </a:cxn>
                  <a:cxn ang="0">
                    <a:pos x="2" y="27"/>
                  </a:cxn>
                  <a:cxn ang="0">
                    <a:pos x="5" y="34"/>
                  </a:cxn>
                  <a:cxn ang="0">
                    <a:pos x="13" y="38"/>
                  </a:cxn>
                  <a:cxn ang="0">
                    <a:pos x="19" y="40"/>
                  </a:cxn>
                </a:cxnLst>
                <a:rect l="0" t="0" r="r" b="b"/>
                <a:pathLst>
                  <a:path w="40" h="40">
                    <a:moveTo>
                      <a:pt x="19" y="40"/>
                    </a:moveTo>
                    <a:lnTo>
                      <a:pt x="26" y="38"/>
                    </a:lnTo>
                    <a:lnTo>
                      <a:pt x="34" y="34"/>
                    </a:lnTo>
                    <a:lnTo>
                      <a:pt x="38" y="27"/>
                    </a:lnTo>
                    <a:lnTo>
                      <a:pt x="40" y="21"/>
                    </a:lnTo>
                    <a:lnTo>
                      <a:pt x="38" y="13"/>
                    </a:lnTo>
                    <a:lnTo>
                      <a:pt x="34" y="5"/>
                    </a:lnTo>
                    <a:lnTo>
                      <a:pt x="26" y="2"/>
                    </a:lnTo>
                    <a:lnTo>
                      <a:pt x="19" y="0"/>
                    </a:lnTo>
                    <a:lnTo>
                      <a:pt x="13" y="2"/>
                    </a:lnTo>
                    <a:lnTo>
                      <a:pt x="5" y="5"/>
                    </a:lnTo>
                    <a:lnTo>
                      <a:pt x="2" y="13"/>
                    </a:lnTo>
                    <a:lnTo>
                      <a:pt x="0" y="21"/>
                    </a:lnTo>
                    <a:lnTo>
                      <a:pt x="2" y="27"/>
                    </a:lnTo>
                    <a:lnTo>
                      <a:pt x="5" y="34"/>
                    </a:lnTo>
                    <a:lnTo>
                      <a:pt x="13"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89" name="Freeform 71"/>
              <p:cNvSpPr>
                <a:spLocks noEditPoints="1"/>
              </p:cNvSpPr>
              <p:nvPr/>
            </p:nvSpPr>
            <p:spPr bwMode="auto">
              <a:xfrm>
                <a:off x="2410" y="1211"/>
                <a:ext cx="32" cy="30"/>
              </a:xfrm>
              <a:custGeom>
                <a:avLst/>
                <a:gdLst/>
                <a:ahLst/>
                <a:cxnLst>
                  <a:cxn ang="0">
                    <a:pos x="25" y="40"/>
                  </a:cxn>
                  <a:cxn ang="0">
                    <a:pos x="23" y="48"/>
                  </a:cxn>
                  <a:cxn ang="0">
                    <a:pos x="25" y="40"/>
                  </a:cxn>
                  <a:cxn ang="0">
                    <a:pos x="34" y="34"/>
                  </a:cxn>
                  <a:cxn ang="0">
                    <a:pos x="32" y="46"/>
                  </a:cxn>
                  <a:cxn ang="0">
                    <a:pos x="25" y="40"/>
                  </a:cxn>
                  <a:cxn ang="0">
                    <a:pos x="38" y="31"/>
                  </a:cxn>
                  <a:cxn ang="0">
                    <a:pos x="48" y="25"/>
                  </a:cxn>
                  <a:cxn ang="0">
                    <a:pos x="40" y="40"/>
                  </a:cxn>
                  <a:cxn ang="0">
                    <a:pos x="38" y="25"/>
                  </a:cxn>
                  <a:cxn ang="0">
                    <a:pos x="48" y="25"/>
                  </a:cxn>
                  <a:cxn ang="0">
                    <a:pos x="38" y="25"/>
                  </a:cxn>
                  <a:cxn ang="0">
                    <a:pos x="38" y="25"/>
                  </a:cxn>
                  <a:cxn ang="0">
                    <a:pos x="48" y="25"/>
                  </a:cxn>
                  <a:cxn ang="0">
                    <a:pos x="38" y="25"/>
                  </a:cxn>
                  <a:cxn ang="0">
                    <a:pos x="34" y="13"/>
                  </a:cxn>
                  <a:cxn ang="0">
                    <a:pos x="46" y="15"/>
                  </a:cxn>
                  <a:cxn ang="0">
                    <a:pos x="38" y="25"/>
                  </a:cxn>
                  <a:cxn ang="0">
                    <a:pos x="30" y="9"/>
                  </a:cxn>
                  <a:cxn ang="0">
                    <a:pos x="25" y="0"/>
                  </a:cxn>
                  <a:cxn ang="0">
                    <a:pos x="40" y="7"/>
                  </a:cxn>
                  <a:cxn ang="0">
                    <a:pos x="25" y="9"/>
                  </a:cxn>
                  <a:cxn ang="0">
                    <a:pos x="23" y="0"/>
                  </a:cxn>
                  <a:cxn ang="0">
                    <a:pos x="25" y="9"/>
                  </a:cxn>
                  <a:cxn ang="0">
                    <a:pos x="23" y="9"/>
                  </a:cxn>
                  <a:cxn ang="0">
                    <a:pos x="23" y="0"/>
                  </a:cxn>
                  <a:cxn ang="0">
                    <a:pos x="23" y="9"/>
                  </a:cxn>
                  <a:cxn ang="0">
                    <a:pos x="13" y="13"/>
                  </a:cxn>
                  <a:cxn ang="0">
                    <a:pos x="15" y="2"/>
                  </a:cxn>
                  <a:cxn ang="0">
                    <a:pos x="23" y="9"/>
                  </a:cxn>
                  <a:cxn ang="0">
                    <a:pos x="9" y="17"/>
                  </a:cxn>
                  <a:cxn ang="0">
                    <a:pos x="0" y="25"/>
                  </a:cxn>
                  <a:cxn ang="0">
                    <a:pos x="7" y="7"/>
                  </a:cxn>
                  <a:cxn ang="0">
                    <a:pos x="7" y="25"/>
                  </a:cxn>
                  <a:cxn ang="0">
                    <a:pos x="0" y="25"/>
                  </a:cxn>
                  <a:cxn ang="0">
                    <a:pos x="7" y="25"/>
                  </a:cxn>
                  <a:cxn ang="0">
                    <a:pos x="7" y="25"/>
                  </a:cxn>
                  <a:cxn ang="0">
                    <a:pos x="0" y="25"/>
                  </a:cxn>
                  <a:cxn ang="0">
                    <a:pos x="7" y="25"/>
                  </a:cxn>
                  <a:cxn ang="0">
                    <a:pos x="13" y="34"/>
                  </a:cxn>
                  <a:cxn ang="0">
                    <a:pos x="2" y="32"/>
                  </a:cxn>
                  <a:cxn ang="0">
                    <a:pos x="7" y="25"/>
                  </a:cxn>
                  <a:cxn ang="0">
                    <a:pos x="17" y="38"/>
                  </a:cxn>
                  <a:cxn ang="0">
                    <a:pos x="23" y="48"/>
                  </a:cxn>
                  <a:cxn ang="0">
                    <a:pos x="7" y="40"/>
                  </a:cxn>
                  <a:cxn ang="0">
                    <a:pos x="23" y="40"/>
                  </a:cxn>
                  <a:cxn ang="0">
                    <a:pos x="23" y="48"/>
                  </a:cxn>
                  <a:cxn ang="0">
                    <a:pos x="23" y="40"/>
                  </a:cxn>
                </a:cxnLst>
                <a:rect l="0" t="0" r="r" b="b"/>
                <a:pathLst>
                  <a:path w="48" h="48">
                    <a:moveTo>
                      <a:pt x="23" y="40"/>
                    </a:moveTo>
                    <a:lnTo>
                      <a:pt x="25" y="40"/>
                    </a:lnTo>
                    <a:lnTo>
                      <a:pt x="25" y="48"/>
                    </a:lnTo>
                    <a:lnTo>
                      <a:pt x="23" y="48"/>
                    </a:lnTo>
                    <a:lnTo>
                      <a:pt x="23" y="40"/>
                    </a:lnTo>
                    <a:close/>
                    <a:moveTo>
                      <a:pt x="25" y="40"/>
                    </a:moveTo>
                    <a:lnTo>
                      <a:pt x="30" y="38"/>
                    </a:lnTo>
                    <a:lnTo>
                      <a:pt x="34" y="34"/>
                    </a:lnTo>
                    <a:lnTo>
                      <a:pt x="40" y="40"/>
                    </a:lnTo>
                    <a:lnTo>
                      <a:pt x="32" y="46"/>
                    </a:lnTo>
                    <a:lnTo>
                      <a:pt x="25" y="48"/>
                    </a:lnTo>
                    <a:lnTo>
                      <a:pt x="25" y="40"/>
                    </a:lnTo>
                    <a:close/>
                    <a:moveTo>
                      <a:pt x="34" y="34"/>
                    </a:moveTo>
                    <a:lnTo>
                      <a:pt x="38" y="31"/>
                    </a:lnTo>
                    <a:lnTo>
                      <a:pt x="38" y="25"/>
                    </a:lnTo>
                    <a:lnTo>
                      <a:pt x="48" y="25"/>
                    </a:lnTo>
                    <a:lnTo>
                      <a:pt x="46" y="32"/>
                    </a:lnTo>
                    <a:lnTo>
                      <a:pt x="40" y="40"/>
                    </a:lnTo>
                    <a:lnTo>
                      <a:pt x="34" y="34"/>
                    </a:lnTo>
                    <a:close/>
                    <a:moveTo>
                      <a:pt x="38" y="25"/>
                    </a:moveTo>
                    <a:lnTo>
                      <a:pt x="38" y="25"/>
                    </a:lnTo>
                    <a:lnTo>
                      <a:pt x="48" y="25"/>
                    </a:lnTo>
                    <a:lnTo>
                      <a:pt x="48" y="25"/>
                    </a:lnTo>
                    <a:lnTo>
                      <a:pt x="38" y="25"/>
                    </a:lnTo>
                    <a:close/>
                    <a:moveTo>
                      <a:pt x="38" y="25"/>
                    </a:moveTo>
                    <a:lnTo>
                      <a:pt x="38" y="25"/>
                    </a:lnTo>
                    <a:lnTo>
                      <a:pt x="48" y="25"/>
                    </a:lnTo>
                    <a:lnTo>
                      <a:pt x="48" y="25"/>
                    </a:lnTo>
                    <a:lnTo>
                      <a:pt x="38" y="25"/>
                    </a:lnTo>
                    <a:close/>
                    <a:moveTo>
                      <a:pt x="38" y="25"/>
                    </a:moveTo>
                    <a:lnTo>
                      <a:pt x="38" y="17"/>
                    </a:lnTo>
                    <a:lnTo>
                      <a:pt x="34" y="13"/>
                    </a:lnTo>
                    <a:lnTo>
                      <a:pt x="40" y="7"/>
                    </a:lnTo>
                    <a:lnTo>
                      <a:pt x="46" y="15"/>
                    </a:lnTo>
                    <a:lnTo>
                      <a:pt x="48" y="25"/>
                    </a:lnTo>
                    <a:lnTo>
                      <a:pt x="38" y="25"/>
                    </a:lnTo>
                    <a:close/>
                    <a:moveTo>
                      <a:pt x="34" y="13"/>
                    </a:moveTo>
                    <a:lnTo>
                      <a:pt x="30" y="9"/>
                    </a:lnTo>
                    <a:lnTo>
                      <a:pt x="25" y="9"/>
                    </a:lnTo>
                    <a:lnTo>
                      <a:pt x="25" y="0"/>
                    </a:lnTo>
                    <a:lnTo>
                      <a:pt x="32" y="2"/>
                    </a:lnTo>
                    <a:lnTo>
                      <a:pt x="40" y="7"/>
                    </a:lnTo>
                    <a:lnTo>
                      <a:pt x="34" y="13"/>
                    </a:lnTo>
                    <a:close/>
                    <a:moveTo>
                      <a:pt x="25" y="9"/>
                    </a:moveTo>
                    <a:lnTo>
                      <a:pt x="23" y="9"/>
                    </a:lnTo>
                    <a:lnTo>
                      <a:pt x="23" y="0"/>
                    </a:lnTo>
                    <a:lnTo>
                      <a:pt x="25" y="0"/>
                    </a:lnTo>
                    <a:lnTo>
                      <a:pt x="25" y="9"/>
                    </a:lnTo>
                    <a:close/>
                    <a:moveTo>
                      <a:pt x="23" y="9"/>
                    </a:moveTo>
                    <a:lnTo>
                      <a:pt x="23" y="9"/>
                    </a:lnTo>
                    <a:lnTo>
                      <a:pt x="23" y="0"/>
                    </a:lnTo>
                    <a:lnTo>
                      <a:pt x="23" y="0"/>
                    </a:lnTo>
                    <a:lnTo>
                      <a:pt x="23" y="9"/>
                    </a:lnTo>
                    <a:close/>
                    <a:moveTo>
                      <a:pt x="23" y="9"/>
                    </a:moveTo>
                    <a:lnTo>
                      <a:pt x="17" y="9"/>
                    </a:lnTo>
                    <a:lnTo>
                      <a:pt x="13" y="13"/>
                    </a:lnTo>
                    <a:lnTo>
                      <a:pt x="7" y="7"/>
                    </a:lnTo>
                    <a:lnTo>
                      <a:pt x="15" y="2"/>
                    </a:lnTo>
                    <a:lnTo>
                      <a:pt x="23" y="0"/>
                    </a:lnTo>
                    <a:lnTo>
                      <a:pt x="23" y="9"/>
                    </a:lnTo>
                    <a:close/>
                    <a:moveTo>
                      <a:pt x="13" y="13"/>
                    </a:moveTo>
                    <a:lnTo>
                      <a:pt x="9" y="17"/>
                    </a:lnTo>
                    <a:lnTo>
                      <a:pt x="7" y="25"/>
                    </a:lnTo>
                    <a:lnTo>
                      <a:pt x="0" y="25"/>
                    </a:lnTo>
                    <a:lnTo>
                      <a:pt x="2" y="15"/>
                    </a:lnTo>
                    <a:lnTo>
                      <a:pt x="7" y="7"/>
                    </a:lnTo>
                    <a:lnTo>
                      <a:pt x="13" y="13"/>
                    </a:lnTo>
                    <a:close/>
                    <a:moveTo>
                      <a:pt x="7" y="25"/>
                    </a:moveTo>
                    <a:lnTo>
                      <a:pt x="7" y="25"/>
                    </a:lnTo>
                    <a:lnTo>
                      <a:pt x="0" y="25"/>
                    </a:lnTo>
                    <a:lnTo>
                      <a:pt x="0" y="25"/>
                    </a:lnTo>
                    <a:lnTo>
                      <a:pt x="7" y="25"/>
                    </a:lnTo>
                    <a:close/>
                    <a:moveTo>
                      <a:pt x="7" y="25"/>
                    </a:moveTo>
                    <a:lnTo>
                      <a:pt x="7" y="25"/>
                    </a:lnTo>
                    <a:lnTo>
                      <a:pt x="0" y="25"/>
                    </a:lnTo>
                    <a:lnTo>
                      <a:pt x="0" y="25"/>
                    </a:lnTo>
                    <a:lnTo>
                      <a:pt x="7" y="25"/>
                    </a:lnTo>
                    <a:close/>
                    <a:moveTo>
                      <a:pt x="7" y="25"/>
                    </a:moveTo>
                    <a:lnTo>
                      <a:pt x="9" y="31"/>
                    </a:lnTo>
                    <a:lnTo>
                      <a:pt x="13" y="34"/>
                    </a:lnTo>
                    <a:lnTo>
                      <a:pt x="7" y="40"/>
                    </a:lnTo>
                    <a:lnTo>
                      <a:pt x="2" y="32"/>
                    </a:lnTo>
                    <a:lnTo>
                      <a:pt x="0" y="25"/>
                    </a:lnTo>
                    <a:lnTo>
                      <a:pt x="7" y="25"/>
                    </a:lnTo>
                    <a:close/>
                    <a:moveTo>
                      <a:pt x="13" y="34"/>
                    </a:moveTo>
                    <a:lnTo>
                      <a:pt x="17" y="38"/>
                    </a:lnTo>
                    <a:lnTo>
                      <a:pt x="23" y="40"/>
                    </a:lnTo>
                    <a:lnTo>
                      <a:pt x="23" y="48"/>
                    </a:lnTo>
                    <a:lnTo>
                      <a:pt x="15" y="46"/>
                    </a:lnTo>
                    <a:lnTo>
                      <a:pt x="7" y="40"/>
                    </a:lnTo>
                    <a:lnTo>
                      <a:pt x="13"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0" name="Freeform 72"/>
              <p:cNvSpPr>
                <a:spLocks/>
              </p:cNvSpPr>
              <p:nvPr/>
            </p:nvSpPr>
            <p:spPr bwMode="auto">
              <a:xfrm>
                <a:off x="2346" y="1214"/>
                <a:ext cx="25" cy="24"/>
              </a:xfrm>
              <a:custGeom>
                <a:avLst/>
                <a:gdLst/>
                <a:ahLst/>
                <a:cxnLst>
                  <a:cxn ang="0">
                    <a:pos x="19" y="40"/>
                  </a:cxn>
                  <a:cxn ang="0">
                    <a:pos x="27" y="38"/>
                  </a:cxn>
                  <a:cxn ang="0">
                    <a:pos x="33" y="34"/>
                  </a:cxn>
                  <a:cxn ang="0">
                    <a:pos x="36" y="27"/>
                  </a:cxn>
                  <a:cxn ang="0">
                    <a:pos x="38" y="21"/>
                  </a:cxn>
                  <a:cxn ang="0">
                    <a:pos x="36" y="13"/>
                  </a:cxn>
                  <a:cxn ang="0">
                    <a:pos x="33" y="5"/>
                  </a:cxn>
                  <a:cxn ang="0">
                    <a:pos x="27" y="2"/>
                  </a:cxn>
                  <a:cxn ang="0">
                    <a:pos x="19" y="0"/>
                  </a:cxn>
                  <a:cxn ang="0">
                    <a:pos x="11" y="2"/>
                  </a:cxn>
                  <a:cxn ang="0">
                    <a:pos x="6" y="5"/>
                  </a:cxn>
                  <a:cxn ang="0">
                    <a:pos x="2" y="13"/>
                  </a:cxn>
                  <a:cxn ang="0">
                    <a:pos x="0" y="21"/>
                  </a:cxn>
                  <a:cxn ang="0">
                    <a:pos x="2" y="27"/>
                  </a:cxn>
                  <a:cxn ang="0">
                    <a:pos x="6" y="34"/>
                  </a:cxn>
                  <a:cxn ang="0">
                    <a:pos x="11" y="38"/>
                  </a:cxn>
                  <a:cxn ang="0">
                    <a:pos x="19" y="40"/>
                  </a:cxn>
                </a:cxnLst>
                <a:rect l="0" t="0" r="r" b="b"/>
                <a:pathLst>
                  <a:path w="38" h="40">
                    <a:moveTo>
                      <a:pt x="19" y="40"/>
                    </a:moveTo>
                    <a:lnTo>
                      <a:pt x="27" y="38"/>
                    </a:lnTo>
                    <a:lnTo>
                      <a:pt x="33" y="34"/>
                    </a:lnTo>
                    <a:lnTo>
                      <a:pt x="36" y="27"/>
                    </a:lnTo>
                    <a:lnTo>
                      <a:pt x="38" y="21"/>
                    </a:lnTo>
                    <a:lnTo>
                      <a:pt x="36" y="13"/>
                    </a:lnTo>
                    <a:lnTo>
                      <a:pt x="33" y="5"/>
                    </a:lnTo>
                    <a:lnTo>
                      <a:pt x="27" y="2"/>
                    </a:lnTo>
                    <a:lnTo>
                      <a:pt x="19" y="0"/>
                    </a:lnTo>
                    <a:lnTo>
                      <a:pt x="11" y="2"/>
                    </a:lnTo>
                    <a:lnTo>
                      <a:pt x="6" y="5"/>
                    </a:lnTo>
                    <a:lnTo>
                      <a:pt x="2" y="13"/>
                    </a:lnTo>
                    <a:lnTo>
                      <a:pt x="0" y="21"/>
                    </a:lnTo>
                    <a:lnTo>
                      <a:pt x="2" y="27"/>
                    </a:lnTo>
                    <a:lnTo>
                      <a:pt x="6"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1" name="Freeform 73"/>
              <p:cNvSpPr>
                <a:spLocks noEditPoints="1"/>
              </p:cNvSpPr>
              <p:nvPr/>
            </p:nvSpPr>
            <p:spPr bwMode="auto">
              <a:xfrm>
                <a:off x="2345" y="1211"/>
                <a:ext cx="32" cy="30"/>
              </a:xfrm>
              <a:custGeom>
                <a:avLst/>
                <a:gdLst/>
                <a:ahLst/>
                <a:cxnLst>
                  <a:cxn ang="0">
                    <a:pos x="23" y="40"/>
                  </a:cxn>
                  <a:cxn ang="0">
                    <a:pos x="23" y="48"/>
                  </a:cxn>
                  <a:cxn ang="0">
                    <a:pos x="23" y="40"/>
                  </a:cxn>
                  <a:cxn ang="0">
                    <a:pos x="35" y="34"/>
                  </a:cxn>
                  <a:cxn ang="0">
                    <a:pos x="33" y="46"/>
                  </a:cxn>
                  <a:cxn ang="0">
                    <a:pos x="23" y="40"/>
                  </a:cxn>
                  <a:cxn ang="0">
                    <a:pos x="37" y="31"/>
                  </a:cxn>
                  <a:cxn ang="0">
                    <a:pos x="46" y="25"/>
                  </a:cxn>
                  <a:cxn ang="0">
                    <a:pos x="38" y="40"/>
                  </a:cxn>
                  <a:cxn ang="0">
                    <a:pos x="38" y="25"/>
                  </a:cxn>
                  <a:cxn ang="0">
                    <a:pos x="46" y="25"/>
                  </a:cxn>
                  <a:cxn ang="0">
                    <a:pos x="38" y="25"/>
                  </a:cxn>
                  <a:cxn ang="0">
                    <a:pos x="38" y="25"/>
                  </a:cxn>
                  <a:cxn ang="0">
                    <a:pos x="46" y="25"/>
                  </a:cxn>
                  <a:cxn ang="0">
                    <a:pos x="38" y="25"/>
                  </a:cxn>
                  <a:cxn ang="0">
                    <a:pos x="35" y="13"/>
                  </a:cxn>
                  <a:cxn ang="0">
                    <a:pos x="44" y="15"/>
                  </a:cxn>
                  <a:cxn ang="0">
                    <a:pos x="38" y="25"/>
                  </a:cxn>
                  <a:cxn ang="0">
                    <a:pos x="29" y="9"/>
                  </a:cxn>
                  <a:cxn ang="0">
                    <a:pos x="23" y="0"/>
                  </a:cxn>
                  <a:cxn ang="0">
                    <a:pos x="38" y="7"/>
                  </a:cxn>
                  <a:cxn ang="0">
                    <a:pos x="23" y="9"/>
                  </a:cxn>
                  <a:cxn ang="0">
                    <a:pos x="23" y="0"/>
                  </a:cxn>
                  <a:cxn ang="0">
                    <a:pos x="23" y="9"/>
                  </a:cxn>
                  <a:cxn ang="0">
                    <a:pos x="23" y="9"/>
                  </a:cxn>
                  <a:cxn ang="0">
                    <a:pos x="23" y="0"/>
                  </a:cxn>
                  <a:cxn ang="0">
                    <a:pos x="23" y="9"/>
                  </a:cxn>
                  <a:cxn ang="0">
                    <a:pos x="12" y="13"/>
                  </a:cxn>
                  <a:cxn ang="0">
                    <a:pos x="13" y="2"/>
                  </a:cxn>
                  <a:cxn ang="0">
                    <a:pos x="23" y="9"/>
                  </a:cxn>
                  <a:cxn ang="0">
                    <a:pos x="8"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38" y="40"/>
                    </a:lnTo>
                    <a:lnTo>
                      <a:pt x="33" y="46"/>
                    </a:lnTo>
                    <a:lnTo>
                      <a:pt x="23" y="48"/>
                    </a:lnTo>
                    <a:lnTo>
                      <a:pt x="23" y="40"/>
                    </a:lnTo>
                    <a:close/>
                    <a:moveTo>
                      <a:pt x="35" y="34"/>
                    </a:moveTo>
                    <a:lnTo>
                      <a:pt x="37" y="31"/>
                    </a:lnTo>
                    <a:lnTo>
                      <a:pt x="38" y="25"/>
                    </a:lnTo>
                    <a:lnTo>
                      <a:pt x="46" y="25"/>
                    </a:lnTo>
                    <a:lnTo>
                      <a:pt x="44" y="32"/>
                    </a:lnTo>
                    <a:lnTo>
                      <a:pt x="38" y="40"/>
                    </a:lnTo>
                    <a:lnTo>
                      <a:pt x="35"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7" y="17"/>
                    </a:lnTo>
                    <a:lnTo>
                      <a:pt x="35" y="13"/>
                    </a:lnTo>
                    <a:lnTo>
                      <a:pt x="38" y="7"/>
                    </a:lnTo>
                    <a:lnTo>
                      <a:pt x="44" y="15"/>
                    </a:lnTo>
                    <a:lnTo>
                      <a:pt x="46" y="25"/>
                    </a:lnTo>
                    <a:lnTo>
                      <a:pt x="38" y="25"/>
                    </a:lnTo>
                    <a:close/>
                    <a:moveTo>
                      <a:pt x="35" y="13"/>
                    </a:moveTo>
                    <a:lnTo>
                      <a:pt x="29" y="9"/>
                    </a:lnTo>
                    <a:lnTo>
                      <a:pt x="23" y="9"/>
                    </a:lnTo>
                    <a:lnTo>
                      <a:pt x="23" y="0"/>
                    </a:lnTo>
                    <a:lnTo>
                      <a:pt x="33" y="2"/>
                    </a:lnTo>
                    <a:lnTo>
                      <a:pt x="38"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2" y="13"/>
                    </a:lnTo>
                    <a:lnTo>
                      <a:pt x="6" y="7"/>
                    </a:lnTo>
                    <a:lnTo>
                      <a:pt x="13" y="2"/>
                    </a:lnTo>
                    <a:lnTo>
                      <a:pt x="23" y="0"/>
                    </a:lnTo>
                    <a:lnTo>
                      <a:pt x="23" y="9"/>
                    </a:lnTo>
                    <a:close/>
                    <a:moveTo>
                      <a:pt x="12" y="13"/>
                    </a:moveTo>
                    <a:lnTo>
                      <a:pt x="8"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8" y="31"/>
                    </a:lnTo>
                    <a:lnTo>
                      <a:pt x="12" y="34"/>
                    </a:lnTo>
                    <a:lnTo>
                      <a:pt x="6" y="40"/>
                    </a:lnTo>
                    <a:lnTo>
                      <a:pt x="2" y="32"/>
                    </a:lnTo>
                    <a:lnTo>
                      <a:pt x="0" y="25"/>
                    </a:lnTo>
                    <a:lnTo>
                      <a:pt x="8" y="25"/>
                    </a:lnTo>
                    <a:close/>
                    <a:moveTo>
                      <a:pt x="12" y="34"/>
                    </a:moveTo>
                    <a:lnTo>
                      <a:pt x="17" y="38"/>
                    </a:lnTo>
                    <a:lnTo>
                      <a:pt x="23" y="40"/>
                    </a:lnTo>
                    <a:lnTo>
                      <a:pt x="23" y="48"/>
                    </a:lnTo>
                    <a:lnTo>
                      <a:pt x="13"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2" name="Freeform 74"/>
              <p:cNvSpPr>
                <a:spLocks/>
              </p:cNvSpPr>
              <p:nvPr/>
            </p:nvSpPr>
            <p:spPr bwMode="auto">
              <a:xfrm>
                <a:off x="2337" y="1214"/>
                <a:ext cx="26" cy="24"/>
              </a:xfrm>
              <a:custGeom>
                <a:avLst/>
                <a:gdLst/>
                <a:ahLst/>
                <a:cxnLst>
                  <a:cxn ang="0">
                    <a:pos x="20" y="40"/>
                  </a:cxn>
                  <a:cxn ang="0">
                    <a:pos x="27" y="38"/>
                  </a:cxn>
                  <a:cxn ang="0">
                    <a:pos x="35" y="34"/>
                  </a:cxn>
                  <a:cxn ang="0">
                    <a:pos x="39" y="27"/>
                  </a:cxn>
                  <a:cxn ang="0">
                    <a:pos x="41" y="21"/>
                  </a:cxn>
                  <a:cxn ang="0">
                    <a:pos x="39" y="13"/>
                  </a:cxn>
                  <a:cxn ang="0">
                    <a:pos x="35" y="5"/>
                  </a:cxn>
                  <a:cxn ang="0">
                    <a:pos x="27" y="2"/>
                  </a:cxn>
                  <a:cxn ang="0">
                    <a:pos x="20" y="0"/>
                  </a:cxn>
                  <a:cxn ang="0">
                    <a:pos x="14" y="2"/>
                  </a:cxn>
                  <a:cxn ang="0">
                    <a:pos x="6" y="5"/>
                  </a:cxn>
                  <a:cxn ang="0">
                    <a:pos x="2" y="13"/>
                  </a:cxn>
                  <a:cxn ang="0">
                    <a:pos x="0" y="21"/>
                  </a:cxn>
                  <a:cxn ang="0">
                    <a:pos x="2" y="27"/>
                  </a:cxn>
                  <a:cxn ang="0">
                    <a:pos x="6" y="34"/>
                  </a:cxn>
                  <a:cxn ang="0">
                    <a:pos x="14" y="38"/>
                  </a:cxn>
                  <a:cxn ang="0">
                    <a:pos x="20" y="40"/>
                  </a:cxn>
                </a:cxnLst>
                <a:rect l="0" t="0" r="r" b="b"/>
                <a:pathLst>
                  <a:path w="41" h="40">
                    <a:moveTo>
                      <a:pt x="20" y="40"/>
                    </a:moveTo>
                    <a:lnTo>
                      <a:pt x="27" y="38"/>
                    </a:lnTo>
                    <a:lnTo>
                      <a:pt x="35" y="34"/>
                    </a:lnTo>
                    <a:lnTo>
                      <a:pt x="39" y="27"/>
                    </a:lnTo>
                    <a:lnTo>
                      <a:pt x="41" y="21"/>
                    </a:lnTo>
                    <a:lnTo>
                      <a:pt x="39" y="13"/>
                    </a:lnTo>
                    <a:lnTo>
                      <a:pt x="35" y="5"/>
                    </a:lnTo>
                    <a:lnTo>
                      <a:pt x="27" y="2"/>
                    </a:lnTo>
                    <a:lnTo>
                      <a:pt x="20" y="0"/>
                    </a:lnTo>
                    <a:lnTo>
                      <a:pt x="14" y="2"/>
                    </a:lnTo>
                    <a:lnTo>
                      <a:pt x="6" y="5"/>
                    </a:lnTo>
                    <a:lnTo>
                      <a:pt x="2" y="13"/>
                    </a:lnTo>
                    <a:lnTo>
                      <a:pt x="0" y="21"/>
                    </a:lnTo>
                    <a:lnTo>
                      <a:pt x="2" y="27"/>
                    </a:lnTo>
                    <a:lnTo>
                      <a:pt x="6" y="34"/>
                    </a:lnTo>
                    <a:lnTo>
                      <a:pt x="14" y="38"/>
                    </a:lnTo>
                    <a:lnTo>
                      <a:pt x="20"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3" name="Freeform 75"/>
              <p:cNvSpPr>
                <a:spLocks noEditPoints="1"/>
              </p:cNvSpPr>
              <p:nvPr/>
            </p:nvSpPr>
            <p:spPr bwMode="auto">
              <a:xfrm>
                <a:off x="2335" y="1211"/>
                <a:ext cx="31" cy="30"/>
              </a:xfrm>
              <a:custGeom>
                <a:avLst/>
                <a:gdLst/>
                <a:ahLst/>
                <a:cxnLst>
                  <a:cxn ang="0">
                    <a:pos x="23" y="40"/>
                  </a:cxn>
                  <a:cxn ang="0">
                    <a:pos x="23" y="48"/>
                  </a:cxn>
                  <a:cxn ang="0">
                    <a:pos x="23" y="40"/>
                  </a:cxn>
                  <a:cxn ang="0">
                    <a:pos x="34" y="34"/>
                  </a:cxn>
                  <a:cxn ang="0">
                    <a:pos x="32" y="46"/>
                  </a:cxn>
                  <a:cxn ang="0">
                    <a:pos x="23" y="40"/>
                  </a:cxn>
                  <a:cxn ang="0">
                    <a:pos x="38" y="31"/>
                  </a:cxn>
                  <a:cxn ang="0">
                    <a:pos x="48" y="25"/>
                  </a:cxn>
                  <a:cxn ang="0">
                    <a:pos x="40" y="40"/>
                  </a:cxn>
                  <a:cxn ang="0">
                    <a:pos x="38" y="25"/>
                  </a:cxn>
                  <a:cxn ang="0">
                    <a:pos x="48" y="25"/>
                  </a:cxn>
                  <a:cxn ang="0">
                    <a:pos x="38" y="25"/>
                  </a:cxn>
                  <a:cxn ang="0">
                    <a:pos x="38" y="25"/>
                  </a:cxn>
                  <a:cxn ang="0">
                    <a:pos x="48" y="25"/>
                  </a:cxn>
                  <a:cxn ang="0">
                    <a:pos x="38" y="25"/>
                  </a:cxn>
                  <a:cxn ang="0">
                    <a:pos x="34" y="13"/>
                  </a:cxn>
                  <a:cxn ang="0">
                    <a:pos x="46" y="15"/>
                  </a:cxn>
                  <a:cxn ang="0">
                    <a:pos x="38" y="25"/>
                  </a:cxn>
                  <a:cxn ang="0">
                    <a:pos x="30" y="9"/>
                  </a:cxn>
                  <a:cxn ang="0">
                    <a:pos x="23" y="0"/>
                  </a:cxn>
                  <a:cxn ang="0">
                    <a:pos x="40" y="7"/>
                  </a:cxn>
                  <a:cxn ang="0">
                    <a:pos x="23" y="9"/>
                  </a:cxn>
                  <a:cxn ang="0">
                    <a:pos x="23" y="0"/>
                  </a:cxn>
                  <a:cxn ang="0">
                    <a:pos x="23" y="9"/>
                  </a:cxn>
                  <a:cxn ang="0">
                    <a:pos x="23" y="9"/>
                  </a:cxn>
                  <a:cxn ang="0">
                    <a:pos x="23" y="0"/>
                  </a:cxn>
                  <a:cxn ang="0">
                    <a:pos x="23" y="9"/>
                  </a:cxn>
                  <a:cxn ang="0">
                    <a:pos x="13" y="13"/>
                  </a:cxn>
                  <a:cxn ang="0">
                    <a:pos x="15" y="2"/>
                  </a:cxn>
                  <a:cxn ang="0">
                    <a:pos x="23" y="9"/>
                  </a:cxn>
                  <a:cxn ang="0">
                    <a:pos x="9" y="17"/>
                  </a:cxn>
                  <a:cxn ang="0">
                    <a:pos x="0" y="25"/>
                  </a:cxn>
                  <a:cxn ang="0">
                    <a:pos x="7" y="7"/>
                  </a:cxn>
                  <a:cxn ang="0">
                    <a:pos x="7" y="25"/>
                  </a:cxn>
                  <a:cxn ang="0">
                    <a:pos x="0" y="25"/>
                  </a:cxn>
                  <a:cxn ang="0">
                    <a:pos x="7" y="25"/>
                  </a:cxn>
                  <a:cxn ang="0">
                    <a:pos x="7" y="25"/>
                  </a:cxn>
                  <a:cxn ang="0">
                    <a:pos x="0" y="25"/>
                  </a:cxn>
                  <a:cxn ang="0">
                    <a:pos x="7" y="25"/>
                  </a:cxn>
                  <a:cxn ang="0">
                    <a:pos x="13" y="34"/>
                  </a:cxn>
                  <a:cxn ang="0">
                    <a:pos x="2" y="32"/>
                  </a:cxn>
                  <a:cxn ang="0">
                    <a:pos x="7" y="25"/>
                  </a:cxn>
                  <a:cxn ang="0">
                    <a:pos x="17" y="38"/>
                  </a:cxn>
                  <a:cxn ang="0">
                    <a:pos x="23" y="48"/>
                  </a:cxn>
                  <a:cxn ang="0">
                    <a:pos x="7" y="40"/>
                  </a:cxn>
                  <a:cxn ang="0">
                    <a:pos x="23" y="40"/>
                  </a:cxn>
                  <a:cxn ang="0">
                    <a:pos x="23" y="48"/>
                  </a:cxn>
                  <a:cxn ang="0">
                    <a:pos x="23" y="40"/>
                  </a:cxn>
                </a:cxnLst>
                <a:rect l="0" t="0" r="r" b="b"/>
                <a:pathLst>
                  <a:path w="48" h="48">
                    <a:moveTo>
                      <a:pt x="23" y="40"/>
                    </a:moveTo>
                    <a:lnTo>
                      <a:pt x="23" y="40"/>
                    </a:lnTo>
                    <a:lnTo>
                      <a:pt x="23" y="48"/>
                    </a:lnTo>
                    <a:lnTo>
                      <a:pt x="23" y="48"/>
                    </a:lnTo>
                    <a:lnTo>
                      <a:pt x="23" y="40"/>
                    </a:lnTo>
                    <a:close/>
                    <a:moveTo>
                      <a:pt x="23" y="40"/>
                    </a:moveTo>
                    <a:lnTo>
                      <a:pt x="30" y="38"/>
                    </a:lnTo>
                    <a:lnTo>
                      <a:pt x="34" y="34"/>
                    </a:lnTo>
                    <a:lnTo>
                      <a:pt x="40" y="40"/>
                    </a:lnTo>
                    <a:lnTo>
                      <a:pt x="32" y="46"/>
                    </a:lnTo>
                    <a:lnTo>
                      <a:pt x="23" y="48"/>
                    </a:lnTo>
                    <a:lnTo>
                      <a:pt x="23" y="40"/>
                    </a:lnTo>
                    <a:close/>
                    <a:moveTo>
                      <a:pt x="34" y="34"/>
                    </a:moveTo>
                    <a:lnTo>
                      <a:pt x="38" y="31"/>
                    </a:lnTo>
                    <a:lnTo>
                      <a:pt x="38" y="25"/>
                    </a:lnTo>
                    <a:lnTo>
                      <a:pt x="48" y="25"/>
                    </a:lnTo>
                    <a:lnTo>
                      <a:pt x="46" y="32"/>
                    </a:lnTo>
                    <a:lnTo>
                      <a:pt x="40" y="40"/>
                    </a:lnTo>
                    <a:lnTo>
                      <a:pt x="34" y="34"/>
                    </a:lnTo>
                    <a:close/>
                    <a:moveTo>
                      <a:pt x="38" y="25"/>
                    </a:moveTo>
                    <a:lnTo>
                      <a:pt x="38" y="25"/>
                    </a:lnTo>
                    <a:lnTo>
                      <a:pt x="48" y="25"/>
                    </a:lnTo>
                    <a:lnTo>
                      <a:pt x="48" y="25"/>
                    </a:lnTo>
                    <a:lnTo>
                      <a:pt x="38" y="25"/>
                    </a:lnTo>
                    <a:close/>
                    <a:moveTo>
                      <a:pt x="38" y="25"/>
                    </a:moveTo>
                    <a:lnTo>
                      <a:pt x="38" y="25"/>
                    </a:lnTo>
                    <a:lnTo>
                      <a:pt x="48" y="25"/>
                    </a:lnTo>
                    <a:lnTo>
                      <a:pt x="48" y="25"/>
                    </a:lnTo>
                    <a:lnTo>
                      <a:pt x="38" y="25"/>
                    </a:lnTo>
                    <a:close/>
                    <a:moveTo>
                      <a:pt x="38" y="25"/>
                    </a:moveTo>
                    <a:lnTo>
                      <a:pt x="38" y="17"/>
                    </a:lnTo>
                    <a:lnTo>
                      <a:pt x="34" y="13"/>
                    </a:lnTo>
                    <a:lnTo>
                      <a:pt x="40" y="7"/>
                    </a:lnTo>
                    <a:lnTo>
                      <a:pt x="46" y="15"/>
                    </a:lnTo>
                    <a:lnTo>
                      <a:pt x="48" y="25"/>
                    </a:lnTo>
                    <a:lnTo>
                      <a:pt x="38" y="25"/>
                    </a:lnTo>
                    <a:close/>
                    <a:moveTo>
                      <a:pt x="34" y="13"/>
                    </a:moveTo>
                    <a:lnTo>
                      <a:pt x="30" y="9"/>
                    </a:lnTo>
                    <a:lnTo>
                      <a:pt x="23" y="9"/>
                    </a:lnTo>
                    <a:lnTo>
                      <a:pt x="23" y="0"/>
                    </a:lnTo>
                    <a:lnTo>
                      <a:pt x="32" y="2"/>
                    </a:lnTo>
                    <a:lnTo>
                      <a:pt x="40" y="7"/>
                    </a:lnTo>
                    <a:lnTo>
                      <a:pt x="34"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3" y="13"/>
                    </a:lnTo>
                    <a:lnTo>
                      <a:pt x="7" y="7"/>
                    </a:lnTo>
                    <a:lnTo>
                      <a:pt x="15" y="2"/>
                    </a:lnTo>
                    <a:lnTo>
                      <a:pt x="23" y="0"/>
                    </a:lnTo>
                    <a:lnTo>
                      <a:pt x="23" y="9"/>
                    </a:lnTo>
                    <a:close/>
                    <a:moveTo>
                      <a:pt x="13" y="13"/>
                    </a:moveTo>
                    <a:lnTo>
                      <a:pt x="9" y="17"/>
                    </a:lnTo>
                    <a:lnTo>
                      <a:pt x="7" y="25"/>
                    </a:lnTo>
                    <a:lnTo>
                      <a:pt x="0" y="25"/>
                    </a:lnTo>
                    <a:lnTo>
                      <a:pt x="2" y="15"/>
                    </a:lnTo>
                    <a:lnTo>
                      <a:pt x="7" y="7"/>
                    </a:lnTo>
                    <a:lnTo>
                      <a:pt x="13" y="13"/>
                    </a:lnTo>
                    <a:close/>
                    <a:moveTo>
                      <a:pt x="7" y="25"/>
                    </a:moveTo>
                    <a:lnTo>
                      <a:pt x="7" y="25"/>
                    </a:lnTo>
                    <a:lnTo>
                      <a:pt x="0" y="25"/>
                    </a:lnTo>
                    <a:lnTo>
                      <a:pt x="0" y="25"/>
                    </a:lnTo>
                    <a:lnTo>
                      <a:pt x="7" y="25"/>
                    </a:lnTo>
                    <a:close/>
                    <a:moveTo>
                      <a:pt x="7" y="25"/>
                    </a:moveTo>
                    <a:lnTo>
                      <a:pt x="7" y="25"/>
                    </a:lnTo>
                    <a:lnTo>
                      <a:pt x="0" y="25"/>
                    </a:lnTo>
                    <a:lnTo>
                      <a:pt x="0" y="25"/>
                    </a:lnTo>
                    <a:lnTo>
                      <a:pt x="7" y="25"/>
                    </a:lnTo>
                    <a:close/>
                    <a:moveTo>
                      <a:pt x="7" y="25"/>
                    </a:moveTo>
                    <a:lnTo>
                      <a:pt x="9" y="31"/>
                    </a:lnTo>
                    <a:lnTo>
                      <a:pt x="13" y="34"/>
                    </a:lnTo>
                    <a:lnTo>
                      <a:pt x="7" y="40"/>
                    </a:lnTo>
                    <a:lnTo>
                      <a:pt x="2" y="32"/>
                    </a:lnTo>
                    <a:lnTo>
                      <a:pt x="0" y="25"/>
                    </a:lnTo>
                    <a:lnTo>
                      <a:pt x="7" y="25"/>
                    </a:lnTo>
                    <a:close/>
                    <a:moveTo>
                      <a:pt x="13" y="34"/>
                    </a:moveTo>
                    <a:lnTo>
                      <a:pt x="17" y="38"/>
                    </a:lnTo>
                    <a:lnTo>
                      <a:pt x="23" y="40"/>
                    </a:lnTo>
                    <a:lnTo>
                      <a:pt x="23" y="48"/>
                    </a:lnTo>
                    <a:lnTo>
                      <a:pt x="15" y="46"/>
                    </a:lnTo>
                    <a:lnTo>
                      <a:pt x="7" y="40"/>
                    </a:lnTo>
                    <a:lnTo>
                      <a:pt x="13"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4" name="Freeform 76"/>
              <p:cNvSpPr>
                <a:spLocks/>
              </p:cNvSpPr>
              <p:nvPr/>
            </p:nvSpPr>
            <p:spPr bwMode="auto">
              <a:xfrm>
                <a:off x="2330" y="1214"/>
                <a:ext cx="25" cy="24"/>
              </a:xfrm>
              <a:custGeom>
                <a:avLst/>
                <a:gdLst/>
                <a:ahLst/>
                <a:cxnLst>
                  <a:cxn ang="0">
                    <a:pos x="19" y="40"/>
                  </a:cxn>
                  <a:cxn ang="0">
                    <a:pos x="27" y="38"/>
                  </a:cxn>
                  <a:cxn ang="0">
                    <a:pos x="33" y="34"/>
                  </a:cxn>
                  <a:cxn ang="0">
                    <a:pos x="36" y="27"/>
                  </a:cxn>
                  <a:cxn ang="0">
                    <a:pos x="38" y="21"/>
                  </a:cxn>
                  <a:cxn ang="0">
                    <a:pos x="36" y="13"/>
                  </a:cxn>
                  <a:cxn ang="0">
                    <a:pos x="33" y="5"/>
                  </a:cxn>
                  <a:cxn ang="0">
                    <a:pos x="27" y="2"/>
                  </a:cxn>
                  <a:cxn ang="0">
                    <a:pos x="19" y="0"/>
                  </a:cxn>
                  <a:cxn ang="0">
                    <a:pos x="11" y="2"/>
                  </a:cxn>
                  <a:cxn ang="0">
                    <a:pos x="6" y="5"/>
                  </a:cxn>
                  <a:cxn ang="0">
                    <a:pos x="2" y="13"/>
                  </a:cxn>
                  <a:cxn ang="0">
                    <a:pos x="0" y="21"/>
                  </a:cxn>
                  <a:cxn ang="0">
                    <a:pos x="2" y="27"/>
                  </a:cxn>
                  <a:cxn ang="0">
                    <a:pos x="6" y="34"/>
                  </a:cxn>
                  <a:cxn ang="0">
                    <a:pos x="11" y="38"/>
                  </a:cxn>
                  <a:cxn ang="0">
                    <a:pos x="19" y="40"/>
                  </a:cxn>
                </a:cxnLst>
                <a:rect l="0" t="0" r="r" b="b"/>
                <a:pathLst>
                  <a:path w="38" h="40">
                    <a:moveTo>
                      <a:pt x="19" y="40"/>
                    </a:moveTo>
                    <a:lnTo>
                      <a:pt x="27" y="38"/>
                    </a:lnTo>
                    <a:lnTo>
                      <a:pt x="33" y="34"/>
                    </a:lnTo>
                    <a:lnTo>
                      <a:pt x="36" y="27"/>
                    </a:lnTo>
                    <a:lnTo>
                      <a:pt x="38" y="21"/>
                    </a:lnTo>
                    <a:lnTo>
                      <a:pt x="36" y="13"/>
                    </a:lnTo>
                    <a:lnTo>
                      <a:pt x="33" y="5"/>
                    </a:lnTo>
                    <a:lnTo>
                      <a:pt x="27" y="2"/>
                    </a:lnTo>
                    <a:lnTo>
                      <a:pt x="19" y="0"/>
                    </a:lnTo>
                    <a:lnTo>
                      <a:pt x="11" y="2"/>
                    </a:lnTo>
                    <a:lnTo>
                      <a:pt x="6" y="5"/>
                    </a:lnTo>
                    <a:lnTo>
                      <a:pt x="2" y="13"/>
                    </a:lnTo>
                    <a:lnTo>
                      <a:pt x="0" y="21"/>
                    </a:lnTo>
                    <a:lnTo>
                      <a:pt x="2" y="27"/>
                    </a:lnTo>
                    <a:lnTo>
                      <a:pt x="6"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5" name="Freeform 77"/>
              <p:cNvSpPr>
                <a:spLocks noEditPoints="1"/>
              </p:cNvSpPr>
              <p:nvPr/>
            </p:nvSpPr>
            <p:spPr bwMode="auto">
              <a:xfrm>
                <a:off x="2327" y="1211"/>
                <a:ext cx="31" cy="30"/>
              </a:xfrm>
              <a:custGeom>
                <a:avLst/>
                <a:gdLst/>
                <a:ahLst/>
                <a:cxnLst>
                  <a:cxn ang="0">
                    <a:pos x="23" y="40"/>
                  </a:cxn>
                  <a:cxn ang="0">
                    <a:pos x="23" y="48"/>
                  </a:cxn>
                  <a:cxn ang="0">
                    <a:pos x="23" y="40"/>
                  </a:cxn>
                  <a:cxn ang="0">
                    <a:pos x="35" y="34"/>
                  </a:cxn>
                  <a:cxn ang="0">
                    <a:pos x="33" y="46"/>
                  </a:cxn>
                  <a:cxn ang="0">
                    <a:pos x="23" y="40"/>
                  </a:cxn>
                  <a:cxn ang="0">
                    <a:pos x="37" y="31"/>
                  </a:cxn>
                  <a:cxn ang="0">
                    <a:pos x="46" y="25"/>
                  </a:cxn>
                  <a:cxn ang="0">
                    <a:pos x="40" y="40"/>
                  </a:cxn>
                  <a:cxn ang="0">
                    <a:pos x="38" y="25"/>
                  </a:cxn>
                  <a:cxn ang="0">
                    <a:pos x="46" y="25"/>
                  </a:cxn>
                  <a:cxn ang="0">
                    <a:pos x="38" y="25"/>
                  </a:cxn>
                  <a:cxn ang="0">
                    <a:pos x="38" y="25"/>
                  </a:cxn>
                  <a:cxn ang="0">
                    <a:pos x="46" y="25"/>
                  </a:cxn>
                  <a:cxn ang="0">
                    <a:pos x="38" y="25"/>
                  </a:cxn>
                  <a:cxn ang="0">
                    <a:pos x="35" y="13"/>
                  </a:cxn>
                  <a:cxn ang="0">
                    <a:pos x="44" y="15"/>
                  </a:cxn>
                  <a:cxn ang="0">
                    <a:pos x="38" y="25"/>
                  </a:cxn>
                  <a:cxn ang="0">
                    <a:pos x="29" y="9"/>
                  </a:cxn>
                  <a:cxn ang="0">
                    <a:pos x="23" y="0"/>
                  </a:cxn>
                  <a:cxn ang="0">
                    <a:pos x="40" y="7"/>
                  </a:cxn>
                  <a:cxn ang="0">
                    <a:pos x="23" y="9"/>
                  </a:cxn>
                  <a:cxn ang="0">
                    <a:pos x="23" y="0"/>
                  </a:cxn>
                  <a:cxn ang="0">
                    <a:pos x="23" y="9"/>
                  </a:cxn>
                  <a:cxn ang="0">
                    <a:pos x="23" y="9"/>
                  </a:cxn>
                  <a:cxn ang="0">
                    <a:pos x="23" y="0"/>
                  </a:cxn>
                  <a:cxn ang="0">
                    <a:pos x="23" y="9"/>
                  </a:cxn>
                  <a:cxn ang="0">
                    <a:pos x="12" y="13"/>
                  </a:cxn>
                  <a:cxn ang="0">
                    <a:pos x="14" y="2"/>
                  </a:cxn>
                  <a:cxn ang="0">
                    <a:pos x="23" y="9"/>
                  </a:cxn>
                  <a:cxn ang="0">
                    <a:pos x="10"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0" y="40"/>
                    </a:lnTo>
                    <a:lnTo>
                      <a:pt x="33" y="46"/>
                    </a:lnTo>
                    <a:lnTo>
                      <a:pt x="23" y="48"/>
                    </a:lnTo>
                    <a:lnTo>
                      <a:pt x="23" y="40"/>
                    </a:lnTo>
                    <a:close/>
                    <a:moveTo>
                      <a:pt x="35" y="34"/>
                    </a:moveTo>
                    <a:lnTo>
                      <a:pt x="37" y="31"/>
                    </a:lnTo>
                    <a:lnTo>
                      <a:pt x="38" y="25"/>
                    </a:lnTo>
                    <a:lnTo>
                      <a:pt x="46" y="25"/>
                    </a:lnTo>
                    <a:lnTo>
                      <a:pt x="44" y="32"/>
                    </a:lnTo>
                    <a:lnTo>
                      <a:pt x="40" y="40"/>
                    </a:lnTo>
                    <a:lnTo>
                      <a:pt x="35"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7" y="17"/>
                    </a:lnTo>
                    <a:lnTo>
                      <a:pt x="35" y="13"/>
                    </a:lnTo>
                    <a:lnTo>
                      <a:pt x="40" y="7"/>
                    </a:lnTo>
                    <a:lnTo>
                      <a:pt x="44" y="15"/>
                    </a:lnTo>
                    <a:lnTo>
                      <a:pt x="46" y="25"/>
                    </a:lnTo>
                    <a:lnTo>
                      <a:pt x="38" y="25"/>
                    </a:lnTo>
                    <a:close/>
                    <a:moveTo>
                      <a:pt x="35" y="13"/>
                    </a:moveTo>
                    <a:lnTo>
                      <a:pt x="29" y="9"/>
                    </a:lnTo>
                    <a:lnTo>
                      <a:pt x="23" y="9"/>
                    </a:lnTo>
                    <a:lnTo>
                      <a:pt x="23" y="0"/>
                    </a:lnTo>
                    <a:lnTo>
                      <a:pt x="33" y="2"/>
                    </a:lnTo>
                    <a:lnTo>
                      <a:pt x="40"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2" y="13"/>
                    </a:lnTo>
                    <a:lnTo>
                      <a:pt x="6" y="7"/>
                    </a:lnTo>
                    <a:lnTo>
                      <a:pt x="14" y="2"/>
                    </a:lnTo>
                    <a:lnTo>
                      <a:pt x="23" y="0"/>
                    </a:lnTo>
                    <a:lnTo>
                      <a:pt x="23" y="9"/>
                    </a:lnTo>
                    <a:close/>
                    <a:moveTo>
                      <a:pt x="12" y="13"/>
                    </a:moveTo>
                    <a:lnTo>
                      <a:pt x="10"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1"/>
                    </a:lnTo>
                    <a:lnTo>
                      <a:pt x="12" y="34"/>
                    </a:lnTo>
                    <a:lnTo>
                      <a:pt x="6" y="40"/>
                    </a:lnTo>
                    <a:lnTo>
                      <a:pt x="2" y="32"/>
                    </a:lnTo>
                    <a:lnTo>
                      <a:pt x="0" y="25"/>
                    </a:lnTo>
                    <a:lnTo>
                      <a:pt x="8" y="25"/>
                    </a:lnTo>
                    <a:close/>
                    <a:moveTo>
                      <a:pt x="12" y="34"/>
                    </a:moveTo>
                    <a:lnTo>
                      <a:pt x="17"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6" name="Freeform 78"/>
              <p:cNvSpPr>
                <a:spLocks/>
              </p:cNvSpPr>
              <p:nvPr/>
            </p:nvSpPr>
            <p:spPr bwMode="auto">
              <a:xfrm>
                <a:off x="2320" y="1214"/>
                <a:ext cx="25" cy="24"/>
              </a:xfrm>
              <a:custGeom>
                <a:avLst/>
                <a:gdLst/>
                <a:ahLst/>
                <a:cxnLst>
                  <a:cxn ang="0">
                    <a:pos x="19" y="40"/>
                  </a:cxn>
                  <a:cxn ang="0">
                    <a:pos x="26" y="38"/>
                  </a:cxn>
                  <a:cxn ang="0">
                    <a:pos x="32" y="34"/>
                  </a:cxn>
                  <a:cxn ang="0">
                    <a:pos x="38" y="27"/>
                  </a:cxn>
                  <a:cxn ang="0">
                    <a:pos x="38" y="21"/>
                  </a:cxn>
                  <a:cxn ang="0">
                    <a:pos x="38" y="13"/>
                  </a:cxn>
                  <a:cxn ang="0">
                    <a:pos x="32" y="5"/>
                  </a:cxn>
                  <a:cxn ang="0">
                    <a:pos x="26" y="2"/>
                  </a:cxn>
                  <a:cxn ang="0">
                    <a:pos x="19" y="0"/>
                  </a:cxn>
                  <a:cxn ang="0">
                    <a:pos x="11" y="2"/>
                  </a:cxn>
                  <a:cxn ang="0">
                    <a:pos x="5" y="5"/>
                  </a:cxn>
                  <a:cxn ang="0">
                    <a:pos x="1" y="13"/>
                  </a:cxn>
                  <a:cxn ang="0">
                    <a:pos x="0" y="21"/>
                  </a:cxn>
                  <a:cxn ang="0">
                    <a:pos x="1" y="27"/>
                  </a:cxn>
                  <a:cxn ang="0">
                    <a:pos x="5" y="34"/>
                  </a:cxn>
                  <a:cxn ang="0">
                    <a:pos x="11" y="38"/>
                  </a:cxn>
                  <a:cxn ang="0">
                    <a:pos x="19" y="40"/>
                  </a:cxn>
                </a:cxnLst>
                <a:rect l="0" t="0" r="r" b="b"/>
                <a:pathLst>
                  <a:path w="38" h="40">
                    <a:moveTo>
                      <a:pt x="19" y="40"/>
                    </a:moveTo>
                    <a:lnTo>
                      <a:pt x="26" y="38"/>
                    </a:lnTo>
                    <a:lnTo>
                      <a:pt x="32" y="34"/>
                    </a:lnTo>
                    <a:lnTo>
                      <a:pt x="38" y="27"/>
                    </a:lnTo>
                    <a:lnTo>
                      <a:pt x="38" y="21"/>
                    </a:lnTo>
                    <a:lnTo>
                      <a:pt x="38" y="13"/>
                    </a:lnTo>
                    <a:lnTo>
                      <a:pt x="32" y="5"/>
                    </a:lnTo>
                    <a:lnTo>
                      <a:pt x="26" y="2"/>
                    </a:lnTo>
                    <a:lnTo>
                      <a:pt x="19" y="0"/>
                    </a:lnTo>
                    <a:lnTo>
                      <a:pt x="11" y="2"/>
                    </a:lnTo>
                    <a:lnTo>
                      <a:pt x="5" y="5"/>
                    </a:lnTo>
                    <a:lnTo>
                      <a:pt x="1" y="13"/>
                    </a:lnTo>
                    <a:lnTo>
                      <a:pt x="0" y="21"/>
                    </a:lnTo>
                    <a:lnTo>
                      <a:pt x="1" y="27"/>
                    </a:lnTo>
                    <a:lnTo>
                      <a:pt x="5"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7" name="Freeform 79"/>
              <p:cNvSpPr>
                <a:spLocks noEditPoints="1"/>
              </p:cNvSpPr>
              <p:nvPr/>
            </p:nvSpPr>
            <p:spPr bwMode="auto">
              <a:xfrm>
                <a:off x="2317" y="1211"/>
                <a:ext cx="30" cy="30"/>
              </a:xfrm>
              <a:custGeom>
                <a:avLst/>
                <a:gdLst/>
                <a:ahLst/>
                <a:cxnLst>
                  <a:cxn ang="0">
                    <a:pos x="23" y="40"/>
                  </a:cxn>
                  <a:cxn ang="0">
                    <a:pos x="23" y="48"/>
                  </a:cxn>
                  <a:cxn ang="0">
                    <a:pos x="23" y="40"/>
                  </a:cxn>
                  <a:cxn ang="0">
                    <a:pos x="34" y="34"/>
                  </a:cxn>
                  <a:cxn ang="0">
                    <a:pos x="32" y="46"/>
                  </a:cxn>
                  <a:cxn ang="0">
                    <a:pos x="23" y="40"/>
                  </a:cxn>
                  <a:cxn ang="0">
                    <a:pos x="38" y="31"/>
                  </a:cxn>
                  <a:cxn ang="0">
                    <a:pos x="46" y="25"/>
                  </a:cxn>
                  <a:cxn ang="0">
                    <a:pos x="40" y="40"/>
                  </a:cxn>
                  <a:cxn ang="0">
                    <a:pos x="38" y="25"/>
                  </a:cxn>
                  <a:cxn ang="0">
                    <a:pos x="46" y="25"/>
                  </a:cxn>
                  <a:cxn ang="0">
                    <a:pos x="38" y="25"/>
                  </a:cxn>
                  <a:cxn ang="0">
                    <a:pos x="38" y="25"/>
                  </a:cxn>
                  <a:cxn ang="0">
                    <a:pos x="46" y="25"/>
                  </a:cxn>
                  <a:cxn ang="0">
                    <a:pos x="38" y="25"/>
                  </a:cxn>
                  <a:cxn ang="0">
                    <a:pos x="34" y="13"/>
                  </a:cxn>
                  <a:cxn ang="0">
                    <a:pos x="44" y="15"/>
                  </a:cxn>
                  <a:cxn ang="0">
                    <a:pos x="38" y="25"/>
                  </a:cxn>
                  <a:cxn ang="0">
                    <a:pos x="29" y="9"/>
                  </a:cxn>
                  <a:cxn ang="0">
                    <a:pos x="23" y="0"/>
                  </a:cxn>
                  <a:cxn ang="0">
                    <a:pos x="40" y="7"/>
                  </a:cxn>
                  <a:cxn ang="0">
                    <a:pos x="23" y="9"/>
                  </a:cxn>
                  <a:cxn ang="0">
                    <a:pos x="23" y="0"/>
                  </a:cxn>
                  <a:cxn ang="0">
                    <a:pos x="23" y="9"/>
                  </a:cxn>
                  <a:cxn ang="0">
                    <a:pos x="23" y="9"/>
                  </a:cxn>
                  <a:cxn ang="0">
                    <a:pos x="23" y="0"/>
                  </a:cxn>
                  <a:cxn ang="0">
                    <a:pos x="23" y="9"/>
                  </a:cxn>
                  <a:cxn ang="0">
                    <a:pos x="13" y="13"/>
                  </a:cxn>
                  <a:cxn ang="0">
                    <a:pos x="15" y="2"/>
                  </a:cxn>
                  <a:cxn ang="0">
                    <a:pos x="23" y="9"/>
                  </a:cxn>
                  <a:cxn ang="0">
                    <a:pos x="9" y="17"/>
                  </a:cxn>
                  <a:cxn ang="0">
                    <a:pos x="0" y="25"/>
                  </a:cxn>
                  <a:cxn ang="0">
                    <a:pos x="7" y="7"/>
                  </a:cxn>
                  <a:cxn ang="0">
                    <a:pos x="7" y="25"/>
                  </a:cxn>
                  <a:cxn ang="0">
                    <a:pos x="0" y="25"/>
                  </a:cxn>
                  <a:cxn ang="0">
                    <a:pos x="7" y="25"/>
                  </a:cxn>
                  <a:cxn ang="0">
                    <a:pos x="7" y="25"/>
                  </a:cxn>
                  <a:cxn ang="0">
                    <a:pos x="0" y="25"/>
                  </a:cxn>
                  <a:cxn ang="0">
                    <a:pos x="7" y="25"/>
                  </a:cxn>
                  <a:cxn ang="0">
                    <a:pos x="13" y="34"/>
                  </a:cxn>
                  <a:cxn ang="0">
                    <a:pos x="2" y="32"/>
                  </a:cxn>
                  <a:cxn ang="0">
                    <a:pos x="7" y="25"/>
                  </a:cxn>
                  <a:cxn ang="0">
                    <a:pos x="17" y="38"/>
                  </a:cxn>
                  <a:cxn ang="0">
                    <a:pos x="23" y="48"/>
                  </a:cxn>
                  <a:cxn ang="0">
                    <a:pos x="7"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4" y="34"/>
                    </a:lnTo>
                    <a:lnTo>
                      <a:pt x="40" y="40"/>
                    </a:lnTo>
                    <a:lnTo>
                      <a:pt x="32" y="46"/>
                    </a:lnTo>
                    <a:lnTo>
                      <a:pt x="23" y="48"/>
                    </a:lnTo>
                    <a:lnTo>
                      <a:pt x="23" y="40"/>
                    </a:lnTo>
                    <a:close/>
                    <a:moveTo>
                      <a:pt x="34" y="34"/>
                    </a:moveTo>
                    <a:lnTo>
                      <a:pt x="38" y="31"/>
                    </a:lnTo>
                    <a:lnTo>
                      <a:pt x="38" y="25"/>
                    </a:lnTo>
                    <a:lnTo>
                      <a:pt x="46" y="25"/>
                    </a:lnTo>
                    <a:lnTo>
                      <a:pt x="44" y="32"/>
                    </a:lnTo>
                    <a:lnTo>
                      <a:pt x="40" y="40"/>
                    </a:lnTo>
                    <a:lnTo>
                      <a:pt x="34"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8" y="17"/>
                    </a:lnTo>
                    <a:lnTo>
                      <a:pt x="34" y="13"/>
                    </a:lnTo>
                    <a:lnTo>
                      <a:pt x="40" y="7"/>
                    </a:lnTo>
                    <a:lnTo>
                      <a:pt x="44" y="15"/>
                    </a:lnTo>
                    <a:lnTo>
                      <a:pt x="46" y="25"/>
                    </a:lnTo>
                    <a:lnTo>
                      <a:pt x="38" y="25"/>
                    </a:lnTo>
                    <a:close/>
                    <a:moveTo>
                      <a:pt x="34" y="13"/>
                    </a:moveTo>
                    <a:lnTo>
                      <a:pt x="29" y="9"/>
                    </a:lnTo>
                    <a:lnTo>
                      <a:pt x="23" y="9"/>
                    </a:lnTo>
                    <a:lnTo>
                      <a:pt x="23" y="0"/>
                    </a:lnTo>
                    <a:lnTo>
                      <a:pt x="32" y="2"/>
                    </a:lnTo>
                    <a:lnTo>
                      <a:pt x="40" y="7"/>
                    </a:lnTo>
                    <a:lnTo>
                      <a:pt x="34"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3" y="13"/>
                    </a:lnTo>
                    <a:lnTo>
                      <a:pt x="7" y="7"/>
                    </a:lnTo>
                    <a:lnTo>
                      <a:pt x="15" y="2"/>
                    </a:lnTo>
                    <a:lnTo>
                      <a:pt x="23" y="0"/>
                    </a:lnTo>
                    <a:lnTo>
                      <a:pt x="23" y="9"/>
                    </a:lnTo>
                    <a:close/>
                    <a:moveTo>
                      <a:pt x="13" y="13"/>
                    </a:moveTo>
                    <a:lnTo>
                      <a:pt x="9" y="17"/>
                    </a:lnTo>
                    <a:lnTo>
                      <a:pt x="7" y="25"/>
                    </a:lnTo>
                    <a:lnTo>
                      <a:pt x="0" y="25"/>
                    </a:lnTo>
                    <a:lnTo>
                      <a:pt x="2" y="15"/>
                    </a:lnTo>
                    <a:lnTo>
                      <a:pt x="7" y="7"/>
                    </a:lnTo>
                    <a:lnTo>
                      <a:pt x="13" y="13"/>
                    </a:lnTo>
                    <a:close/>
                    <a:moveTo>
                      <a:pt x="7" y="25"/>
                    </a:moveTo>
                    <a:lnTo>
                      <a:pt x="7" y="25"/>
                    </a:lnTo>
                    <a:lnTo>
                      <a:pt x="0" y="25"/>
                    </a:lnTo>
                    <a:lnTo>
                      <a:pt x="0" y="25"/>
                    </a:lnTo>
                    <a:lnTo>
                      <a:pt x="7" y="25"/>
                    </a:lnTo>
                    <a:close/>
                    <a:moveTo>
                      <a:pt x="7" y="25"/>
                    </a:moveTo>
                    <a:lnTo>
                      <a:pt x="7" y="25"/>
                    </a:lnTo>
                    <a:lnTo>
                      <a:pt x="0" y="25"/>
                    </a:lnTo>
                    <a:lnTo>
                      <a:pt x="0" y="25"/>
                    </a:lnTo>
                    <a:lnTo>
                      <a:pt x="7" y="25"/>
                    </a:lnTo>
                    <a:close/>
                    <a:moveTo>
                      <a:pt x="7" y="25"/>
                    </a:moveTo>
                    <a:lnTo>
                      <a:pt x="9" y="31"/>
                    </a:lnTo>
                    <a:lnTo>
                      <a:pt x="13" y="34"/>
                    </a:lnTo>
                    <a:lnTo>
                      <a:pt x="7" y="40"/>
                    </a:lnTo>
                    <a:lnTo>
                      <a:pt x="2" y="32"/>
                    </a:lnTo>
                    <a:lnTo>
                      <a:pt x="0" y="25"/>
                    </a:lnTo>
                    <a:lnTo>
                      <a:pt x="7" y="25"/>
                    </a:lnTo>
                    <a:close/>
                    <a:moveTo>
                      <a:pt x="13" y="34"/>
                    </a:moveTo>
                    <a:lnTo>
                      <a:pt x="17" y="38"/>
                    </a:lnTo>
                    <a:lnTo>
                      <a:pt x="23" y="40"/>
                    </a:lnTo>
                    <a:lnTo>
                      <a:pt x="23" y="48"/>
                    </a:lnTo>
                    <a:lnTo>
                      <a:pt x="15" y="46"/>
                    </a:lnTo>
                    <a:lnTo>
                      <a:pt x="7" y="40"/>
                    </a:lnTo>
                    <a:lnTo>
                      <a:pt x="13"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8" name="Freeform 80"/>
              <p:cNvSpPr>
                <a:spLocks/>
              </p:cNvSpPr>
              <p:nvPr/>
            </p:nvSpPr>
            <p:spPr bwMode="auto">
              <a:xfrm>
                <a:off x="2298" y="1214"/>
                <a:ext cx="25" cy="24"/>
              </a:xfrm>
              <a:custGeom>
                <a:avLst/>
                <a:gdLst/>
                <a:ahLst/>
                <a:cxnLst>
                  <a:cxn ang="0">
                    <a:pos x="19" y="40"/>
                  </a:cxn>
                  <a:cxn ang="0">
                    <a:pos x="27" y="38"/>
                  </a:cxn>
                  <a:cxn ang="0">
                    <a:pos x="33" y="34"/>
                  </a:cxn>
                  <a:cxn ang="0">
                    <a:pos x="36" y="27"/>
                  </a:cxn>
                  <a:cxn ang="0">
                    <a:pos x="38" y="21"/>
                  </a:cxn>
                  <a:cxn ang="0">
                    <a:pos x="36" y="13"/>
                  </a:cxn>
                  <a:cxn ang="0">
                    <a:pos x="33" y="5"/>
                  </a:cxn>
                  <a:cxn ang="0">
                    <a:pos x="27" y="2"/>
                  </a:cxn>
                  <a:cxn ang="0">
                    <a:pos x="19" y="0"/>
                  </a:cxn>
                  <a:cxn ang="0">
                    <a:pos x="11" y="2"/>
                  </a:cxn>
                  <a:cxn ang="0">
                    <a:pos x="6" y="5"/>
                  </a:cxn>
                  <a:cxn ang="0">
                    <a:pos x="2" y="13"/>
                  </a:cxn>
                  <a:cxn ang="0">
                    <a:pos x="0" y="21"/>
                  </a:cxn>
                  <a:cxn ang="0">
                    <a:pos x="2" y="27"/>
                  </a:cxn>
                  <a:cxn ang="0">
                    <a:pos x="6" y="34"/>
                  </a:cxn>
                  <a:cxn ang="0">
                    <a:pos x="11" y="38"/>
                  </a:cxn>
                  <a:cxn ang="0">
                    <a:pos x="19" y="40"/>
                  </a:cxn>
                </a:cxnLst>
                <a:rect l="0" t="0" r="r" b="b"/>
                <a:pathLst>
                  <a:path w="38" h="40">
                    <a:moveTo>
                      <a:pt x="19" y="40"/>
                    </a:moveTo>
                    <a:lnTo>
                      <a:pt x="27" y="38"/>
                    </a:lnTo>
                    <a:lnTo>
                      <a:pt x="33" y="34"/>
                    </a:lnTo>
                    <a:lnTo>
                      <a:pt x="36" y="27"/>
                    </a:lnTo>
                    <a:lnTo>
                      <a:pt x="38" y="21"/>
                    </a:lnTo>
                    <a:lnTo>
                      <a:pt x="36" y="13"/>
                    </a:lnTo>
                    <a:lnTo>
                      <a:pt x="33" y="5"/>
                    </a:lnTo>
                    <a:lnTo>
                      <a:pt x="27" y="2"/>
                    </a:lnTo>
                    <a:lnTo>
                      <a:pt x="19" y="0"/>
                    </a:lnTo>
                    <a:lnTo>
                      <a:pt x="11" y="2"/>
                    </a:lnTo>
                    <a:lnTo>
                      <a:pt x="6" y="5"/>
                    </a:lnTo>
                    <a:lnTo>
                      <a:pt x="2" y="13"/>
                    </a:lnTo>
                    <a:lnTo>
                      <a:pt x="0" y="21"/>
                    </a:lnTo>
                    <a:lnTo>
                      <a:pt x="2" y="27"/>
                    </a:lnTo>
                    <a:lnTo>
                      <a:pt x="6"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99" name="Freeform 81"/>
              <p:cNvSpPr>
                <a:spLocks noEditPoints="1"/>
              </p:cNvSpPr>
              <p:nvPr/>
            </p:nvSpPr>
            <p:spPr bwMode="auto">
              <a:xfrm>
                <a:off x="2296" y="1211"/>
                <a:ext cx="30" cy="30"/>
              </a:xfrm>
              <a:custGeom>
                <a:avLst/>
                <a:gdLst/>
                <a:ahLst/>
                <a:cxnLst>
                  <a:cxn ang="0">
                    <a:pos x="23" y="40"/>
                  </a:cxn>
                  <a:cxn ang="0">
                    <a:pos x="23" y="48"/>
                  </a:cxn>
                  <a:cxn ang="0">
                    <a:pos x="23" y="40"/>
                  </a:cxn>
                  <a:cxn ang="0">
                    <a:pos x="33" y="34"/>
                  </a:cxn>
                  <a:cxn ang="0">
                    <a:pos x="33" y="46"/>
                  </a:cxn>
                  <a:cxn ang="0">
                    <a:pos x="23" y="40"/>
                  </a:cxn>
                  <a:cxn ang="0">
                    <a:pos x="37" y="31"/>
                  </a:cxn>
                  <a:cxn ang="0">
                    <a:pos x="46" y="25"/>
                  </a:cxn>
                  <a:cxn ang="0">
                    <a:pos x="38" y="40"/>
                  </a:cxn>
                  <a:cxn ang="0">
                    <a:pos x="38" y="25"/>
                  </a:cxn>
                  <a:cxn ang="0">
                    <a:pos x="46" y="25"/>
                  </a:cxn>
                  <a:cxn ang="0">
                    <a:pos x="38" y="25"/>
                  </a:cxn>
                  <a:cxn ang="0">
                    <a:pos x="38" y="25"/>
                  </a:cxn>
                  <a:cxn ang="0">
                    <a:pos x="46" y="25"/>
                  </a:cxn>
                  <a:cxn ang="0">
                    <a:pos x="38" y="25"/>
                  </a:cxn>
                  <a:cxn ang="0">
                    <a:pos x="33" y="13"/>
                  </a:cxn>
                  <a:cxn ang="0">
                    <a:pos x="44" y="15"/>
                  </a:cxn>
                  <a:cxn ang="0">
                    <a:pos x="38" y="25"/>
                  </a:cxn>
                  <a:cxn ang="0">
                    <a:pos x="29" y="9"/>
                  </a:cxn>
                  <a:cxn ang="0">
                    <a:pos x="23" y="0"/>
                  </a:cxn>
                  <a:cxn ang="0">
                    <a:pos x="38" y="7"/>
                  </a:cxn>
                  <a:cxn ang="0">
                    <a:pos x="23" y="9"/>
                  </a:cxn>
                  <a:cxn ang="0">
                    <a:pos x="23" y="0"/>
                  </a:cxn>
                  <a:cxn ang="0">
                    <a:pos x="23" y="9"/>
                  </a:cxn>
                  <a:cxn ang="0">
                    <a:pos x="23" y="9"/>
                  </a:cxn>
                  <a:cxn ang="0">
                    <a:pos x="23" y="0"/>
                  </a:cxn>
                  <a:cxn ang="0">
                    <a:pos x="23" y="9"/>
                  </a:cxn>
                  <a:cxn ang="0">
                    <a:pos x="12" y="13"/>
                  </a:cxn>
                  <a:cxn ang="0">
                    <a:pos x="14" y="2"/>
                  </a:cxn>
                  <a:cxn ang="0">
                    <a:pos x="23" y="9"/>
                  </a:cxn>
                  <a:cxn ang="0">
                    <a:pos x="8"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3" y="34"/>
                    </a:lnTo>
                    <a:lnTo>
                      <a:pt x="38" y="40"/>
                    </a:lnTo>
                    <a:lnTo>
                      <a:pt x="33" y="46"/>
                    </a:lnTo>
                    <a:lnTo>
                      <a:pt x="23" y="48"/>
                    </a:lnTo>
                    <a:lnTo>
                      <a:pt x="23" y="40"/>
                    </a:lnTo>
                    <a:close/>
                    <a:moveTo>
                      <a:pt x="33" y="34"/>
                    </a:moveTo>
                    <a:lnTo>
                      <a:pt x="37" y="31"/>
                    </a:lnTo>
                    <a:lnTo>
                      <a:pt x="38" y="25"/>
                    </a:lnTo>
                    <a:lnTo>
                      <a:pt x="46" y="25"/>
                    </a:lnTo>
                    <a:lnTo>
                      <a:pt x="44" y="32"/>
                    </a:lnTo>
                    <a:lnTo>
                      <a:pt x="38" y="40"/>
                    </a:lnTo>
                    <a:lnTo>
                      <a:pt x="33"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7" y="17"/>
                    </a:lnTo>
                    <a:lnTo>
                      <a:pt x="33" y="13"/>
                    </a:lnTo>
                    <a:lnTo>
                      <a:pt x="38" y="7"/>
                    </a:lnTo>
                    <a:lnTo>
                      <a:pt x="44" y="15"/>
                    </a:lnTo>
                    <a:lnTo>
                      <a:pt x="46" y="25"/>
                    </a:lnTo>
                    <a:lnTo>
                      <a:pt x="38" y="25"/>
                    </a:lnTo>
                    <a:close/>
                    <a:moveTo>
                      <a:pt x="33" y="13"/>
                    </a:moveTo>
                    <a:lnTo>
                      <a:pt x="29" y="9"/>
                    </a:lnTo>
                    <a:lnTo>
                      <a:pt x="23" y="9"/>
                    </a:lnTo>
                    <a:lnTo>
                      <a:pt x="23" y="0"/>
                    </a:lnTo>
                    <a:lnTo>
                      <a:pt x="33" y="2"/>
                    </a:lnTo>
                    <a:lnTo>
                      <a:pt x="38" y="7"/>
                    </a:lnTo>
                    <a:lnTo>
                      <a:pt x="33"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2" y="13"/>
                    </a:lnTo>
                    <a:lnTo>
                      <a:pt x="6" y="7"/>
                    </a:lnTo>
                    <a:lnTo>
                      <a:pt x="14" y="2"/>
                    </a:lnTo>
                    <a:lnTo>
                      <a:pt x="23" y="0"/>
                    </a:lnTo>
                    <a:lnTo>
                      <a:pt x="23" y="9"/>
                    </a:lnTo>
                    <a:close/>
                    <a:moveTo>
                      <a:pt x="12" y="13"/>
                    </a:moveTo>
                    <a:lnTo>
                      <a:pt x="8"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8" y="31"/>
                    </a:lnTo>
                    <a:lnTo>
                      <a:pt x="12" y="34"/>
                    </a:lnTo>
                    <a:lnTo>
                      <a:pt x="6" y="40"/>
                    </a:lnTo>
                    <a:lnTo>
                      <a:pt x="2" y="32"/>
                    </a:lnTo>
                    <a:lnTo>
                      <a:pt x="0" y="25"/>
                    </a:lnTo>
                    <a:lnTo>
                      <a:pt x="8" y="25"/>
                    </a:lnTo>
                    <a:close/>
                    <a:moveTo>
                      <a:pt x="12" y="34"/>
                    </a:moveTo>
                    <a:lnTo>
                      <a:pt x="17"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0" name="Freeform 82"/>
              <p:cNvSpPr>
                <a:spLocks/>
              </p:cNvSpPr>
              <p:nvPr/>
            </p:nvSpPr>
            <p:spPr bwMode="auto">
              <a:xfrm>
                <a:off x="2287" y="1214"/>
                <a:ext cx="26" cy="24"/>
              </a:xfrm>
              <a:custGeom>
                <a:avLst/>
                <a:gdLst/>
                <a:ahLst/>
                <a:cxnLst>
                  <a:cxn ang="0">
                    <a:pos x="21" y="40"/>
                  </a:cxn>
                  <a:cxn ang="0">
                    <a:pos x="27" y="38"/>
                  </a:cxn>
                  <a:cxn ang="0">
                    <a:pos x="34" y="34"/>
                  </a:cxn>
                  <a:cxn ang="0">
                    <a:pos x="38" y="27"/>
                  </a:cxn>
                  <a:cxn ang="0">
                    <a:pos x="40" y="21"/>
                  </a:cxn>
                  <a:cxn ang="0">
                    <a:pos x="38" y="13"/>
                  </a:cxn>
                  <a:cxn ang="0">
                    <a:pos x="34" y="5"/>
                  </a:cxn>
                  <a:cxn ang="0">
                    <a:pos x="27" y="2"/>
                  </a:cxn>
                  <a:cxn ang="0">
                    <a:pos x="21" y="0"/>
                  </a:cxn>
                  <a:cxn ang="0">
                    <a:pos x="13" y="2"/>
                  </a:cxn>
                  <a:cxn ang="0">
                    <a:pos x="5" y="5"/>
                  </a:cxn>
                  <a:cxn ang="0">
                    <a:pos x="2" y="13"/>
                  </a:cxn>
                  <a:cxn ang="0">
                    <a:pos x="0" y="21"/>
                  </a:cxn>
                  <a:cxn ang="0">
                    <a:pos x="2" y="27"/>
                  </a:cxn>
                  <a:cxn ang="0">
                    <a:pos x="5" y="34"/>
                  </a:cxn>
                  <a:cxn ang="0">
                    <a:pos x="13" y="38"/>
                  </a:cxn>
                  <a:cxn ang="0">
                    <a:pos x="21" y="40"/>
                  </a:cxn>
                </a:cxnLst>
                <a:rect l="0" t="0" r="r" b="b"/>
                <a:pathLst>
                  <a:path w="40" h="40">
                    <a:moveTo>
                      <a:pt x="21" y="40"/>
                    </a:moveTo>
                    <a:lnTo>
                      <a:pt x="27" y="38"/>
                    </a:lnTo>
                    <a:lnTo>
                      <a:pt x="34" y="34"/>
                    </a:lnTo>
                    <a:lnTo>
                      <a:pt x="38" y="27"/>
                    </a:lnTo>
                    <a:lnTo>
                      <a:pt x="40" y="21"/>
                    </a:lnTo>
                    <a:lnTo>
                      <a:pt x="38" y="13"/>
                    </a:lnTo>
                    <a:lnTo>
                      <a:pt x="34" y="5"/>
                    </a:lnTo>
                    <a:lnTo>
                      <a:pt x="27" y="2"/>
                    </a:lnTo>
                    <a:lnTo>
                      <a:pt x="21" y="0"/>
                    </a:lnTo>
                    <a:lnTo>
                      <a:pt x="13" y="2"/>
                    </a:lnTo>
                    <a:lnTo>
                      <a:pt x="5" y="5"/>
                    </a:lnTo>
                    <a:lnTo>
                      <a:pt x="2" y="13"/>
                    </a:lnTo>
                    <a:lnTo>
                      <a:pt x="0" y="21"/>
                    </a:lnTo>
                    <a:lnTo>
                      <a:pt x="2" y="27"/>
                    </a:lnTo>
                    <a:lnTo>
                      <a:pt x="5" y="34"/>
                    </a:lnTo>
                    <a:lnTo>
                      <a:pt x="13" y="38"/>
                    </a:lnTo>
                    <a:lnTo>
                      <a:pt x="21"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1" name="Freeform 83"/>
              <p:cNvSpPr>
                <a:spLocks noEditPoints="1"/>
              </p:cNvSpPr>
              <p:nvPr/>
            </p:nvSpPr>
            <p:spPr bwMode="auto">
              <a:xfrm>
                <a:off x="2285" y="1211"/>
                <a:ext cx="31" cy="30"/>
              </a:xfrm>
              <a:custGeom>
                <a:avLst/>
                <a:gdLst/>
                <a:ahLst/>
                <a:cxnLst>
                  <a:cxn ang="0">
                    <a:pos x="25" y="40"/>
                  </a:cxn>
                  <a:cxn ang="0">
                    <a:pos x="25" y="48"/>
                  </a:cxn>
                  <a:cxn ang="0">
                    <a:pos x="25" y="40"/>
                  </a:cxn>
                  <a:cxn ang="0">
                    <a:pos x="34" y="34"/>
                  </a:cxn>
                  <a:cxn ang="0">
                    <a:pos x="32" y="46"/>
                  </a:cxn>
                  <a:cxn ang="0">
                    <a:pos x="25" y="40"/>
                  </a:cxn>
                  <a:cxn ang="0">
                    <a:pos x="38" y="31"/>
                  </a:cxn>
                  <a:cxn ang="0">
                    <a:pos x="48" y="25"/>
                  </a:cxn>
                  <a:cxn ang="0">
                    <a:pos x="40" y="40"/>
                  </a:cxn>
                  <a:cxn ang="0">
                    <a:pos x="40" y="25"/>
                  </a:cxn>
                  <a:cxn ang="0">
                    <a:pos x="48" y="25"/>
                  </a:cxn>
                  <a:cxn ang="0">
                    <a:pos x="40" y="25"/>
                  </a:cxn>
                  <a:cxn ang="0">
                    <a:pos x="40" y="25"/>
                  </a:cxn>
                  <a:cxn ang="0">
                    <a:pos x="48" y="25"/>
                  </a:cxn>
                  <a:cxn ang="0">
                    <a:pos x="40" y="25"/>
                  </a:cxn>
                  <a:cxn ang="0">
                    <a:pos x="34" y="13"/>
                  </a:cxn>
                  <a:cxn ang="0">
                    <a:pos x="46" y="15"/>
                  </a:cxn>
                  <a:cxn ang="0">
                    <a:pos x="40" y="25"/>
                  </a:cxn>
                  <a:cxn ang="0">
                    <a:pos x="31" y="9"/>
                  </a:cxn>
                  <a:cxn ang="0">
                    <a:pos x="25" y="0"/>
                  </a:cxn>
                  <a:cxn ang="0">
                    <a:pos x="40" y="7"/>
                  </a:cxn>
                  <a:cxn ang="0">
                    <a:pos x="25" y="9"/>
                  </a:cxn>
                  <a:cxn ang="0">
                    <a:pos x="25" y="0"/>
                  </a:cxn>
                  <a:cxn ang="0">
                    <a:pos x="25" y="9"/>
                  </a:cxn>
                  <a:cxn ang="0">
                    <a:pos x="25" y="9"/>
                  </a:cxn>
                  <a:cxn ang="0">
                    <a:pos x="25" y="0"/>
                  </a:cxn>
                  <a:cxn ang="0">
                    <a:pos x="25" y="9"/>
                  </a:cxn>
                  <a:cxn ang="0">
                    <a:pos x="13" y="13"/>
                  </a:cxn>
                  <a:cxn ang="0">
                    <a:pos x="15" y="2"/>
                  </a:cxn>
                  <a:cxn ang="0">
                    <a:pos x="25" y="9"/>
                  </a:cxn>
                  <a:cxn ang="0">
                    <a:pos x="9" y="17"/>
                  </a:cxn>
                  <a:cxn ang="0">
                    <a:pos x="0" y="25"/>
                  </a:cxn>
                  <a:cxn ang="0">
                    <a:pos x="8" y="7"/>
                  </a:cxn>
                  <a:cxn ang="0">
                    <a:pos x="9" y="25"/>
                  </a:cxn>
                  <a:cxn ang="0">
                    <a:pos x="0" y="25"/>
                  </a:cxn>
                  <a:cxn ang="0">
                    <a:pos x="9" y="25"/>
                  </a:cxn>
                  <a:cxn ang="0">
                    <a:pos x="9" y="25"/>
                  </a:cxn>
                  <a:cxn ang="0">
                    <a:pos x="0" y="25"/>
                  </a:cxn>
                  <a:cxn ang="0">
                    <a:pos x="9" y="25"/>
                  </a:cxn>
                  <a:cxn ang="0">
                    <a:pos x="13" y="34"/>
                  </a:cxn>
                  <a:cxn ang="0">
                    <a:pos x="2" y="32"/>
                  </a:cxn>
                  <a:cxn ang="0">
                    <a:pos x="9" y="25"/>
                  </a:cxn>
                  <a:cxn ang="0">
                    <a:pos x="17" y="38"/>
                  </a:cxn>
                  <a:cxn ang="0">
                    <a:pos x="25" y="48"/>
                  </a:cxn>
                  <a:cxn ang="0">
                    <a:pos x="8" y="40"/>
                  </a:cxn>
                  <a:cxn ang="0">
                    <a:pos x="25" y="40"/>
                  </a:cxn>
                  <a:cxn ang="0">
                    <a:pos x="25" y="48"/>
                  </a:cxn>
                  <a:cxn ang="0">
                    <a:pos x="25" y="40"/>
                  </a:cxn>
                </a:cxnLst>
                <a:rect l="0" t="0" r="r" b="b"/>
                <a:pathLst>
                  <a:path w="48" h="48">
                    <a:moveTo>
                      <a:pt x="25" y="40"/>
                    </a:moveTo>
                    <a:lnTo>
                      <a:pt x="25" y="40"/>
                    </a:lnTo>
                    <a:lnTo>
                      <a:pt x="25" y="48"/>
                    </a:lnTo>
                    <a:lnTo>
                      <a:pt x="25" y="48"/>
                    </a:lnTo>
                    <a:lnTo>
                      <a:pt x="25" y="40"/>
                    </a:lnTo>
                    <a:close/>
                    <a:moveTo>
                      <a:pt x="25" y="40"/>
                    </a:moveTo>
                    <a:lnTo>
                      <a:pt x="31" y="38"/>
                    </a:lnTo>
                    <a:lnTo>
                      <a:pt x="34" y="34"/>
                    </a:lnTo>
                    <a:lnTo>
                      <a:pt x="40" y="40"/>
                    </a:lnTo>
                    <a:lnTo>
                      <a:pt x="32" y="46"/>
                    </a:lnTo>
                    <a:lnTo>
                      <a:pt x="25" y="48"/>
                    </a:lnTo>
                    <a:lnTo>
                      <a:pt x="25" y="40"/>
                    </a:lnTo>
                    <a:close/>
                    <a:moveTo>
                      <a:pt x="34" y="34"/>
                    </a:moveTo>
                    <a:lnTo>
                      <a:pt x="38" y="31"/>
                    </a:lnTo>
                    <a:lnTo>
                      <a:pt x="40" y="25"/>
                    </a:lnTo>
                    <a:lnTo>
                      <a:pt x="48" y="25"/>
                    </a:lnTo>
                    <a:lnTo>
                      <a:pt x="46" y="32"/>
                    </a:lnTo>
                    <a:lnTo>
                      <a:pt x="40" y="40"/>
                    </a:lnTo>
                    <a:lnTo>
                      <a:pt x="34" y="34"/>
                    </a:lnTo>
                    <a:close/>
                    <a:moveTo>
                      <a:pt x="40" y="25"/>
                    </a:moveTo>
                    <a:lnTo>
                      <a:pt x="40" y="25"/>
                    </a:lnTo>
                    <a:lnTo>
                      <a:pt x="48" y="25"/>
                    </a:lnTo>
                    <a:lnTo>
                      <a:pt x="48" y="25"/>
                    </a:lnTo>
                    <a:lnTo>
                      <a:pt x="40" y="25"/>
                    </a:lnTo>
                    <a:close/>
                    <a:moveTo>
                      <a:pt x="40" y="25"/>
                    </a:moveTo>
                    <a:lnTo>
                      <a:pt x="40" y="25"/>
                    </a:lnTo>
                    <a:lnTo>
                      <a:pt x="48" y="25"/>
                    </a:lnTo>
                    <a:lnTo>
                      <a:pt x="48" y="25"/>
                    </a:lnTo>
                    <a:lnTo>
                      <a:pt x="40" y="25"/>
                    </a:lnTo>
                    <a:close/>
                    <a:moveTo>
                      <a:pt x="40" y="25"/>
                    </a:moveTo>
                    <a:lnTo>
                      <a:pt x="38" y="17"/>
                    </a:lnTo>
                    <a:lnTo>
                      <a:pt x="34" y="13"/>
                    </a:lnTo>
                    <a:lnTo>
                      <a:pt x="40" y="7"/>
                    </a:lnTo>
                    <a:lnTo>
                      <a:pt x="46" y="15"/>
                    </a:lnTo>
                    <a:lnTo>
                      <a:pt x="48" y="25"/>
                    </a:lnTo>
                    <a:lnTo>
                      <a:pt x="40" y="25"/>
                    </a:lnTo>
                    <a:close/>
                    <a:moveTo>
                      <a:pt x="34" y="13"/>
                    </a:moveTo>
                    <a:lnTo>
                      <a:pt x="31" y="9"/>
                    </a:lnTo>
                    <a:lnTo>
                      <a:pt x="25" y="9"/>
                    </a:lnTo>
                    <a:lnTo>
                      <a:pt x="25" y="0"/>
                    </a:lnTo>
                    <a:lnTo>
                      <a:pt x="32" y="2"/>
                    </a:lnTo>
                    <a:lnTo>
                      <a:pt x="40" y="7"/>
                    </a:lnTo>
                    <a:lnTo>
                      <a:pt x="34" y="13"/>
                    </a:lnTo>
                    <a:close/>
                    <a:moveTo>
                      <a:pt x="25" y="9"/>
                    </a:moveTo>
                    <a:lnTo>
                      <a:pt x="25" y="9"/>
                    </a:lnTo>
                    <a:lnTo>
                      <a:pt x="25" y="0"/>
                    </a:lnTo>
                    <a:lnTo>
                      <a:pt x="25" y="0"/>
                    </a:lnTo>
                    <a:lnTo>
                      <a:pt x="25" y="9"/>
                    </a:lnTo>
                    <a:close/>
                    <a:moveTo>
                      <a:pt x="25" y="9"/>
                    </a:moveTo>
                    <a:lnTo>
                      <a:pt x="25" y="9"/>
                    </a:lnTo>
                    <a:lnTo>
                      <a:pt x="25" y="0"/>
                    </a:lnTo>
                    <a:lnTo>
                      <a:pt x="25" y="0"/>
                    </a:lnTo>
                    <a:lnTo>
                      <a:pt x="25" y="9"/>
                    </a:lnTo>
                    <a:close/>
                    <a:moveTo>
                      <a:pt x="25" y="9"/>
                    </a:moveTo>
                    <a:lnTo>
                      <a:pt x="17" y="9"/>
                    </a:lnTo>
                    <a:lnTo>
                      <a:pt x="13" y="13"/>
                    </a:lnTo>
                    <a:lnTo>
                      <a:pt x="8" y="7"/>
                    </a:lnTo>
                    <a:lnTo>
                      <a:pt x="15" y="2"/>
                    </a:lnTo>
                    <a:lnTo>
                      <a:pt x="25" y="0"/>
                    </a:lnTo>
                    <a:lnTo>
                      <a:pt x="25" y="9"/>
                    </a:lnTo>
                    <a:close/>
                    <a:moveTo>
                      <a:pt x="13" y="13"/>
                    </a:moveTo>
                    <a:lnTo>
                      <a:pt x="9" y="17"/>
                    </a:lnTo>
                    <a:lnTo>
                      <a:pt x="9" y="25"/>
                    </a:lnTo>
                    <a:lnTo>
                      <a:pt x="0" y="25"/>
                    </a:lnTo>
                    <a:lnTo>
                      <a:pt x="2" y="15"/>
                    </a:lnTo>
                    <a:lnTo>
                      <a:pt x="8" y="7"/>
                    </a:lnTo>
                    <a:lnTo>
                      <a:pt x="13" y="13"/>
                    </a:lnTo>
                    <a:close/>
                    <a:moveTo>
                      <a:pt x="9" y="25"/>
                    </a:moveTo>
                    <a:lnTo>
                      <a:pt x="9" y="25"/>
                    </a:lnTo>
                    <a:lnTo>
                      <a:pt x="0" y="25"/>
                    </a:lnTo>
                    <a:lnTo>
                      <a:pt x="0" y="25"/>
                    </a:lnTo>
                    <a:lnTo>
                      <a:pt x="9" y="25"/>
                    </a:lnTo>
                    <a:close/>
                    <a:moveTo>
                      <a:pt x="9" y="25"/>
                    </a:moveTo>
                    <a:lnTo>
                      <a:pt x="9" y="25"/>
                    </a:lnTo>
                    <a:lnTo>
                      <a:pt x="0" y="25"/>
                    </a:lnTo>
                    <a:lnTo>
                      <a:pt x="0" y="25"/>
                    </a:lnTo>
                    <a:lnTo>
                      <a:pt x="9" y="25"/>
                    </a:lnTo>
                    <a:close/>
                    <a:moveTo>
                      <a:pt x="9" y="25"/>
                    </a:moveTo>
                    <a:lnTo>
                      <a:pt x="9" y="31"/>
                    </a:lnTo>
                    <a:lnTo>
                      <a:pt x="13" y="34"/>
                    </a:lnTo>
                    <a:lnTo>
                      <a:pt x="8" y="40"/>
                    </a:lnTo>
                    <a:lnTo>
                      <a:pt x="2" y="32"/>
                    </a:lnTo>
                    <a:lnTo>
                      <a:pt x="0" y="25"/>
                    </a:lnTo>
                    <a:lnTo>
                      <a:pt x="9" y="25"/>
                    </a:lnTo>
                    <a:close/>
                    <a:moveTo>
                      <a:pt x="13" y="34"/>
                    </a:moveTo>
                    <a:lnTo>
                      <a:pt x="17" y="38"/>
                    </a:lnTo>
                    <a:lnTo>
                      <a:pt x="25" y="40"/>
                    </a:lnTo>
                    <a:lnTo>
                      <a:pt x="25" y="48"/>
                    </a:lnTo>
                    <a:lnTo>
                      <a:pt x="15" y="46"/>
                    </a:lnTo>
                    <a:lnTo>
                      <a:pt x="8" y="40"/>
                    </a:lnTo>
                    <a:lnTo>
                      <a:pt x="13" y="34"/>
                    </a:lnTo>
                    <a:close/>
                    <a:moveTo>
                      <a:pt x="25" y="40"/>
                    </a:moveTo>
                    <a:lnTo>
                      <a:pt x="25" y="40"/>
                    </a:lnTo>
                    <a:lnTo>
                      <a:pt x="25" y="48"/>
                    </a:lnTo>
                    <a:lnTo>
                      <a:pt x="25" y="48"/>
                    </a:lnTo>
                    <a:lnTo>
                      <a:pt x="25"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2" name="Freeform 84"/>
              <p:cNvSpPr>
                <a:spLocks/>
              </p:cNvSpPr>
              <p:nvPr/>
            </p:nvSpPr>
            <p:spPr bwMode="auto">
              <a:xfrm>
                <a:off x="2276" y="1214"/>
                <a:ext cx="25" cy="24"/>
              </a:xfrm>
              <a:custGeom>
                <a:avLst/>
                <a:gdLst/>
                <a:ahLst/>
                <a:cxnLst>
                  <a:cxn ang="0">
                    <a:pos x="20" y="40"/>
                  </a:cxn>
                  <a:cxn ang="0">
                    <a:pos x="27" y="38"/>
                  </a:cxn>
                  <a:cxn ang="0">
                    <a:pos x="33" y="34"/>
                  </a:cxn>
                  <a:cxn ang="0">
                    <a:pos x="37" y="27"/>
                  </a:cxn>
                  <a:cxn ang="0">
                    <a:pos x="39" y="21"/>
                  </a:cxn>
                  <a:cxn ang="0">
                    <a:pos x="37" y="13"/>
                  </a:cxn>
                  <a:cxn ang="0">
                    <a:pos x="33" y="5"/>
                  </a:cxn>
                  <a:cxn ang="0">
                    <a:pos x="27" y="2"/>
                  </a:cxn>
                  <a:cxn ang="0">
                    <a:pos x="20" y="0"/>
                  </a:cxn>
                  <a:cxn ang="0">
                    <a:pos x="12" y="2"/>
                  </a:cxn>
                  <a:cxn ang="0">
                    <a:pos x="6" y="5"/>
                  </a:cxn>
                  <a:cxn ang="0">
                    <a:pos x="2" y="13"/>
                  </a:cxn>
                  <a:cxn ang="0">
                    <a:pos x="0" y="21"/>
                  </a:cxn>
                  <a:cxn ang="0">
                    <a:pos x="2" y="27"/>
                  </a:cxn>
                  <a:cxn ang="0">
                    <a:pos x="6" y="34"/>
                  </a:cxn>
                  <a:cxn ang="0">
                    <a:pos x="12" y="38"/>
                  </a:cxn>
                  <a:cxn ang="0">
                    <a:pos x="20" y="40"/>
                  </a:cxn>
                </a:cxnLst>
                <a:rect l="0" t="0" r="r" b="b"/>
                <a:pathLst>
                  <a:path w="39" h="40">
                    <a:moveTo>
                      <a:pt x="20" y="40"/>
                    </a:moveTo>
                    <a:lnTo>
                      <a:pt x="27" y="38"/>
                    </a:lnTo>
                    <a:lnTo>
                      <a:pt x="33" y="34"/>
                    </a:lnTo>
                    <a:lnTo>
                      <a:pt x="37" y="27"/>
                    </a:lnTo>
                    <a:lnTo>
                      <a:pt x="39" y="21"/>
                    </a:lnTo>
                    <a:lnTo>
                      <a:pt x="37" y="13"/>
                    </a:lnTo>
                    <a:lnTo>
                      <a:pt x="33" y="5"/>
                    </a:lnTo>
                    <a:lnTo>
                      <a:pt x="27" y="2"/>
                    </a:lnTo>
                    <a:lnTo>
                      <a:pt x="20" y="0"/>
                    </a:lnTo>
                    <a:lnTo>
                      <a:pt x="12" y="2"/>
                    </a:lnTo>
                    <a:lnTo>
                      <a:pt x="6" y="5"/>
                    </a:lnTo>
                    <a:lnTo>
                      <a:pt x="2" y="13"/>
                    </a:lnTo>
                    <a:lnTo>
                      <a:pt x="0" y="21"/>
                    </a:lnTo>
                    <a:lnTo>
                      <a:pt x="2" y="27"/>
                    </a:lnTo>
                    <a:lnTo>
                      <a:pt x="6" y="34"/>
                    </a:lnTo>
                    <a:lnTo>
                      <a:pt x="12" y="38"/>
                    </a:lnTo>
                    <a:lnTo>
                      <a:pt x="20"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3" name="Freeform 85"/>
              <p:cNvSpPr>
                <a:spLocks noEditPoints="1"/>
              </p:cNvSpPr>
              <p:nvPr/>
            </p:nvSpPr>
            <p:spPr bwMode="auto">
              <a:xfrm>
                <a:off x="2274" y="1211"/>
                <a:ext cx="32" cy="30"/>
              </a:xfrm>
              <a:custGeom>
                <a:avLst/>
                <a:gdLst/>
                <a:ahLst/>
                <a:cxnLst>
                  <a:cxn ang="0">
                    <a:pos x="23" y="40"/>
                  </a:cxn>
                  <a:cxn ang="0">
                    <a:pos x="23" y="48"/>
                  </a:cxn>
                  <a:cxn ang="0">
                    <a:pos x="23" y="40"/>
                  </a:cxn>
                  <a:cxn ang="0">
                    <a:pos x="34" y="34"/>
                  </a:cxn>
                  <a:cxn ang="0">
                    <a:pos x="32" y="46"/>
                  </a:cxn>
                  <a:cxn ang="0">
                    <a:pos x="23" y="40"/>
                  </a:cxn>
                  <a:cxn ang="0">
                    <a:pos x="36" y="31"/>
                  </a:cxn>
                  <a:cxn ang="0">
                    <a:pos x="46" y="25"/>
                  </a:cxn>
                  <a:cxn ang="0">
                    <a:pos x="40" y="40"/>
                  </a:cxn>
                  <a:cxn ang="0">
                    <a:pos x="38" y="25"/>
                  </a:cxn>
                  <a:cxn ang="0">
                    <a:pos x="46" y="25"/>
                  </a:cxn>
                  <a:cxn ang="0">
                    <a:pos x="38" y="25"/>
                  </a:cxn>
                  <a:cxn ang="0">
                    <a:pos x="38" y="25"/>
                  </a:cxn>
                  <a:cxn ang="0">
                    <a:pos x="46" y="25"/>
                  </a:cxn>
                  <a:cxn ang="0">
                    <a:pos x="38" y="25"/>
                  </a:cxn>
                  <a:cxn ang="0">
                    <a:pos x="34" y="13"/>
                  </a:cxn>
                  <a:cxn ang="0">
                    <a:pos x="44" y="15"/>
                  </a:cxn>
                  <a:cxn ang="0">
                    <a:pos x="38" y="25"/>
                  </a:cxn>
                  <a:cxn ang="0">
                    <a:pos x="28" y="9"/>
                  </a:cxn>
                  <a:cxn ang="0">
                    <a:pos x="23" y="0"/>
                  </a:cxn>
                  <a:cxn ang="0">
                    <a:pos x="40" y="7"/>
                  </a:cxn>
                  <a:cxn ang="0">
                    <a:pos x="23" y="9"/>
                  </a:cxn>
                  <a:cxn ang="0">
                    <a:pos x="23" y="0"/>
                  </a:cxn>
                  <a:cxn ang="0">
                    <a:pos x="23" y="9"/>
                  </a:cxn>
                  <a:cxn ang="0">
                    <a:pos x="23" y="9"/>
                  </a:cxn>
                  <a:cxn ang="0">
                    <a:pos x="23" y="0"/>
                  </a:cxn>
                  <a:cxn ang="0">
                    <a:pos x="23" y="9"/>
                  </a:cxn>
                  <a:cxn ang="0">
                    <a:pos x="11" y="13"/>
                  </a:cxn>
                  <a:cxn ang="0">
                    <a:pos x="13" y="2"/>
                  </a:cxn>
                  <a:cxn ang="0">
                    <a:pos x="23" y="9"/>
                  </a:cxn>
                  <a:cxn ang="0">
                    <a:pos x="9" y="17"/>
                  </a:cxn>
                  <a:cxn ang="0">
                    <a:pos x="0" y="25"/>
                  </a:cxn>
                  <a:cxn ang="0">
                    <a:pos x="5" y="7"/>
                  </a:cxn>
                  <a:cxn ang="0">
                    <a:pos x="7" y="25"/>
                  </a:cxn>
                  <a:cxn ang="0">
                    <a:pos x="0" y="25"/>
                  </a:cxn>
                  <a:cxn ang="0">
                    <a:pos x="7" y="25"/>
                  </a:cxn>
                  <a:cxn ang="0">
                    <a:pos x="7" y="25"/>
                  </a:cxn>
                  <a:cxn ang="0">
                    <a:pos x="0" y="25"/>
                  </a:cxn>
                  <a:cxn ang="0">
                    <a:pos x="7" y="25"/>
                  </a:cxn>
                  <a:cxn ang="0">
                    <a:pos x="11" y="34"/>
                  </a:cxn>
                  <a:cxn ang="0">
                    <a:pos x="1" y="32"/>
                  </a:cxn>
                  <a:cxn ang="0">
                    <a:pos x="7" y="25"/>
                  </a:cxn>
                  <a:cxn ang="0">
                    <a:pos x="17" y="38"/>
                  </a:cxn>
                  <a:cxn ang="0">
                    <a:pos x="23" y="48"/>
                  </a:cxn>
                  <a:cxn ang="0">
                    <a:pos x="5"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8" y="38"/>
                    </a:lnTo>
                    <a:lnTo>
                      <a:pt x="34" y="34"/>
                    </a:lnTo>
                    <a:lnTo>
                      <a:pt x="40" y="40"/>
                    </a:lnTo>
                    <a:lnTo>
                      <a:pt x="32" y="46"/>
                    </a:lnTo>
                    <a:lnTo>
                      <a:pt x="23" y="48"/>
                    </a:lnTo>
                    <a:lnTo>
                      <a:pt x="23" y="40"/>
                    </a:lnTo>
                    <a:close/>
                    <a:moveTo>
                      <a:pt x="34" y="34"/>
                    </a:moveTo>
                    <a:lnTo>
                      <a:pt x="36" y="31"/>
                    </a:lnTo>
                    <a:lnTo>
                      <a:pt x="38" y="25"/>
                    </a:lnTo>
                    <a:lnTo>
                      <a:pt x="46" y="25"/>
                    </a:lnTo>
                    <a:lnTo>
                      <a:pt x="44" y="32"/>
                    </a:lnTo>
                    <a:lnTo>
                      <a:pt x="40" y="40"/>
                    </a:lnTo>
                    <a:lnTo>
                      <a:pt x="34"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6" y="17"/>
                    </a:lnTo>
                    <a:lnTo>
                      <a:pt x="34" y="13"/>
                    </a:lnTo>
                    <a:lnTo>
                      <a:pt x="40" y="7"/>
                    </a:lnTo>
                    <a:lnTo>
                      <a:pt x="44" y="15"/>
                    </a:lnTo>
                    <a:lnTo>
                      <a:pt x="46" y="25"/>
                    </a:lnTo>
                    <a:lnTo>
                      <a:pt x="38" y="25"/>
                    </a:lnTo>
                    <a:close/>
                    <a:moveTo>
                      <a:pt x="34" y="13"/>
                    </a:moveTo>
                    <a:lnTo>
                      <a:pt x="28" y="9"/>
                    </a:lnTo>
                    <a:lnTo>
                      <a:pt x="23" y="9"/>
                    </a:lnTo>
                    <a:lnTo>
                      <a:pt x="23" y="0"/>
                    </a:lnTo>
                    <a:lnTo>
                      <a:pt x="32" y="2"/>
                    </a:lnTo>
                    <a:lnTo>
                      <a:pt x="40" y="7"/>
                    </a:lnTo>
                    <a:lnTo>
                      <a:pt x="34"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1" y="13"/>
                    </a:lnTo>
                    <a:lnTo>
                      <a:pt x="5" y="7"/>
                    </a:lnTo>
                    <a:lnTo>
                      <a:pt x="13" y="2"/>
                    </a:lnTo>
                    <a:lnTo>
                      <a:pt x="23" y="0"/>
                    </a:lnTo>
                    <a:lnTo>
                      <a:pt x="23" y="9"/>
                    </a:lnTo>
                    <a:close/>
                    <a:moveTo>
                      <a:pt x="11" y="13"/>
                    </a:moveTo>
                    <a:lnTo>
                      <a:pt x="9" y="17"/>
                    </a:lnTo>
                    <a:lnTo>
                      <a:pt x="7" y="25"/>
                    </a:lnTo>
                    <a:lnTo>
                      <a:pt x="0" y="25"/>
                    </a:lnTo>
                    <a:lnTo>
                      <a:pt x="1" y="15"/>
                    </a:lnTo>
                    <a:lnTo>
                      <a:pt x="5" y="7"/>
                    </a:lnTo>
                    <a:lnTo>
                      <a:pt x="11" y="13"/>
                    </a:lnTo>
                    <a:close/>
                    <a:moveTo>
                      <a:pt x="7" y="25"/>
                    </a:moveTo>
                    <a:lnTo>
                      <a:pt x="7" y="25"/>
                    </a:lnTo>
                    <a:lnTo>
                      <a:pt x="0" y="25"/>
                    </a:lnTo>
                    <a:lnTo>
                      <a:pt x="0" y="25"/>
                    </a:lnTo>
                    <a:lnTo>
                      <a:pt x="7" y="25"/>
                    </a:lnTo>
                    <a:close/>
                    <a:moveTo>
                      <a:pt x="7" y="25"/>
                    </a:moveTo>
                    <a:lnTo>
                      <a:pt x="7" y="25"/>
                    </a:lnTo>
                    <a:lnTo>
                      <a:pt x="0" y="25"/>
                    </a:lnTo>
                    <a:lnTo>
                      <a:pt x="0" y="25"/>
                    </a:lnTo>
                    <a:lnTo>
                      <a:pt x="7" y="25"/>
                    </a:lnTo>
                    <a:close/>
                    <a:moveTo>
                      <a:pt x="7" y="25"/>
                    </a:moveTo>
                    <a:lnTo>
                      <a:pt x="9" y="31"/>
                    </a:lnTo>
                    <a:lnTo>
                      <a:pt x="11" y="34"/>
                    </a:lnTo>
                    <a:lnTo>
                      <a:pt x="5" y="40"/>
                    </a:lnTo>
                    <a:lnTo>
                      <a:pt x="1" y="32"/>
                    </a:lnTo>
                    <a:lnTo>
                      <a:pt x="0" y="25"/>
                    </a:lnTo>
                    <a:lnTo>
                      <a:pt x="7" y="25"/>
                    </a:lnTo>
                    <a:close/>
                    <a:moveTo>
                      <a:pt x="11" y="34"/>
                    </a:moveTo>
                    <a:lnTo>
                      <a:pt x="17" y="38"/>
                    </a:lnTo>
                    <a:lnTo>
                      <a:pt x="23" y="40"/>
                    </a:lnTo>
                    <a:lnTo>
                      <a:pt x="23" y="48"/>
                    </a:lnTo>
                    <a:lnTo>
                      <a:pt x="13" y="46"/>
                    </a:lnTo>
                    <a:lnTo>
                      <a:pt x="5" y="40"/>
                    </a:lnTo>
                    <a:lnTo>
                      <a:pt x="11"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4" name="Freeform 86"/>
              <p:cNvSpPr>
                <a:spLocks/>
              </p:cNvSpPr>
              <p:nvPr/>
            </p:nvSpPr>
            <p:spPr bwMode="auto">
              <a:xfrm>
                <a:off x="2249" y="1214"/>
                <a:ext cx="25" cy="24"/>
              </a:xfrm>
              <a:custGeom>
                <a:avLst/>
                <a:gdLst/>
                <a:ahLst/>
                <a:cxnLst>
                  <a:cxn ang="0">
                    <a:pos x="19" y="40"/>
                  </a:cxn>
                  <a:cxn ang="0">
                    <a:pos x="27" y="38"/>
                  </a:cxn>
                  <a:cxn ang="0">
                    <a:pos x="33" y="34"/>
                  </a:cxn>
                  <a:cxn ang="0">
                    <a:pos x="37" y="27"/>
                  </a:cxn>
                  <a:cxn ang="0">
                    <a:pos x="38" y="21"/>
                  </a:cxn>
                  <a:cxn ang="0">
                    <a:pos x="37" y="13"/>
                  </a:cxn>
                  <a:cxn ang="0">
                    <a:pos x="33" y="5"/>
                  </a:cxn>
                  <a:cxn ang="0">
                    <a:pos x="27" y="2"/>
                  </a:cxn>
                  <a:cxn ang="0">
                    <a:pos x="19" y="0"/>
                  </a:cxn>
                  <a:cxn ang="0">
                    <a:pos x="12" y="2"/>
                  </a:cxn>
                  <a:cxn ang="0">
                    <a:pos x="6" y="5"/>
                  </a:cxn>
                  <a:cxn ang="0">
                    <a:pos x="2" y="13"/>
                  </a:cxn>
                  <a:cxn ang="0">
                    <a:pos x="0" y="21"/>
                  </a:cxn>
                  <a:cxn ang="0">
                    <a:pos x="2" y="27"/>
                  </a:cxn>
                  <a:cxn ang="0">
                    <a:pos x="6" y="34"/>
                  </a:cxn>
                  <a:cxn ang="0">
                    <a:pos x="12" y="38"/>
                  </a:cxn>
                  <a:cxn ang="0">
                    <a:pos x="19" y="40"/>
                  </a:cxn>
                </a:cxnLst>
                <a:rect l="0" t="0" r="r" b="b"/>
                <a:pathLst>
                  <a:path w="38" h="40">
                    <a:moveTo>
                      <a:pt x="19" y="40"/>
                    </a:moveTo>
                    <a:lnTo>
                      <a:pt x="27" y="38"/>
                    </a:lnTo>
                    <a:lnTo>
                      <a:pt x="33" y="34"/>
                    </a:lnTo>
                    <a:lnTo>
                      <a:pt x="37" y="27"/>
                    </a:lnTo>
                    <a:lnTo>
                      <a:pt x="38" y="21"/>
                    </a:lnTo>
                    <a:lnTo>
                      <a:pt x="37" y="13"/>
                    </a:lnTo>
                    <a:lnTo>
                      <a:pt x="33" y="5"/>
                    </a:lnTo>
                    <a:lnTo>
                      <a:pt x="27" y="2"/>
                    </a:lnTo>
                    <a:lnTo>
                      <a:pt x="19" y="0"/>
                    </a:lnTo>
                    <a:lnTo>
                      <a:pt x="12" y="2"/>
                    </a:lnTo>
                    <a:lnTo>
                      <a:pt x="6" y="5"/>
                    </a:lnTo>
                    <a:lnTo>
                      <a:pt x="2" y="13"/>
                    </a:lnTo>
                    <a:lnTo>
                      <a:pt x="0" y="21"/>
                    </a:lnTo>
                    <a:lnTo>
                      <a:pt x="2" y="27"/>
                    </a:lnTo>
                    <a:lnTo>
                      <a:pt x="6" y="34"/>
                    </a:lnTo>
                    <a:lnTo>
                      <a:pt x="12"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5" name="Freeform 87"/>
              <p:cNvSpPr>
                <a:spLocks noEditPoints="1"/>
              </p:cNvSpPr>
              <p:nvPr/>
            </p:nvSpPr>
            <p:spPr bwMode="auto">
              <a:xfrm>
                <a:off x="2248" y="1211"/>
                <a:ext cx="32" cy="30"/>
              </a:xfrm>
              <a:custGeom>
                <a:avLst/>
                <a:gdLst/>
                <a:ahLst/>
                <a:cxnLst>
                  <a:cxn ang="0">
                    <a:pos x="23" y="40"/>
                  </a:cxn>
                  <a:cxn ang="0">
                    <a:pos x="23" y="48"/>
                  </a:cxn>
                  <a:cxn ang="0">
                    <a:pos x="23" y="40"/>
                  </a:cxn>
                  <a:cxn ang="0">
                    <a:pos x="35" y="34"/>
                  </a:cxn>
                  <a:cxn ang="0">
                    <a:pos x="33" y="46"/>
                  </a:cxn>
                  <a:cxn ang="0">
                    <a:pos x="23" y="40"/>
                  </a:cxn>
                  <a:cxn ang="0">
                    <a:pos x="37" y="31"/>
                  </a:cxn>
                  <a:cxn ang="0">
                    <a:pos x="46" y="25"/>
                  </a:cxn>
                  <a:cxn ang="0">
                    <a:pos x="39" y="40"/>
                  </a:cxn>
                  <a:cxn ang="0">
                    <a:pos x="39" y="25"/>
                  </a:cxn>
                  <a:cxn ang="0">
                    <a:pos x="46" y="25"/>
                  </a:cxn>
                  <a:cxn ang="0">
                    <a:pos x="39" y="25"/>
                  </a:cxn>
                  <a:cxn ang="0">
                    <a:pos x="39" y="25"/>
                  </a:cxn>
                  <a:cxn ang="0">
                    <a:pos x="46" y="25"/>
                  </a:cxn>
                  <a:cxn ang="0">
                    <a:pos x="39" y="25"/>
                  </a:cxn>
                  <a:cxn ang="0">
                    <a:pos x="35" y="13"/>
                  </a:cxn>
                  <a:cxn ang="0">
                    <a:pos x="44" y="15"/>
                  </a:cxn>
                  <a:cxn ang="0">
                    <a:pos x="39" y="25"/>
                  </a:cxn>
                  <a:cxn ang="0">
                    <a:pos x="29" y="9"/>
                  </a:cxn>
                  <a:cxn ang="0">
                    <a:pos x="23" y="0"/>
                  </a:cxn>
                  <a:cxn ang="0">
                    <a:pos x="39" y="7"/>
                  </a:cxn>
                  <a:cxn ang="0">
                    <a:pos x="23" y="9"/>
                  </a:cxn>
                  <a:cxn ang="0">
                    <a:pos x="23" y="0"/>
                  </a:cxn>
                  <a:cxn ang="0">
                    <a:pos x="23" y="9"/>
                  </a:cxn>
                  <a:cxn ang="0">
                    <a:pos x="23" y="9"/>
                  </a:cxn>
                  <a:cxn ang="0">
                    <a:pos x="23" y="0"/>
                  </a:cxn>
                  <a:cxn ang="0">
                    <a:pos x="23" y="9"/>
                  </a:cxn>
                  <a:cxn ang="0">
                    <a:pos x="12" y="13"/>
                  </a:cxn>
                  <a:cxn ang="0">
                    <a:pos x="14" y="2"/>
                  </a:cxn>
                  <a:cxn ang="0">
                    <a:pos x="23" y="9"/>
                  </a:cxn>
                  <a:cxn ang="0">
                    <a:pos x="8"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8"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39" y="40"/>
                    </a:lnTo>
                    <a:lnTo>
                      <a:pt x="33" y="46"/>
                    </a:lnTo>
                    <a:lnTo>
                      <a:pt x="23" y="48"/>
                    </a:lnTo>
                    <a:lnTo>
                      <a:pt x="23" y="40"/>
                    </a:lnTo>
                    <a:close/>
                    <a:moveTo>
                      <a:pt x="35" y="34"/>
                    </a:moveTo>
                    <a:lnTo>
                      <a:pt x="37" y="31"/>
                    </a:lnTo>
                    <a:lnTo>
                      <a:pt x="39" y="25"/>
                    </a:lnTo>
                    <a:lnTo>
                      <a:pt x="46" y="25"/>
                    </a:lnTo>
                    <a:lnTo>
                      <a:pt x="44" y="32"/>
                    </a:lnTo>
                    <a:lnTo>
                      <a:pt x="39" y="40"/>
                    </a:lnTo>
                    <a:lnTo>
                      <a:pt x="35"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7" y="17"/>
                    </a:lnTo>
                    <a:lnTo>
                      <a:pt x="35" y="13"/>
                    </a:lnTo>
                    <a:lnTo>
                      <a:pt x="39" y="7"/>
                    </a:lnTo>
                    <a:lnTo>
                      <a:pt x="44" y="15"/>
                    </a:lnTo>
                    <a:lnTo>
                      <a:pt x="46" y="25"/>
                    </a:lnTo>
                    <a:lnTo>
                      <a:pt x="39" y="25"/>
                    </a:lnTo>
                    <a:close/>
                    <a:moveTo>
                      <a:pt x="35" y="13"/>
                    </a:moveTo>
                    <a:lnTo>
                      <a:pt x="29" y="9"/>
                    </a:lnTo>
                    <a:lnTo>
                      <a:pt x="23" y="9"/>
                    </a:lnTo>
                    <a:lnTo>
                      <a:pt x="23" y="0"/>
                    </a:lnTo>
                    <a:lnTo>
                      <a:pt x="33" y="2"/>
                    </a:lnTo>
                    <a:lnTo>
                      <a:pt x="39"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8" y="9"/>
                    </a:lnTo>
                    <a:lnTo>
                      <a:pt x="12" y="13"/>
                    </a:lnTo>
                    <a:lnTo>
                      <a:pt x="6" y="7"/>
                    </a:lnTo>
                    <a:lnTo>
                      <a:pt x="14" y="2"/>
                    </a:lnTo>
                    <a:lnTo>
                      <a:pt x="23" y="0"/>
                    </a:lnTo>
                    <a:lnTo>
                      <a:pt x="23" y="9"/>
                    </a:lnTo>
                    <a:close/>
                    <a:moveTo>
                      <a:pt x="12" y="13"/>
                    </a:moveTo>
                    <a:lnTo>
                      <a:pt x="8"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8" y="31"/>
                    </a:lnTo>
                    <a:lnTo>
                      <a:pt x="12" y="34"/>
                    </a:lnTo>
                    <a:lnTo>
                      <a:pt x="6" y="40"/>
                    </a:lnTo>
                    <a:lnTo>
                      <a:pt x="2" y="32"/>
                    </a:lnTo>
                    <a:lnTo>
                      <a:pt x="0" y="25"/>
                    </a:lnTo>
                    <a:lnTo>
                      <a:pt x="8" y="25"/>
                    </a:lnTo>
                    <a:close/>
                    <a:moveTo>
                      <a:pt x="12" y="34"/>
                    </a:moveTo>
                    <a:lnTo>
                      <a:pt x="18"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6" name="Freeform 88"/>
              <p:cNvSpPr>
                <a:spLocks/>
              </p:cNvSpPr>
              <p:nvPr/>
            </p:nvSpPr>
            <p:spPr bwMode="auto">
              <a:xfrm>
                <a:off x="2201" y="1214"/>
                <a:ext cx="26" cy="24"/>
              </a:xfrm>
              <a:custGeom>
                <a:avLst/>
                <a:gdLst/>
                <a:ahLst/>
                <a:cxnLst>
                  <a:cxn ang="0">
                    <a:pos x="19" y="40"/>
                  </a:cxn>
                  <a:cxn ang="0">
                    <a:pos x="27" y="38"/>
                  </a:cxn>
                  <a:cxn ang="0">
                    <a:pos x="33" y="34"/>
                  </a:cxn>
                  <a:cxn ang="0">
                    <a:pos x="39" y="27"/>
                  </a:cxn>
                  <a:cxn ang="0">
                    <a:pos x="39" y="21"/>
                  </a:cxn>
                  <a:cxn ang="0">
                    <a:pos x="39" y="13"/>
                  </a:cxn>
                  <a:cxn ang="0">
                    <a:pos x="33" y="5"/>
                  </a:cxn>
                  <a:cxn ang="0">
                    <a:pos x="27" y="2"/>
                  </a:cxn>
                  <a:cxn ang="0">
                    <a:pos x="19" y="0"/>
                  </a:cxn>
                  <a:cxn ang="0">
                    <a:pos x="12" y="2"/>
                  </a:cxn>
                  <a:cxn ang="0">
                    <a:pos x="6" y="5"/>
                  </a:cxn>
                  <a:cxn ang="0">
                    <a:pos x="2" y="13"/>
                  </a:cxn>
                  <a:cxn ang="0">
                    <a:pos x="0" y="21"/>
                  </a:cxn>
                  <a:cxn ang="0">
                    <a:pos x="2" y="27"/>
                  </a:cxn>
                  <a:cxn ang="0">
                    <a:pos x="6" y="34"/>
                  </a:cxn>
                  <a:cxn ang="0">
                    <a:pos x="12" y="38"/>
                  </a:cxn>
                  <a:cxn ang="0">
                    <a:pos x="19" y="40"/>
                  </a:cxn>
                </a:cxnLst>
                <a:rect l="0" t="0" r="r" b="b"/>
                <a:pathLst>
                  <a:path w="39" h="40">
                    <a:moveTo>
                      <a:pt x="19" y="40"/>
                    </a:moveTo>
                    <a:lnTo>
                      <a:pt x="27" y="38"/>
                    </a:lnTo>
                    <a:lnTo>
                      <a:pt x="33" y="34"/>
                    </a:lnTo>
                    <a:lnTo>
                      <a:pt x="39" y="27"/>
                    </a:lnTo>
                    <a:lnTo>
                      <a:pt x="39" y="21"/>
                    </a:lnTo>
                    <a:lnTo>
                      <a:pt x="39" y="13"/>
                    </a:lnTo>
                    <a:lnTo>
                      <a:pt x="33" y="5"/>
                    </a:lnTo>
                    <a:lnTo>
                      <a:pt x="27" y="2"/>
                    </a:lnTo>
                    <a:lnTo>
                      <a:pt x="19" y="0"/>
                    </a:lnTo>
                    <a:lnTo>
                      <a:pt x="12" y="2"/>
                    </a:lnTo>
                    <a:lnTo>
                      <a:pt x="6" y="5"/>
                    </a:lnTo>
                    <a:lnTo>
                      <a:pt x="2" y="13"/>
                    </a:lnTo>
                    <a:lnTo>
                      <a:pt x="0" y="21"/>
                    </a:lnTo>
                    <a:lnTo>
                      <a:pt x="2" y="27"/>
                    </a:lnTo>
                    <a:lnTo>
                      <a:pt x="6" y="34"/>
                    </a:lnTo>
                    <a:lnTo>
                      <a:pt x="12"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7" name="Freeform 89"/>
              <p:cNvSpPr>
                <a:spLocks noEditPoints="1"/>
              </p:cNvSpPr>
              <p:nvPr/>
            </p:nvSpPr>
            <p:spPr bwMode="auto">
              <a:xfrm>
                <a:off x="2199" y="1211"/>
                <a:ext cx="30" cy="30"/>
              </a:xfrm>
              <a:custGeom>
                <a:avLst/>
                <a:gdLst/>
                <a:ahLst/>
                <a:cxnLst>
                  <a:cxn ang="0">
                    <a:pos x="23" y="40"/>
                  </a:cxn>
                  <a:cxn ang="0">
                    <a:pos x="23" y="48"/>
                  </a:cxn>
                  <a:cxn ang="0">
                    <a:pos x="23" y="40"/>
                  </a:cxn>
                  <a:cxn ang="0">
                    <a:pos x="35" y="34"/>
                  </a:cxn>
                  <a:cxn ang="0">
                    <a:pos x="33" y="46"/>
                  </a:cxn>
                  <a:cxn ang="0">
                    <a:pos x="23" y="40"/>
                  </a:cxn>
                  <a:cxn ang="0">
                    <a:pos x="39" y="31"/>
                  </a:cxn>
                  <a:cxn ang="0">
                    <a:pos x="46" y="25"/>
                  </a:cxn>
                  <a:cxn ang="0">
                    <a:pos x="41" y="40"/>
                  </a:cxn>
                  <a:cxn ang="0">
                    <a:pos x="39" y="25"/>
                  </a:cxn>
                  <a:cxn ang="0">
                    <a:pos x="46" y="25"/>
                  </a:cxn>
                  <a:cxn ang="0">
                    <a:pos x="39" y="25"/>
                  </a:cxn>
                  <a:cxn ang="0">
                    <a:pos x="39" y="25"/>
                  </a:cxn>
                  <a:cxn ang="0">
                    <a:pos x="46" y="25"/>
                  </a:cxn>
                  <a:cxn ang="0">
                    <a:pos x="39" y="25"/>
                  </a:cxn>
                  <a:cxn ang="0">
                    <a:pos x="35" y="13"/>
                  </a:cxn>
                  <a:cxn ang="0">
                    <a:pos x="44" y="15"/>
                  </a:cxn>
                  <a:cxn ang="0">
                    <a:pos x="39" y="25"/>
                  </a:cxn>
                  <a:cxn ang="0">
                    <a:pos x="29" y="9"/>
                  </a:cxn>
                  <a:cxn ang="0">
                    <a:pos x="23" y="0"/>
                  </a:cxn>
                  <a:cxn ang="0">
                    <a:pos x="41" y="7"/>
                  </a:cxn>
                  <a:cxn ang="0">
                    <a:pos x="23" y="9"/>
                  </a:cxn>
                  <a:cxn ang="0">
                    <a:pos x="23" y="0"/>
                  </a:cxn>
                  <a:cxn ang="0">
                    <a:pos x="23" y="9"/>
                  </a:cxn>
                  <a:cxn ang="0">
                    <a:pos x="23" y="9"/>
                  </a:cxn>
                  <a:cxn ang="0">
                    <a:pos x="23" y="0"/>
                  </a:cxn>
                  <a:cxn ang="0">
                    <a:pos x="23" y="9"/>
                  </a:cxn>
                  <a:cxn ang="0">
                    <a:pos x="14" y="13"/>
                  </a:cxn>
                  <a:cxn ang="0">
                    <a:pos x="16" y="2"/>
                  </a:cxn>
                  <a:cxn ang="0">
                    <a:pos x="23" y="9"/>
                  </a:cxn>
                  <a:cxn ang="0">
                    <a:pos x="10" y="17"/>
                  </a:cxn>
                  <a:cxn ang="0">
                    <a:pos x="0" y="25"/>
                  </a:cxn>
                  <a:cxn ang="0">
                    <a:pos x="8" y="7"/>
                  </a:cxn>
                  <a:cxn ang="0">
                    <a:pos x="8" y="25"/>
                  </a:cxn>
                  <a:cxn ang="0">
                    <a:pos x="0" y="25"/>
                  </a:cxn>
                  <a:cxn ang="0">
                    <a:pos x="8" y="25"/>
                  </a:cxn>
                  <a:cxn ang="0">
                    <a:pos x="8" y="25"/>
                  </a:cxn>
                  <a:cxn ang="0">
                    <a:pos x="0" y="25"/>
                  </a:cxn>
                  <a:cxn ang="0">
                    <a:pos x="8" y="25"/>
                  </a:cxn>
                  <a:cxn ang="0">
                    <a:pos x="14" y="34"/>
                  </a:cxn>
                  <a:cxn ang="0">
                    <a:pos x="2" y="32"/>
                  </a:cxn>
                  <a:cxn ang="0">
                    <a:pos x="8" y="25"/>
                  </a:cxn>
                  <a:cxn ang="0">
                    <a:pos x="18" y="38"/>
                  </a:cxn>
                  <a:cxn ang="0">
                    <a:pos x="23" y="48"/>
                  </a:cxn>
                  <a:cxn ang="0">
                    <a:pos x="8"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1" y="40"/>
                    </a:lnTo>
                    <a:lnTo>
                      <a:pt x="33" y="46"/>
                    </a:lnTo>
                    <a:lnTo>
                      <a:pt x="23" y="48"/>
                    </a:lnTo>
                    <a:lnTo>
                      <a:pt x="23" y="40"/>
                    </a:lnTo>
                    <a:close/>
                    <a:moveTo>
                      <a:pt x="35" y="34"/>
                    </a:moveTo>
                    <a:lnTo>
                      <a:pt x="39" y="31"/>
                    </a:lnTo>
                    <a:lnTo>
                      <a:pt x="39" y="25"/>
                    </a:lnTo>
                    <a:lnTo>
                      <a:pt x="46" y="25"/>
                    </a:lnTo>
                    <a:lnTo>
                      <a:pt x="44" y="32"/>
                    </a:lnTo>
                    <a:lnTo>
                      <a:pt x="41" y="40"/>
                    </a:lnTo>
                    <a:lnTo>
                      <a:pt x="35"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9" y="17"/>
                    </a:lnTo>
                    <a:lnTo>
                      <a:pt x="35" y="13"/>
                    </a:lnTo>
                    <a:lnTo>
                      <a:pt x="41" y="7"/>
                    </a:lnTo>
                    <a:lnTo>
                      <a:pt x="44" y="15"/>
                    </a:lnTo>
                    <a:lnTo>
                      <a:pt x="46" y="25"/>
                    </a:lnTo>
                    <a:lnTo>
                      <a:pt x="39" y="25"/>
                    </a:lnTo>
                    <a:close/>
                    <a:moveTo>
                      <a:pt x="35" y="13"/>
                    </a:moveTo>
                    <a:lnTo>
                      <a:pt x="29" y="9"/>
                    </a:lnTo>
                    <a:lnTo>
                      <a:pt x="23" y="9"/>
                    </a:lnTo>
                    <a:lnTo>
                      <a:pt x="23" y="0"/>
                    </a:lnTo>
                    <a:lnTo>
                      <a:pt x="33" y="2"/>
                    </a:lnTo>
                    <a:lnTo>
                      <a:pt x="41"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8" y="9"/>
                    </a:lnTo>
                    <a:lnTo>
                      <a:pt x="14" y="13"/>
                    </a:lnTo>
                    <a:lnTo>
                      <a:pt x="8" y="7"/>
                    </a:lnTo>
                    <a:lnTo>
                      <a:pt x="16" y="2"/>
                    </a:lnTo>
                    <a:lnTo>
                      <a:pt x="23" y="0"/>
                    </a:lnTo>
                    <a:lnTo>
                      <a:pt x="23" y="9"/>
                    </a:lnTo>
                    <a:close/>
                    <a:moveTo>
                      <a:pt x="14" y="13"/>
                    </a:moveTo>
                    <a:lnTo>
                      <a:pt x="10" y="17"/>
                    </a:lnTo>
                    <a:lnTo>
                      <a:pt x="8" y="25"/>
                    </a:lnTo>
                    <a:lnTo>
                      <a:pt x="0" y="25"/>
                    </a:lnTo>
                    <a:lnTo>
                      <a:pt x="2" y="15"/>
                    </a:lnTo>
                    <a:lnTo>
                      <a:pt x="8" y="7"/>
                    </a:lnTo>
                    <a:lnTo>
                      <a:pt x="14"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1"/>
                    </a:lnTo>
                    <a:lnTo>
                      <a:pt x="14" y="34"/>
                    </a:lnTo>
                    <a:lnTo>
                      <a:pt x="8" y="40"/>
                    </a:lnTo>
                    <a:lnTo>
                      <a:pt x="2" y="32"/>
                    </a:lnTo>
                    <a:lnTo>
                      <a:pt x="0" y="25"/>
                    </a:lnTo>
                    <a:lnTo>
                      <a:pt x="8" y="25"/>
                    </a:lnTo>
                    <a:close/>
                    <a:moveTo>
                      <a:pt x="14" y="34"/>
                    </a:moveTo>
                    <a:lnTo>
                      <a:pt x="18" y="38"/>
                    </a:lnTo>
                    <a:lnTo>
                      <a:pt x="23" y="40"/>
                    </a:lnTo>
                    <a:lnTo>
                      <a:pt x="23" y="48"/>
                    </a:lnTo>
                    <a:lnTo>
                      <a:pt x="16" y="46"/>
                    </a:lnTo>
                    <a:lnTo>
                      <a:pt x="8" y="40"/>
                    </a:lnTo>
                    <a:lnTo>
                      <a:pt x="14"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8" name="Freeform 90"/>
              <p:cNvSpPr>
                <a:spLocks/>
              </p:cNvSpPr>
              <p:nvPr/>
            </p:nvSpPr>
            <p:spPr bwMode="auto">
              <a:xfrm>
                <a:off x="2173" y="1214"/>
                <a:ext cx="25" cy="24"/>
              </a:xfrm>
              <a:custGeom>
                <a:avLst/>
                <a:gdLst/>
                <a:ahLst/>
                <a:cxnLst>
                  <a:cxn ang="0">
                    <a:pos x="19" y="40"/>
                  </a:cxn>
                  <a:cxn ang="0">
                    <a:pos x="27" y="38"/>
                  </a:cxn>
                  <a:cxn ang="0">
                    <a:pos x="33" y="34"/>
                  </a:cxn>
                  <a:cxn ang="0">
                    <a:pos x="36" y="27"/>
                  </a:cxn>
                  <a:cxn ang="0">
                    <a:pos x="38" y="21"/>
                  </a:cxn>
                  <a:cxn ang="0">
                    <a:pos x="36" y="13"/>
                  </a:cxn>
                  <a:cxn ang="0">
                    <a:pos x="33" y="5"/>
                  </a:cxn>
                  <a:cxn ang="0">
                    <a:pos x="27" y="2"/>
                  </a:cxn>
                  <a:cxn ang="0">
                    <a:pos x="19" y="0"/>
                  </a:cxn>
                  <a:cxn ang="0">
                    <a:pos x="12" y="2"/>
                  </a:cxn>
                  <a:cxn ang="0">
                    <a:pos x="6" y="5"/>
                  </a:cxn>
                  <a:cxn ang="0">
                    <a:pos x="2" y="13"/>
                  </a:cxn>
                  <a:cxn ang="0">
                    <a:pos x="0" y="21"/>
                  </a:cxn>
                  <a:cxn ang="0">
                    <a:pos x="2" y="27"/>
                  </a:cxn>
                  <a:cxn ang="0">
                    <a:pos x="6" y="34"/>
                  </a:cxn>
                  <a:cxn ang="0">
                    <a:pos x="12" y="38"/>
                  </a:cxn>
                  <a:cxn ang="0">
                    <a:pos x="19" y="40"/>
                  </a:cxn>
                </a:cxnLst>
                <a:rect l="0" t="0" r="r" b="b"/>
                <a:pathLst>
                  <a:path w="38" h="40">
                    <a:moveTo>
                      <a:pt x="19" y="40"/>
                    </a:moveTo>
                    <a:lnTo>
                      <a:pt x="27" y="38"/>
                    </a:lnTo>
                    <a:lnTo>
                      <a:pt x="33" y="34"/>
                    </a:lnTo>
                    <a:lnTo>
                      <a:pt x="36" y="27"/>
                    </a:lnTo>
                    <a:lnTo>
                      <a:pt x="38" y="21"/>
                    </a:lnTo>
                    <a:lnTo>
                      <a:pt x="36" y="13"/>
                    </a:lnTo>
                    <a:lnTo>
                      <a:pt x="33" y="5"/>
                    </a:lnTo>
                    <a:lnTo>
                      <a:pt x="27" y="2"/>
                    </a:lnTo>
                    <a:lnTo>
                      <a:pt x="19" y="0"/>
                    </a:lnTo>
                    <a:lnTo>
                      <a:pt x="12" y="2"/>
                    </a:lnTo>
                    <a:lnTo>
                      <a:pt x="6" y="5"/>
                    </a:lnTo>
                    <a:lnTo>
                      <a:pt x="2" y="13"/>
                    </a:lnTo>
                    <a:lnTo>
                      <a:pt x="0" y="21"/>
                    </a:lnTo>
                    <a:lnTo>
                      <a:pt x="2" y="27"/>
                    </a:lnTo>
                    <a:lnTo>
                      <a:pt x="6" y="34"/>
                    </a:lnTo>
                    <a:lnTo>
                      <a:pt x="12"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09" name="Freeform 91"/>
              <p:cNvSpPr>
                <a:spLocks noEditPoints="1"/>
              </p:cNvSpPr>
              <p:nvPr/>
            </p:nvSpPr>
            <p:spPr bwMode="auto">
              <a:xfrm>
                <a:off x="2170" y="1211"/>
                <a:ext cx="32" cy="30"/>
              </a:xfrm>
              <a:custGeom>
                <a:avLst/>
                <a:gdLst/>
                <a:ahLst/>
                <a:cxnLst>
                  <a:cxn ang="0">
                    <a:pos x="23" y="40"/>
                  </a:cxn>
                  <a:cxn ang="0">
                    <a:pos x="23" y="48"/>
                  </a:cxn>
                  <a:cxn ang="0">
                    <a:pos x="23" y="40"/>
                  </a:cxn>
                  <a:cxn ang="0">
                    <a:pos x="35" y="34"/>
                  </a:cxn>
                  <a:cxn ang="0">
                    <a:pos x="33" y="46"/>
                  </a:cxn>
                  <a:cxn ang="0">
                    <a:pos x="23" y="40"/>
                  </a:cxn>
                  <a:cxn ang="0">
                    <a:pos x="37" y="31"/>
                  </a:cxn>
                  <a:cxn ang="0">
                    <a:pos x="46" y="25"/>
                  </a:cxn>
                  <a:cxn ang="0">
                    <a:pos x="39" y="40"/>
                  </a:cxn>
                  <a:cxn ang="0">
                    <a:pos x="39" y="25"/>
                  </a:cxn>
                  <a:cxn ang="0">
                    <a:pos x="46" y="25"/>
                  </a:cxn>
                  <a:cxn ang="0">
                    <a:pos x="39" y="25"/>
                  </a:cxn>
                  <a:cxn ang="0">
                    <a:pos x="39" y="25"/>
                  </a:cxn>
                  <a:cxn ang="0">
                    <a:pos x="46" y="25"/>
                  </a:cxn>
                  <a:cxn ang="0">
                    <a:pos x="39" y="25"/>
                  </a:cxn>
                  <a:cxn ang="0">
                    <a:pos x="35" y="13"/>
                  </a:cxn>
                  <a:cxn ang="0">
                    <a:pos x="44" y="15"/>
                  </a:cxn>
                  <a:cxn ang="0">
                    <a:pos x="39" y="25"/>
                  </a:cxn>
                  <a:cxn ang="0">
                    <a:pos x="29" y="9"/>
                  </a:cxn>
                  <a:cxn ang="0">
                    <a:pos x="23" y="0"/>
                  </a:cxn>
                  <a:cxn ang="0">
                    <a:pos x="39" y="7"/>
                  </a:cxn>
                  <a:cxn ang="0">
                    <a:pos x="23" y="9"/>
                  </a:cxn>
                  <a:cxn ang="0">
                    <a:pos x="23" y="0"/>
                  </a:cxn>
                  <a:cxn ang="0">
                    <a:pos x="23" y="9"/>
                  </a:cxn>
                  <a:cxn ang="0">
                    <a:pos x="23" y="9"/>
                  </a:cxn>
                  <a:cxn ang="0">
                    <a:pos x="23" y="0"/>
                  </a:cxn>
                  <a:cxn ang="0">
                    <a:pos x="23" y="9"/>
                  </a:cxn>
                  <a:cxn ang="0">
                    <a:pos x="12" y="13"/>
                  </a:cxn>
                  <a:cxn ang="0">
                    <a:pos x="14" y="2"/>
                  </a:cxn>
                  <a:cxn ang="0">
                    <a:pos x="23" y="9"/>
                  </a:cxn>
                  <a:cxn ang="0">
                    <a:pos x="10"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39" y="40"/>
                    </a:lnTo>
                    <a:lnTo>
                      <a:pt x="33" y="46"/>
                    </a:lnTo>
                    <a:lnTo>
                      <a:pt x="23" y="48"/>
                    </a:lnTo>
                    <a:lnTo>
                      <a:pt x="23" y="40"/>
                    </a:lnTo>
                    <a:close/>
                    <a:moveTo>
                      <a:pt x="35" y="34"/>
                    </a:moveTo>
                    <a:lnTo>
                      <a:pt x="37" y="31"/>
                    </a:lnTo>
                    <a:lnTo>
                      <a:pt x="39" y="25"/>
                    </a:lnTo>
                    <a:lnTo>
                      <a:pt x="46" y="25"/>
                    </a:lnTo>
                    <a:lnTo>
                      <a:pt x="44" y="32"/>
                    </a:lnTo>
                    <a:lnTo>
                      <a:pt x="39" y="40"/>
                    </a:lnTo>
                    <a:lnTo>
                      <a:pt x="35"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7" y="17"/>
                    </a:lnTo>
                    <a:lnTo>
                      <a:pt x="35" y="13"/>
                    </a:lnTo>
                    <a:lnTo>
                      <a:pt x="39" y="7"/>
                    </a:lnTo>
                    <a:lnTo>
                      <a:pt x="44" y="15"/>
                    </a:lnTo>
                    <a:lnTo>
                      <a:pt x="46" y="25"/>
                    </a:lnTo>
                    <a:lnTo>
                      <a:pt x="39" y="25"/>
                    </a:lnTo>
                    <a:close/>
                    <a:moveTo>
                      <a:pt x="35" y="13"/>
                    </a:moveTo>
                    <a:lnTo>
                      <a:pt x="29" y="9"/>
                    </a:lnTo>
                    <a:lnTo>
                      <a:pt x="23" y="9"/>
                    </a:lnTo>
                    <a:lnTo>
                      <a:pt x="23" y="0"/>
                    </a:lnTo>
                    <a:lnTo>
                      <a:pt x="33" y="2"/>
                    </a:lnTo>
                    <a:lnTo>
                      <a:pt x="39"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2" y="13"/>
                    </a:lnTo>
                    <a:lnTo>
                      <a:pt x="6" y="7"/>
                    </a:lnTo>
                    <a:lnTo>
                      <a:pt x="14" y="2"/>
                    </a:lnTo>
                    <a:lnTo>
                      <a:pt x="23" y="0"/>
                    </a:lnTo>
                    <a:lnTo>
                      <a:pt x="23" y="9"/>
                    </a:lnTo>
                    <a:close/>
                    <a:moveTo>
                      <a:pt x="12" y="13"/>
                    </a:moveTo>
                    <a:lnTo>
                      <a:pt x="10"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1"/>
                    </a:lnTo>
                    <a:lnTo>
                      <a:pt x="12" y="34"/>
                    </a:lnTo>
                    <a:lnTo>
                      <a:pt x="6" y="40"/>
                    </a:lnTo>
                    <a:lnTo>
                      <a:pt x="2" y="32"/>
                    </a:lnTo>
                    <a:lnTo>
                      <a:pt x="0" y="25"/>
                    </a:lnTo>
                    <a:lnTo>
                      <a:pt x="8" y="25"/>
                    </a:lnTo>
                    <a:close/>
                    <a:moveTo>
                      <a:pt x="12" y="34"/>
                    </a:moveTo>
                    <a:lnTo>
                      <a:pt x="17"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0" name="Freeform 92"/>
              <p:cNvSpPr>
                <a:spLocks/>
              </p:cNvSpPr>
              <p:nvPr/>
            </p:nvSpPr>
            <p:spPr bwMode="auto">
              <a:xfrm>
                <a:off x="2162" y="1214"/>
                <a:ext cx="25" cy="24"/>
              </a:xfrm>
              <a:custGeom>
                <a:avLst/>
                <a:gdLst/>
                <a:ahLst/>
                <a:cxnLst>
                  <a:cxn ang="0">
                    <a:pos x="19" y="40"/>
                  </a:cxn>
                  <a:cxn ang="0">
                    <a:pos x="27" y="38"/>
                  </a:cxn>
                  <a:cxn ang="0">
                    <a:pos x="32" y="34"/>
                  </a:cxn>
                  <a:cxn ang="0">
                    <a:pos x="36" y="27"/>
                  </a:cxn>
                  <a:cxn ang="0">
                    <a:pos x="38" y="21"/>
                  </a:cxn>
                  <a:cxn ang="0">
                    <a:pos x="36" y="13"/>
                  </a:cxn>
                  <a:cxn ang="0">
                    <a:pos x="32" y="5"/>
                  </a:cxn>
                  <a:cxn ang="0">
                    <a:pos x="27" y="2"/>
                  </a:cxn>
                  <a:cxn ang="0">
                    <a:pos x="19" y="0"/>
                  </a:cxn>
                  <a:cxn ang="0">
                    <a:pos x="11" y="2"/>
                  </a:cxn>
                  <a:cxn ang="0">
                    <a:pos x="5" y="5"/>
                  </a:cxn>
                  <a:cxn ang="0">
                    <a:pos x="0" y="13"/>
                  </a:cxn>
                  <a:cxn ang="0">
                    <a:pos x="0" y="21"/>
                  </a:cxn>
                  <a:cxn ang="0">
                    <a:pos x="0" y="27"/>
                  </a:cxn>
                  <a:cxn ang="0">
                    <a:pos x="5" y="34"/>
                  </a:cxn>
                  <a:cxn ang="0">
                    <a:pos x="11" y="38"/>
                  </a:cxn>
                  <a:cxn ang="0">
                    <a:pos x="19" y="40"/>
                  </a:cxn>
                </a:cxnLst>
                <a:rect l="0" t="0" r="r" b="b"/>
                <a:pathLst>
                  <a:path w="38" h="40">
                    <a:moveTo>
                      <a:pt x="19" y="40"/>
                    </a:moveTo>
                    <a:lnTo>
                      <a:pt x="27" y="38"/>
                    </a:lnTo>
                    <a:lnTo>
                      <a:pt x="32" y="34"/>
                    </a:lnTo>
                    <a:lnTo>
                      <a:pt x="36" y="27"/>
                    </a:lnTo>
                    <a:lnTo>
                      <a:pt x="38" y="21"/>
                    </a:lnTo>
                    <a:lnTo>
                      <a:pt x="36" y="13"/>
                    </a:lnTo>
                    <a:lnTo>
                      <a:pt x="32" y="5"/>
                    </a:lnTo>
                    <a:lnTo>
                      <a:pt x="27" y="2"/>
                    </a:lnTo>
                    <a:lnTo>
                      <a:pt x="19" y="0"/>
                    </a:lnTo>
                    <a:lnTo>
                      <a:pt x="11" y="2"/>
                    </a:lnTo>
                    <a:lnTo>
                      <a:pt x="5" y="5"/>
                    </a:lnTo>
                    <a:lnTo>
                      <a:pt x="0" y="13"/>
                    </a:lnTo>
                    <a:lnTo>
                      <a:pt x="0" y="21"/>
                    </a:lnTo>
                    <a:lnTo>
                      <a:pt x="0" y="27"/>
                    </a:lnTo>
                    <a:lnTo>
                      <a:pt x="5" y="34"/>
                    </a:lnTo>
                    <a:lnTo>
                      <a:pt x="11" y="38"/>
                    </a:lnTo>
                    <a:lnTo>
                      <a:pt x="19"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1" name="Freeform 93"/>
              <p:cNvSpPr>
                <a:spLocks noEditPoints="1"/>
              </p:cNvSpPr>
              <p:nvPr/>
            </p:nvSpPr>
            <p:spPr bwMode="auto">
              <a:xfrm>
                <a:off x="2159" y="1211"/>
                <a:ext cx="30" cy="30"/>
              </a:xfrm>
              <a:custGeom>
                <a:avLst/>
                <a:gdLst/>
                <a:ahLst/>
                <a:cxnLst>
                  <a:cxn ang="0">
                    <a:pos x="23" y="40"/>
                  </a:cxn>
                  <a:cxn ang="0">
                    <a:pos x="23" y="48"/>
                  </a:cxn>
                  <a:cxn ang="0">
                    <a:pos x="23" y="40"/>
                  </a:cxn>
                  <a:cxn ang="0">
                    <a:pos x="33" y="34"/>
                  </a:cxn>
                  <a:cxn ang="0">
                    <a:pos x="31" y="46"/>
                  </a:cxn>
                  <a:cxn ang="0">
                    <a:pos x="23" y="40"/>
                  </a:cxn>
                  <a:cxn ang="0">
                    <a:pos x="36" y="31"/>
                  </a:cxn>
                  <a:cxn ang="0">
                    <a:pos x="46" y="25"/>
                  </a:cxn>
                  <a:cxn ang="0">
                    <a:pos x="38" y="40"/>
                  </a:cxn>
                  <a:cxn ang="0">
                    <a:pos x="38" y="25"/>
                  </a:cxn>
                  <a:cxn ang="0">
                    <a:pos x="46" y="25"/>
                  </a:cxn>
                  <a:cxn ang="0">
                    <a:pos x="38" y="25"/>
                  </a:cxn>
                  <a:cxn ang="0">
                    <a:pos x="38" y="25"/>
                  </a:cxn>
                  <a:cxn ang="0">
                    <a:pos x="46" y="25"/>
                  </a:cxn>
                  <a:cxn ang="0">
                    <a:pos x="38" y="25"/>
                  </a:cxn>
                  <a:cxn ang="0">
                    <a:pos x="33" y="13"/>
                  </a:cxn>
                  <a:cxn ang="0">
                    <a:pos x="44" y="15"/>
                  </a:cxn>
                  <a:cxn ang="0">
                    <a:pos x="38" y="25"/>
                  </a:cxn>
                  <a:cxn ang="0">
                    <a:pos x="29" y="9"/>
                  </a:cxn>
                  <a:cxn ang="0">
                    <a:pos x="23" y="0"/>
                  </a:cxn>
                  <a:cxn ang="0">
                    <a:pos x="38" y="7"/>
                  </a:cxn>
                  <a:cxn ang="0">
                    <a:pos x="23" y="9"/>
                  </a:cxn>
                  <a:cxn ang="0">
                    <a:pos x="23" y="0"/>
                  </a:cxn>
                  <a:cxn ang="0">
                    <a:pos x="23" y="9"/>
                  </a:cxn>
                  <a:cxn ang="0">
                    <a:pos x="23" y="9"/>
                  </a:cxn>
                  <a:cxn ang="0">
                    <a:pos x="23" y="0"/>
                  </a:cxn>
                  <a:cxn ang="0">
                    <a:pos x="23" y="9"/>
                  </a:cxn>
                  <a:cxn ang="0">
                    <a:pos x="11" y="13"/>
                  </a:cxn>
                  <a:cxn ang="0">
                    <a:pos x="13" y="2"/>
                  </a:cxn>
                  <a:cxn ang="0">
                    <a:pos x="23" y="9"/>
                  </a:cxn>
                  <a:cxn ang="0">
                    <a:pos x="8" y="17"/>
                  </a:cxn>
                  <a:cxn ang="0">
                    <a:pos x="0" y="25"/>
                  </a:cxn>
                  <a:cxn ang="0">
                    <a:pos x="6" y="7"/>
                  </a:cxn>
                  <a:cxn ang="0">
                    <a:pos x="8" y="25"/>
                  </a:cxn>
                  <a:cxn ang="0">
                    <a:pos x="0" y="25"/>
                  </a:cxn>
                  <a:cxn ang="0">
                    <a:pos x="8" y="25"/>
                  </a:cxn>
                  <a:cxn ang="0">
                    <a:pos x="8" y="25"/>
                  </a:cxn>
                  <a:cxn ang="0">
                    <a:pos x="0" y="25"/>
                  </a:cxn>
                  <a:cxn ang="0">
                    <a:pos x="8" y="25"/>
                  </a:cxn>
                  <a:cxn ang="0">
                    <a:pos x="11" y="34"/>
                  </a:cxn>
                  <a:cxn ang="0">
                    <a:pos x="0" y="32"/>
                  </a:cxn>
                  <a:cxn ang="0">
                    <a:pos x="8" y="25"/>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3" y="34"/>
                    </a:lnTo>
                    <a:lnTo>
                      <a:pt x="38" y="40"/>
                    </a:lnTo>
                    <a:lnTo>
                      <a:pt x="31" y="46"/>
                    </a:lnTo>
                    <a:lnTo>
                      <a:pt x="23" y="48"/>
                    </a:lnTo>
                    <a:lnTo>
                      <a:pt x="23" y="40"/>
                    </a:lnTo>
                    <a:close/>
                    <a:moveTo>
                      <a:pt x="33" y="34"/>
                    </a:moveTo>
                    <a:lnTo>
                      <a:pt x="36" y="31"/>
                    </a:lnTo>
                    <a:lnTo>
                      <a:pt x="38" y="25"/>
                    </a:lnTo>
                    <a:lnTo>
                      <a:pt x="46" y="25"/>
                    </a:lnTo>
                    <a:lnTo>
                      <a:pt x="44" y="32"/>
                    </a:lnTo>
                    <a:lnTo>
                      <a:pt x="38" y="40"/>
                    </a:lnTo>
                    <a:lnTo>
                      <a:pt x="33" y="34"/>
                    </a:lnTo>
                    <a:close/>
                    <a:moveTo>
                      <a:pt x="38" y="25"/>
                    </a:moveTo>
                    <a:lnTo>
                      <a:pt x="38" y="25"/>
                    </a:lnTo>
                    <a:lnTo>
                      <a:pt x="46" y="25"/>
                    </a:lnTo>
                    <a:lnTo>
                      <a:pt x="46" y="25"/>
                    </a:lnTo>
                    <a:lnTo>
                      <a:pt x="38" y="25"/>
                    </a:lnTo>
                    <a:close/>
                    <a:moveTo>
                      <a:pt x="38" y="25"/>
                    </a:moveTo>
                    <a:lnTo>
                      <a:pt x="38" y="25"/>
                    </a:lnTo>
                    <a:lnTo>
                      <a:pt x="46" y="25"/>
                    </a:lnTo>
                    <a:lnTo>
                      <a:pt x="46" y="25"/>
                    </a:lnTo>
                    <a:lnTo>
                      <a:pt x="38" y="25"/>
                    </a:lnTo>
                    <a:close/>
                    <a:moveTo>
                      <a:pt x="38" y="25"/>
                    </a:moveTo>
                    <a:lnTo>
                      <a:pt x="36" y="17"/>
                    </a:lnTo>
                    <a:lnTo>
                      <a:pt x="33" y="13"/>
                    </a:lnTo>
                    <a:lnTo>
                      <a:pt x="38" y="7"/>
                    </a:lnTo>
                    <a:lnTo>
                      <a:pt x="44" y="15"/>
                    </a:lnTo>
                    <a:lnTo>
                      <a:pt x="46" y="25"/>
                    </a:lnTo>
                    <a:lnTo>
                      <a:pt x="38" y="25"/>
                    </a:lnTo>
                    <a:close/>
                    <a:moveTo>
                      <a:pt x="33" y="13"/>
                    </a:moveTo>
                    <a:lnTo>
                      <a:pt x="29" y="9"/>
                    </a:lnTo>
                    <a:lnTo>
                      <a:pt x="23" y="9"/>
                    </a:lnTo>
                    <a:lnTo>
                      <a:pt x="23" y="0"/>
                    </a:lnTo>
                    <a:lnTo>
                      <a:pt x="31" y="2"/>
                    </a:lnTo>
                    <a:lnTo>
                      <a:pt x="38" y="7"/>
                    </a:lnTo>
                    <a:lnTo>
                      <a:pt x="33"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1" y="13"/>
                    </a:lnTo>
                    <a:lnTo>
                      <a:pt x="6" y="7"/>
                    </a:lnTo>
                    <a:lnTo>
                      <a:pt x="13" y="2"/>
                    </a:lnTo>
                    <a:lnTo>
                      <a:pt x="23" y="0"/>
                    </a:lnTo>
                    <a:lnTo>
                      <a:pt x="23" y="9"/>
                    </a:lnTo>
                    <a:close/>
                    <a:moveTo>
                      <a:pt x="11" y="13"/>
                    </a:moveTo>
                    <a:lnTo>
                      <a:pt x="8" y="17"/>
                    </a:lnTo>
                    <a:lnTo>
                      <a:pt x="8" y="25"/>
                    </a:lnTo>
                    <a:lnTo>
                      <a:pt x="0" y="25"/>
                    </a:lnTo>
                    <a:lnTo>
                      <a:pt x="0" y="15"/>
                    </a:lnTo>
                    <a:lnTo>
                      <a:pt x="6" y="7"/>
                    </a:lnTo>
                    <a:lnTo>
                      <a:pt x="11"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8" y="31"/>
                    </a:lnTo>
                    <a:lnTo>
                      <a:pt x="11" y="34"/>
                    </a:lnTo>
                    <a:lnTo>
                      <a:pt x="6" y="40"/>
                    </a:lnTo>
                    <a:lnTo>
                      <a:pt x="0" y="32"/>
                    </a:lnTo>
                    <a:lnTo>
                      <a:pt x="0" y="25"/>
                    </a:lnTo>
                    <a:lnTo>
                      <a:pt x="8" y="25"/>
                    </a:lnTo>
                    <a:close/>
                    <a:moveTo>
                      <a:pt x="11" y="34"/>
                    </a:moveTo>
                    <a:lnTo>
                      <a:pt x="17" y="38"/>
                    </a:lnTo>
                    <a:lnTo>
                      <a:pt x="23" y="40"/>
                    </a:lnTo>
                    <a:lnTo>
                      <a:pt x="23" y="48"/>
                    </a:lnTo>
                    <a:lnTo>
                      <a:pt x="13" y="46"/>
                    </a:lnTo>
                    <a:lnTo>
                      <a:pt x="6" y="40"/>
                    </a:lnTo>
                    <a:lnTo>
                      <a:pt x="11"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2" name="Freeform 94"/>
              <p:cNvSpPr>
                <a:spLocks/>
              </p:cNvSpPr>
              <p:nvPr/>
            </p:nvSpPr>
            <p:spPr bwMode="auto">
              <a:xfrm>
                <a:off x="2162" y="1190"/>
                <a:ext cx="25" cy="24"/>
              </a:xfrm>
              <a:custGeom>
                <a:avLst/>
                <a:gdLst/>
                <a:ahLst/>
                <a:cxnLst>
                  <a:cxn ang="0">
                    <a:pos x="19" y="39"/>
                  </a:cxn>
                  <a:cxn ang="0">
                    <a:pos x="27" y="37"/>
                  </a:cxn>
                  <a:cxn ang="0">
                    <a:pos x="32" y="33"/>
                  </a:cxn>
                  <a:cxn ang="0">
                    <a:pos x="36" y="27"/>
                  </a:cxn>
                  <a:cxn ang="0">
                    <a:pos x="38" y="19"/>
                  </a:cxn>
                  <a:cxn ang="0">
                    <a:pos x="36" y="12"/>
                  </a:cxn>
                  <a:cxn ang="0">
                    <a:pos x="32" y="6"/>
                  </a:cxn>
                  <a:cxn ang="0">
                    <a:pos x="27" y="2"/>
                  </a:cxn>
                  <a:cxn ang="0">
                    <a:pos x="19" y="0"/>
                  </a:cxn>
                  <a:cxn ang="0">
                    <a:pos x="11" y="2"/>
                  </a:cxn>
                  <a:cxn ang="0">
                    <a:pos x="5" y="6"/>
                  </a:cxn>
                  <a:cxn ang="0">
                    <a:pos x="0" y="12"/>
                  </a:cxn>
                  <a:cxn ang="0">
                    <a:pos x="0" y="19"/>
                  </a:cxn>
                  <a:cxn ang="0">
                    <a:pos x="0" y="27"/>
                  </a:cxn>
                  <a:cxn ang="0">
                    <a:pos x="5" y="33"/>
                  </a:cxn>
                  <a:cxn ang="0">
                    <a:pos x="11" y="37"/>
                  </a:cxn>
                  <a:cxn ang="0">
                    <a:pos x="19" y="39"/>
                  </a:cxn>
                </a:cxnLst>
                <a:rect l="0" t="0" r="r" b="b"/>
                <a:pathLst>
                  <a:path w="38" h="39">
                    <a:moveTo>
                      <a:pt x="19" y="39"/>
                    </a:moveTo>
                    <a:lnTo>
                      <a:pt x="27" y="37"/>
                    </a:lnTo>
                    <a:lnTo>
                      <a:pt x="32" y="33"/>
                    </a:lnTo>
                    <a:lnTo>
                      <a:pt x="36" y="27"/>
                    </a:lnTo>
                    <a:lnTo>
                      <a:pt x="38" y="19"/>
                    </a:lnTo>
                    <a:lnTo>
                      <a:pt x="36" y="12"/>
                    </a:lnTo>
                    <a:lnTo>
                      <a:pt x="32" y="6"/>
                    </a:lnTo>
                    <a:lnTo>
                      <a:pt x="27" y="2"/>
                    </a:lnTo>
                    <a:lnTo>
                      <a:pt x="19" y="0"/>
                    </a:lnTo>
                    <a:lnTo>
                      <a:pt x="11" y="2"/>
                    </a:lnTo>
                    <a:lnTo>
                      <a:pt x="5" y="6"/>
                    </a:lnTo>
                    <a:lnTo>
                      <a:pt x="0" y="12"/>
                    </a:lnTo>
                    <a:lnTo>
                      <a:pt x="0" y="19"/>
                    </a:lnTo>
                    <a:lnTo>
                      <a:pt x="0" y="27"/>
                    </a:lnTo>
                    <a:lnTo>
                      <a:pt x="5" y="33"/>
                    </a:lnTo>
                    <a:lnTo>
                      <a:pt x="11" y="37"/>
                    </a:lnTo>
                    <a:lnTo>
                      <a:pt x="19"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3" name="Freeform 95"/>
              <p:cNvSpPr>
                <a:spLocks noEditPoints="1"/>
              </p:cNvSpPr>
              <p:nvPr/>
            </p:nvSpPr>
            <p:spPr bwMode="auto">
              <a:xfrm>
                <a:off x="2159" y="1187"/>
                <a:ext cx="30" cy="29"/>
              </a:xfrm>
              <a:custGeom>
                <a:avLst/>
                <a:gdLst/>
                <a:ahLst/>
                <a:cxnLst>
                  <a:cxn ang="0">
                    <a:pos x="23" y="39"/>
                  </a:cxn>
                  <a:cxn ang="0">
                    <a:pos x="23" y="46"/>
                  </a:cxn>
                  <a:cxn ang="0">
                    <a:pos x="23" y="39"/>
                  </a:cxn>
                  <a:cxn ang="0">
                    <a:pos x="33" y="35"/>
                  </a:cxn>
                  <a:cxn ang="0">
                    <a:pos x="31" y="45"/>
                  </a:cxn>
                  <a:cxn ang="0">
                    <a:pos x="23" y="39"/>
                  </a:cxn>
                  <a:cxn ang="0">
                    <a:pos x="36" y="29"/>
                  </a:cxn>
                  <a:cxn ang="0">
                    <a:pos x="46" y="23"/>
                  </a:cxn>
                  <a:cxn ang="0">
                    <a:pos x="38" y="41"/>
                  </a:cxn>
                  <a:cxn ang="0">
                    <a:pos x="38" y="23"/>
                  </a:cxn>
                  <a:cxn ang="0">
                    <a:pos x="46" y="23"/>
                  </a:cxn>
                  <a:cxn ang="0">
                    <a:pos x="38" y="23"/>
                  </a:cxn>
                  <a:cxn ang="0">
                    <a:pos x="38" y="23"/>
                  </a:cxn>
                  <a:cxn ang="0">
                    <a:pos x="46" y="23"/>
                  </a:cxn>
                  <a:cxn ang="0">
                    <a:pos x="38" y="23"/>
                  </a:cxn>
                  <a:cxn ang="0">
                    <a:pos x="33" y="12"/>
                  </a:cxn>
                  <a:cxn ang="0">
                    <a:pos x="44" y="14"/>
                  </a:cxn>
                  <a:cxn ang="0">
                    <a:pos x="38" y="23"/>
                  </a:cxn>
                  <a:cxn ang="0">
                    <a:pos x="29" y="10"/>
                  </a:cxn>
                  <a:cxn ang="0">
                    <a:pos x="23" y="0"/>
                  </a:cxn>
                  <a:cxn ang="0">
                    <a:pos x="38" y="6"/>
                  </a:cxn>
                  <a:cxn ang="0">
                    <a:pos x="23" y="8"/>
                  </a:cxn>
                  <a:cxn ang="0">
                    <a:pos x="23" y="0"/>
                  </a:cxn>
                  <a:cxn ang="0">
                    <a:pos x="23" y="8"/>
                  </a:cxn>
                  <a:cxn ang="0">
                    <a:pos x="23" y="8"/>
                  </a:cxn>
                  <a:cxn ang="0">
                    <a:pos x="23" y="0"/>
                  </a:cxn>
                  <a:cxn ang="0">
                    <a:pos x="23" y="8"/>
                  </a:cxn>
                  <a:cxn ang="0">
                    <a:pos x="11" y="12"/>
                  </a:cxn>
                  <a:cxn ang="0">
                    <a:pos x="13" y="2"/>
                  </a:cxn>
                  <a:cxn ang="0">
                    <a:pos x="23" y="8"/>
                  </a:cxn>
                  <a:cxn ang="0">
                    <a:pos x="8" y="18"/>
                  </a:cxn>
                  <a:cxn ang="0">
                    <a:pos x="0" y="23"/>
                  </a:cxn>
                  <a:cxn ang="0">
                    <a:pos x="6" y="6"/>
                  </a:cxn>
                  <a:cxn ang="0">
                    <a:pos x="8" y="23"/>
                  </a:cxn>
                  <a:cxn ang="0">
                    <a:pos x="0" y="23"/>
                  </a:cxn>
                  <a:cxn ang="0">
                    <a:pos x="8" y="23"/>
                  </a:cxn>
                  <a:cxn ang="0">
                    <a:pos x="8" y="23"/>
                  </a:cxn>
                  <a:cxn ang="0">
                    <a:pos x="0" y="23"/>
                  </a:cxn>
                  <a:cxn ang="0">
                    <a:pos x="8" y="23"/>
                  </a:cxn>
                  <a:cxn ang="0">
                    <a:pos x="11" y="35"/>
                  </a:cxn>
                  <a:cxn ang="0">
                    <a:pos x="0" y="33"/>
                  </a:cxn>
                  <a:cxn ang="0">
                    <a:pos x="8" y="23"/>
                  </a:cxn>
                  <a:cxn ang="0">
                    <a:pos x="17" y="37"/>
                  </a:cxn>
                  <a:cxn ang="0">
                    <a:pos x="23" y="46"/>
                  </a:cxn>
                  <a:cxn ang="0">
                    <a:pos x="6" y="41"/>
                  </a:cxn>
                  <a:cxn ang="0">
                    <a:pos x="23" y="39"/>
                  </a:cxn>
                  <a:cxn ang="0">
                    <a:pos x="23" y="46"/>
                  </a:cxn>
                  <a:cxn ang="0">
                    <a:pos x="23" y="39"/>
                  </a:cxn>
                </a:cxnLst>
                <a:rect l="0" t="0" r="r" b="b"/>
                <a:pathLst>
                  <a:path w="46" h="46">
                    <a:moveTo>
                      <a:pt x="23" y="39"/>
                    </a:moveTo>
                    <a:lnTo>
                      <a:pt x="23" y="39"/>
                    </a:lnTo>
                    <a:lnTo>
                      <a:pt x="23" y="46"/>
                    </a:lnTo>
                    <a:lnTo>
                      <a:pt x="23" y="46"/>
                    </a:lnTo>
                    <a:lnTo>
                      <a:pt x="23" y="39"/>
                    </a:lnTo>
                    <a:close/>
                    <a:moveTo>
                      <a:pt x="23" y="39"/>
                    </a:moveTo>
                    <a:lnTo>
                      <a:pt x="29" y="37"/>
                    </a:lnTo>
                    <a:lnTo>
                      <a:pt x="33" y="35"/>
                    </a:lnTo>
                    <a:lnTo>
                      <a:pt x="38" y="41"/>
                    </a:lnTo>
                    <a:lnTo>
                      <a:pt x="31" y="45"/>
                    </a:lnTo>
                    <a:lnTo>
                      <a:pt x="23" y="46"/>
                    </a:lnTo>
                    <a:lnTo>
                      <a:pt x="23" y="39"/>
                    </a:lnTo>
                    <a:close/>
                    <a:moveTo>
                      <a:pt x="33" y="35"/>
                    </a:moveTo>
                    <a:lnTo>
                      <a:pt x="36" y="29"/>
                    </a:lnTo>
                    <a:lnTo>
                      <a:pt x="38" y="23"/>
                    </a:lnTo>
                    <a:lnTo>
                      <a:pt x="46" y="23"/>
                    </a:lnTo>
                    <a:lnTo>
                      <a:pt x="44" y="33"/>
                    </a:lnTo>
                    <a:lnTo>
                      <a:pt x="38" y="41"/>
                    </a:lnTo>
                    <a:lnTo>
                      <a:pt x="33" y="35"/>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8"/>
                    </a:lnTo>
                    <a:lnTo>
                      <a:pt x="33" y="12"/>
                    </a:lnTo>
                    <a:lnTo>
                      <a:pt x="38" y="6"/>
                    </a:lnTo>
                    <a:lnTo>
                      <a:pt x="44" y="14"/>
                    </a:lnTo>
                    <a:lnTo>
                      <a:pt x="46" y="23"/>
                    </a:lnTo>
                    <a:lnTo>
                      <a:pt x="38" y="23"/>
                    </a:lnTo>
                    <a:close/>
                    <a:moveTo>
                      <a:pt x="33" y="12"/>
                    </a:moveTo>
                    <a:lnTo>
                      <a:pt x="29" y="10"/>
                    </a:lnTo>
                    <a:lnTo>
                      <a:pt x="23" y="8"/>
                    </a:lnTo>
                    <a:lnTo>
                      <a:pt x="23" y="0"/>
                    </a:lnTo>
                    <a:lnTo>
                      <a:pt x="31" y="2"/>
                    </a:lnTo>
                    <a:lnTo>
                      <a:pt x="38" y="6"/>
                    </a:lnTo>
                    <a:lnTo>
                      <a:pt x="33" y="12"/>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1" y="12"/>
                    </a:lnTo>
                    <a:lnTo>
                      <a:pt x="6" y="6"/>
                    </a:lnTo>
                    <a:lnTo>
                      <a:pt x="13" y="2"/>
                    </a:lnTo>
                    <a:lnTo>
                      <a:pt x="23" y="0"/>
                    </a:lnTo>
                    <a:lnTo>
                      <a:pt x="23" y="8"/>
                    </a:lnTo>
                    <a:close/>
                    <a:moveTo>
                      <a:pt x="11" y="12"/>
                    </a:moveTo>
                    <a:lnTo>
                      <a:pt x="8" y="18"/>
                    </a:lnTo>
                    <a:lnTo>
                      <a:pt x="8" y="23"/>
                    </a:lnTo>
                    <a:lnTo>
                      <a:pt x="0" y="23"/>
                    </a:lnTo>
                    <a:lnTo>
                      <a:pt x="0" y="14"/>
                    </a:lnTo>
                    <a:lnTo>
                      <a:pt x="6" y="6"/>
                    </a:lnTo>
                    <a:lnTo>
                      <a:pt x="11" y="12"/>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8" y="29"/>
                    </a:lnTo>
                    <a:lnTo>
                      <a:pt x="11" y="35"/>
                    </a:lnTo>
                    <a:lnTo>
                      <a:pt x="6" y="41"/>
                    </a:lnTo>
                    <a:lnTo>
                      <a:pt x="0" y="33"/>
                    </a:lnTo>
                    <a:lnTo>
                      <a:pt x="0" y="23"/>
                    </a:lnTo>
                    <a:lnTo>
                      <a:pt x="8" y="23"/>
                    </a:lnTo>
                    <a:close/>
                    <a:moveTo>
                      <a:pt x="11" y="35"/>
                    </a:moveTo>
                    <a:lnTo>
                      <a:pt x="17" y="37"/>
                    </a:lnTo>
                    <a:lnTo>
                      <a:pt x="23" y="39"/>
                    </a:lnTo>
                    <a:lnTo>
                      <a:pt x="23" y="46"/>
                    </a:lnTo>
                    <a:lnTo>
                      <a:pt x="13" y="45"/>
                    </a:lnTo>
                    <a:lnTo>
                      <a:pt x="6" y="41"/>
                    </a:lnTo>
                    <a:lnTo>
                      <a:pt x="11" y="35"/>
                    </a:lnTo>
                    <a:close/>
                    <a:moveTo>
                      <a:pt x="23" y="39"/>
                    </a:moveTo>
                    <a:lnTo>
                      <a:pt x="23" y="39"/>
                    </a:lnTo>
                    <a:lnTo>
                      <a:pt x="23" y="46"/>
                    </a:lnTo>
                    <a:lnTo>
                      <a:pt x="23" y="46"/>
                    </a:lnTo>
                    <a:lnTo>
                      <a:pt x="23"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4" name="Freeform 96"/>
              <p:cNvSpPr>
                <a:spLocks/>
              </p:cNvSpPr>
              <p:nvPr/>
            </p:nvSpPr>
            <p:spPr bwMode="auto">
              <a:xfrm>
                <a:off x="2153" y="1190"/>
                <a:ext cx="25" cy="24"/>
              </a:xfrm>
              <a:custGeom>
                <a:avLst/>
                <a:gdLst/>
                <a:ahLst/>
                <a:cxnLst>
                  <a:cxn ang="0">
                    <a:pos x="19" y="39"/>
                  </a:cxn>
                  <a:cxn ang="0">
                    <a:pos x="27" y="37"/>
                  </a:cxn>
                  <a:cxn ang="0">
                    <a:pos x="33" y="33"/>
                  </a:cxn>
                  <a:cxn ang="0">
                    <a:pos x="37" y="27"/>
                  </a:cxn>
                  <a:cxn ang="0">
                    <a:pos x="39" y="19"/>
                  </a:cxn>
                  <a:cxn ang="0">
                    <a:pos x="37" y="12"/>
                  </a:cxn>
                  <a:cxn ang="0">
                    <a:pos x="33" y="6"/>
                  </a:cxn>
                  <a:cxn ang="0">
                    <a:pos x="27" y="2"/>
                  </a:cxn>
                  <a:cxn ang="0">
                    <a:pos x="19" y="0"/>
                  </a:cxn>
                  <a:cxn ang="0">
                    <a:pos x="12" y="2"/>
                  </a:cxn>
                  <a:cxn ang="0">
                    <a:pos x="6" y="6"/>
                  </a:cxn>
                  <a:cxn ang="0">
                    <a:pos x="2" y="12"/>
                  </a:cxn>
                  <a:cxn ang="0">
                    <a:pos x="0" y="19"/>
                  </a:cxn>
                  <a:cxn ang="0">
                    <a:pos x="2" y="27"/>
                  </a:cxn>
                  <a:cxn ang="0">
                    <a:pos x="6" y="33"/>
                  </a:cxn>
                  <a:cxn ang="0">
                    <a:pos x="12" y="37"/>
                  </a:cxn>
                  <a:cxn ang="0">
                    <a:pos x="19" y="39"/>
                  </a:cxn>
                </a:cxnLst>
                <a:rect l="0" t="0" r="r" b="b"/>
                <a:pathLst>
                  <a:path w="39" h="39">
                    <a:moveTo>
                      <a:pt x="19" y="39"/>
                    </a:moveTo>
                    <a:lnTo>
                      <a:pt x="27" y="37"/>
                    </a:lnTo>
                    <a:lnTo>
                      <a:pt x="33" y="33"/>
                    </a:lnTo>
                    <a:lnTo>
                      <a:pt x="37" y="27"/>
                    </a:lnTo>
                    <a:lnTo>
                      <a:pt x="39" y="19"/>
                    </a:lnTo>
                    <a:lnTo>
                      <a:pt x="37" y="12"/>
                    </a:lnTo>
                    <a:lnTo>
                      <a:pt x="33" y="6"/>
                    </a:lnTo>
                    <a:lnTo>
                      <a:pt x="27" y="2"/>
                    </a:lnTo>
                    <a:lnTo>
                      <a:pt x="19" y="0"/>
                    </a:lnTo>
                    <a:lnTo>
                      <a:pt x="12" y="2"/>
                    </a:lnTo>
                    <a:lnTo>
                      <a:pt x="6" y="6"/>
                    </a:lnTo>
                    <a:lnTo>
                      <a:pt x="2" y="12"/>
                    </a:lnTo>
                    <a:lnTo>
                      <a:pt x="0" y="19"/>
                    </a:lnTo>
                    <a:lnTo>
                      <a:pt x="2" y="27"/>
                    </a:lnTo>
                    <a:lnTo>
                      <a:pt x="6" y="33"/>
                    </a:lnTo>
                    <a:lnTo>
                      <a:pt x="12" y="37"/>
                    </a:lnTo>
                    <a:lnTo>
                      <a:pt x="19"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5" name="Freeform 97"/>
              <p:cNvSpPr>
                <a:spLocks noEditPoints="1"/>
              </p:cNvSpPr>
              <p:nvPr/>
            </p:nvSpPr>
            <p:spPr bwMode="auto">
              <a:xfrm>
                <a:off x="2151" y="1187"/>
                <a:ext cx="32" cy="29"/>
              </a:xfrm>
              <a:custGeom>
                <a:avLst/>
                <a:gdLst/>
                <a:ahLst/>
                <a:cxnLst>
                  <a:cxn ang="0">
                    <a:pos x="23" y="39"/>
                  </a:cxn>
                  <a:cxn ang="0">
                    <a:pos x="23" y="46"/>
                  </a:cxn>
                  <a:cxn ang="0">
                    <a:pos x="23" y="39"/>
                  </a:cxn>
                  <a:cxn ang="0">
                    <a:pos x="33" y="35"/>
                  </a:cxn>
                  <a:cxn ang="0">
                    <a:pos x="33" y="45"/>
                  </a:cxn>
                  <a:cxn ang="0">
                    <a:pos x="23" y="39"/>
                  </a:cxn>
                  <a:cxn ang="0">
                    <a:pos x="37" y="29"/>
                  </a:cxn>
                  <a:cxn ang="0">
                    <a:pos x="47" y="23"/>
                  </a:cxn>
                  <a:cxn ang="0">
                    <a:pos x="39" y="41"/>
                  </a:cxn>
                  <a:cxn ang="0">
                    <a:pos x="39" y="23"/>
                  </a:cxn>
                  <a:cxn ang="0">
                    <a:pos x="47" y="23"/>
                  </a:cxn>
                  <a:cxn ang="0">
                    <a:pos x="39" y="23"/>
                  </a:cxn>
                  <a:cxn ang="0">
                    <a:pos x="39" y="23"/>
                  </a:cxn>
                  <a:cxn ang="0">
                    <a:pos x="47" y="23"/>
                  </a:cxn>
                  <a:cxn ang="0">
                    <a:pos x="39" y="23"/>
                  </a:cxn>
                  <a:cxn ang="0">
                    <a:pos x="33" y="12"/>
                  </a:cxn>
                  <a:cxn ang="0">
                    <a:pos x="45" y="14"/>
                  </a:cxn>
                  <a:cxn ang="0">
                    <a:pos x="39" y="23"/>
                  </a:cxn>
                  <a:cxn ang="0">
                    <a:pos x="29" y="10"/>
                  </a:cxn>
                  <a:cxn ang="0">
                    <a:pos x="23" y="0"/>
                  </a:cxn>
                  <a:cxn ang="0">
                    <a:pos x="39" y="6"/>
                  </a:cxn>
                  <a:cxn ang="0">
                    <a:pos x="23" y="8"/>
                  </a:cxn>
                  <a:cxn ang="0">
                    <a:pos x="23" y="0"/>
                  </a:cxn>
                  <a:cxn ang="0">
                    <a:pos x="23" y="8"/>
                  </a:cxn>
                  <a:cxn ang="0">
                    <a:pos x="23" y="8"/>
                  </a:cxn>
                  <a:cxn ang="0">
                    <a:pos x="23" y="0"/>
                  </a:cxn>
                  <a:cxn ang="0">
                    <a:pos x="23" y="8"/>
                  </a:cxn>
                  <a:cxn ang="0">
                    <a:pos x="12" y="12"/>
                  </a:cxn>
                  <a:cxn ang="0">
                    <a:pos x="14" y="2"/>
                  </a:cxn>
                  <a:cxn ang="0">
                    <a:pos x="23" y="8"/>
                  </a:cxn>
                  <a:cxn ang="0">
                    <a:pos x="8" y="18"/>
                  </a:cxn>
                  <a:cxn ang="0">
                    <a:pos x="0" y="23"/>
                  </a:cxn>
                  <a:cxn ang="0">
                    <a:pos x="6" y="6"/>
                  </a:cxn>
                  <a:cxn ang="0">
                    <a:pos x="8" y="23"/>
                  </a:cxn>
                  <a:cxn ang="0">
                    <a:pos x="0" y="23"/>
                  </a:cxn>
                  <a:cxn ang="0">
                    <a:pos x="8" y="23"/>
                  </a:cxn>
                  <a:cxn ang="0">
                    <a:pos x="8" y="23"/>
                  </a:cxn>
                  <a:cxn ang="0">
                    <a:pos x="0" y="23"/>
                  </a:cxn>
                  <a:cxn ang="0">
                    <a:pos x="8" y="23"/>
                  </a:cxn>
                  <a:cxn ang="0">
                    <a:pos x="12" y="35"/>
                  </a:cxn>
                  <a:cxn ang="0">
                    <a:pos x="2" y="33"/>
                  </a:cxn>
                  <a:cxn ang="0">
                    <a:pos x="8" y="23"/>
                  </a:cxn>
                  <a:cxn ang="0">
                    <a:pos x="18" y="37"/>
                  </a:cxn>
                  <a:cxn ang="0">
                    <a:pos x="23" y="46"/>
                  </a:cxn>
                  <a:cxn ang="0">
                    <a:pos x="6" y="41"/>
                  </a:cxn>
                  <a:cxn ang="0">
                    <a:pos x="23" y="39"/>
                  </a:cxn>
                  <a:cxn ang="0">
                    <a:pos x="23" y="46"/>
                  </a:cxn>
                  <a:cxn ang="0">
                    <a:pos x="23" y="39"/>
                  </a:cxn>
                </a:cxnLst>
                <a:rect l="0" t="0" r="r" b="b"/>
                <a:pathLst>
                  <a:path w="47" h="46">
                    <a:moveTo>
                      <a:pt x="23" y="39"/>
                    </a:moveTo>
                    <a:lnTo>
                      <a:pt x="23" y="39"/>
                    </a:lnTo>
                    <a:lnTo>
                      <a:pt x="23" y="46"/>
                    </a:lnTo>
                    <a:lnTo>
                      <a:pt x="23" y="46"/>
                    </a:lnTo>
                    <a:lnTo>
                      <a:pt x="23" y="39"/>
                    </a:lnTo>
                    <a:close/>
                    <a:moveTo>
                      <a:pt x="23" y="39"/>
                    </a:moveTo>
                    <a:lnTo>
                      <a:pt x="29" y="37"/>
                    </a:lnTo>
                    <a:lnTo>
                      <a:pt x="33" y="35"/>
                    </a:lnTo>
                    <a:lnTo>
                      <a:pt x="39" y="41"/>
                    </a:lnTo>
                    <a:lnTo>
                      <a:pt x="33" y="45"/>
                    </a:lnTo>
                    <a:lnTo>
                      <a:pt x="23" y="46"/>
                    </a:lnTo>
                    <a:lnTo>
                      <a:pt x="23" y="39"/>
                    </a:lnTo>
                    <a:close/>
                    <a:moveTo>
                      <a:pt x="33" y="35"/>
                    </a:moveTo>
                    <a:lnTo>
                      <a:pt x="37" y="29"/>
                    </a:lnTo>
                    <a:lnTo>
                      <a:pt x="39" y="23"/>
                    </a:lnTo>
                    <a:lnTo>
                      <a:pt x="47" y="23"/>
                    </a:lnTo>
                    <a:lnTo>
                      <a:pt x="45" y="33"/>
                    </a:lnTo>
                    <a:lnTo>
                      <a:pt x="39" y="41"/>
                    </a:lnTo>
                    <a:lnTo>
                      <a:pt x="33" y="35"/>
                    </a:lnTo>
                    <a:close/>
                    <a:moveTo>
                      <a:pt x="39" y="23"/>
                    </a:moveTo>
                    <a:lnTo>
                      <a:pt x="39" y="23"/>
                    </a:lnTo>
                    <a:lnTo>
                      <a:pt x="47" y="23"/>
                    </a:lnTo>
                    <a:lnTo>
                      <a:pt x="47" y="23"/>
                    </a:lnTo>
                    <a:lnTo>
                      <a:pt x="39" y="23"/>
                    </a:lnTo>
                    <a:close/>
                    <a:moveTo>
                      <a:pt x="39" y="23"/>
                    </a:moveTo>
                    <a:lnTo>
                      <a:pt x="39" y="23"/>
                    </a:lnTo>
                    <a:lnTo>
                      <a:pt x="47" y="23"/>
                    </a:lnTo>
                    <a:lnTo>
                      <a:pt x="47" y="23"/>
                    </a:lnTo>
                    <a:lnTo>
                      <a:pt x="39" y="23"/>
                    </a:lnTo>
                    <a:close/>
                    <a:moveTo>
                      <a:pt x="39" y="23"/>
                    </a:moveTo>
                    <a:lnTo>
                      <a:pt x="37" y="18"/>
                    </a:lnTo>
                    <a:lnTo>
                      <a:pt x="33" y="12"/>
                    </a:lnTo>
                    <a:lnTo>
                      <a:pt x="39" y="6"/>
                    </a:lnTo>
                    <a:lnTo>
                      <a:pt x="45" y="14"/>
                    </a:lnTo>
                    <a:lnTo>
                      <a:pt x="47" y="23"/>
                    </a:lnTo>
                    <a:lnTo>
                      <a:pt x="39" y="23"/>
                    </a:lnTo>
                    <a:close/>
                    <a:moveTo>
                      <a:pt x="33" y="12"/>
                    </a:moveTo>
                    <a:lnTo>
                      <a:pt x="29" y="10"/>
                    </a:lnTo>
                    <a:lnTo>
                      <a:pt x="23" y="8"/>
                    </a:lnTo>
                    <a:lnTo>
                      <a:pt x="23" y="0"/>
                    </a:lnTo>
                    <a:lnTo>
                      <a:pt x="33" y="2"/>
                    </a:lnTo>
                    <a:lnTo>
                      <a:pt x="39" y="6"/>
                    </a:lnTo>
                    <a:lnTo>
                      <a:pt x="33" y="12"/>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8" y="10"/>
                    </a:lnTo>
                    <a:lnTo>
                      <a:pt x="12" y="12"/>
                    </a:lnTo>
                    <a:lnTo>
                      <a:pt x="6" y="6"/>
                    </a:lnTo>
                    <a:lnTo>
                      <a:pt x="14" y="2"/>
                    </a:lnTo>
                    <a:lnTo>
                      <a:pt x="23" y="0"/>
                    </a:lnTo>
                    <a:lnTo>
                      <a:pt x="23" y="8"/>
                    </a:lnTo>
                    <a:close/>
                    <a:moveTo>
                      <a:pt x="12" y="12"/>
                    </a:moveTo>
                    <a:lnTo>
                      <a:pt x="8" y="18"/>
                    </a:lnTo>
                    <a:lnTo>
                      <a:pt x="8" y="23"/>
                    </a:lnTo>
                    <a:lnTo>
                      <a:pt x="0" y="23"/>
                    </a:lnTo>
                    <a:lnTo>
                      <a:pt x="2" y="14"/>
                    </a:lnTo>
                    <a:lnTo>
                      <a:pt x="6" y="6"/>
                    </a:lnTo>
                    <a:lnTo>
                      <a:pt x="12" y="12"/>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8" y="29"/>
                    </a:lnTo>
                    <a:lnTo>
                      <a:pt x="12" y="35"/>
                    </a:lnTo>
                    <a:lnTo>
                      <a:pt x="6" y="41"/>
                    </a:lnTo>
                    <a:lnTo>
                      <a:pt x="2" y="33"/>
                    </a:lnTo>
                    <a:lnTo>
                      <a:pt x="0" y="23"/>
                    </a:lnTo>
                    <a:lnTo>
                      <a:pt x="8" y="23"/>
                    </a:lnTo>
                    <a:close/>
                    <a:moveTo>
                      <a:pt x="12" y="35"/>
                    </a:moveTo>
                    <a:lnTo>
                      <a:pt x="18" y="37"/>
                    </a:lnTo>
                    <a:lnTo>
                      <a:pt x="23" y="39"/>
                    </a:lnTo>
                    <a:lnTo>
                      <a:pt x="23" y="46"/>
                    </a:lnTo>
                    <a:lnTo>
                      <a:pt x="14" y="45"/>
                    </a:lnTo>
                    <a:lnTo>
                      <a:pt x="6" y="41"/>
                    </a:lnTo>
                    <a:lnTo>
                      <a:pt x="12" y="35"/>
                    </a:lnTo>
                    <a:close/>
                    <a:moveTo>
                      <a:pt x="23" y="39"/>
                    </a:moveTo>
                    <a:lnTo>
                      <a:pt x="23" y="39"/>
                    </a:lnTo>
                    <a:lnTo>
                      <a:pt x="23" y="46"/>
                    </a:lnTo>
                    <a:lnTo>
                      <a:pt x="23" y="46"/>
                    </a:lnTo>
                    <a:lnTo>
                      <a:pt x="23"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6" name="Freeform 98"/>
              <p:cNvSpPr>
                <a:spLocks/>
              </p:cNvSpPr>
              <p:nvPr/>
            </p:nvSpPr>
            <p:spPr bwMode="auto">
              <a:xfrm>
                <a:off x="2143" y="1190"/>
                <a:ext cx="26" cy="24"/>
              </a:xfrm>
              <a:custGeom>
                <a:avLst/>
                <a:gdLst/>
                <a:ahLst/>
                <a:cxnLst>
                  <a:cxn ang="0">
                    <a:pos x="19" y="39"/>
                  </a:cxn>
                  <a:cxn ang="0">
                    <a:pos x="27" y="37"/>
                  </a:cxn>
                  <a:cxn ang="0">
                    <a:pos x="34" y="33"/>
                  </a:cxn>
                  <a:cxn ang="0">
                    <a:pos x="38" y="27"/>
                  </a:cxn>
                  <a:cxn ang="0">
                    <a:pos x="38" y="19"/>
                  </a:cxn>
                  <a:cxn ang="0">
                    <a:pos x="38" y="12"/>
                  </a:cxn>
                  <a:cxn ang="0">
                    <a:pos x="34" y="6"/>
                  </a:cxn>
                  <a:cxn ang="0">
                    <a:pos x="27" y="2"/>
                  </a:cxn>
                  <a:cxn ang="0">
                    <a:pos x="19" y="0"/>
                  </a:cxn>
                  <a:cxn ang="0">
                    <a:pos x="11" y="2"/>
                  </a:cxn>
                  <a:cxn ang="0">
                    <a:pos x="6" y="6"/>
                  </a:cxn>
                  <a:cxn ang="0">
                    <a:pos x="2" y="12"/>
                  </a:cxn>
                  <a:cxn ang="0">
                    <a:pos x="0" y="19"/>
                  </a:cxn>
                  <a:cxn ang="0">
                    <a:pos x="2" y="27"/>
                  </a:cxn>
                  <a:cxn ang="0">
                    <a:pos x="6" y="33"/>
                  </a:cxn>
                  <a:cxn ang="0">
                    <a:pos x="11" y="37"/>
                  </a:cxn>
                  <a:cxn ang="0">
                    <a:pos x="19" y="39"/>
                  </a:cxn>
                </a:cxnLst>
                <a:rect l="0" t="0" r="r" b="b"/>
                <a:pathLst>
                  <a:path w="38" h="39">
                    <a:moveTo>
                      <a:pt x="19" y="39"/>
                    </a:moveTo>
                    <a:lnTo>
                      <a:pt x="27" y="37"/>
                    </a:lnTo>
                    <a:lnTo>
                      <a:pt x="34" y="33"/>
                    </a:lnTo>
                    <a:lnTo>
                      <a:pt x="38" y="27"/>
                    </a:lnTo>
                    <a:lnTo>
                      <a:pt x="38" y="19"/>
                    </a:lnTo>
                    <a:lnTo>
                      <a:pt x="38" y="12"/>
                    </a:lnTo>
                    <a:lnTo>
                      <a:pt x="34" y="6"/>
                    </a:lnTo>
                    <a:lnTo>
                      <a:pt x="27" y="2"/>
                    </a:lnTo>
                    <a:lnTo>
                      <a:pt x="19" y="0"/>
                    </a:lnTo>
                    <a:lnTo>
                      <a:pt x="11" y="2"/>
                    </a:lnTo>
                    <a:lnTo>
                      <a:pt x="6" y="6"/>
                    </a:lnTo>
                    <a:lnTo>
                      <a:pt x="2" y="12"/>
                    </a:lnTo>
                    <a:lnTo>
                      <a:pt x="0" y="19"/>
                    </a:lnTo>
                    <a:lnTo>
                      <a:pt x="2" y="27"/>
                    </a:lnTo>
                    <a:lnTo>
                      <a:pt x="6" y="33"/>
                    </a:lnTo>
                    <a:lnTo>
                      <a:pt x="11" y="37"/>
                    </a:lnTo>
                    <a:lnTo>
                      <a:pt x="19"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7" name="Freeform 99"/>
              <p:cNvSpPr>
                <a:spLocks noEditPoints="1"/>
              </p:cNvSpPr>
              <p:nvPr/>
            </p:nvSpPr>
            <p:spPr bwMode="auto">
              <a:xfrm>
                <a:off x="2142" y="1187"/>
                <a:ext cx="31" cy="29"/>
              </a:xfrm>
              <a:custGeom>
                <a:avLst/>
                <a:gdLst/>
                <a:ahLst/>
                <a:cxnLst>
                  <a:cxn ang="0">
                    <a:pos x="23" y="39"/>
                  </a:cxn>
                  <a:cxn ang="0">
                    <a:pos x="23" y="46"/>
                  </a:cxn>
                  <a:cxn ang="0">
                    <a:pos x="23" y="39"/>
                  </a:cxn>
                  <a:cxn ang="0">
                    <a:pos x="35" y="35"/>
                  </a:cxn>
                  <a:cxn ang="0">
                    <a:pos x="33" y="45"/>
                  </a:cxn>
                  <a:cxn ang="0">
                    <a:pos x="23" y="39"/>
                  </a:cxn>
                  <a:cxn ang="0">
                    <a:pos x="38" y="29"/>
                  </a:cxn>
                  <a:cxn ang="0">
                    <a:pos x="48" y="23"/>
                  </a:cxn>
                  <a:cxn ang="0">
                    <a:pos x="40" y="41"/>
                  </a:cxn>
                  <a:cxn ang="0">
                    <a:pos x="38" y="23"/>
                  </a:cxn>
                  <a:cxn ang="0">
                    <a:pos x="48" y="23"/>
                  </a:cxn>
                  <a:cxn ang="0">
                    <a:pos x="38" y="23"/>
                  </a:cxn>
                  <a:cxn ang="0">
                    <a:pos x="38" y="23"/>
                  </a:cxn>
                  <a:cxn ang="0">
                    <a:pos x="48" y="23"/>
                  </a:cxn>
                  <a:cxn ang="0">
                    <a:pos x="38" y="23"/>
                  </a:cxn>
                  <a:cxn ang="0">
                    <a:pos x="35" y="12"/>
                  </a:cxn>
                  <a:cxn ang="0">
                    <a:pos x="46" y="14"/>
                  </a:cxn>
                  <a:cxn ang="0">
                    <a:pos x="38" y="23"/>
                  </a:cxn>
                  <a:cxn ang="0">
                    <a:pos x="31" y="10"/>
                  </a:cxn>
                  <a:cxn ang="0">
                    <a:pos x="23" y="0"/>
                  </a:cxn>
                  <a:cxn ang="0">
                    <a:pos x="40" y="6"/>
                  </a:cxn>
                  <a:cxn ang="0">
                    <a:pos x="23" y="8"/>
                  </a:cxn>
                  <a:cxn ang="0">
                    <a:pos x="23" y="0"/>
                  </a:cxn>
                  <a:cxn ang="0">
                    <a:pos x="23" y="8"/>
                  </a:cxn>
                  <a:cxn ang="0">
                    <a:pos x="23" y="8"/>
                  </a:cxn>
                  <a:cxn ang="0">
                    <a:pos x="23" y="0"/>
                  </a:cxn>
                  <a:cxn ang="0">
                    <a:pos x="23" y="8"/>
                  </a:cxn>
                  <a:cxn ang="0">
                    <a:pos x="13" y="12"/>
                  </a:cxn>
                  <a:cxn ang="0">
                    <a:pos x="15" y="2"/>
                  </a:cxn>
                  <a:cxn ang="0">
                    <a:pos x="23" y="8"/>
                  </a:cxn>
                  <a:cxn ang="0">
                    <a:pos x="10" y="18"/>
                  </a:cxn>
                  <a:cxn ang="0">
                    <a:pos x="0" y="23"/>
                  </a:cxn>
                  <a:cxn ang="0">
                    <a:pos x="8" y="6"/>
                  </a:cxn>
                  <a:cxn ang="0">
                    <a:pos x="8" y="23"/>
                  </a:cxn>
                  <a:cxn ang="0">
                    <a:pos x="0" y="23"/>
                  </a:cxn>
                  <a:cxn ang="0">
                    <a:pos x="8" y="23"/>
                  </a:cxn>
                  <a:cxn ang="0">
                    <a:pos x="8" y="23"/>
                  </a:cxn>
                  <a:cxn ang="0">
                    <a:pos x="0" y="23"/>
                  </a:cxn>
                  <a:cxn ang="0">
                    <a:pos x="8" y="23"/>
                  </a:cxn>
                  <a:cxn ang="0">
                    <a:pos x="13" y="35"/>
                  </a:cxn>
                  <a:cxn ang="0">
                    <a:pos x="2" y="33"/>
                  </a:cxn>
                  <a:cxn ang="0">
                    <a:pos x="8" y="23"/>
                  </a:cxn>
                  <a:cxn ang="0">
                    <a:pos x="17" y="37"/>
                  </a:cxn>
                  <a:cxn ang="0">
                    <a:pos x="23" y="46"/>
                  </a:cxn>
                  <a:cxn ang="0">
                    <a:pos x="8" y="41"/>
                  </a:cxn>
                  <a:cxn ang="0">
                    <a:pos x="23" y="39"/>
                  </a:cxn>
                  <a:cxn ang="0">
                    <a:pos x="23" y="46"/>
                  </a:cxn>
                  <a:cxn ang="0">
                    <a:pos x="23" y="39"/>
                  </a:cxn>
                </a:cxnLst>
                <a:rect l="0" t="0" r="r" b="b"/>
                <a:pathLst>
                  <a:path w="48" h="46">
                    <a:moveTo>
                      <a:pt x="23" y="39"/>
                    </a:moveTo>
                    <a:lnTo>
                      <a:pt x="23" y="39"/>
                    </a:lnTo>
                    <a:lnTo>
                      <a:pt x="23" y="46"/>
                    </a:lnTo>
                    <a:lnTo>
                      <a:pt x="23" y="46"/>
                    </a:lnTo>
                    <a:lnTo>
                      <a:pt x="23" y="39"/>
                    </a:lnTo>
                    <a:close/>
                    <a:moveTo>
                      <a:pt x="23" y="39"/>
                    </a:moveTo>
                    <a:lnTo>
                      <a:pt x="31" y="37"/>
                    </a:lnTo>
                    <a:lnTo>
                      <a:pt x="35" y="35"/>
                    </a:lnTo>
                    <a:lnTo>
                      <a:pt x="40" y="41"/>
                    </a:lnTo>
                    <a:lnTo>
                      <a:pt x="33" y="45"/>
                    </a:lnTo>
                    <a:lnTo>
                      <a:pt x="23" y="46"/>
                    </a:lnTo>
                    <a:lnTo>
                      <a:pt x="23" y="39"/>
                    </a:lnTo>
                    <a:close/>
                    <a:moveTo>
                      <a:pt x="35" y="35"/>
                    </a:moveTo>
                    <a:lnTo>
                      <a:pt x="38" y="29"/>
                    </a:lnTo>
                    <a:lnTo>
                      <a:pt x="38" y="23"/>
                    </a:lnTo>
                    <a:lnTo>
                      <a:pt x="48" y="23"/>
                    </a:lnTo>
                    <a:lnTo>
                      <a:pt x="46" y="33"/>
                    </a:lnTo>
                    <a:lnTo>
                      <a:pt x="40" y="41"/>
                    </a:lnTo>
                    <a:lnTo>
                      <a:pt x="35" y="35"/>
                    </a:lnTo>
                    <a:close/>
                    <a:moveTo>
                      <a:pt x="38" y="23"/>
                    </a:moveTo>
                    <a:lnTo>
                      <a:pt x="38" y="23"/>
                    </a:lnTo>
                    <a:lnTo>
                      <a:pt x="48" y="23"/>
                    </a:lnTo>
                    <a:lnTo>
                      <a:pt x="48" y="23"/>
                    </a:lnTo>
                    <a:lnTo>
                      <a:pt x="38" y="23"/>
                    </a:lnTo>
                    <a:close/>
                    <a:moveTo>
                      <a:pt x="38" y="23"/>
                    </a:moveTo>
                    <a:lnTo>
                      <a:pt x="38" y="23"/>
                    </a:lnTo>
                    <a:lnTo>
                      <a:pt x="48" y="23"/>
                    </a:lnTo>
                    <a:lnTo>
                      <a:pt x="48" y="23"/>
                    </a:lnTo>
                    <a:lnTo>
                      <a:pt x="38" y="23"/>
                    </a:lnTo>
                    <a:close/>
                    <a:moveTo>
                      <a:pt x="38" y="23"/>
                    </a:moveTo>
                    <a:lnTo>
                      <a:pt x="38" y="18"/>
                    </a:lnTo>
                    <a:lnTo>
                      <a:pt x="35" y="12"/>
                    </a:lnTo>
                    <a:lnTo>
                      <a:pt x="40" y="6"/>
                    </a:lnTo>
                    <a:lnTo>
                      <a:pt x="46" y="14"/>
                    </a:lnTo>
                    <a:lnTo>
                      <a:pt x="48" y="23"/>
                    </a:lnTo>
                    <a:lnTo>
                      <a:pt x="38" y="23"/>
                    </a:lnTo>
                    <a:close/>
                    <a:moveTo>
                      <a:pt x="35" y="12"/>
                    </a:moveTo>
                    <a:lnTo>
                      <a:pt x="31" y="10"/>
                    </a:lnTo>
                    <a:lnTo>
                      <a:pt x="23" y="8"/>
                    </a:lnTo>
                    <a:lnTo>
                      <a:pt x="23" y="0"/>
                    </a:lnTo>
                    <a:lnTo>
                      <a:pt x="33" y="2"/>
                    </a:lnTo>
                    <a:lnTo>
                      <a:pt x="40" y="6"/>
                    </a:lnTo>
                    <a:lnTo>
                      <a:pt x="35" y="12"/>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3" y="12"/>
                    </a:lnTo>
                    <a:lnTo>
                      <a:pt x="8" y="6"/>
                    </a:lnTo>
                    <a:lnTo>
                      <a:pt x="15" y="2"/>
                    </a:lnTo>
                    <a:lnTo>
                      <a:pt x="23" y="0"/>
                    </a:lnTo>
                    <a:lnTo>
                      <a:pt x="23" y="8"/>
                    </a:lnTo>
                    <a:close/>
                    <a:moveTo>
                      <a:pt x="13" y="12"/>
                    </a:moveTo>
                    <a:lnTo>
                      <a:pt x="10" y="18"/>
                    </a:lnTo>
                    <a:lnTo>
                      <a:pt x="8" y="23"/>
                    </a:lnTo>
                    <a:lnTo>
                      <a:pt x="0" y="23"/>
                    </a:lnTo>
                    <a:lnTo>
                      <a:pt x="2" y="14"/>
                    </a:lnTo>
                    <a:lnTo>
                      <a:pt x="8" y="6"/>
                    </a:lnTo>
                    <a:lnTo>
                      <a:pt x="13" y="12"/>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3" y="35"/>
                    </a:lnTo>
                    <a:lnTo>
                      <a:pt x="8" y="41"/>
                    </a:lnTo>
                    <a:lnTo>
                      <a:pt x="2" y="33"/>
                    </a:lnTo>
                    <a:lnTo>
                      <a:pt x="0" y="23"/>
                    </a:lnTo>
                    <a:lnTo>
                      <a:pt x="8" y="23"/>
                    </a:lnTo>
                    <a:close/>
                    <a:moveTo>
                      <a:pt x="13" y="35"/>
                    </a:moveTo>
                    <a:lnTo>
                      <a:pt x="17" y="37"/>
                    </a:lnTo>
                    <a:lnTo>
                      <a:pt x="23" y="39"/>
                    </a:lnTo>
                    <a:lnTo>
                      <a:pt x="23" y="46"/>
                    </a:lnTo>
                    <a:lnTo>
                      <a:pt x="15" y="45"/>
                    </a:lnTo>
                    <a:lnTo>
                      <a:pt x="8" y="41"/>
                    </a:lnTo>
                    <a:lnTo>
                      <a:pt x="13" y="35"/>
                    </a:lnTo>
                    <a:close/>
                    <a:moveTo>
                      <a:pt x="23" y="39"/>
                    </a:moveTo>
                    <a:lnTo>
                      <a:pt x="23" y="39"/>
                    </a:lnTo>
                    <a:lnTo>
                      <a:pt x="23" y="46"/>
                    </a:lnTo>
                    <a:lnTo>
                      <a:pt x="23" y="46"/>
                    </a:lnTo>
                    <a:lnTo>
                      <a:pt x="23"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8" name="Freeform 100"/>
              <p:cNvSpPr>
                <a:spLocks/>
              </p:cNvSpPr>
              <p:nvPr/>
            </p:nvSpPr>
            <p:spPr bwMode="auto">
              <a:xfrm>
                <a:off x="2113" y="1190"/>
                <a:ext cx="25" cy="24"/>
              </a:xfrm>
              <a:custGeom>
                <a:avLst/>
                <a:gdLst/>
                <a:ahLst/>
                <a:cxnLst>
                  <a:cxn ang="0">
                    <a:pos x="19" y="39"/>
                  </a:cxn>
                  <a:cxn ang="0">
                    <a:pos x="27" y="37"/>
                  </a:cxn>
                  <a:cxn ang="0">
                    <a:pos x="33" y="33"/>
                  </a:cxn>
                  <a:cxn ang="0">
                    <a:pos x="36" y="27"/>
                  </a:cxn>
                  <a:cxn ang="0">
                    <a:pos x="38" y="19"/>
                  </a:cxn>
                  <a:cxn ang="0">
                    <a:pos x="36" y="12"/>
                  </a:cxn>
                  <a:cxn ang="0">
                    <a:pos x="33" y="6"/>
                  </a:cxn>
                  <a:cxn ang="0">
                    <a:pos x="27" y="2"/>
                  </a:cxn>
                  <a:cxn ang="0">
                    <a:pos x="19" y="0"/>
                  </a:cxn>
                  <a:cxn ang="0">
                    <a:pos x="11" y="2"/>
                  </a:cxn>
                  <a:cxn ang="0">
                    <a:pos x="6" y="6"/>
                  </a:cxn>
                  <a:cxn ang="0">
                    <a:pos x="2" y="12"/>
                  </a:cxn>
                  <a:cxn ang="0">
                    <a:pos x="0" y="19"/>
                  </a:cxn>
                  <a:cxn ang="0">
                    <a:pos x="2" y="27"/>
                  </a:cxn>
                  <a:cxn ang="0">
                    <a:pos x="6" y="33"/>
                  </a:cxn>
                  <a:cxn ang="0">
                    <a:pos x="11" y="37"/>
                  </a:cxn>
                  <a:cxn ang="0">
                    <a:pos x="19" y="39"/>
                  </a:cxn>
                </a:cxnLst>
                <a:rect l="0" t="0" r="r" b="b"/>
                <a:pathLst>
                  <a:path w="38" h="39">
                    <a:moveTo>
                      <a:pt x="19" y="39"/>
                    </a:moveTo>
                    <a:lnTo>
                      <a:pt x="27" y="37"/>
                    </a:lnTo>
                    <a:lnTo>
                      <a:pt x="33" y="33"/>
                    </a:lnTo>
                    <a:lnTo>
                      <a:pt x="36" y="27"/>
                    </a:lnTo>
                    <a:lnTo>
                      <a:pt x="38" y="19"/>
                    </a:lnTo>
                    <a:lnTo>
                      <a:pt x="36" y="12"/>
                    </a:lnTo>
                    <a:lnTo>
                      <a:pt x="33" y="6"/>
                    </a:lnTo>
                    <a:lnTo>
                      <a:pt x="27" y="2"/>
                    </a:lnTo>
                    <a:lnTo>
                      <a:pt x="19" y="0"/>
                    </a:lnTo>
                    <a:lnTo>
                      <a:pt x="11" y="2"/>
                    </a:lnTo>
                    <a:lnTo>
                      <a:pt x="6" y="6"/>
                    </a:lnTo>
                    <a:lnTo>
                      <a:pt x="2" y="12"/>
                    </a:lnTo>
                    <a:lnTo>
                      <a:pt x="0" y="19"/>
                    </a:lnTo>
                    <a:lnTo>
                      <a:pt x="2" y="27"/>
                    </a:lnTo>
                    <a:lnTo>
                      <a:pt x="6" y="33"/>
                    </a:lnTo>
                    <a:lnTo>
                      <a:pt x="11" y="37"/>
                    </a:lnTo>
                    <a:lnTo>
                      <a:pt x="19"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19" name="Freeform 101"/>
              <p:cNvSpPr>
                <a:spLocks noEditPoints="1"/>
              </p:cNvSpPr>
              <p:nvPr/>
            </p:nvSpPr>
            <p:spPr bwMode="auto">
              <a:xfrm>
                <a:off x="2110" y="1187"/>
                <a:ext cx="30" cy="29"/>
              </a:xfrm>
              <a:custGeom>
                <a:avLst/>
                <a:gdLst/>
                <a:ahLst/>
                <a:cxnLst>
                  <a:cxn ang="0">
                    <a:pos x="23" y="39"/>
                  </a:cxn>
                  <a:cxn ang="0">
                    <a:pos x="23" y="46"/>
                  </a:cxn>
                  <a:cxn ang="0">
                    <a:pos x="23" y="39"/>
                  </a:cxn>
                  <a:cxn ang="0">
                    <a:pos x="35" y="35"/>
                  </a:cxn>
                  <a:cxn ang="0">
                    <a:pos x="33" y="45"/>
                  </a:cxn>
                  <a:cxn ang="0">
                    <a:pos x="23" y="39"/>
                  </a:cxn>
                  <a:cxn ang="0">
                    <a:pos x="38" y="29"/>
                  </a:cxn>
                  <a:cxn ang="0">
                    <a:pos x="46" y="23"/>
                  </a:cxn>
                  <a:cxn ang="0">
                    <a:pos x="40" y="41"/>
                  </a:cxn>
                  <a:cxn ang="0">
                    <a:pos x="38" y="23"/>
                  </a:cxn>
                  <a:cxn ang="0">
                    <a:pos x="46" y="23"/>
                  </a:cxn>
                  <a:cxn ang="0">
                    <a:pos x="38" y="23"/>
                  </a:cxn>
                  <a:cxn ang="0">
                    <a:pos x="38" y="23"/>
                  </a:cxn>
                  <a:cxn ang="0">
                    <a:pos x="46" y="23"/>
                  </a:cxn>
                  <a:cxn ang="0">
                    <a:pos x="38" y="23"/>
                  </a:cxn>
                  <a:cxn ang="0">
                    <a:pos x="35" y="12"/>
                  </a:cxn>
                  <a:cxn ang="0">
                    <a:pos x="44" y="14"/>
                  </a:cxn>
                  <a:cxn ang="0">
                    <a:pos x="38" y="23"/>
                  </a:cxn>
                  <a:cxn ang="0">
                    <a:pos x="29" y="10"/>
                  </a:cxn>
                  <a:cxn ang="0">
                    <a:pos x="23" y="0"/>
                  </a:cxn>
                  <a:cxn ang="0">
                    <a:pos x="40" y="6"/>
                  </a:cxn>
                  <a:cxn ang="0">
                    <a:pos x="23" y="8"/>
                  </a:cxn>
                  <a:cxn ang="0">
                    <a:pos x="23" y="0"/>
                  </a:cxn>
                  <a:cxn ang="0">
                    <a:pos x="23" y="8"/>
                  </a:cxn>
                  <a:cxn ang="0">
                    <a:pos x="23" y="8"/>
                  </a:cxn>
                  <a:cxn ang="0">
                    <a:pos x="23" y="0"/>
                  </a:cxn>
                  <a:cxn ang="0">
                    <a:pos x="23" y="8"/>
                  </a:cxn>
                  <a:cxn ang="0">
                    <a:pos x="13" y="12"/>
                  </a:cxn>
                  <a:cxn ang="0">
                    <a:pos x="13" y="2"/>
                  </a:cxn>
                  <a:cxn ang="0">
                    <a:pos x="23" y="8"/>
                  </a:cxn>
                  <a:cxn ang="0">
                    <a:pos x="10" y="18"/>
                  </a:cxn>
                  <a:cxn ang="0">
                    <a:pos x="0" y="23"/>
                  </a:cxn>
                  <a:cxn ang="0">
                    <a:pos x="8" y="6"/>
                  </a:cxn>
                  <a:cxn ang="0">
                    <a:pos x="8" y="23"/>
                  </a:cxn>
                  <a:cxn ang="0">
                    <a:pos x="0" y="23"/>
                  </a:cxn>
                  <a:cxn ang="0">
                    <a:pos x="8" y="23"/>
                  </a:cxn>
                  <a:cxn ang="0">
                    <a:pos x="8" y="23"/>
                  </a:cxn>
                  <a:cxn ang="0">
                    <a:pos x="0" y="23"/>
                  </a:cxn>
                  <a:cxn ang="0">
                    <a:pos x="8" y="23"/>
                  </a:cxn>
                  <a:cxn ang="0">
                    <a:pos x="13" y="35"/>
                  </a:cxn>
                  <a:cxn ang="0">
                    <a:pos x="2" y="33"/>
                  </a:cxn>
                  <a:cxn ang="0">
                    <a:pos x="8" y="23"/>
                  </a:cxn>
                  <a:cxn ang="0">
                    <a:pos x="17" y="37"/>
                  </a:cxn>
                  <a:cxn ang="0">
                    <a:pos x="23" y="46"/>
                  </a:cxn>
                  <a:cxn ang="0">
                    <a:pos x="8" y="41"/>
                  </a:cxn>
                  <a:cxn ang="0">
                    <a:pos x="23" y="39"/>
                  </a:cxn>
                  <a:cxn ang="0">
                    <a:pos x="23" y="46"/>
                  </a:cxn>
                  <a:cxn ang="0">
                    <a:pos x="23" y="39"/>
                  </a:cxn>
                </a:cxnLst>
                <a:rect l="0" t="0" r="r" b="b"/>
                <a:pathLst>
                  <a:path w="46" h="46">
                    <a:moveTo>
                      <a:pt x="23" y="39"/>
                    </a:moveTo>
                    <a:lnTo>
                      <a:pt x="23" y="39"/>
                    </a:lnTo>
                    <a:lnTo>
                      <a:pt x="23" y="46"/>
                    </a:lnTo>
                    <a:lnTo>
                      <a:pt x="23" y="46"/>
                    </a:lnTo>
                    <a:lnTo>
                      <a:pt x="23" y="39"/>
                    </a:lnTo>
                    <a:close/>
                    <a:moveTo>
                      <a:pt x="23" y="39"/>
                    </a:moveTo>
                    <a:lnTo>
                      <a:pt x="29" y="37"/>
                    </a:lnTo>
                    <a:lnTo>
                      <a:pt x="35" y="35"/>
                    </a:lnTo>
                    <a:lnTo>
                      <a:pt x="40" y="41"/>
                    </a:lnTo>
                    <a:lnTo>
                      <a:pt x="33" y="45"/>
                    </a:lnTo>
                    <a:lnTo>
                      <a:pt x="23" y="46"/>
                    </a:lnTo>
                    <a:lnTo>
                      <a:pt x="23" y="39"/>
                    </a:lnTo>
                    <a:close/>
                    <a:moveTo>
                      <a:pt x="35" y="35"/>
                    </a:moveTo>
                    <a:lnTo>
                      <a:pt x="38" y="29"/>
                    </a:lnTo>
                    <a:lnTo>
                      <a:pt x="38" y="23"/>
                    </a:lnTo>
                    <a:lnTo>
                      <a:pt x="46" y="23"/>
                    </a:lnTo>
                    <a:lnTo>
                      <a:pt x="44" y="33"/>
                    </a:lnTo>
                    <a:lnTo>
                      <a:pt x="40" y="41"/>
                    </a:lnTo>
                    <a:lnTo>
                      <a:pt x="35" y="35"/>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8" y="18"/>
                    </a:lnTo>
                    <a:lnTo>
                      <a:pt x="35" y="12"/>
                    </a:lnTo>
                    <a:lnTo>
                      <a:pt x="40" y="6"/>
                    </a:lnTo>
                    <a:lnTo>
                      <a:pt x="44" y="14"/>
                    </a:lnTo>
                    <a:lnTo>
                      <a:pt x="46" y="23"/>
                    </a:lnTo>
                    <a:lnTo>
                      <a:pt x="38" y="23"/>
                    </a:lnTo>
                    <a:close/>
                    <a:moveTo>
                      <a:pt x="35" y="12"/>
                    </a:moveTo>
                    <a:lnTo>
                      <a:pt x="29" y="10"/>
                    </a:lnTo>
                    <a:lnTo>
                      <a:pt x="23" y="8"/>
                    </a:lnTo>
                    <a:lnTo>
                      <a:pt x="23" y="0"/>
                    </a:lnTo>
                    <a:lnTo>
                      <a:pt x="33" y="2"/>
                    </a:lnTo>
                    <a:lnTo>
                      <a:pt x="40" y="6"/>
                    </a:lnTo>
                    <a:lnTo>
                      <a:pt x="35" y="12"/>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3" y="12"/>
                    </a:lnTo>
                    <a:lnTo>
                      <a:pt x="8" y="6"/>
                    </a:lnTo>
                    <a:lnTo>
                      <a:pt x="13" y="2"/>
                    </a:lnTo>
                    <a:lnTo>
                      <a:pt x="23" y="0"/>
                    </a:lnTo>
                    <a:lnTo>
                      <a:pt x="23" y="8"/>
                    </a:lnTo>
                    <a:close/>
                    <a:moveTo>
                      <a:pt x="13" y="12"/>
                    </a:moveTo>
                    <a:lnTo>
                      <a:pt x="10" y="18"/>
                    </a:lnTo>
                    <a:lnTo>
                      <a:pt x="8" y="23"/>
                    </a:lnTo>
                    <a:lnTo>
                      <a:pt x="0" y="23"/>
                    </a:lnTo>
                    <a:lnTo>
                      <a:pt x="2" y="14"/>
                    </a:lnTo>
                    <a:lnTo>
                      <a:pt x="8" y="6"/>
                    </a:lnTo>
                    <a:lnTo>
                      <a:pt x="13" y="12"/>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3" y="35"/>
                    </a:lnTo>
                    <a:lnTo>
                      <a:pt x="8" y="41"/>
                    </a:lnTo>
                    <a:lnTo>
                      <a:pt x="2" y="33"/>
                    </a:lnTo>
                    <a:lnTo>
                      <a:pt x="0" y="23"/>
                    </a:lnTo>
                    <a:lnTo>
                      <a:pt x="8" y="23"/>
                    </a:lnTo>
                    <a:close/>
                    <a:moveTo>
                      <a:pt x="13" y="35"/>
                    </a:moveTo>
                    <a:lnTo>
                      <a:pt x="17" y="37"/>
                    </a:lnTo>
                    <a:lnTo>
                      <a:pt x="23" y="39"/>
                    </a:lnTo>
                    <a:lnTo>
                      <a:pt x="23" y="46"/>
                    </a:lnTo>
                    <a:lnTo>
                      <a:pt x="13" y="45"/>
                    </a:lnTo>
                    <a:lnTo>
                      <a:pt x="8" y="41"/>
                    </a:lnTo>
                    <a:lnTo>
                      <a:pt x="13" y="35"/>
                    </a:lnTo>
                    <a:close/>
                    <a:moveTo>
                      <a:pt x="23" y="39"/>
                    </a:moveTo>
                    <a:lnTo>
                      <a:pt x="23" y="39"/>
                    </a:lnTo>
                    <a:lnTo>
                      <a:pt x="23" y="46"/>
                    </a:lnTo>
                    <a:lnTo>
                      <a:pt x="23" y="46"/>
                    </a:lnTo>
                    <a:lnTo>
                      <a:pt x="23"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0" name="Freeform 102"/>
              <p:cNvSpPr>
                <a:spLocks/>
              </p:cNvSpPr>
              <p:nvPr/>
            </p:nvSpPr>
            <p:spPr bwMode="auto">
              <a:xfrm>
                <a:off x="2058" y="1190"/>
                <a:ext cx="27" cy="24"/>
              </a:xfrm>
              <a:custGeom>
                <a:avLst/>
                <a:gdLst/>
                <a:ahLst/>
                <a:cxnLst>
                  <a:cxn ang="0">
                    <a:pos x="21" y="39"/>
                  </a:cxn>
                  <a:cxn ang="0">
                    <a:pos x="27" y="37"/>
                  </a:cxn>
                  <a:cxn ang="0">
                    <a:pos x="35" y="33"/>
                  </a:cxn>
                  <a:cxn ang="0">
                    <a:pos x="39" y="27"/>
                  </a:cxn>
                  <a:cxn ang="0">
                    <a:pos x="41" y="19"/>
                  </a:cxn>
                  <a:cxn ang="0">
                    <a:pos x="39" y="12"/>
                  </a:cxn>
                  <a:cxn ang="0">
                    <a:pos x="35" y="6"/>
                  </a:cxn>
                  <a:cxn ang="0">
                    <a:pos x="27" y="2"/>
                  </a:cxn>
                  <a:cxn ang="0">
                    <a:pos x="21" y="0"/>
                  </a:cxn>
                  <a:cxn ang="0">
                    <a:pos x="14" y="2"/>
                  </a:cxn>
                  <a:cxn ang="0">
                    <a:pos x="6" y="6"/>
                  </a:cxn>
                  <a:cxn ang="0">
                    <a:pos x="2" y="12"/>
                  </a:cxn>
                  <a:cxn ang="0">
                    <a:pos x="0" y="19"/>
                  </a:cxn>
                  <a:cxn ang="0">
                    <a:pos x="2" y="27"/>
                  </a:cxn>
                  <a:cxn ang="0">
                    <a:pos x="6" y="33"/>
                  </a:cxn>
                  <a:cxn ang="0">
                    <a:pos x="14" y="37"/>
                  </a:cxn>
                  <a:cxn ang="0">
                    <a:pos x="21" y="39"/>
                  </a:cxn>
                </a:cxnLst>
                <a:rect l="0" t="0" r="r" b="b"/>
                <a:pathLst>
                  <a:path w="41" h="39">
                    <a:moveTo>
                      <a:pt x="21" y="39"/>
                    </a:moveTo>
                    <a:lnTo>
                      <a:pt x="27" y="37"/>
                    </a:lnTo>
                    <a:lnTo>
                      <a:pt x="35" y="33"/>
                    </a:lnTo>
                    <a:lnTo>
                      <a:pt x="39" y="27"/>
                    </a:lnTo>
                    <a:lnTo>
                      <a:pt x="41" y="19"/>
                    </a:lnTo>
                    <a:lnTo>
                      <a:pt x="39" y="12"/>
                    </a:lnTo>
                    <a:lnTo>
                      <a:pt x="35" y="6"/>
                    </a:lnTo>
                    <a:lnTo>
                      <a:pt x="27" y="2"/>
                    </a:lnTo>
                    <a:lnTo>
                      <a:pt x="21" y="0"/>
                    </a:lnTo>
                    <a:lnTo>
                      <a:pt x="14" y="2"/>
                    </a:lnTo>
                    <a:lnTo>
                      <a:pt x="6" y="6"/>
                    </a:lnTo>
                    <a:lnTo>
                      <a:pt x="2" y="12"/>
                    </a:lnTo>
                    <a:lnTo>
                      <a:pt x="0" y="19"/>
                    </a:lnTo>
                    <a:lnTo>
                      <a:pt x="2" y="27"/>
                    </a:lnTo>
                    <a:lnTo>
                      <a:pt x="6" y="33"/>
                    </a:lnTo>
                    <a:lnTo>
                      <a:pt x="14" y="37"/>
                    </a:lnTo>
                    <a:lnTo>
                      <a:pt x="21"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1" name="Freeform 103"/>
              <p:cNvSpPr>
                <a:spLocks noEditPoints="1"/>
              </p:cNvSpPr>
              <p:nvPr/>
            </p:nvSpPr>
            <p:spPr bwMode="auto">
              <a:xfrm>
                <a:off x="2057" y="1187"/>
                <a:ext cx="30" cy="29"/>
              </a:xfrm>
              <a:custGeom>
                <a:avLst/>
                <a:gdLst/>
                <a:ahLst/>
                <a:cxnLst>
                  <a:cxn ang="0">
                    <a:pos x="24" y="39"/>
                  </a:cxn>
                  <a:cxn ang="0">
                    <a:pos x="24" y="46"/>
                  </a:cxn>
                  <a:cxn ang="0">
                    <a:pos x="24" y="39"/>
                  </a:cxn>
                  <a:cxn ang="0">
                    <a:pos x="34" y="35"/>
                  </a:cxn>
                  <a:cxn ang="0">
                    <a:pos x="32" y="45"/>
                  </a:cxn>
                  <a:cxn ang="0">
                    <a:pos x="24" y="39"/>
                  </a:cxn>
                  <a:cxn ang="0">
                    <a:pos x="38" y="29"/>
                  </a:cxn>
                  <a:cxn ang="0">
                    <a:pos x="47" y="23"/>
                  </a:cxn>
                  <a:cxn ang="0">
                    <a:pos x="40" y="41"/>
                  </a:cxn>
                  <a:cxn ang="0">
                    <a:pos x="40" y="23"/>
                  </a:cxn>
                  <a:cxn ang="0">
                    <a:pos x="47" y="23"/>
                  </a:cxn>
                  <a:cxn ang="0">
                    <a:pos x="40" y="23"/>
                  </a:cxn>
                  <a:cxn ang="0">
                    <a:pos x="40" y="23"/>
                  </a:cxn>
                  <a:cxn ang="0">
                    <a:pos x="47" y="23"/>
                  </a:cxn>
                  <a:cxn ang="0">
                    <a:pos x="40" y="23"/>
                  </a:cxn>
                  <a:cxn ang="0">
                    <a:pos x="34" y="12"/>
                  </a:cxn>
                  <a:cxn ang="0">
                    <a:pos x="46" y="14"/>
                  </a:cxn>
                  <a:cxn ang="0">
                    <a:pos x="40" y="23"/>
                  </a:cxn>
                  <a:cxn ang="0">
                    <a:pos x="30" y="10"/>
                  </a:cxn>
                  <a:cxn ang="0">
                    <a:pos x="24" y="0"/>
                  </a:cxn>
                  <a:cxn ang="0">
                    <a:pos x="40" y="6"/>
                  </a:cxn>
                  <a:cxn ang="0">
                    <a:pos x="24" y="8"/>
                  </a:cxn>
                  <a:cxn ang="0">
                    <a:pos x="24" y="0"/>
                  </a:cxn>
                  <a:cxn ang="0">
                    <a:pos x="24" y="8"/>
                  </a:cxn>
                  <a:cxn ang="0">
                    <a:pos x="24" y="8"/>
                  </a:cxn>
                  <a:cxn ang="0">
                    <a:pos x="24" y="0"/>
                  </a:cxn>
                  <a:cxn ang="0">
                    <a:pos x="24" y="8"/>
                  </a:cxn>
                  <a:cxn ang="0">
                    <a:pos x="13" y="12"/>
                  </a:cxn>
                  <a:cxn ang="0">
                    <a:pos x="15" y="2"/>
                  </a:cxn>
                  <a:cxn ang="0">
                    <a:pos x="24" y="8"/>
                  </a:cxn>
                  <a:cxn ang="0">
                    <a:pos x="9" y="18"/>
                  </a:cxn>
                  <a:cxn ang="0">
                    <a:pos x="0" y="23"/>
                  </a:cxn>
                  <a:cxn ang="0">
                    <a:pos x="7" y="6"/>
                  </a:cxn>
                  <a:cxn ang="0">
                    <a:pos x="9" y="23"/>
                  </a:cxn>
                  <a:cxn ang="0">
                    <a:pos x="0" y="23"/>
                  </a:cxn>
                  <a:cxn ang="0">
                    <a:pos x="9" y="23"/>
                  </a:cxn>
                  <a:cxn ang="0">
                    <a:pos x="9" y="23"/>
                  </a:cxn>
                  <a:cxn ang="0">
                    <a:pos x="0" y="23"/>
                  </a:cxn>
                  <a:cxn ang="0">
                    <a:pos x="9" y="23"/>
                  </a:cxn>
                  <a:cxn ang="0">
                    <a:pos x="13" y="35"/>
                  </a:cxn>
                  <a:cxn ang="0">
                    <a:pos x="1" y="33"/>
                  </a:cxn>
                  <a:cxn ang="0">
                    <a:pos x="9" y="23"/>
                  </a:cxn>
                  <a:cxn ang="0">
                    <a:pos x="17" y="37"/>
                  </a:cxn>
                  <a:cxn ang="0">
                    <a:pos x="24" y="46"/>
                  </a:cxn>
                  <a:cxn ang="0">
                    <a:pos x="7" y="41"/>
                  </a:cxn>
                  <a:cxn ang="0">
                    <a:pos x="24" y="39"/>
                  </a:cxn>
                  <a:cxn ang="0">
                    <a:pos x="24" y="46"/>
                  </a:cxn>
                  <a:cxn ang="0">
                    <a:pos x="24" y="39"/>
                  </a:cxn>
                </a:cxnLst>
                <a:rect l="0" t="0" r="r" b="b"/>
                <a:pathLst>
                  <a:path w="47" h="46">
                    <a:moveTo>
                      <a:pt x="24" y="39"/>
                    </a:moveTo>
                    <a:lnTo>
                      <a:pt x="24" y="39"/>
                    </a:lnTo>
                    <a:lnTo>
                      <a:pt x="24" y="46"/>
                    </a:lnTo>
                    <a:lnTo>
                      <a:pt x="24" y="46"/>
                    </a:lnTo>
                    <a:lnTo>
                      <a:pt x="24" y="39"/>
                    </a:lnTo>
                    <a:close/>
                    <a:moveTo>
                      <a:pt x="24" y="39"/>
                    </a:moveTo>
                    <a:lnTo>
                      <a:pt x="30" y="37"/>
                    </a:lnTo>
                    <a:lnTo>
                      <a:pt x="34" y="35"/>
                    </a:lnTo>
                    <a:lnTo>
                      <a:pt x="40" y="41"/>
                    </a:lnTo>
                    <a:lnTo>
                      <a:pt x="32" y="45"/>
                    </a:lnTo>
                    <a:lnTo>
                      <a:pt x="24" y="46"/>
                    </a:lnTo>
                    <a:lnTo>
                      <a:pt x="24" y="39"/>
                    </a:lnTo>
                    <a:close/>
                    <a:moveTo>
                      <a:pt x="34" y="35"/>
                    </a:moveTo>
                    <a:lnTo>
                      <a:pt x="38" y="29"/>
                    </a:lnTo>
                    <a:lnTo>
                      <a:pt x="40" y="23"/>
                    </a:lnTo>
                    <a:lnTo>
                      <a:pt x="47" y="23"/>
                    </a:lnTo>
                    <a:lnTo>
                      <a:pt x="46" y="33"/>
                    </a:lnTo>
                    <a:lnTo>
                      <a:pt x="40" y="41"/>
                    </a:lnTo>
                    <a:lnTo>
                      <a:pt x="34" y="35"/>
                    </a:lnTo>
                    <a:close/>
                    <a:moveTo>
                      <a:pt x="40" y="23"/>
                    </a:moveTo>
                    <a:lnTo>
                      <a:pt x="40" y="23"/>
                    </a:lnTo>
                    <a:lnTo>
                      <a:pt x="47" y="23"/>
                    </a:lnTo>
                    <a:lnTo>
                      <a:pt x="47" y="23"/>
                    </a:lnTo>
                    <a:lnTo>
                      <a:pt x="40" y="23"/>
                    </a:lnTo>
                    <a:close/>
                    <a:moveTo>
                      <a:pt x="40" y="23"/>
                    </a:moveTo>
                    <a:lnTo>
                      <a:pt x="40" y="23"/>
                    </a:lnTo>
                    <a:lnTo>
                      <a:pt x="47" y="23"/>
                    </a:lnTo>
                    <a:lnTo>
                      <a:pt x="47" y="23"/>
                    </a:lnTo>
                    <a:lnTo>
                      <a:pt x="40" y="23"/>
                    </a:lnTo>
                    <a:close/>
                    <a:moveTo>
                      <a:pt x="40" y="23"/>
                    </a:moveTo>
                    <a:lnTo>
                      <a:pt x="38" y="18"/>
                    </a:lnTo>
                    <a:lnTo>
                      <a:pt x="34" y="12"/>
                    </a:lnTo>
                    <a:lnTo>
                      <a:pt x="40" y="6"/>
                    </a:lnTo>
                    <a:lnTo>
                      <a:pt x="46" y="14"/>
                    </a:lnTo>
                    <a:lnTo>
                      <a:pt x="47" y="23"/>
                    </a:lnTo>
                    <a:lnTo>
                      <a:pt x="40" y="23"/>
                    </a:lnTo>
                    <a:close/>
                    <a:moveTo>
                      <a:pt x="34" y="12"/>
                    </a:moveTo>
                    <a:lnTo>
                      <a:pt x="30" y="10"/>
                    </a:lnTo>
                    <a:lnTo>
                      <a:pt x="24" y="8"/>
                    </a:lnTo>
                    <a:lnTo>
                      <a:pt x="24" y="0"/>
                    </a:lnTo>
                    <a:lnTo>
                      <a:pt x="32" y="2"/>
                    </a:lnTo>
                    <a:lnTo>
                      <a:pt x="40" y="6"/>
                    </a:lnTo>
                    <a:lnTo>
                      <a:pt x="34" y="12"/>
                    </a:lnTo>
                    <a:close/>
                    <a:moveTo>
                      <a:pt x="24" y="8"/>
                    </a:moveTo>
                    <a:lnTo>
                      <a:pt x="24" y="8"/>
                    </a:lnTo>
                    <a:lnTo>
                      <a:pt x="24" y="0"/>
                    </a:lnTo>
                    <a:lnTo>
                      <a:pt x="24" y="0"/>
                    </a:lnTo>
                    <a:lnTo>
                      <a:pt x="24" y="8"/>
                    </a:lnTo>
                    <a:close/>
                    <a:moveTo>
                      <a:pt x="24" y="8"/>
                    </a:moveTo>
                    <a:lnTo>
                      <a:pt x="24" y="8"/>
                    </a:lnTo>
                    <a:lnTo>
                      <a:pt x="24" y="0"/>
                    </a:lnTo>
                    <a:lnTo>
                      <a:pt x="24" y="0"/>
                    </a:lnTo>
                    <a:lnTo>
                      <a:pt x="24" y="8"/>
                    </a:lnTo>
                    <a:close/>
                    <a:moveTo>
                      <a:pt x="24" y="8"/>
                    </a:moveTo>
                    <a:lnTo>
                      <a:pt x="17" y="10"/>
                    </a:lnTo>
                    <a:lnTo>
                      <a:pt x="13" y="12"/>
                    </a:lnTo>
                    <a:lnTo>
                      <a:pt x="7" y="6"/>
                    </a:lnTo>
                    <a:lnTo>
                      <a:pt x="15" y="2"/>
                    </a:lnTo>
                    <a:lnTo>
                      <a:pt x="24" y="0"/>
                    </a:lnTo>
                    <a:lnTo>
                      <a:pt x="24" y="8"/>
                    </a:lnTo>
                    <a:close/>
                    <a:moveTo>
                      <a:pt x="13" y="12"/>
                    </a:moveTo>
                    <a:lnTo>
                      <a:pt x="9" y="18"/>
                    </a:lnTo>
                    <a:lnTo>
                      <a:pt x="9" y="23"/>
                    </a:lnTo>
                    <a:lnTo>
                      <a:pt x="0" y="23"/>
                    </a:lnTo>
                    <a:lnTo>
                      <a:pt x="1" y="14"/>
                    </a:lnTo>
                    <a:lnTo>
                      <a:pt x="7" y="6"/>
                    </a:lnTo>
                    <a:lnTo>
                      <a:pt x="13" y="12"/>
                    </a:lnTo>
                    <a:close/>
                    <a:moveTo>
                      <a:pt x="9" y="23"/>
                    </a:moveTo>
                    <a:lnTo>
                      <a:pt x="9" y="23"/>
                    </a:lnTo>
                    <a:lnTo>
                      <a:pt x="0" y="23"/>
                    </a:lnTo>
                    <a:lnTo>
                      <a:pt x="0" y="23"/>
                    </a:lnTo>
                    <a:lnTo>
                      <a:pt x="9" y="23"/>
                    </a:lnTo>
                    <a:close/>
                    <a:moveTo>
                      <a:pt x="9" y="23"/>
                    </a:moveTo>
                    <a:lnTo>
                      <a:pt x="9" y="23"/>
                    </a:lnTo>
                    <a:lnTo>
                      <a:pt x="0" y="23"/>
                    </a:lnTo>
                    <a:lnTo>
                      <a:pt x="0" y="23"/>
                    </a:lnTo>
                    <a:lnTo>
                      <a:pt x="9" y="23"/>
                    </a:lnTo>
                    <a:close/>
                    <a:moveTo>
                      <a:pt x="9" y="23"/>
                    </a:moveTo>
                    <a:lnTo>
                      <a:pt x="9" y="29"/>
                    </a:lnTo>
                    <a:lnTo>
                      <a:pt x="13" y="35"/>
                    </a:lnTo>
                    <a:lnTo>
                      <a:pt x="7" y="41"/>
                    </a:lnTo>
                    <a:lnTo>
                      <a:pt x="1" y="33"/>
                    </a:lnTo>
                    <a:lnTo>
                      <a:pt x="0" y="23"/>
                    </a:lnTo>
                    <a:lnTo>
                      <a:pt x="9" y="23"/>
                    </a:lnTo>
                    <a:close/>
                    <a:moveTo>
                      <a:pt x="13" y="35"/>
                    </a:moveTo>
                    <a:lnTo>
                      <a:pt x="17" y="37"/>
                    </a:lnTo>
                    <a:lnTo>
                      <a:pt x="24" y="39"/>
                    </a:lnTo>
                    <a:lnTo>
                      <a:pt x="24" y="46"/>
                    </a:lnTo>
                    <a:lnTo>
                      <a:pt x="15" y="45"/>
                    </a:lnTo>
                    <a:lnTo>
                      <a:pt x="7" y="41"/>
                    </a:lnTo>
                    <a:lnTo>
                      <a:pt x="13" y="35"/>
                    </a:lnTo>
                    <a:close/>
                    <a:moveTo>
                      <a:pt x="24" y="39"/>
                    </a:moveTo>
                    <a:lnTo>
                      <a:pt x="24" y="39"/>
                    </a:lnTo>
                    <a:lnTo>
                      <a:pt x="24" y="46"/>
                    </a:lnTo>
                    <a:lnTo>
                      <a:pt x="24" y="46"/>
                    </a:lnTo>
                    <a:lnTo>
                      <a:pt x="24" y="39"/>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2" name="Freeform 104"/>
              <p:cNvSpPr>
                <a:spLocks/>
              </p:cNvSpPr>
              <p:nvPr/>
            </p:nvSpPr>
            <p:spPr bwMode="auto">
              <a:xfrm>
                <a:off x="1896" y="1167"/>
                <a:ext cx="25" cy="23"/>
              </a:xfrm>
              <a:custGeom>
                <a:avLst/>
                <a:gdLst/>
                <a:ahLst/>
                <a:cxnLst>
                  <a:cxn ang="0">
                    <a:pos x="19" y="38"/>
                  </a:cxn>
                  <a:cxn ang="0">
                    <a:pos x="27" y="38"/>
                  </a:cxn>
                  <a:cxn ang="0">
                    <a:pos x="32" y="33"/>
                  </a:cxn>
                  <a:cxn ang="0">
                    <a:pos x="36" y="27"/>
                  </a:cxn>
                  <a:cxn ang="0">
                    <a:pos x="38" y="19"/>
                  </a:cxn>
                  <a:cxn ang="0">
                    <a:pos x="36" y="11"/>
                  </a:cxn>
                  <a:cxn ang="0">
                    <a:pos x="32" y="6"/>
                  </a:cxn>
                  <a:cxn ang="0">
                    <a:pos x="27" y="2"/>
                  </a:cxn>
                  <a:cxn ang="0">
                    <a:pos x="19" y="0"/>
                  </a:cxn>
                  <a:cxn ang="0">
                    <a:pos x="11" y="2"/>
                  </a:cxn>
                  <a:cxn ang="0">
                    <a:pos x="6" y="6"/>
                  </a:cxn>
                  <a:cxn ang="0">
                    <a:pos x="2" y="11"/>
                  </a:cxn>
                  <a:cxn ang="0">
                    <a:pos x="0" y="19"/>
                  </a:cxn>
                  <a:cxn ang="0">
                    <a:pos x="2" y="27"/>
                  </a:cxn>
                  <a:cxn ang="0">
                    <a:pos x="6" y="33"/>
                  </a:cxn>
                  <a:cxn ang="0">
                    <a:pos x="11" y="38"/>
                  </a:cxn>
                  <a:cxn ang="0">
                    <a:pos x="19" y="38"/>
                  </a:cxn>
                </a:cxnLst>
                <a:rect l="0" t="0" r="r" b="b"/>
                <a:pathLst>
                  <a:path w="38" h="38">
                    <a:moveTo>
                      <a:pt x="19" y="38"/>
                    </a:moveTo>
                    <a:lnTo>
                      <a:pt x="27" y="38"/>
                    </a:lnTo>
                    <a:lnTo>
                      <a:pt x="32" y="33"/>
                    </a:lnTo>
                    <a:lnTo>
                      <a:pt x="36" y="27"/>
                    </a:lnTo>
                    <a:lnTo>
                      <a:pt x="38" y="19"/>
                    </a:lnTo>
                    <a:lnTo>
                      <a:pt x="36" y="11"/>
                    </a:lnTo>
                    <a:lnTo>
                      <a:pt x="32" y="6"/>
                    </a:lnTo>
                    <a:lnTo>
                      <a:pt x="27" y="2"/>
                    </a:lnTo>
                    <a:lnTo>
                      <a:pt x="19" y="0"/>
                    </a:lnTo>
                    <a:lnTo>
                      <a:pt x="11" y="2"/>
                    </a:lnTo>
                    <a:lnTo>
                      <a:pt x="6" y="6"/>
                    </a:lnTo>
                    <a:lnTo>
                      <a:pt x="2" y="11"/>
                    </a:lnTo>
                    <a:lnTo>
                      <a:pt x="0" y="19"/>
                    </a:lnTo>
                    <a:lnTo>
                      <a:pt x="2" y="27"/>
                    </a:lnTo>
                    <a:lnTo>
                      <a:pt x="6" y="33"/>
                    </a:lnTo>
                    <a:lnTo>
                      <a:pt x="11" y="38"/>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3" name="Freeform 105"/>
              <p:cNvSpPr>
                <a:spLocks noEditPoints="1"/>
              </p:cNvSpPr>
              <p:nvPr/>
            </p:nvSpPr>
            <p:spPr bwMode="auto">
              <a:xfrm>
                <a:off x="1893" y="1164"/>
                <a:ext cx="31" cy="28"/>
              </a:xfrm>
              <a:custGeom>
                <a:avLst/>
                <a:gdLst/>
                <a:ahLst/>
                <a:cxnLst>
                  <a:cxn ang="0">
                    <a:pos x="23" y="38"/>
                  </a:cxn>
                  <a:cxn ang="0">
                    <a:pos x="23" y="46"/>
                  </a:cxn>
                  <a:cxn ang="0">
                    <a:pos x="23" y="38"/>
                  </a:cxn>
                  <a:cxn ang="0">
                    <a:pos x="35" y="35"/>
                  </a:cxn>
                  <a:cxn ang="0">
                    <a:pos x="33" y="44"/>
                  </a:cxn>
                  <a:cxn ang="0">
                    <a:pos x="23" y="38"/>
                  </a:cxn>
                  <a:cxn ang="0">
                    <a:pos x="36" y="29"/>
                  </a:cxn>
                  <a:cxn ang="0">
                    <a:pos x="46" y="23"/>
                  </a:cxn>
                  <a:cxn ang="0">
                    <a:pos x="40" y="40"/>
                  </a:cxn>
                  <a:cxn ang="0">
                    <a:pos x="38" y="23"/>
                  </a:cxn>
                  <a:cxn ang="0">
                    <a:pos x="46" y="23"/>
                  </a:cxn>
                  <a:cxn ang="0">
                    <a:pos x="38" y="23"/>
                  </a:cxn>
                  <a:cxn ang="0">
                    <a:pos x="38" y="23"/>
                  </a:cxn>
                  <a:cxn ang="0">
                    <a:pos x="46" y="23"/>
                  </a:cxn>
                  <a:cxn ang="0">
                    <a:pos x="38" y="23"/>
                  </a:cxn>
                  <a:cxn ang="0">
                    <a:pos x="35" y="13"/>
                  </a:cxn>
                  <a:cxn ang="0">
                    <a:pos x="44" y="15"/>
                  </a:cxn>
                  <a:cxn ang="0">
                    <a:pos x="38" y="23"/>
                  </a:cxn>
                  <a:cxn ang="0">
                    <a:pos x="29" y="10"/>
                  </a:cxn>
                  <a:cxn ang="0">
                    <a:pos x="23" y="0"/>
                  </a:cxn>
                  <a:cxn ang="0">
                    <a:pos x="40" y="8"/>
                  </a:cxn>
                  <a:cxn ang="0">
                    <a:pos x="23" y="8"/>
                  </a:cxn>
                  <a:cxn ang="0">
                    <a:pos x="23" y="0"/>
                  </a:cxn>
                  <a:cxn ang="0">
                    <a:pos x="23" y="8"/>
                  </a:cxn>
                  <a:cxn ang="0">
                    <a:pos x="23" y="8"/>
                  </a:cxn>
                  <a:cxn ang="0">
                    <a:pos x="23" y="0"/>
                  </a:cxn>
                  <a:cxn ang="0">
                    <a:pos x="23" y="8"/>
                  </a:cxn>
                  <a:cxn ang="0">
                    <a:pos x="12" y="13"/>
                  </a:cxn>
                  <a:cxn ang="0">
                    <a:pos x="13" y="2"/>
                  </a:cxn>
                  <a:cxn ang="0">
                    <a:pos x="23" y="8"/>
                  </a:cxn>
                  <a:cxn ang="0">
                    <a:pos x="10" y="17"/>
                  </a:cxn>
                  <a:cxn ang="0">
                    <a:pos x="0" y="23"/>
                  </a:cxn>
                  <a:cxn ang="0">
                    <a:pos x="6" y="8"/>
                  </a:cxn>
                  <a:cxn ang="0">
                    <a:pos x="8" y="23"/>
                  </a:cxn>
                  <a:cxn ang="0">
                    <a:pos x="0" y="23"/>
                  </a:cxn>
                  <a:cxn ang="0">
                    <a:pos x="8" y="23"/>
                  </a:cxn>
                  <a:cxn ang="0">
                    <a:pos x="8" y="23"/>
                  </a:cxn>
                  <a:cxn ang="0">
                    <a:pos x="0" y="23"/>
                  </a:cxn>
                  <a:cxn ang="0">
                    <a:pos x="8" y="23"/>
                  </a:cxn>
                  <a:cxn ang="0">
                    <a:pos x="12" y="35"/>
                  </a:cxn>
                  <a:cxn ang="0">
                    <a:pos x="2" y="33"/>
                  </a:cxn>
                  <a:cxn ang="0">
                    <a:pos x="8" y="23"/>
                  </a:cxn>
                  <a:cxn ang="0">
                    <a:pos x="17" y="38"/>
                  </a:cxn>
                  <a:cxn ang="0">
                    <a:pos x="23" y="46"/>
                  </a:cxn>
                  <a:cxn ang="0">
                    <a:pos x="6"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8"/>
                    </a:lnTo>
                    <a:lnTo>
                      <a:pt x="35" y="35"/>
                    </a:lnTo>
                    <a:lnTo>
                      <a:pt x="40" y="40"/>
                    </a:lnTo>
                    <a:lnTo>
                      <a:pt x="33" y="44"/>
                    </a:lnTo>
                    <a:lnTo>
                      <a:pt x="23" y="46"/>
                    </a:lnTo>
                    <a:lnTo>
                      <a:pt x="23" y="38"/>
                    </a:lnTo>
                    <a:close/>
                    <a:moveTo>
                      <a:pt x="35" y="35"/>
                    </a:moveTo>
                    <a:lnTo>
                      <a:pt x="36" y="29"/>
                    </a:lnTo>
                    <a:lnTo>
                      <a:pt x="38" y="23"/>
                    </a:lnTo>
                    <a:lnTo>
                      <a:pt x="46" y="23"/>
                    </a:lnTo>
                    <a:lnTo>
                      <a:pt x="44" y="33"/>
                    </a:lnTo>
                    <a:lnTo>
                      <a:pt x="40" y="40"/>
                    </a:lnTo>
                    <a:lnTo>
                      <a:pt x="35" y="35"/>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5" y="13"/>
                    </a:lnTo>
                    <a:lnTo>
                      <a:pt x="40" y="8"/>
                    </a:lnTo>
                    <a:lnTo>
                      <a:pt x="44" y="15"/>
                    </a:lnTo>
                    <a:lnTo>
                      <a:pt x="46" y="23"/>
                    </a:lnTo>
                    <a:lnTo>
                      <a:pt x="38" y="23"/>
                    </a:lnTo>
                    <a:close/>
                    <a:moveTo>
                      <a:pt x="35" y="13"/>
                    </a:moveTo>
                    <a:lnTo>
                      <a:pt x="29" y="10"/>
                    </a:lnTo>
                    <a:lnTo>
                      <a:pt x="23" y="8"/>
                    </a:lnTo>
                    <a:lnTo>
                      <a:pt x="23" y="0"/>
                    </a:lnTo>
                    <a:lnTo>
                      <a:pt x="33" y="2"/>
                    </a:lnTo>
                    <a:lnTo>
                      <a:pt x="40" y="8"/>
                    </a:lnTo>
                    <a:lnTo>
                      <a:pt x="35" y="13"/>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2" y="13"/>
                    </a:lnTo>
                    <a:lnTo>
                      <a:pt x="6" y="8"/>
                    </a:lnTo>
                    <a:lnTo>
                      <a:pt x="13" y="2"/>
                    </a:lnTo>
                    <a:lnTo>
                      <a:pt x="23" y="0"/>
                    </a:lnTo>
                    <a:lnTo>
                      <a:pt x="23" y="8"/>
                    </a:lnTo>
                    <a:close/>
                    <a:moveTo>
                      <a:pt x="12" y="13"/>
                    </a:moveTo>
                    <a:lnTo>
                      <a:pt x="10" y="17"/>
                    </a:lnTo>
                    <a:lnTo>
                      <a:pt x="8" y="23"/>
                    </a:lnTo>
                    <a:lnTo>
                      <a:pt x="0" y="23"/>
                    </a:lnTo>
                    <a:lnTo>
                      <a:pt x="2" y="15"/>
                    </a:lnTo>
                    <a:lnTo>
                      <a:pt x="6" y="8"/>
                    </a:lnTo>
                    <a:lnTo>
                      <a:pt x="12" y="13"/>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2" y="35"/>
                    </a:lnTo>
                    <a:lnTo>
                      <a:pt x="6" y="40"/>
                    </a:lnTo>
                    <a:lnTo>
                      <a:pt x="2" y="33"/>
                    </a:lnTo>
                    <a:lnTo>
                      <a:pt x="0" y="23"/>
                    </a:lnTo>
                    <a:lnTo>
                      <a:pt x="8" y="23"/>
                    </a:lnTo>
                    <a:close/>
                    <a:moveTo>
                      <a:pt x="12" y="35"/>
                    </a:moveTo>
                    <a:lnTo>
                      <a:pt x="17" y="38"/>
                    </a:lnTo>
                    <a:lnTo>
                      <a:pt x="23" y="38"/>
                    </a:lnTo>
                    <a:lnTo>
                      <a:pt x="23" y="46"/>
                    </a:lnTo>
                    <a:lnTo>
                      <a:pt x="13" y="44"/>
                    </a:lnTo>
                    <a:lnTo>
                      <a:pt x="6" y="40"/>
                    </a:lnTo>
                    <a:lnTo>
                      <a:pt x="12" y="35"/>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4" name="Freeform 106"/>
              <p:cNvSpPr>
                <a:spLocks/>
              </p:cNvSpPr>
              <p:nvPr/>
            </p:nvSpPr>
            <p:spPr bwMode="auto">
              <a:xfrm>
                <a:off x="1884" y="1167"/>
                <a:ext cx="26" cy="23"/>
              </a:xfrm>
              <a:custGeom>
                <a:avLst/>
                <a:gdLst/>
                <a:ahLst/>
                <a:cxnLst>
                  <a:cxn ang="0">
                    <a:pos x="20" y="38"/>
                  </a:cxn>
                  <a:cxn ang="0">
                    <a:pos x="27" y="38"/>
                  </a:cxn>
                  <a:cxn ang="0">
                    <a:pos x="33" y="33"/>
                  </a:cxn>
                  <a:cxn ang="0">
                    <a:pos x="37" y="27"/>
                  </a:cxn>
                  <a:cxn ang="0">
                    <a:pos x="39" y="19"/>
                  </a:cxn>
                  <a:cxn ang="0">
                    <a:pos x="37" y="11"/>
                  </a:cxn>
                  <a:cxn ang="0">
                    <a:pos x="33" y="6"/>
                  </a:cxn>
                  <a:cxn ang="0">
                    <a:pos x="27" y="2"/>
                  </a:cxn>
                  <a:cxn ang="0">
                    <a:pos x="20" y="0"/>
                  </a:cxn>
                  <a:cxn ang="0">
                    <a:pos x="12" y="2"/>
                  </a:cxn>
                  <a:cxn ang="0">
                    <a:pos x="6" y="6"/>
                  </a:cxn>
                  <a:cxn ang="0">
                    <a:pos x="2" y="11"/>
                  </a:cxn>
                  <a:cxn ang="0">
                    <a:pos x="0" y="19"/>
                  </a:cxn>
                  <a:cxn ang="0">
                    <a:pos x="2" y="27"/>
                  </a:cxn>
                  <a:cxn ang="0">
                    <a:pos x="6" y="33"/>
                  </a:cxn>
                  <a:cxn ang="0">
                    <a:pos x="12" y="38"/>
                  </a:cxn>
                  <a:cxn ang="0">
                    <a:pos x="20" y="38"/>
                  </a:cxn>
                </a:cxnLst>
                <a:rect l="0" t="0" r="r" b="b"/>
                <a:pathLst>
                  <a:path w="39" h="38">
                    <a:moveTo>
                      <a:pt x="20" y="38"/>
                    </a:moveTo>
                    <a:lnTo>
                      <a:pt x="27" y="38"/>
                    </a:lnTo>
                    <a:lnTo>
                      <a:pt x="33" y="33"/>
                    </a:lnTo>
                    <a:lnTo>
                      <a:pt x="37" y="27"/>
                    </a:lnTo>
                    <a:lnTo>
                      <a:pt x="39" y="19"/>
                    </a:lnTo>
                    <a:lnTo>
                      <a:pt x="37" y="11"/>
                    </a:lnTo>
                    <a:lnTo>
                      <a:pt x="33" y="6"/>
                    </a:lnTo>
                    <a:lnTo>
                      <a:pt x="27" y="2"/>
                    </a:lnTo>
                    <a:lnTo>
                      <a:pt x="20" y="0"/>
                    </a:lnTo>
                    <a:lnTo>
                      <a:pt x="12" y="2"/>
                    </a:lnTo>
                    <a:lnTo>
                      <a:pt x="6" y="6"/>
                    </a:lnTo>
                    <a:lnTo>
                      <a:pt x="2" y="11"/>
                    </a:lnTo>
                    <a:lnTo>
                      <a:pt x="0" y="19"/>
                    </a:lnTo>
                    <a:lnTo>
                      <a:pt x="2" y="27"/>
                    </a:lnTo>
                    <a:lnTo>
                      <a:pt x="6" y="33"/>
                    </a:lnTo>
                    <a:lnTo>
                      <a:pt x="12" y="38"/>
                    </a:lnTo>
                    <a:lnTo>
                      <a:pt x="20"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5" name="Freeform 107"/>
              <p:cNvSpPr>
                <a:spLocks noEditPoints="1"/>
              </p:cNvSpPr>
              <p:nvPr/>
            </p:nvSpPr>
            <p:spPr bwMode="auto">
              <a:xfrm>
                <a:off x="1883" y="1164"/>
                <a:ext cx="30" cy="28"/>
              </a:xfrm>
              <a:custGeom>
                <a:avLst/>
                <a:gdLst/>
                <a:ahLst/>
                <a:cxnLst>
                  <a:cxn ang="0">
                    <a:pos x="23" y="38"/>
                  </a:cxn>
                  <a:cxn ang="0">
                    <a:pos x="23" y="46"/>
                  </a:cxn>
                  <a:cxn ang="0">
                    <a:pos x="23" y="38"/>
                  </a:cxn>
                  <a:cxn ang="0">
                    <a:pos x="34" y="35"/>
                  </a:cxn>
                  <a:cxn ang="0">
                    <a:pos x="32" y="44"/>
                  </a:cxn>
                  <a:cxn ang="0">
                    <a:pos x="23" y="38"/>
                  </a:cxn>
                  <a:cxn ang="0">
                    <a:pos x="36" y="29"/>
                  </a:cxn>
                  <a:cxn ang="0">
                    <a:pos x="46" y="23"/>
                  </a:cxn>
                  <a:cxn ang="0">
                    <a:pos x="40" y="40"/>
                  </a:cxn>
                  <a:cxn ang="0">
                    <a:pos x="38" y="23"/>
                  </a:cxn>
                  <a:cxn ang="0">
                    <a:pos x="46" y="23"/>
                  </a:cxn>
                  <a:cxn ang="0">
                    <a:pos x="38" y="23"/>
                  </a:cxn>
                  <a:cxn ang="0">
                    <a:pos x="38" y="23"/>
                  </a:cxn>
                  <a:cxn ang="0">
                    <a:pos x="46" y="23"/>
                  </a:cxn>
                  <a:cxn ang="0">
                    <a:pos x="38" y="23"/>
                  </a:cxn>
                  <a:cxn ang="0">
                    <a:pos x="34" y="13"/>
                  </a:cxn>
                  <a:cxn ang="0">
                    <a:pos x="44" y="15"/>
                  </a:cxn>
                  <a:cxn ang="0">
                    <a:pos x="38" y="23"/>
                  </a:cxn>
                  <a:cxn ang="0">
                    <a:pos x="28" y="10"/>
                  </a:cxn>
                  <a:cxn ang="0">
                    <a:pos x="23" y="0"/>
                  </a:cxn>
                  <a:cxn ang="0">
                    <a:pos x="40" y="8"/>
                  </a:cxn>
                  <a:cxn ang="0">
                    <a:pos x="23" y="8"/>
                  </a:cxn>
                  <a:cxn ang="0">
                    <a:pos x="23" y="0"/>
                  </a:cxn>
                  <a:cxn ang="0">
                    <a:pos x="23" y="8"/>
                  </a:cxn>
                  <a:cxn ang="0">
                    <a:pos x="23" y="8"/>
                  </a:cxn>
                  <a:cxn ang="0">
                    <a:pos x="23" y="0"/>
                  </a:cxn>
                  <a:cxn ang="0">
                    <a:pos x="23" y="8"/>
                  </a:cxn>
                  <a:cxn ang="0">
                    <a:pos x="11" y="13"/>
                  </a:cxn>
                  <a:cxn ang="0">
                    <a:pos x="13" y="2"/>
                  </a:cxn>
                  <a:cxn ang="0">
                    <a:pos x="23" y="8"/>
                  </a:cxn>
                  <a:cxn ang="0">
                    <a:pos x="9" y="17"/>
                  </a:cxn>
                  <a:cxn ang="0">
                    <a:pos x="0" y="23"/>
                  </a:cxn>
                  <a:cxn ang="0">
                    <a:pos x="7" y="8"/>
                  </a:cxn>
                  <a:cxn ang="0">
                    <a:pos x="7" y="23"/>
                  </a:cxn>
                  <a:cxn ang="0">
                    <a:pos x="0" y="23"/>
                  </a:cxn>
                  <a:cxn ang="0">
                    <a:pos x="7" y="23"/>
                  </a:cxn>
                  <a:cxn ang="0">
                    <a:pos x="7" y="23"/>
                  </a:cxn>
                  <a:cxn ang="0">
                    <a:pos x="0" y="23"/>
                  </a:cxn>
                  <a:cxn ang="0">
                    <a:pos x="7" y="23"/>
                  </a:cxn>
                  <a:cxn ang="0">
                    <a:pos x="11" y="35"/>
                  </a:cxn>
                  <a:cxn ang="0">
                    <a:pos x="2" y="33"/>
                  </a:cxn>
                  <a:cxn ang="0">
                    <a:pos x="7" y="23"/>
                  </a:cxn>
                  <a:cxn ang="0">
                    <a:pos x="17" y="38"/>
                  </a:cxn>
                  <a:cxn ang="0">
                    <a:pos x="23" y="46"/>
                  </a:cxn>
                  <a:cxn ang="0">
                    <a:pos x="7"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8" y="38"/>
                    </a:lnTo>
                    <a:lnTo>
                      <a:pt x="34" y="35"/>
                    </a:lnTo>
                    <a:lnTo>
                      <a:pt x="40" y="40"/>
                    </a:lnTo>
                    <a:lnTo>
                      <a:pt x="32" y="44"/>
                    </a:lnTo>
                    <a:lnTo>
                      <a:pt x="23" y="46"/>
                    </a:lnTo>
                    <a:lnTo>
                      <a:pt x="23" y="38"/>
                    </a:lnTo>
                    <a:close/>
                    <a:moveTo>
                      <a:pt x="34" y="35"/>
                    </a:moveTo>
                    <a:lnTo>
                      <a:pt x="36" y="29"/>
                    </a:lnTo>
                    <a:lnTo>
                      <a:pt x="38" y="23"/>
                    </a:lnTo>
                    <a:lnTo>
                      <a:pt x="46" y="23"/>
                    </a:lnTo>
                    <a:lnTo>
                      <a:pt x="44" y="33"/>
                    </a:lnTo>
                    <a:lnTo>
                      <a:pt x="40" y="40"/>
                    </a:lnTo>
                    <a:lnTo>
                      <a:pt x="34" y="35"/>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4" y="13"/>
                    </a:lnTo>
                    <a:lnTo>
                      <a:pt x="40" y="8"/>
                    </a:lnTo>
                    <a:lnTo>
                      <a:pt x="44" y="15"/>
                    </a:lnTo>
                    <a:lnTo>
                      <a:pt x="46" y="23"/>
                    </a:lnTo>
                    <a:lnTo>
                      <a:pt x="38" y="23"/>
                    </a:lnTo>
                    <a:close/>
                    <a:moveTo>
                      <a:pt x="34" y="13"/>
                    </a:moveTo>
                    <a:lnTo>
                      <a:pt x="28" y="10"/>
                    </a:lnTo>
                    <a:lnTo>
                      <a:pt x="23" y="8"/>
                    </a:lnTo>
                    <a:lnTo>
                      <a:pt x="23" y="0"/>
                    </a:lnTo>
                    <a:lnTo>
                      <a:pt x="32" y="2"/>
                    </a:lnTo>
                    <a:lnTo>
                      <a:pt x="40" y="8"/>
                    </a:lnTo>
                    <a:lnTo>
                      <a:pt x="34" y="13"/>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1" y="13"/>
                    </a:lnTo>
                    <a:lnTo>
                      <a:pt x="7" y="8"/>
                    </a:lnTo>
                    <a:lnTo>
                      <a:pt x="13" y="2"/>
                    </a:lnTo>
                    <a:lnTo>
                      <a:pt x="23" y="0"/>
                    </a:lnTo>
                    <a:lnTo>
                      <a:pt x="23" y="8"/>
                    </a:lnTo>
                    <a:close/>
                    <a:moveTo>
                      <a:pt x="11" y="13"/>
                    </a:moveTo>
                    <a:lnTo>
                      <a:pt x="9" y="17"/>
                    </a:lnTo>
                    <a:lnTo>
                      <a:pt x="7" y="23"/>
                    </a:lnTo>
                    <a:lnTo>
                      <a:pt x="0" y="23"/>
                    </a:lnTo>
                    <a:lnTo>
                      <a:pt x="2" y="15"/>
                    </a:lnTo>
                    <a:lnTo>
                      <a:pt x="7" y="8"/>
                    </a:lnTo>
                    <a:lnTo>
                      <a:pt x="11" y="13"/>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9" y="29"/>
                    </a:lnTo>
                    <a:lnTo>
                      <a:pt x="11" y="35"/>
                    </a:lnTo>
                    <a:lnTo>
                      <a:pt x="7" y="40"/>
                    </a:lnTo>
                    <a:lnTo>
                      <a:pt x="2" y="33"/>
                    </a:lnTo>
                    <a:lnTo>
                      <a:pt x="0" y="23"/>
                    </a:lnTo>
                    <a:lnTo>
                      <a:pt x="7" y="23"/>
                    </a:lnTo>
                    <a:close/>
                    <a:moveTo>
                      <a:pt x="11" y="35"/>
                    </a:moveTo>
                    <a:lnTo>
                      <a:pt x="17" y="38"/>
                    </a:lnTo>
                    <a:lnTo>
                      <a:pt x="23" y="38"/>
                    </a:lnTo>
                    <a:lnTo>
                      <a:pt x="23" y="46"/>
                    </a:lnTo>
                    <a:lnTo>
                      <a:pt x="13" y="44"/>
                    </a:lnTo>
                    <a:lnTo>
                      <a:pt x="7" y="40"/>
                    </a:lnTo>
                    <a:lnTo>
                      <a:pt x="11" y="35"/>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6" name="Freeform 108"/>
              <p:cNvSpPr>
                <a:spLocks/>
              </p:cNvSpPr>
              <p:nvPr/>
            </p:nvSpPr>
            <p:spPr bwMode="auto">
              <a:xfrm>
                <a:off x="1882" y="1167"/>
                <a:ext cx="25" cy="23"/>
              </a:xfrm>
              <a:custGeom>
                <a:avLst/>
                <a:gdLst/>
                <a:ahLst/>
                <a:cxnLst>
                  <a:cxn ang="0">
                    <a:pos x="19" y="38"/>
                  </a:cxn>
                  <a:cxn ang="0">
                    <a:pos x="27" y="38"/>
                  </a:cxn>
                  <a:cxn ang="0">
                    <a:pos x="32" y="33"/>
                  </a:cxn>
                  <a:cxn ang="0">
                    <a:pos x="38" y="27"/>
                  </a:cxn>
                  <a:cxn ang="0">
                    <a:pos x="38" y="19"/>
                  </a:cxn>
                  <a:cxn ang="0">
                    <a:pos x="38" y="11"/>
                  </a:cxn>
                  <a:cxn ang="0">
                    <a:pos x="32" y="6"/>
                  </a:cxn>
                  <a:cxn ang="0">
                    <a:pos x="27" y="2"/>
                  </a:cxn>
                  <a:cxn ang="0">
                    <a:pos x="19" y="0"/>
                  </a:cxn>
                  <a:cxn ang="0">
                    <a:pos x="11" y="2"/>
                  </a:cxn>
                  <a:cxn ang="0">
                    <a:pos x="5" y="6"/>
                  </a:cxn>
                  <a:cxn ang="0">
                    <a:pos x="2" y="11"/>
                  </a:cxn>
                  <a:cxn ang="0">
                    <a:pos x="0" y="19"/>
                  </a:cxn>
                  <a:cxn ang="0">
                    <a:pos x="2" y="27"/>
                  </a:cxn>
                  <a:cxn ang="0">
                    <a:pos x="5" y="33"/>
                  </a:cxn>
                  <a:cxn ang="0">
                    <a:pos x="11" y="38"/>
                  </a:cxn>
                  <a:cxn ang="0">
                    <a:pos x="19" y="38"/>
                  </a:cxn>
                </a:cxnLst>
                <a:rect l="0" t="0" r="r" b="b"/>
                <a:pathLst>
                  <a:path w="38" h="38">
                    <a:moveTo>
                      <a:pt x="19" y="38"/>
                    </a:moveTo>
                    <a:lnTo>
                      <a:pt x="27" y="38"/>
                    </a:lnTo>
                    <a:lnTo>
                      <a:pt x="32" y="33"/>
                    </a:lnTo>
                    <a:lnTo>
                      <a:pt x="38" y="27"/>
                    </a:lnTo>
                    <a:lnTo>
                      <a:pt x="38" y="19"/>
                    </a:lnTo>
                    <a:lnTo>
                      <a:pt x="38" y="11"/>
                    </a:lnTo>
                    <a:lnTo>
                      <a:pt x="32" y="6"/>
                    </a:lnTo>
                    <a:lnTo>
                      <a:pt x="27" y="2"/>
                    </a:lnTo>
                    <a:lnTo>
                      <a:pt x="19" y="0"/>
                    </a:lnTo>
                    <a:lnTo>
                      <a:pt x="11" y="2"/>
                    </a:lnTo>
                    <a:lnTo>
                      <a:pt x="5" y="6"/>
                    </a:lnTo>
                    <a:lnTo>
                      <a:pt x="2" y="11"/>
                    </a:lnTo>
                    <a:lnTo>
                      <a:pt x="0" y="19"/>
                    </a:lnTo>
                    <a:lnTo>
                      <a:pt x="2" y="27"/>
                    </a:lnTo>
                    <a:lnTo>
                      <a:pt x="5" y="33"/>
                    </a:lnTo>
                    <a:lnTo>
                      <a:pt x="11" y="38"/>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7" name="Freeform 109"/>
              <p:cNvSpPr>
                <a:spLocks noEditPoints="1"/>
              </p:cNvSpPr>
              <p:nvPr/>
            </p:nvSpPr>
            <p:spPr bwMode="auto">
              <a:xfrm>
                <a:off x="1879" y="1164"/>
                <a:ext cx="32" cy="28"/>
              </a:xfrm>
              <a:custGeom>
                <a:avLst/>
                <a:gdLst/>
                <a:ahLst/>
                <a:cxnLst>
                  <a:cxn ang="0">
                    <a:pos x="23" y="38"/>
                  </a:cxn>
                  <a:cxn ang="0">
                    <a:pos x="23" y="46"/>
                  </a:cxn>
                  <a:cxn ang="0">
                    <a:pos x="23" y="38"/>
                  </a:cxn>
                  <a:cxn ang="0">
                    <a:pos x="34" y="35"/>
                  </a:cxn>
                  <a:cxn ang="0">
                    <a:pos x="33" y="44"/>
                  </a:cxn>
                  <a:cxn ang="0">
                    <a:pos x="23" y="38"/>
                  </a:cxn>
                  <a:cxn ang="0">
                    <a:pos x="38" y="29"/>
                  </a:cxn>
                  <a:cxn ang="0">
                    <a:pos x="48" y="23"/>
                  </a:cxn>
                  <a:cxn ang="0">
                    <a:pos x="40" y="40"/>
                  </a:cxn>
                  <a:cxn ang="0">
                    <a:pos x="38" y="23"/>
                  </a:cxn>
                  <a:cxn ang="0">
                    <a:pos x="48" y="23"/>
                  </a:cxn>
                  <a:cxn ang="0">
                    <a:pos x="38" y="23"/>
                  </a:cxn>
                  <a:cxn ang="0">
                    <a:pos x="38" y="23"/>
                  </a:cxn>
                  <a:cxn ang="0">
                    <a:pos x="48" y="23"/>
                  </a:cxn>
                  <a:cxn ang="0">
                    <a:pos x="38" y="23"/>
                  </a:cxn>
                  <a:cxn ang="0">
                    <a:pos x="34" y="13"/>
                  </a:cxn>
                  <a:cxn ang="0">
                    <a:pos x="46" y="15"/>
                  </a:cxn>
                  <a:cxn ang="0">
                    <a:pos x="38" y="23"/>
                  </a:cxn>
                  <a:cxn ang="0">
                    <a:pos x="29" y="10"/>
                  </a:cxn>
                  <a:cxn ang="0">
                    <a:pos x="23" y="0"/>
                  </a:cxn>
                  <a:cxn ang="0">
                    <a:pos x="40" y="8"/>
                  </a:cxn>
                  <a:cxn ang="0">
                    <a:pos x="23" y="8"/>
                  </a:cxn>
                  <a:cxn ang="0">
                    <a:pos x="23" y="0"/>
                  </a:cxn>
                  <a:cxn ang="0">
                    <a:pos x="23" y="8"/>
                  </a:cxn>
                  <a:cxn ang="0">
                    <a:pos x="23" y="8"/>
                  </a:cxn>
                  <a:cxn ang="0">
                    <a:pos x="23" y="0"/>
                  </a:cxn>
                  <a:cxn ang="0">
                    <a:pos x="23" y="8"/>
                  </a:cxn>
                  <a:cxn ang="0">
                    <a:pos x="13" y="13"/>
                  </a:cxn>
                  <a:cxn ang="0">
                    <a:pos x="15" y="2"/>
                  </a:cxn>
                  <a:cxn ang="0">
                    <a:pos x="23" y="8"/>
                  </a:cxn>
                  <a:cxn ang="0">
                    <a:pos x="9" y="17"/>
                  </a:cxn>
                  <a:cxn ang="0">
                    <a:pos x="0" y="23"/>
                  </a:cxn>
                  <a:cxn ang="0">
                    <a:pos x="8" y="8"/>
                  </a:cxn>
                  <a:cxn ang="0">
                    <a:pos x="8" y="23"/>
                  </a:cxn>
                  <a:cxn ang="0">
                    <a:pos x="0" y="23"/>
                  </a:cxn>
                  <a:cxn ang="0">
                    <a:pos x="8" y="23"/>
                  </a:cxn>
                  <a:cxn ang="0">
                    <a:pos x="8" y="23"/>
                  </a:cxn>
                  <a:cxn ang="0">
                    <a:pos x="0" y="23"/>
                  </a:cxn>
                  <a:cxn ang="0">
                    <a:pos x="8" y="23"/>
                  </a:cxn>
                  <a:cxn ang="0">
                    <a:pos x="13" y="35"/>
                  </a:cxn>
                  <a:cxn ang="0">
                    <a:pos x="2" y="33"/>
                  </a:cxn>
                  <a:cxn ang="0">
                    <a:pos x="8" y="23"/>
                  </a:cxn>
                  <a:cxn ang="0">
                    <a:pos x="17" y="38"/>
                  </a:cxn>
                  <a:cxn ang="0">
                    <a:pos x="23" y="46"/>
                  </a:cxn>
                  <a:cxn ang="0">
                    <a:pos x="8" y="40"/>
                  </a:cxn>
                  <a:cxn ang="0">
                    <a:pos x="23" y="38"/>
                  </a:cxn>
                  <a:cxn ang="0">
                    <a:pos x="23" y="46"/>
                  </a:cxn>
                  <a:cxn ang="0">
                    <a:pos x="23" y="38"/>
                  </a:cxn>
                </a:cxnLst>
                <a:rect l="0" t="0" r="r" b="b"/>
                <a:pathLst>
                  <a:path w="48" h="46">
                    <a:moveTo>
                      <a:pt x="23" y="38"/>
                    </a:moveTo>
                    <a:lnTo>
                      <a:pt x="23" y="38"/>
                    </a:lnTo>
                    <a:lnTo>
                      <a:pt x="23" y="46"/>
                    </a:lnTo>
                    <a:lnTo>
                      <a:pt x="23" y="46"/>
                    </a:lnTo>
                    <a:lnTo>
                      <a:pt x="23" y="38"/>
                    </a:lnTo>
                    <a:close/>
                    <a:moveTo>
                      <a:pt x="23" y="38"/>
                    </a:moveTo>
                    <a:lnTo>
                      <a:pt x="29" y="38"/>
                    </a:lnTo>
                    <a:lnTo>
                      <a:pt x="34" y="35"/>
                    </a:lnTo>
                    <a:lnTo>
                      <a:pt x="40" y="40"/>
                    </a:lnTo>
                    <a:lnTo>
                      <a:pt x="33" y="44"/>
                    </a:lnTo>
                    <a:lnTo>
                      <a:pt x="23" y="46"/>
                    </a:lnTo>
                    <a:lnTo>
                      <a:pt x="23" y="38"/>
                    </a:lnTo>
                    <a:close/>
                    <a:moveTo>
                      <a:pt x="34" y="35"/>
                    </a:moveTo>
                    <a:lnTo>
                      <a:pt x="38" y="29"/>
                    </a:lnTo>
                    <a:lnTo>
                      <a:pt x="38" y="23"/>
                    </a:lnTo>
                    <a:lnTo>
                      <a:pt x="48" y="23"/>
                    </a:lnTo>
                    <a:lnTo>
                      <a:pt x="46" y="33"/>
                    </a:lnTo>
                    <a:lnTo>
                      <a:pt x="40" y="40"/>
                    </a:lnTo>
                    <a:lnTo>
                      <a:pt x="34" y="35"/>
                    </a:lnTo>
                    <a:close/>
                    <a:moveTo>
                      <a:pt x="38" y="23"/>
                    </a:moveTo>
                    <a:lnTo>
                      <a:pt x="38" y="23"/>
                    </a:lnTo>
                    <a:lnTo>
                      <a:pt x="48" y="23"/>
                    </a:lnTo>
                    <a:lnTo>
                      <a:pt x="48" y="23"/>
                    </a:lnTo>
                    <a:lnTo>
                      <a:pt x="38" y="23"/>
                    </a:lnTo>
                    <a:close/>
                    <a:moveTo>
                      <a:pt x="38" y="23"/>
                    </a:moveTo>
                    <a:lnTo>
                      <a:pt x="38" y="23"/>
                    </a:lnTo>
                    <a:lnTo>
                      <a:pt x="48" y="23"/>
                    </a:lnTo>
                    <a:lnTo>
                      <a:pt x="48" y="23"/>
                    </a:lnTo>
                    <a:lnTo>
                      <a:pt x="38" y="23"/>
                    </a:lnTo>
                    <a:close/>
                    <a:moveTo>
                      <a:pt x="38" y="23"/>
                    </a:moveTo>
                    <a:lnTo>
                      <a:pt x="38" y="17"/>
                    </a:lnTo>
                    <a:lnTo>
                      <a:pt x="34" y="13"/>
                    </a:lnTo>
                    <a:lnTo>
                      <a:pt x="40" y="8"/>
                    </a:lnTo>
                    <a:lnTo>
                      <a:pt x="46" y="15"/>
                    </a:lnTo>
                    <a:lnTo>
                      <a:pt x="48" y="23"/>
                    </a:lnTo>
                    <a:lnTo>
                      <a:pt x="38" y="23"/>
                    </a:lnTo>
                    <a:close/>
                    <a:moveTo>
                      <a:pt x="34" y="13"/>
                    </a:moveTo>
                    <a:lnTo>
                      <a:pt x="29" y="10"/>
                    </a:lnTo>
                    <a:lnTo>
                      <a:pt x="23" y="8"/>
                    </a:lnTo>
                    <a:lnTo>
                      <a:pt x="23" y="0"/>
                    </a:lnTo>
                    <a:lnTo>
                      <a:pt x="33" y="2"/>
                    </a:lnTo>
                    <a:lnTo>
                      <a:pt x="40" y="8"/>
                    </a:lnTo>
                    <a:lnTo>
                      <a:pt x="34" y="13"/>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3" y="13"/>
                    </a:lnTo>
                    <a:lnTo>
                      <a:pt x="8" y="8"/>
                    </a:lnTo>
                    <a:lnTo>
                      <a:pt x="15" y="2"/>
                    </a:lnTo>
                    <a:lnTo>
                      <a:pt x="23" y="0"/>
                    </a:lnTo>
                    <a:lnTo>
                      <a:pt x="23" y="8"/>
                    </a:lnTo>
                    <a:close/>
                    <a:moveTo>
                      <a:pt x="13" y="13"/>
                    </a:moveTo>
                    <a:lnTo>
                      <a:pt x="9" y="17"/>
                    </a:lnTo>
                    <a:lnTo>
                      <a:pt x="8" y="23"/>
                    </a:lnTo>
                    <a:lnTo>
                      <a:pt x="0" y="23"/>
                    </a:lnTo>
                    <a:lnTo>
                      <a:pt x="2" y="15"/>
                    </a:lnTo>
                    <a:lnTo>
                      <a:pt x="8" y="8"/>
                    </a:lnTo>
                    <a:lnTo>
                      <a:pt x="13" y="13"/>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9" y="29"/>
                    </a:lnTo>
                    <a:lnTo>
                      <a:pt x="13" y="35"/>
                    </a:lnTo>
                    <a:lnTo>
                      <a:pt x="8" y="40"/>
                    </a:lnTo>
                    <a:lnTo>
                      <a:pt x="2" y="33"/>
                    </a:lnTo>
                    <a:lnTo>
                      <a:pt x="0" y="23"/>
                    </a:lnTo>
                    <a:lnTo>
                      <a:pt x="8" y="23"/>
                    </a:lnTo>
                    <a:close/>
                    <a:moveTo>
                      <a:pt x="13" y="35"/>
                    </a:moveTo>
                    <a:lnTo>
                      <a:pt x="17" y="38"/>
                    </a:lnTo>
                    <a:lnTo>
                      <a:pt x="23" y="38"/>
                    </a:lnTo>
                    <a:lnTo>
                      <a:pt x="23" y="46"/>
                    </a:lnTo>
                    <a:lnTo>
                      <a:pt x="15" y="44"/>
                    </a:lnTo>
                    <a:lnTo>
                      <a:pt x="8" y="40"/>
                    </a:lnTo>
                    <a:lnTo>
                      <a:pt x="13" y="35"/>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8" name="Freeform 110"/>
              <p:cNvSpPr>
                <a:spLocks/>
              </p:cNvSpPr>
              <p:nvPr/>
            </p:nvSpPr>
            <p:spPr bwMode="auto">
              <a:xfrm>
                <a:off x="1866" y="1167"/>
                <a:ext cx="26" cy="23"/>
              </a:xfrm>
              <a:custGeom>
                <a:avLst/>
                <a:gdLst/>
                <a:ahLst/>
                <a:cxnLst>
                  <a:cxn ang="0">
                    <a:pos x="19" y="38"/>
                  </a:cxn>
                  <a:cxn ang="0">
                    <a:pos x="27" y="38"/>
                  </a:cxn>
                  <a:cxn ang="0">
                    <a:pos x="32" y="33"/>
                  </a:cxn>
                  <a:cxn ang="0">
                    <a:pos x="36" y="27"/>
                  </a:cxn>
                  <a:cxn ang="0">
                    <a:pos x="38" y="19"/>
                  </a:cxn>
                  <a:cxn ang="0">
                    <a:pos x="36" y="11"/>
                  </a:cxn>
                  <a:cxn ang="0">
                    <a:pos x="32" y="6"/>
                  </a:cxn>
                  <a:cxn ang="0">
                    <a:pos x="27" y="2"/>
                  </a:cxn>
                  <a:cxn ang="0">
                    <a:pos x="19" y="0"/>
                  </a:cxn>
                  <a:cxn ang="0">
                    <a:pos x="11" y="2"/>
                  </a:cxn>
                  <a:cxn ang="0">
                    <a:pos x="6" y="6"/>
                  </a:cxn>
                  <a:cxn ang="0">
                    <a:pos x="2" y="11"/>
                  </a:cxn>
                  <a:cxn ang="0">
                    <a:pos x="0" y="19"/>
                  </a:cxn>
                  <a:cxn ang="0">
                    <a:pos x="2" y="27"/>
                  </a:cxn>
                  <a:cxn ang="0">
                    <a:pos x="6" y="33"/>
                  </a:cxn>
                  <a:cxn ang="0">
                    <a:pos x="11" y="38"/>
                  </a:cxn>
                  <a:cxn ang="0">
                    <a:pos x="19" y="38"/>
                  </a:cxn>
                </a:cxnLst>
                <a:rect l="0" t="0" r="r" b="b"/>
                <a:pathLst>
                  <a:path w="38" h="38">
                    <a:moveTo>
                      <a:pt x="19" y="38"/>
                    </a:moveTo>
                    <a:lnTo>
                      <a:pt x="27" y="38"/>
                    </a:lnTo>
                    <a:lnTo>
                      <a:pt x="32" y="33"/>
                    </a:lnTo>
                    <a:lnTo>
                      <a:pt x="36" y="27"/>
                    </a:lnTo>
                    <a:lnTo>
                      <a:pt x="38" y="19"/>
                    </a:lnTo>
                    <a:lnTo>
                      <a:pt x="36" y="11"/>
                    </a:lnTo>
                    <a:lnTo>
                      <a:pt x="32" y="6"/>
                    </a:lnTo>
                    <a:lnTo>
                      <a:pt x="27" y="2"/>
                    </a:lnTo>
                    <a:lnTo>
                      <a:pt x="19" y="0"/>
                    </a:lnTo>
                    <a:lnTo>
                      <a:pt x="11" y="2"/>
                    </a:lnTo>
                    <a:lnTo>
                      <a:pt x="6" y="6"/>
                    </a:lnTo>
                    <a:lnTo>
                      <a:pt x="2" y="11"/>
                    </a:lnTo>
                    <a:lnTo>
                      <a:pt x="0" y="19"/>
                    </a:lnTo>
                    <a:lnTo>
                      <a:pt x="2" y="27"/>
                    </a:lnTo>
                    <a:lnTo>
                      <a:pt x="6" y="33"/>
                    </a:lnTo>
                    <a:lnTo>
                      <a:pt x="11" y="38"/>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29" name="Freeform 111"/>
              <p:cNvSpPr>
                <a:spLocks noEditPoints="1"/>
              </p:cNvSpPr>
              <p:nvPr/>
            </p:nvSpPr>
            <p:spPr bwMode="auto">
              <a:xfrm>
                <a:off x="1863" y="1164"/>
                <a:ext cx="30" cy="28"/>
              </a:xfrm>
              <a:custGeom>
                <a:avLst/>
                <a:gdLst/>
                <a:ahLst/>
                <a:cxnLst>
                  <a:cxn ang="0">
                    <a:pos x="23" y="38"/>
                  </a:cxn>
                  <a:cxn ang="0">
                    <a:pos x="23" y="46"/>
                  </a:cxn>
                  <a:cxn ang="0">
                    <a:pos x="23" y="38"/>
                  </a:cxn>
                  <a:cxn ang="0">
                    <a:pos x="34" y="35"/>
                  </a:cxn>
                  <a:cxn ang="0">
                    <a:pos x="33" y="44"/>
                  </a:cxn>
                  <a:cxn ang="0">
                    <a:pos x="23" y="38"/>
                  </a:cxn>
                  <a:cxn ang="0">
                    <a:pos x="36" y="29"/>
                  </a:cxn>
                  <a:cxn ang="0">
                    <a:pos x="46" y="23"/>
                  </a:cxn>
                  <a:cxn ang="0">
                    <a:pos x="40" y="40"/>
                  </a:cxn>
                  <a:cxn ang="0">
                    <a:pos x="38" y="23"/>
                  </a:cxn>
                  <a:cxn ang="0">
                    <a:pos x="46" y="23"/>
                  </a:cxn>
                  <a:cxn ang="0">
                    <a:pos x="38" y="23"/>
                  </a:cxn>
                  <a:cxn ang="0">
                    <a:pos x="38" y="23"/>
                  </a:cxn>
                  <a:cxn ang="0">
                    <a:pos x="46" y="23"/>
                  </a:cxn>
                  <a:cxn ang="0">
                    <a:pos x="38" y="23"/>
                  </a:cxn>
                  <a:cxn ang="0">
                    <a:pos x="34" y="13"/>
                  </a:cxn>
                  <a:cxn ang="0">
                    <a:pos x="44" y="15"/>
                  </a:cxn>
                  <a:cxn ang="0">
                    <a:pos x="38" y="23"/>
                  </a:cxn>
                  <a:cxn ang="0">
                    <a:pos x="29" y="10"/>
                  </a:cxn>
                  <a:cxn ang="0">
                    <a:pos x="23" y="0"/>
                  </a:cxn>
                  <a:cxn ang="0">
                    <a:pos x="40" y="8"/>
                  </a:cxn>
                  <a:cxn ang="0">
                    <a:pos x="23" y="8"/>
                  </a:cxn>
                  <a:cxn ang="0">
                    <a:pos x="23" y="0"/>
                  </a:cxn>
                  <a:cxn ang="0">
                    <a:pos x="23" y="8"/>
                  </a:cxn>
                  <a:cxn ang="0">
                    <a:pos x="23" y="8"/>
                  </a:cxn>
                  <a:cxn ang="0">
                    <a:pos x="23" y="0"/>
                  </a:cxn>
                  <a:cxn ang="0">
                    <a:pos x="23" y="8"/>
                  </a:cxn>
                  <a:cxn ang="0">
                    <a:pos x="11" y="13"/>
                  </a:cxn>
                  <a:cxn ang="0">
                    <a:pos x="13" y="2"/>
                  </a:cxn>
                  <a:cxn ang="0">
                    <a:pos x="23" y="8"/>
                  </a:cxn>
                  <a:cxn ang="0">
                    <a:pos x="10" y="17"/>
                  </a:cxn>
                  <a:cxn ang="0">
                    <a:pos x="0" y="23"/>
                  </a:cxn>
                  <a:cxn ang="0">
                    <a:pos x="6" y="8"/>
                  </a:cxn>
                  <a:cxn ang="0">
                    <a:pos x="8" y="23"/>
                  </a:cxn>
                  <a:cxn ang="0">
                    <a:pos x="0" y="23"/>
                  </a:cxn>
                  <a:cxn ang="0">
                    <a:pos x="8" y="23"/>
                  </a:cxn>
                  <a:cxn ang="0">
                    <a:pos x="8" y="23"/>
                  </a:cxn>
                  <a:cxn ang="0">
                    <a:pos x="0" y="23"/>
                  </a:cxn>
                  <a:cxn ang="0">
                    <a:pos x="8" y="23"/>
                  </a:cxn>
                  <a:cxn ang="0">
                    <a:pos x="11" y="35"/>
                  </a:cxn>
                  <a:cxn ang="0">
                    <a:pos x="2" y="33"/>
                  </a:cxn>
                  <a:cxn ang="0">
                    <a:pos x="8" y="23"/>
                  </a:cxn>
                  <a:cxn ang="0">
                    <a:pos x="17" y="38"/>
                  </a:cxn>
                  <a:cxn ang="0">
                    <a:pos x="23" y="46"/>
                  </a:cxn>
                  <a:cxn ang="0">
                    <a:pos x="6"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8"/>
                    </a:lnTo>
                    <a:lnTo>
                      <a:pt x="34" y="35"/>
                    </a:lnTo>
                    <a:lnTo>
                      <a:pt x="40" y="40"/>
                    </a:lnTo>
                    <a:lnTo>
                      <a:pt x="33" y="44"/>
                    </a:lnTo>
                    <a:lnTo>
                      <a:pt x="23" y="46"/>
                    </a:lnTo>
                    <a:lnTo>
                      <a:pt x="23" y="38"/>
                    </a:lnTo>
                    <a:close/>
                    <a:moveTo>
                      <a:pt x="34" y="35"/>
                    </a:moveTo>
                    <a:lnTo>
                      <a:pt x="36" y="29"/>
                    </a:lnTo>
                    <a:lnTo>
                      <a:pt x="38" y="23"/>
                    </a:lnTo>
                    <a:lnTo>
                      <a:pt x="46" y="23"/>
                    </a:lnTo>
                    <a:lnTo>
                      <a:pt x="44" y="33"/>
                    </a:lnTo>
                    <a:lnTo>
                      <a:pt x="40" y="40"/>
                    </a:lnTo>
                    <a:lnTo>
                      <a:pt x="34" y="35"/>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4" y="13"/>
                    </a:lnTo>
                    <a:lnTo>
                      <a:pt x="40" y="8"/>
                    </a:lnTo>
                    <a:lnTo>
                      <a:pt x="44" y="15"/>
                    </a:lnTo>
                    <a:lnTo>
                      <a:pt x="46" y="23"/>
                    </a:lnTo>
                    <a:lnTo>
                      <a:pt x="38" y="23"/>
                    </a:lnTo>
                    <a:close/>
                    <a:moveTo>
                      <a:pt x="34" y="13"/>
                    </a:moveTo>
                    <a:lnTo>
                      <a:pt x="29" y="10"/>
                    </a:lnTo>
                    <a:lnTo>
                      <a:pt x="23" y="8"/>
                    </a:lnTo>
                    <a:lnTo>
                      <a:pt x="23" y="0"/>
                    </a:lnTo>
                    <a:lnTo>
                      <a:pt x="33" y="2"/>
                    </a:lnTo>
                    <a:lnTo>
                      <a:pt x="40" y="8"/>
                    </a:lnTo>
                    <a:lnTo>
                      <a:pt x="34" y="13"/>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1" y="13"/>
                    </a:lnTo>
                    <a:lnTo>
                      <a:pt x="6" y="8"/>
                    </a:lnTo>
                    <a:lnTo>
                      <a:pt x="13" y="2"/>
                    </a:lnTo>
                    <a:lnTo>
                      <a:pt x="23" y="0"/>
                    </a:lnTo>
                    <a:lnTo>
                      <a:pt x="23" y="8"/>
                    </a:lnTo>
                    <a:close/>
                    <a:moveTo>
                      <a:pt x="11" y="13"/>
                    </a:moveTo>
                    <a:lnTo>
                      <a:pt x="10" y="17"/>
                    </a:lnTo>
                    <a:lnTo>
                      <a:pt x="8" y="23"/>
                    </a:lnTo>
                    <a:lnTo>
                      <a:pt x="0" y="23"/>
                    </a:lnTo>
                    <a:lnTo>
                      <a:pt x="2" y="15"/>
                    </a:lnTo>
                    <a:lnTo>
                      <a:pt x="6" y="8"/>
                    </a:lnTo>
                    <a:lnTo>
                      <a:pt x="11" y="13"/>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1" y="35"/>
                    </a:lnTo>
                    <a:lnTo>
                      <a:pt x="6" y="40"/>
                    </a:lnTo>
                    <a:lnTo>
                      <a:pt x="2" y="33"/>
                    </a:lnTo>
                    <a:lnTo>
                      <a:pt x="0" y="23"/>
                    </a:lnTo>
                    <a:lnTo>
                      <a:pt x="8" y="23"/>
                    </a:lnTo>
                    <a:close/>
                    <a:moveTo>
                      <a:pt x="11" y="35"/>
                    </a:moveTo>
                    <a:lnTo>
                      <a:pt x="17" y="38"/>
                    </a:lnTo>
                    <a:lnTo>
                      <a:pt x="23" y="38"/>
                    </a:lnTo>
                    <a:lnTo>
                      <a:pt x="23" y="46"/>
                    </a:lnTo>
                    <a:lnTo>
                      <a:pt x="13" y="44"/>
                    </a:lnTo>
                    <a:lnTo>
                      <a:pt x="6" y="40"/>
                    </a:lnTo>
                    <a:lnTo>
                      <a:pt x="11" y="35"/>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0" name="Freeform 112"/>
              <p:cNvSpPr>
                <a:spLocks/>
              </p:cNvSpPr>
              <p:nvPr/>
            </p:nvSpPr>
            <p:spPr bwMode="auto">
              <a:xfrm>
                <a:off x="1845" y="1167"/>
                <a:ext cx="26" cy="23"/>
              </a:xfrm>
              <a:custGeom>
                <a:avLst/>
                <a:gdLst/>
                <a:ahLst/>
                <a:cxnLst>
                  <a:cxn ang="0">
                    <a:pos x="19" y="38"/>
                  </a:cxn>
                  <a:cxn ang="0">
                    <a:pos x="27" y="38"/>
                  </a:cxn>
                  <a:cxn ang="0">
                    <a:pos x="35" y="33"/>
                  </a:cxn>
                  <a:cxn ang="0">
                    <a:pos x="38" y="27"/>
                  </a:cxn>
                  <a:cxn ang="0">
                    <a:pos x="40" y="19"/>
                  </a:cxn>
                  <a:cxn ang="0">
                    <a:pos x="38" y="11"/>
                  </a:cxn>
                  <a:cxn ang="0">
                    <a:pos x="35" y="6"/>
                  </a:cxn>
                  <a:cxn ang="0">
                    <a:pos x="27" y="2"/>
                  </a:cxn>
                  <a:cxn ang="0">
                    <a:pos x="19" y="0"/>
                  </a:cxn>
                  <a:cxn ang="0">
                    <a:pos x="13" y="2"/>
                  </a:cxn>
                  <a:cxn ang="0">
                    <a:pos x="6" y="6"/>
                  </a:cxn>
                  <a:cxn ang="0">
                    <a:pos x="2" y="11"/>
                  </a:cxn>
                  <a:cxn ang="0">
                    <a:pos x="0" y="19"/>
                  </a:cxn>
                  <a:cxn ang="0">
                    <a:pos x="2" y="27"/>
                  </a:cxn>
                  <a:cxn ang="0">
                    <a:pos x="6" y="33"/>
                  </a:cxn>
                  <a:cxn ang="0">
                    <a:pos x="13" y="38"/>
                  </a:cxn>
                  <a:cxn ang="0">
                    <a:pos x="19" y="38"/>
                  </a:cxn>
                </a:cxnLst>
                <a:rect l="0" t="0" r="r" b="b"/>
                <a:pathLst>
                  <a:path w="40" h="38">
                    <a:moveTo>
                      <a:pt x="19" y="38"/>
                    </a:moveTo>
                    <a:lnTo>
                      <a:pt x="27" y="38"/>
                    </a:lnTo>
                    <a:lnTo>
                      <a:pt x="35" y="33"/>
                    </a:lnTo>
                    <a:lnTo>
                      <a:pt x="38" y="27"/>
                    </a:lnTo>
                    <a:lnTo>
                      <a:pt x="40" y="19"/>
                    </a:lnTo>
                    <a:lnTo>
                      <a:pt x="38" y="11"/>
                    </a:lnTo>
                    <a:lnTo>
                      <a:pt x="35" y="6"/>
                    </a:lnTo>
                    <a:lnTo>
                      <a:pt x="27" y="2"/>
                    </a:lnTo>
                    <a:lnTo>
                      <a:pt x="19" y="0"/>
                    </a:lnTo>
                    <a:lnTo>
                      <a:pt x="13" y="2"/>
                    </a:lnTo>
                    <a:lnTo>
                      <a:pt x="6" y="6"/>
                    </a:lnTo>
                    <a:lnTo>
                      <a:pt x="2" y="11"/>
                    </a:lnTo>
                    <a:lnTo>
                      <a:pt x="0" y="19"/>
                    </a:lnTo>
                    <a:lnTo>
                      <a:pt x="2" y="27"/>
                    </a:lnTo>
                    <a:lnTo>
                      <a:pt x="6" y="33"/>
                    </a:lnTo>
                    <a:lnTo>
                      <a:pt x="13" y="38"/>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1" name="Freeform 113"/>
              <p:cNvSpPr>
                <a:spLocks noEditPoints="1"/>
              </p:cNvSpPr>
              <p:nvPr/>
            </p:nvSpPr>
            <p:spPr bwMode="auto">
              <a:xfrm>
                <a:off x="1843" y="1164"/>
                <a:ext cx="31" cy="28"/>
              </a:xfrm>
              <a:custGeom>
                <a:avLst/>
                <a:gdLst/>
                <a:ahLst/>
                <a:cxnLst>
                  <a:cxn ang="0">
                    <a:pos x="23" y="38"/>
                  </a:cxn>
                  <a:cxn ang="0">
                    <a:pos x="23" y="46"/>
                  </a:cxn>
                  <a:cxn ang="0">
                    <a:pos x="23" y="38"/>
                  </a:cxn>
                  <a:cxn ang="0">
                    <a:pos x="35" y="35"/>
                  </a:cxn>
                  <a:cxn ang="0">
                    <a:pos x="33" y="44"/>
                  </a:cxn>
                  <a:cxn ang="0">
                    <a:pos x="23" y="38"/>
                  </a:cxn>
                  <a:cxn ang="0">
                    <a:pos x="39" y="29"/>
                  </a:cxn>
                  <a:cxn ang="0">
                    <a:pos x="48" y="23"/>
                  </a:cxn>
                  <a:cxn ang="0">
                    <a:pos x="41" y="40"/>
                  </a:cxn>
                  <a:cxn ang="0">
                    <a:pos x="39" y="23"/>
                  </a:cxn>
                  <a:cxn ang="0">
                    <a:pos x="48" y="23"/>
                  </a:cxn>
                  <a:cxn ang="0">
                    <a:pos x="39" y="23"/>
                  </a:cxn>
                  <a:cxn ang="0">
                    <a:pos x="39" y="23"/>
                  </a:cxn>
                  <a:cxn ang="0">
                    <a:pos x="48" y="23"/>
                  </a:cxn>
                  <a:cxn ang="0">
                    <a:pos x="39" y="23"/>
                  </a:cxn>
                  <a:cxn ang="0">
                    <a:pos x="35" y="13"/>
                  </a:cxn>
                  <a:cxn ang="0">
                    <a:pos x="46" y="15"/>
                  </a:cxn>
                  <a:cxn ang="0">
                    <a:pos x="39" y="23"/>
                  </a:cxn>
                  <a:cxn ang="0">
                    <a:pos x="31" y="10"/>
                  </a:cxn>
                  <a:cxn ang="0">
                    <a:pos x="25" y="0"/>
                  </a:cxn>
                  <a:cxn ang="0">
                    <a:pos x="41" y="8"/>
                  </a:cxn>
                  <a:cxn ang="0">
                    <a:pos x="25" y="8"/>
                  </a:cxn>
                  <a:cxn ang="0">
                    <a:pos x="23" y="0"/>
                  </a:cxn>
                  <a:cxn ang="0">
                    <a:pos x="25" y="8"/>
                  </a:cxn>
                  <a:cxn ang="0">
                    <a:pos x="23" y="8"/>
                  </a:cxn>
                  <a:cxn ang="0">
                    <a:pos x="23" y="0"/>
                  </a:cxn>
                  <a:cxn ang="0">
                    <a:pos x="23" y="8"/>
                  </a:cxn>
                  <a:cxn ang="0">
                    <a:pos x="14" y="13"/>
                  </a:cxn>
                  <a:cxn ang="0">
                    <a:pos x="16" y="2"/>
                  </a:cxn>
                  <a:cxn ang="0">
                    <a:pos x="23" y="8"/>
                  </a:cxn>
                  <a:cxn ang="0">
                    <a:pos x="10" y="17"/>
                  </a:cxn>
                  <a:cxn ang="0">
                    <a:pos x="0" y="23"/>
                  </a:cxn>
                  <a:cxn ang="0">
                    <a:pos x="8" y="8"/>
                  </a:cxn>
                  <a:cxn ang="0">
                    <a:pos x="8" y="23"/>
                  </a:cxn>
                  <a:cxn ang="0">
                    <a:pos x="0" y="23"/>
                  </a:cxn>
                  <a:cxn ang="0">
                    <a:pos x="8" y="23"/>
                  </a:cxn>
                  <a:cxn ang="0">
                    <a:pos x="8" y="23"/>
                  </a:cxn>
                  <a:cxn ang="0">
                    <a:pos x="0" y="23"/>
                  </a:cxn>
                  <a:cxn ang="0">
                    <a:pos x="8" y="23"/>
                  </a:cxn>
                  <a:cxn ang="0">
                    <a:pos x="14" y="35"/>
                  </a:cxn>
                  <a:cxn ang="0">
                    <a:pos x="2" y="33"/>
                  </a:cxn>
                  <a:cxn ang="0">
                    <a:pos x="8" y="23"/>
                  </a:cxn>
                  <a:cxn ang="0">
                    <a:pos x="17" y="38"/>
                  </a:cxn>
                  <a:cxn ang="0">
                    <a:pos x="23" y="46"/>
                  </a:cxn>
                  <a:cxn ang="0">
                    <a:pos x="8" y="40"/>
                  </a:cxn>
                  <a:cxn ang="0">
                    <a:pos x="23" y="38"/>
                  </a:cxn>
                  <a:cxn ang="0">
                    <a:pos x="23" y="46"/>
                  </a:cxn>
                  <a:cxn ang="0">
                    <a:pos x="23" y="38"/>
                  </a:cxn>
                </a:cxnLst>
                <a:rect l="0" t="0" r="r" b="b"/>
                <a:pathLst>
                  <a:path w="48" h="46">
                    <a:moveTo>
                      <a:pt x="23" y="38"/>
                    </a:moveTo>
                    <a:lnTo>
                      <a:pt x="23" y="38"/>
                    </a:lnTo>
                    <a:lnTo>
                      <a:pt x="23" y="46"/>
                    </a:lnTo>
                    <a:lnTo>
                      <a:pt x="23" y="46"/>
                    </a:lnTo>
                    <a:lnTo>
                      <a:pt x="23" y="38"/>
                    </a:lnTo>
                    <a:close/>
                    <a:moveTo>
                      <a:pt x="23" y="38"/>
                    </a:moveTo>
                    <a:lnTo>
                      <a:pt x="31" y="38"/>
                    </a:lnTo>
                    <a:lnTo>
                      <a:pt x="35" y="35"/>
                    </a:lnTo>
                    <a:lnTo>
                      <a:pt x="41" y="40"/>
                    </a:lnTo>
                    <a:lnTo>
                      <a:pt x="33" y="44"/>
                    </a:lnTo>
                    <a:lnTo>
                      <a:pt x="23" y="46"/>
                    </a:lnTo>
                    <a:lnTo>
                      <a:pt x="23" y="38"/>
                    </a:lnTo>
                    <a:close/>
                    <a:moveTo>
                      <a:pt x="35" y="35"/>
                    </a:moveTo>
                    <a:lnTo>
                      <a:pt x="39" y="29"/>
                    </a:lnTo>
                    <a:lnTo>
                      <a:pt x="39" y="23"/>
                    </a:lnTo>
                    <a:lnTo>
                      <a:pt x="48" y="23"/>
                    </a:lnTo>
                    <a:lnTo>
                      <a:pt x="46" y="33"/>
                    </a:lnTo>
                    <a:lnTo>
                      <a:pt x="41" y="40"/>
                    </a:lnTo>
                    <a:lnTo>
                      <a:pt x="35" y="35"/>
                    </a:lnTo>
                    <a:close/>
                    <a:moveTo>
                      <a:pt x="39" y="23"/>
                    </a:moveTo>
                    <a:lnTo>
                      <a:pt x="39" y="23"/>
                    </a:lnTo>
                    <a:lnTo>
                      <a:pt x="48" y="23"/>
                    </a:lnTo>
                    <a:lnTo>
                      <a:pt x="48" y="23"/>
                    </a:lnTo>
                    <a:lnTo>
                      <a:pt x="39" y="23"/>
                    </a:lnTo>
                    <a:close/>
                    <a:moveTo>
                      <a:pt x="39" y="23"/>
                    </a:moveTo>
                    <a:lnTo>
                      <a:pt x="39" y="23"/>
                    </a:lnTo>
                    <a:lnTo>
                      <a:pt x="48" y="23"/>
                    </a:lnTo>
                    <a:lnTo>
                      <a:pt x="48" y="23"/>
                    </a:lnTo>
                    <a:lnTo>
                      <a:pt x="39" y="23"/>
                    </a:lnTo>
                    <a:close/>
                    <a:moveTo>
                      <a:pt x="39" y="23"/>
                    </a:moveTo>
                    <a:lnTo>
                      <a:pt x="39" y="17"/>
                    </a:lnTo>
                    <a:lnTo>
                      <a:pt x="35" y="13"/>
                    </a:lnTo>
                    <a:lnTo>
                      <a:pt x="41" y="8"/>
                    </a:lnTo>
                    <a:lnTo>
                      <a:pt x="46" y="15"/>
                    </a:lnTo>
                    <a:lnTo>
                      <a:pt x="48" y="23"/>
                    </a:lnTo>
                    <a:lnTo>
                      <a:pt x="39" y="23"/>
                    </a:lnTo>
                    <a:close/>
                    <a:moveTo>
                      <a:pt x="35" y="13"/>
                    </a:moveTo>
                    <a:lnTo>
                      <a:pt x="31" y="10"/>
                    </a:lnTo>
                    <a:lnTo>
                      <a:pt x="25" y="8"/>
                    </a:lnTo>
                    <a:lnTo>
                      <a:pt x="25" y="0"/>
                    </a:lnTo>
                    <a:lnTo>
                      <a:pt x="33" y="2"/>
                    </a:lnTo>
                    <a:lnTo>
                      <a:pt x="41" y="8"/>
                    </a:lnTo>
                    <a:lnTo>
                      <a:pt x="35" y="13"/>
                    </a:lnTo>
                    <a:close/>
                    <a:moveTo>
                      <a:pt x="25" y="8"/>
                    </a:moveTo>
                    <a:lnTo>
                      <a:pt x="23" y="8"/>
                    </a:lnTo>
                    <a:lnTo>
                      <a:pt x="23" y="0"/>
                    </a:lnTo>
                    <a:lnTo>
                      <a:pt x="25" y="0"/>
                    </a:lnTo>
                    <a:lnTo>
                      <a:pt x="25" y="8"/>
                    </a:lnTo>
                    <a:close/>
                    <a:moveTo>
                      <a:pt x="23" y="8"/>
                    </a:moveTo>
                    <a:lnTo>
                      <a:pt x="23" y="8"/>
                    </a:lnTo>
                    <a:lnTo>
                      <a:pt x="23" y="0"/>
                    </a:lnTo>
                    <a:lnTo>
                      <a:pt x="23" y="0"/>
                    </a:lnTo>
                    <a:lnTo>
                      <a:pt x="23" y="8"/>
                    </a:lnTo>
                    <a:close/>
                    <a:moveTo>
                      <a:pt x="23" y="8"/>
                    </a:moveTo>
                    <a:lnTo>
                      <a:pt x="17" y="10"/>
                    </a:lnTo>
                    <a:lnTo>
                      <a:pt x="14" y="13"/>
                    </a:lnTo>
                    <a:lnTo>
                      <a:pt x="8" y="8"/>
                    </a:lnTo>
                    <a:lnTo>
                      <a:pt x="16" y="2"/>
                    </a:lnTo>
                    <a:lnTo>
                      <a:pt x="23" y="0"/>
                    </a:lnTo>
                    <a:lnTo>
                      <a:pt x="23" y="8"/>
                    </a:lnTo>
                    <a:close/>
                    <a:moveTo>
                      <a:pt x="14" y="13"/>
                    </a:moveTo>
                    <a:lnTo>
                      <a:pt x="10" y="17"/>
                    </a:lnTo>
                    <a:lnTo>
                      <a:pt x="8" y="23"/>
                    </a:lnTo>
                    <a:lnTo>
                      <a:pt x="0" y="23"/>
                    </a:lnTo>
                    <a:lnTo>
                      <a:pt x="2" y="15"/>
                    </a:lnTo>
                    <a:lnTo>
                      <a:pt x="8" y="8"/>
                    </a:lnTo>
                    <a:lnTo>
                      <a:pt x="14" y="13"/>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4" y="35"/>
                    </a:lnTo>
                    <a:lnTo>
                      <a:pt x="8" y="40"/>
                    </a:lnTo>
                    <a:lnTo>
                      <a:pt x="2" y="33"/>
                    </a:lnTo>
                    <a:lnTo>
                      <a:pt x="0" y="23"/>
                    </a:lnTo>
                    <a:lnTo>
                      <a:pt x="8" y="23"/>
                    </a:lnTo>
                    <a:close/>
                    <a:moveTo>
                      <a:pt x="14" y="35"/>
                    </a:moveTo>
                    <a:lnTo>
                      <a:pt x="17" y="38"/>
                    </a:lnTo>
                    <a:lnTo>
                      <a:pt x="23" y="38"/>
                    </a:lnTo>
                    <a:lnTo>
                      <a:pt x="23" y="46"/>
                    </a:lnTo>
                    <a:lnTo>
                      <a:pt x="16" y="44"/>
                    </a:lnTo>
                    <a:lnTo>
                      <a:pt x="8" y="40"/>
                    </a:lnTo>
                    <a:lnTo>
                      <a:pt x="14" y="35"/>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2" name="Freeform 114"/>
              <p:cNvSpPr>
                <a:spLocks/>
              </p:cNvSpPr>
              <p:nvPr/>
            </p:nvSpPr>
            <p:spPr bwMode="auto">
              <a:xfrm>
                <a:off x="1823" y="1167"/>
                <a:ext cx="25" cy="23"/>
              </a:xfrm>
              <a:custGeom>
                <a:avLst/>
                <a:gdLst/>
                <a:ahLst/>
                <a:cxnLst>
                  <a:cxn ang="0">
                    <a:pos x="19" y="38"/>
                  </a:cxn>
                  <a:cxn ang="0">
                    <a:pos x="26" y="38"/>
                  </a:cxn>
                  <a:cxn ang="0">
                    <a:pos x="32" y="33"/>
                  </a:cxn>
                  <a:cxn ang="0">
                    <a:pos x="36" y="27"/>
                  </a:cxn>
                  <a:cxn ang="0">
                    <a:pos x="38" y="19"/>
                  </a:cxn>
                  <a:cxn ang="0">
                    <a:pos x="36" y="11"/>
                  </a:cxn>
                  <a:cxn ang="0">
                    <a:pos x="32" y="6"/>
                  </a:cxn>
                  <a:cxn ang="0">
                    <a:pos x="26" y="2"/>
                  </a:cxn>
                  <a:cxn ang="0">
                    <a:pos x="19" y="0"/>
                  </a:cxn>
                  <a:cxn ang="0">
                    <a:pos x="11" y="2"/>
                  </a:cxn>
                  <a:cxn ang="0">
                    <a:pos x="5" y="6"/>
                  </a:cxn>
                  <a:cxn ang="0">
                    <a:pos x="0" y="11"/>
                  </a:cxn>
                  <a:cxn ang="0">
                    <a:pos x="0" y="19"/>
                  </a:cxn>
                  <a:cxn ang="0">
                    <a:pos x="0" y="27"/>
                  </a:cxn>
                  <a:cxn ang="0">
                    <a:pos x="5" y="33"/>
                  </a:cxn>
                  <a:cxn ang="0">
                    <a:pos x="11" y="38"/>
                  </a:cxn>
                  <a:cxn ang="0">
                    <a:pos x="19" y="38"/>
                  </a:cxn>
                </a:cxnLst>
                <a:rect l="0" t="0" r="r" b="b"/>
                <a:pathLst>
                  <a:path w="38" h="38">
                    <a:moveTo>
                      <a:pt x="19" y="38"/>
                    </a:moveTo>
                    <a:lnTo>
                      <a:pt x="26" y="38"/>
                    </a:lnTo>
                    <a:lnTo>
                      <a:pt x="32" y="33"/>
                    </a:lnTo>
                    <a:lnTo>
                      <a:pt x="36" y="27"/>
                    </a:lnTo>
                    <a:lnTo>
                      <a:pt x="38" y="19"/>
                    </a:lnTo>
                    <a:lnTo>
                      <a:pt x="36" y="11"/>
                    </a:lnTo>
                    <a:lnTo>
                      <a:pt x="32" y="6"/>
                    </a:lnTo>
                    <a:lnTo>
                      <a:pt x="26" y="2"/>
                    </a:lnTo>
                    <a:lnTo>
                      <a:pt x="19" y="0"/>
                    </a:lnTo>
                    <a:lnTo>
                      <a:pt x="11" y="2"/>
                    </a:lnTo>
                    <a:lnTo>
                      <a:pt x="5" y="6"/>
                    </a:lnTo>
                    <a:lnTo>
                      <a:pt x="0" y="11"/>
                    </a:lnTo>
                    <a:lnTo>
                      <a:pt x="0" y="19"/>
                    </a:lnTo>
                    <a:lnTo>
                      <a:pt x="0" y="27"/>
                    </a:lnTo>
                    <a:lnTo>
                      <a:pt x="5" y="33"/>
                    </a:lnTo>
                    <a:lnTo>
                      <a:pt x="11" y="38"/>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3" name="Freeform 115"/>
              <p:cNvSpPr>
                <a:spLocks noEditPoints="1"/>
              </p:cNvSpPr>
              <p:nvPr/>
            </p:nvSpPr>
            <p:spPr bwMode="auto">
              <a:xfrm>
                <a:off x="1821" y="1164"/>
                <a:ext cx="32" cy="28"/>
              </a:xfrm>
              <a:custGeom>
                <a:avLst/>
                <a:gdLst/>
                <a:ahLst/>
                <a:cxnLst>
                  <a:cxn ang="0">
                    <a:pos x="23" y="38"/>
                  </a:cxn>
                  <a:cxn ang="0">
                    <a:pos x="23" y="46"/>
                  </a:cxn>
                  <a:cxn ang="0">
                    <a:pos x="23" y="38"/>
                  </a:cxn>
                  <a:cxn ang="0">
                    <a:pos x="32" y="35"/>
                  </a:cxn>
                  <a:cxn ang="0">
                    <a:pos x="30" y="44"/>
                  </a:cxn>
                  <a:cxn ang="0">
                    <a:pos x="23" y="38"/>
                  </a:cxn>
                  <a:cxn ang="0">
                    <a:pos x="36" y="29"/>
                  </a:cxn>
                  <a:cxn ang="0">
                    <a:pos x="46" y="23"/>
                  </a:cxn>
                  <a:cxn ang="0">
                    <a:pos x="38" y="40"/>
                  </a:cxn>
                  <a:cxn ang="0">
                    <a:pos x="38" y="23"/>
                  </a:cxn>
                  <a:cxn ang="0">
                    <a:pos x="46" y="23"/>
                  </a:cxn>
                  <a:cxn ang="0">
                    <a:pos x="38" y="23"/>
                  </a:cxn>
                  <a:cxn ang="0">
                    <a:pos x="38" y="23"/>
                  </a:cxn>
                  <a:cxn ang="0">
                    <a:pos x="46" y="23"/>
                  </a:cxn>
                  <a:cxn ang="0">
                    <a:pos x="38" y="23"/>
                  </a:cxn>
                  <a:cxn ang="0">
                    <a:pos x="32" y="13"/>
                  </a:cxn>
                  <a:cxn ang="0">
                    <a:pos x="44" y="15"/>
                  </a:cxn>
                  <a:cxn ang="0">
                    <a:pos x="38" y="23"/>
                  </a:cxn>
                  <a:cxn ang="0">
                    <a:pos x="28" y="10"/>
                  </a:cxn>
                  <a:cxn ang="0">
                    <a:pos x="23" y="0"/>
                  </a:cxn>
                  <a:cxn ang="0">
                    <a:pos x="38" y="8"/>
                  </a:cxn>
                  <a:cxn ang="0">
                    <a:pos x="23" y="8"/>
                  </a:cxn>
                  <a:cxn ang="0">
                    <a:pos x="23" y="0"/>
                  </a:cxn>
                  <a:cxn ang="0">
                    <a:pos x="23" y="8"/>
                  </a:cxn>
                  <a:cxn ang="0">
                    <a:pos x="23" y="8"/>
                  </a:cxn>
                  <a:cxn ang="0">
                    <a:pos x="23" y="0"/>
                  </a:cxn>
                  <a:cxn ang="0">
                    <a:pos x="23" y="8"/>
                  </a:cxn>
                  <a:cxn ang="0">
                    <a:pos x="11" y="13"/>
                  </a:cxn>
                  <a:cxn ang="0">
                    <a:pos x="13" y="2"/>
                  </a:cxn>
                  <a:cxn ang="0">
                    <a:pos x="23" y="8"/>
                  </a:cxn>
                  <a:cxn ang="0">
                    <a:pos x="7" y="17"/>
                  </a:cxn>
                  <a:cxn ang="0">
                    <a:pos x="0" y="23"/>
                  </a:cxn>
                  <a:cxn ang="0">
                    <a:pos x="5" y="8"/>
                  </a:cxn>
                  <a:cxn ang="0">
                    <a:pos x="7" y="23"/>
                  </a:cxn>
                  <a:cxn ang="0">
                    <a:pos x="0" y="23"/>
                  </a:cxn>
                  <a:cxn ang="0">
                    <a:pos x="7" y="23"/>
                  </a:cxn>
                  <a:cxn ang="0">
                    <a:pos x="7" y="23"/>
                  </a:cxn>
                  <a:cxn ang="0">
                    <a:pos x="0" y="23"/>
                  </a:cxn>
                  <a:cxn ang="0">
                    <a:pos x="7" y="23"/>
                  </a:cxn>
                  <a:cxn ang="0">
                    <a:pos x="11" y="35"/>
                  </a:cxn>
                  <a:cxn ang="0">
                    <a:pos x="0" y="33"/>
                  </a:cxn>
                  <a:cxn ang="0">
                    <a:pos x="7" y="23"/>
                  </a:cxn>
                  <a:cxn ang="0">
                    <a:pos x="17" y="38"/>
                  </a:cxn>
                  <a:cxn ang="0">
                    <a:pos x="23" y="46"/>
                  </a:cxn>
                  <a:cxn ang="0">
                    <a:pos x="5"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8" y="38"/>
                    </a:lnTo>
                    <a:lnTo>
                      <a:pt x="32" y="35"/>
                    </a:lnTo>
                    <a:lnTo>
                      <a:pt x="38" y="40"/>
                    </a:lnTo>
                    <a:lnTo>
                      <a:pt x="30" y="44"/>
                    </a:lnTo>
                    <a:lnTo>
                      <a:pt x="23" y="46"/>
                    </a:lnTo>
                    <a:lnTo>
                      <a:pt x="23" y="38"/>
                    </a:lnTo>
                    <a:close/>
                    <a:moveTo>
                      <a:pt x="32" y="35"/>
                    </a:moveTo>
                    <a:lnTo>
                      <a:pt x="36" y="29"/>
                    </a:lnTo>
                    <a:lnTo>
                      <a:pt x="38" y="23"/>
                    </a:lnTo>
                    <a:lnTo>
                      <a:pt x="46" y="23"/>
                    </a:lnTo>
                    <a:lnTo>
                      <a:pt x="44" y="33"/>
                    </a:lnTo>
                    <a:lnTo>
                      <a:pt x="38" y="40"/>
                    </a:lnTo>
                    <a:lnTo>
                      <a:pt x="32" y="35"/>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2" y="13"/>
                    </a:lnTo>
                    <a:lnTo>
                      <a:pt x="38" y="8"/>
                    </a:lnTo>
                    <a:lnTo>
                      <a:pt x="44" y="15"/>
                    </a:lnTo>
                    <a:lnTo>
                      <a:pt x="46" y="23"/>
                    </a:lnTo>
                    <a:lnTo>
                      <a:pt x="38" y="23"/>
                    </a:lnTo>
                    <a:close/>
                    <a:moveTo>
                      <a:pt x="32" y="13"/>
                    </a:moveTo>
                    <a:lnTo>
                      <a:pt x="28" y="10"/>
                    </a:lnTo>
                    <a:lnTo>
                      <a:pt x="23" y="8"/>
                    </a:lnTo>
                    <a:lnTo>
                      <a:pt x="23" y="0"/>
                    </a:lnTo>
                    <a:lnTo>
                      <a:pt x="30" y="2"/>
                    </a:lnTo>
                    <a:lnTo>
                      <a:pt x="38" y="8"/>
                    </a:lnTo>
                    <a:lnTo>
                      <a:pt x="32" y="13"/>
                    </a:lnTo>
                    <a:close/>
                    <a:moveTo>
                      <a:pt x="23" y="8"/>
                    </a:moveTo>
                    <a:lnTo>
                      <a:pt x="23" y="8"/>
                    </a:lnTo>
                    <a:lnTo>
                      <a:pt x="23" y="0"/>
                    </a:lnTo>
                    <a:lnTo>
                      <a:pt x="23" y="0"/>
                    </a:lnTo>
                    <a:lnTo>
                      <a:pt x="23" y="8"/>
                    </a:lnTo>
                    <a:close/>
                    <a:moveTo>
                      <a:pt x="23" y="8"/>
                    </a:moveTo>
                    <a:lnTo>
                      <a:pt x="23" y="8"/>
                    </a:lnTo>
                    <a:lnTo>
                      <a:pt x="23" y="0"/>
                    </a:lnTo>
                    <a:lnTo>
                      <a:pt x="23" y="0"/>
                    </a:lnTo>
                    <a:lnTo>
                      <a:pt x="23" y="8"/>
                    </a:lnTo>
                    <a:close/>
                    <a:moveTo>
                      <a:pt x="23" y="8"/>
                    </a:moveTo>
                    <a:lnTo>
                      <a:pt x="17" y="10"/>
                    </a:lnTo>
                    <a:lnTo>
                      <a:pt x="11" y="13"/>
                    </a:lnTo>
                    <a:lnTo>
                      <a:pt x="5" y="8"/>
                    </a:lnTo>
                    <a:lnTo>
                      <a:pt x="13" y="2"/>
                    </a:lnTo>
                    <a:lnTo>
                      <a:pt x="23" y="0"/>
                    </a:lnTo>
                    <a:lnTo>
                      <a:pt x="23" y="8"/>
                    </a:lnTo>
                    <a:close/>
                    <a:moveTo>
                      <a:pt x="11" y="13"/>
                    </a:moveTo>
                    <a:lnTo>
                      <a:pt x="7" y="17"/>
                    </a:lnTo>
                    <a:lnTo>
                      <a:pt x="7" y="23"/>
                    </a:lnTo>
                    <a:lnTo>
                      <a:pt x="0" y="23"/>
                    </a:lnTo>
                    <a:lnTo>
                      <a:pt x="0" y="15"/>
                    </a:lnTo>
                    <a:lnTo>
                      <a:pt x="5" y="8"/>
                    </a:lnTo>
                    <a:lnTo>
                      <a:pt x="11" y="13"/>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7" y="29"/>
                    </a:lnTo>
                    <a:lnTo>
                      <a:pt x="11" y="35"/>
                    </a:lnTo>
                    <a:lnTo>
                      <a:pt x="5" y="40"/>
                    </a:lnTo>
                    <a:lnTo>
                      <a:pt x="0" y="33"/>
                    </a:lnTo>
                    <a:lnTo>
                      <a:pt x="0" y="23"/>
                    </a:lnTo>
                    <a:lnTo>
                      <a:pt x="7" y="23"/>
                    </a:lnTo>
                    <a:close/>
                    <a:moveTo>
                      <a:pt x="11" y="35"/>
                    </a:moveTo>
                    <a:lnTo>
                      <a:pt x="17" y="38"/>
                    </a:lnTo>
                    <a:lnTo>
                      <a:pt x="23" y="38"/>
                    </a:lnTo>
                    <a:lnTo>
                      <a:pt x="23" y="46"/>
                    </a:lnTo>
                    <a:lnTo>
                      <a:pt x="13" y="44"/>
                    </a:lnTo>
                    <a:lnTo>
                      <a:pt x="5" y="40"/>
                    </a:lnTo>
                    <a:lnTo>
                      <a:pt x="11" y="35"/>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4" name="Freeform 116"/>
              <p:cNvSpPr>
                <a:spLocks/>
              </p:cNvSpPr>
              <p:nvPr/>
            </p:nvSpPr>
            <p:spPr bwMode="auto">
              <a:xfrm>
                <a:off x="1784" y="1130"/>
                <a:ext cx="25" cy="25"/>
              </a:xfrm>
              <a:custGeom>
                <a:avLst/>
                <a:gdLst/>
                <a:ahLst/>
                <a:cxnLst>
                  <a:cxn ang="0">
                    <a:pos x="19" y="41"/>
                  </a:cxn>
                  <a:cxn ang="0">
                    <a:pos x="27" y="39"/>
                  </a:cxn>
                  <a:cxn ang="0">
                    <a:pos x="33" y="35"/>
                  </a:cxn>
                  <a:cxn ang="0">
                    <a:pos x="36" y="27"/>
                  </a:cxn>
                  <a:cxn ang="0">
                    <a:pos x="38" y="21"/>
                  </a:cxn>
                  <a:cxn ang="0">
                    <a:pos x="36" y="14"/>
                  </a:cxn>
                  <a:cxn ang="0">
                    <a:pos x="33" y="6"/>
                  </a:cxn>
                  <a:cxn ang="0">
                    <a:pos x="27" y="2"/>
                  </a:cxn>
                  <a:cxn ang="0">
                    <a:pos x="19" y="0"/>
                  </a:cxn>
                  <a:cxn ang="0">
                    <a:pos x="12" y="2"/>
                  </a:cxn>
                  <a:cxn ang="0">
                    <a:pos x="6" y="6"/>
                  </a:cxn>
                  <a:cxn ang="0">
                    <a:pos x="2" y="14"/>
                  </a:cxn>
                  <a:cxn ang="0">
                    <a:pos x="0" y="21"/>
                  </a:cxn>
                  <a:cxn ang="0">
                    <a:pos x="2" y="27"/>
                  </a:cxn>
                  <a:cxn ang="0">
                    <a:pos x="6" y="35"/>
                  </a:cxn>
                  <a:cxn ang="0">
                    <a:pos x="12" y="39"/>
                  </a:cxn>
                  <a:cxn ang="0">
                    <a:pos x="19" y="41"/>
                  </a:cxn>
                </a:cxnLst>
                <a:rect l="0" t="0" r="r" b="b"/>
                <a:pathLst>
                  <a:path w="38" h="41">
                    <a:moveTo>
                      <a:pt x="19" y="41"/>
                    </a:moveTo>
                    <a:lnTo>
                      <a:pt x="27" y="39"/>
                    </a:lnTo>
                    <a:lnTo>
                      <a:pt x="33" y="35"/>
                    </a:lnTo>
                    <a:lnTo>
                      <a:pt x="36" y="27"/>
                    </a:lnTo>
                    <a:lnTo>
                      <a:pt x="38" y="21"/>
                    </a:lnTo>
                    <a:lnTo>
                      <a:pt x="36" y="14"/>
                    </a:lnTo>
                    <a:lnTo>
                      <a:pt x="33" y="6"/>
                    </a:lnTo>
                    <a:lnTo>
                      <a:pt x="27" y="2"/>
                    </a:lnTo>
                    <a:lnTo>
                      <a:pt x="19" y="0"/>
                    </a:lnTo>
                    <a:lnTo>
                      <a:pt x="12" y="2"/>
                    </a:lnTo>
                    <a:lnTo>
                      <a:pt x="6" y="6"/>
                    </a:lnTo>
                    <a:lnTo>
                      <a:pt x="2" y="14"/>
                    </a:lnTo>
                    <a:lnTo>
                      <a:pt x="0" y="21"/>
                    </a:lnTo>
                    <a:lnTo>
                      <a:pt x="2" y="27"/>
                    </a:lnTo>
                    <a:lnTo>
                      <a:pt x="6" y="35"/>
                    </a:lnTo>
                    <a:lnTo>
                      <a:pt x="12" y="39"/>
                    </a:lnTo>
                    <a:lnTo>
                      <a:pt x="19" y="41"/>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5" name="Freeform 117"/>
              <p:cNvSpPr>
                <a:spLocks noEditPoints="1"/>
              </p:cNvSpPr>
              <p:nvPr/>
            </p:nvSpPr>
            <p:spPr bwMode="auto">
              <a:xfrm>
                <a:off x="1782" y="1128"/>
                <a:ext cx="32" cy="29"/>
              </a:xfrm>
              <a:custGeom>
                <a:avLst/>
                <a:gdLst/>
                <a:ahLst/>
                <a:cxnLst>
                  <a:cxn ang="0">
                    <a:pos x="23" y="40"/>
                  </a:cxn>
                  <a:cxn ang="0">
                    <a:pos x="23" y="48"/>
                  </a:cxn>
                  <a:cxn ang="0">
                    <a:pos x="23" y="40"/>
                  </a:cxn>
                  <a:cxn ang="0">
                    <a:pos x="35" y="34"/>
                  </a:cxn>
                  <a:cxn ang="0">
                    <a:pos x="33" y="46"/>
                  </a:cxn>
                  <a:cxn ang="0">
                    <a:pos x="23" y="40"/>
                  </a:cxn>
                  <a:cxn ang="0">
                    <a:pos x="37" y="30"/>
                  </a:cxn>
                  <a:cxn ang="0">
                    <a:pos x="46" y="24"/>
                  </a:cxn>
                  <a:cxn ang="0">
                    <a:pos x="40" y="40"/>
                  </a:cxn>
                  <a:cxn ang="0">
                    <a:pos x="39" y="24"/>
                  </a:cxn>
                  <a:cxn ang="0">
                    <a:pos x="46" y="24"/>
                  </a:cxn>
                  <a:cxn ang="0">
                    <a:pos x="39" y="24"/>
                  </a:cxn>
                  <a:cxn ang="0">
                    <a:pos x="39" y="24"/>
                  </a:cxn>
                  <a:cxn ang="0">
                    <a:pos x="46" y="24"/>
                  </a:cxn>
                  <a:cxn ang="0">
                    <a:pos x="39" y="24"/>
                  </a:cxn>
                  <a:cxn ang="0">
                    <a:pos x="35" y="13"/>
                  </a:cxn>
                  <a:cxn ang="0">
                    <a:pos x="44" y="15"/>
                  </a:cxn>
                  <a:cxn ang="0">
                    <a:pos x="39" y="24"/>
                  </a:cxn>
                  <a:cxn ang="0">
                    <a:pos x="29" y="9"/>
                  </a:cxn>
                  <a:cxn ang="0">
                    <a:pos x="23" y="0"/>
                  </a:cxn>
                  <a:cxn ang="0">
                    <a:pos x="40" y="7"/>
                  </a:cxn>
                  <a:cxn ang="0">
                    <a:pos x="23" y="9"/>
                  </a:cxn>
                  <a:cxn ang="0">
                    <a:pos x="23" y="0"/>
                  </a:cxn>
                  <a:cxn ang="0">
                    <a:pos x="23" y="9"/>
                  </a:cxn>
                  <a:cxn ang="0">
                    <a:pos x="23" y="9"/>
                  </a:cxn>
                  <a:cxn ang="0">
                    <a:pos x="23" y="0"/>
                  </a:cxn>
                  <a:cxn ang="0">
                    <a:pos x="23" y="9"/>
                  </a:cxn>
                  <a:cxn ang="0">
                    <a:pos x="12" y="13"/>
                  </a:cxn>
                  <a:cxn ang="0">
                    <a:pos x="14" y="1"/>
                  </a:cxn>
                  <a:cxn ang="0">
                    <a:pos x="23" y="9"/>
                  </a:cxn>
                  <a:cxn ang="0">
                    <a:pos x="10" y="17"/>
                  </a:cxn>
                  <a:cxn ang="0">
                    <a:pos x="0" y="24"/>
                  </a:cxn>
                  <a:cxn ang="0">
                    <a:pos x="6" y="7"/>
                  </a:cxn>
                  <a:cxn ang="0">
                    <a:pos x="8" y="24"/>
                  </a:cxn>
                  <a:cxn ang="0">
                    <a:pos x="0" y="24"/>
                  </a:cxn>
                  <a:cxn ang="0">
                    <a:pos x="8" y="24"/>
                  </a:cxn>
                  <a:cxn ang="0">
                    <a:pos x="8" y="24"/>
                  </a:cxn>
                  <a:cxn ang="0">
                    <a:pos x="0" y="24"/>
                  </a:cxn>
                  <a:cxn ang="0">
                    <a:pos x="8" y="24"/>
                  </a:cxn>
                  <a:cxn ang="0">
                    <a:pos x="12" y="34"/>
                  </a:cxn>
                  <a:cxn ang="0">
                    <a:pos x="2" y="32"/>
                  </a:cxn>
                  <a:cxn ang="0">
                    <a:pos x="8" y="24"/>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0" y="40"/>
                    </a:lnTo>
                    <a:lnTo>
                      <a:pt x="33" y="46"/>
                    </a:lnTo>
                    <a:lnTo>
                      <a:pt x="23" y="48"/>
                    </a:lnTo>
                    <a:lnTo>
                      <a:pt x="23" y="40"/>
                    </a:lnTo>
                    <a:close/>
                    <a:moveTo>
                      <a:pt x="35" y="34"/>
                    </a:moveTo>
                    <a:lnTo>
                      <a:pt x="37" y="30"/>
                    </a:lnTo>
                    <a:lnTo>
                      <a:pt x="39" y="24"/>
                    </a:lnTo>
                    <a:lnTo>
                      <a:pt x="46" y="24"/>
                    </a:lnTo>
                    <a:lnTo>
                      <a:pt x="44" y="32"/>
                    </a:lnTo>
                    <a:lnTo>
                      <a:pt x="40" y="40"/>
                    </a:lnTo>
                    <a:lnTo>
                      <a:pt x="35" y="34"/>
                    </a:lnTo>
                    <a:close/>
                    <a:moveTo>
                      <a:pt x="39" y="24"/>
                    </a:moveTo>
                    <a:lnTo>
                      <a:pt x="39" y="24"/>
                    </a:lnTo>
                    <a:lnTo>
                      <a:pt x="46" y="24"/>
                    </a:lnTo>
                    <a:lnTo>
                      <a:pt x="46" y="24"/>
                    </a:lnTo>
                    <a:lnTo>
                      <a:pt x="39" y="24"/>
                    </a:lnTo>
                    <a:close/>
                    <a:moveTo>
                      <a:pt x="39" y="24"/>
                    </a:moveTo>
                    <a:lnTo>
                      <a:pt x="39" y="24"/>
                    </a:lnTo>
                    <a:lnTo>
                      <a:pt x="46" y="24"/>
                    </a:lnTo>
                    <a:lnTo>
                      <a:pt x="46" y="24"/>
                    </a:lnTo>
                    <a:lnTo>
                      <a:pt x="39" y="24"/>
                    </a:lnTo>
                    <a:close/>
                    <a:moveTo>
                      <a:pt x="39" y="24"/>
                    </a:moveTo>
                    <a:lnTo>
                      <a:pt x="37" y="17"/>
                    </a:lnTo>
                    <a:lnTo>
                      <a:pt x="35" y="13"/>
                    </a:lnTo>
                    <a:lnTo>
                      <a:pt x="40" y="7"/>
                    </a:lnTo>
                    <a:lnTo>
                      <a:pt x="44" y="15"/>
                    </a:lnTo>
                    <a:lnTo>
                      <a:pt x="46" y="24"/>
                    </a:lnTo>
                    <a:lnTo>
                      <a:pt x="39" y="24"/>
                    </a:lnTo>
                    <a:close/>
                    <a:moveTo>
                      <a:pt x="35" y="13"/>
                    </a:moveTo>
                    <a:lnTo>
                      <a:pt x="29" y="9"/>
                    </a:lnTo>
                    <a:lnTo>
                      <a:pt x="23" y="9"/>
                    </a:lnTo>
                    <a:lnTo>
                      <a:pt x="23" y="0"/>
                    </a:lnTo>
                    <a:lnTo>
                      <a:pt x="33" y="1"/>
                    </a:lnTo>
                    <a:lnTo>
                      <a:pt x="40"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2" y="13"/>
                    </a:lnTo>
                    <a:lnTo>
                      <a:pt x="6" y="7"/>
                    </a:lnTo>
                    <a:lnTo>
                      <a:pt x="14" y="1"/>
                    </a:lnTo>
                    <a:lnTo>
                      <a:pt x="23" y="0"/>
                    </a:lnTo>
                    <a:lnTo>
                      <a:pt x="23" y="9"/>
                    </a:lnTo>
                    <a:close/>
                    <a:moveTo>
                      <a:pt x="12" y="13"/>
                    </a:moveTo>
                    <a:lnTo>
                      <a:pt x="10" y="17"/>
                    </a:lnTo>
                    <a:lnTo>
                      <a:pt x="8" y="24"/>
                    </a:lnTo>
                    <a:lnTo>
                      <a:pt x="0" y="24"/>
                    </a:lnTo>
                    <a:lnTo>
                      <a:pt x="2" y="15"/>
                    </a:lnTo>
                    <a:lnTo>
                      <a:pt x="6" y="7"/>
                    </a:lnTo>
                    <a:lnTo>
                      <a:pt x="12" y="13"/>
                    </a:lnTo>
                    <a:close/>
                    <a:moveTo>
                      <a:pt x="8" y="24"/>
                    </a:moveTo>
                    <a:lnTo>
                      <a:pt x="8" y="24"/>
                    </a:lnTo>
                    <a:lnTo>
                      <a:pt x="0" y="24"/>
                    </a:lnTo>
                    <a:lnTo>
                      <a:pt x="0" y="24"/>
                    </a:lnTo>
                    <a:lnTo>
                      <a:pt x="8" y="24"/>
                    </a:lnTo>
                    <a:close/>
                    <a:moveTo>
                      <a:pt x="8" y="24"/>
                    </a:moveTo>
                    <a:lnTo>
                      <a:pt x="8" y="24"/>
                    </a:lnTo>
                    <a:lnTo>
                      <a:pt x="0" y="24"/>
                    </a:lnTo>
                    <a:lnTo>
                      <a:pt x="0" y="24"/>
                    </a:lnTo>
                    <a:lnTo>
                      <a:pt x="8" y="24"/>
                    </a:lnTo>
                    <a:close/>
                    <a:moveTo>
                      <a:pt x="8" y="24"/>
                    </a:moveTo>
                    <a:lnTo>
                      <a:pt x="10" y="30"/>
                    </a:lnTo>
                    <a:lnTo>
                      <a:pt x="12" y="34"/>
                    </a:lnTo>
                    <a:lnTo>
                      <a:pt x="6" y="40"/>
                    </a:lnTo>
                    <a:lnTo>
                      <a:pt x="2" y="32"/>
                    </a:lnTo>
                    <a:lnTo>
                      <a:pt x="0" y="24"/>
                    </a:lnTo>
                    <a:lnTo>
                      <a:pt x="8" y="24"/>
                    </a:lnTo>
                    <a:close/>
                    <a:moveTo>
                      <a:pt x="12" y="34"/>
                    </a:moveTo>
                    <a:lnTo>
                      <a:pt x="17"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6" name="Freeform 118"/>
              <p:cNvSpPr>
                <a:spLocks/>
              </p:cNvSpPr>
              <p:nvPr/>
            </p:nvSpPr>
            <p:spPr bwMode="auto">
              <a:xfrm>
                <a:off x="1766" y="1130"/>
                <a:ext cx="26" cy="25"/>
              </a:xfrm>
              <a:custGeom>
                <a:avLst/>
                <a:gdLst/>
                <a:ahLst/>
                <a:cxnLst>
                  <a:cxn ang="0">
                    <a:pos x="19" y="41"/>
                  </a:cxn>
                  <a:cxn ang="0">
                    <a:pos x="27" y="39"/>
                  </a:cxn>
                  <a:cxn ang="0">
                    <a:pos x="33" y="35"/>
                  </a:cxn>
                  <a:cxn ang="0">
                    <a:pos x="39" y="27"/>
                  </a:cxn>
                  <a:cxn ang="0">
                    <a:pos x="39" y="21"/>
                  </a:cxn>
                  <a:cxn ang="0">
                    <a:pos x="39" y="14"/>
                  </a:cxn>
                  <a:cxn ang="0">
                    <a:pos x="33" y="6"/>
                  </a:cxn>
                  <a:cxn ang="0">
                    <a:pos x="27" y="2"/>
                  </a:cxn>
                  <a:cxn ang="0">
                    <a:pos x="19" y="0"/>
                  </a:cxn>
                  <a:cxn ang="0">
                    <a:pos x="12" y="2"/>
                  </a:cxn>
                  <a:cxn ang="0">
                    <a:pos x="6" y="6"/>
                  </a:cxn>
                  <a:cxn ang="0">
                    <a:pos x="2" y="14"/>
                  </a:cxn>
                  <a:cxn ang="0">
                    <a:pos x="0" y="21"/>
                  </a:cxn>
                  <a:cxn ang="0">
                    <a:pos x="2" y="27"/>
                  </a:cxn>
                  <a:cxn ang="0">
                    <a:pos x="6" y="35"/>
                  </a:cxn>
                  <a:cxn ang="0">
                    <a:pos x="12" y="39"/>
                  </a:cxn>
                  <a:cxn ang="0">
                    <a:pos x="19" y="41"/>
                  </a:cxn>
                </a:cxnLst>
                <a:rect l="0" t="0" r="r" b="b"/>
                <a:pathLst>
                  <a:path w="39" h="41">
                    <a:moveTo>
                      <a:pt x="19" y="41"/>
                    </a:moveTo>
                    <a:lnTo>
                      <a:pt x="27" y="39"/>
                    </a:lnTo>
                    <a:lnTo>
                      <a:pt x="33" y="35"/>
                    </a:lnTo>
                    <a:lnTo>
                      <a:pt x="39" y="27"/>
                    </a:lnTo>
                    <a:lnTo>
                      <a:pt x="39" y="21"/>
                    </a:lnTo>
                    <a:lnTo>
                      <a:pt x="39" y="14"/>
                    </a:lnTo>
                    <a:lnTo>
                      <a:pt x="33" y="6"/>
                    </a:lnTo>
                    <a:lnTo>
                      <a:pt x="27" y="2"/>
                    </a:lnTo>
                    <a:lnTo>
                      <a:pt x="19" y="0"/>
                    </a:lnTo>
                    <a:lnTo>
                      <a:pt x="12" y="2"/>
                    </a:lnTo>
                    <a:lnTo>
                      <a:pt x="6" y="6"/>
                    </a:lnTo>
                    <a:lnTo>
                      <a:pt x="2" y="14"/>
                    </a:lnTo>
                    <a:lnTo>
                      <a:pt x="0" y="21"/>
                    </a:lnTo>
                    <a:lnTo>
                      <a:pt x="2" y="27"/>
                    </a:lnTo>
                    <a:lnTo>
                      <a:pt x="6" y="35"/>
                    </a:lnTo>
                    <a:lnTo>
                      <a:pt x="12" y="39"/>
                    </a:lnTo>
                    <a:lnTo>
                      <a:pt x="19" y="41"/>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7" name="Freeform 119"/>
              <p:cNvSpPr>
                <a:spLocks noEditPoints="1"/>
              </p:cNvSpPr>
              <p:nvPr/>
            </p:nvSpPr>
            <p:spPr bwMode="auto">
              <a:xfrm>
                <a:off x="1764" y="1128"/>
                <a:ext cx="31" cy="29"/>
              </a:xfrm>
              <a:custGeom>
                <a:avLst/>
                <a:gdLst/>
                <a:ahLst/>
                <a:cxnLst>
                  <a:cxn ang="0">
                    <a:pos x="23" y="40"/>
                  </a:cxn>
                  <a:cxn ang="0">
                    <a:pos x="23" y="48"/>
                  </a:cxn>
                  <a:cxn ang="0">
                    <a:pos x="23" y="40"/>
                  </a:cxn>
                  <a:cxn ang="0">
                    <a:pos x="35" y="34"/>
                  </a:cxn>
                  <a:cxn ang="0">
                    <a:pos x="33" y="46"/>
                  </a:cxn>
                  <a:cxn ang="0">
                    <a:pos x="23" y="40"/>
                  </a:cxn>
                  <a:cxn ang="0">
                    <a:pos x="39" y="30"/>
                  </a:cxn>
                  <a:cxn ang="0">
                    <a:pos x="46" y="24"/>
                  </a:cxn>
                  <a:cxn ang="0">
                    <a:pos x="41" y="40"/>
                  </a:cxn>
                  <a:cxn ang="0">
                    <a:pos x="39" y="24"/>
                  </a:cxn>
                  <a:cxn ang="0">
                    <a:pos x="46" y="24"/>
                  </a:cxn>
                  <a:cxn ang="0">
                    <a:pos x="39" y="24"/>
                  </a:cxn>
                  <a:cxn ang="0">
                    <a:pos x="39" y="24"/>
                  </a:cxn>
                  <a:cxn ang="0">
                    <a:pos x="46" y="24"/>
                  </a:cxn>
                  <a:cxn ang="0">
                    <a:pos x="39" y="24"/>
                  </a:cxn>
                  <a:cxn ang="0">
                    <a:pos x="35" y="13"/>
                  </a:cxn>
                  <a:cxn ang="0">
                    <a:pos x="44" y="15"/>
                  </a:cxn>
                  <a:cxn ang="0">
                    <a:pos x="39" y="24"/>
                  </a:cxn>
                  <a:cxn ang="0">
                    <a:pos x="29" y="9"/>
                  </a:cxn>
                  <a:cxn ang="0">
                    <a:pos x="23" y="0"/>
                  </a:cxn>
                  <a:cxn ang="0">
                    <a:pos x="41" y="7"/>
                  </a:cxn>
                  <a:cxn ang="0">
                    <a:pos x="23" y="9"/>
                  </a:cxn>
                  <a:cxn ang="0">
                    <a:pos x="23" y="0"/>
                  </a:cxn>
                  <a:cxn ang="0">
                    <a:pos x="23" y="9"/>
                  </a:cxn>
                  <a:cxn ang="0">
                    <a:pos x="23" y="9"/>
                  </a:cxn>
                  <a:cxn ang="0">
                    <a:pos x="23" y="0"/>
                  </a:cxn>
                  <a:cxn ang="0">
                    <a:pos x="23" y="9"/>
                  </a:cxn>
                  <a:cxn ang="0">
                    <a:pos x="14" y="13"/>
                  </a:cxn>
                  <a:cxn ang="0">
                    <a:pos x="14" y="1"/>
                  </a:cxn>
                  <a:cxn ang="0">
                    <a:pos x="23" y="9"/>
                  </a:cxn>
                  <a:cxn ang="0">
                    <a:pos x="10" y="17"/>
                  </a:cxn>
                  <a:cxn ang="0">
                    <a:pos x="0" y="24"/>
                  </a:cxn>
                  <a:cxn ang="0">
                    <a:pos x="8" y="7"/>
                  </a:cxn>
                  <a:cxn ang="0">
                    <a:pos x="8" y="24"/>
                  </a:cxn>
                  <a:cxn ang="0">
                    <a:pos x="0" y="24"/>
                  </a:cxn>
                  <a:cxn ang="0">
                    <a:pos x="8" y="24"/>
                  </a:cxn>
                  <a:cxn ang="0">
                    <a:pos x="8" y="24"/>
                  </a:cxn>
                  <a:cxn ang="0">
                    <a:pos x="0" y="24"/>
                  </a:cxn>
                  <a:cxn ang="0">
                    <a:pos x="8" y="24"/>
                  </a:cxn>
                  <a:cxn ang="0">
                    <a:pos x="14" y="34"/>
                  </a:cxn>
                  <a:cxn ang="0">
                    <a:pos x="2" y="32"/>
                  </a:cxn>
                  <a:cxn ang="0">
                    <a:pos x="8" y="24"/>
                  </a:cxn>
                  <a:cxn ang="0">
                    <a:pos x="18" y="38"/>
                  </a:cxn>
                  <a:cxn ang="0">
                    <a:pos x="23" y="48"/>
                  </a:cxn>
                  <a:cxn ang="0">
                    <a:pos x="8"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1" y="40"/>
                    </a:lnTo>
                    <a:lnTo>
                      <a:pt x="33" y="46"/>
                    </a:lnTo>
                    <a:lnTo>
                      <a:pt x="23" y="48"/>
                    </a:lnTo>
                    <a:lnTo>
                      <a:pt x="23" y="40"/>
                    </a:lnTo>
                    <a:close/>
                    <a:moveTo>
                      <a:pt x="35" y="34"/>
                    </a:moveTo>
                    <a:lnTo>
                      <a:pt x="39" y="30"/>
                    </a:lnTo>
                    <a:lnTo>
                      <a:pt x="39" y="24"/>
                    </a:lnTo>
                    <a:lnTo>
                      <a:pt x="46" y="24"/>
                    </a:lnTo>
                    <a:lnTo>
                      <a:pt x="44" y="32"/>
                    </a:lnTo>
                    <a:lnTo>
                      <a:pt x="41" y="40"/>
                    </a:lnTo>
                    <a:lnTo>
                      <a:pt x="35" y="34"/>
                    </a:lnTo>
                    <a:close/>
                    <a:moveTo>
                      <a:pt x="39" y="24"/>
                    </a:moveTo>
                    <a:lnTo>
                      <a:pt x="39" y="24"/>
                    </a:lnTo>
                    <a:lnTo>
                      <a:pt x="46" y="24"/>
                    </a:lnTo>
                    <a:lnTo>
                      <a:pt x="46" y="24"/>
                    </a:lnTo>
                    <a:lnTo>
                      <a:pt x="39" y="24"/>
                    </a:lnTo>
                    <a:close/>
                    <a:moveTo>
                      <a:pt x="39" y="24"/>
                    </a:moveTo>
                    <a:lnTo>
                      <a:pt x="39" y="24"/>
                    </a:lnTo>
                    <a:lnTo>
                      <a:pt x="46" y="24"/>
                    </a:lnTo>
                    <a:lnTo>
                      <a:pt x="46" y="24"/>
                    </a:lnTo>
                    <a:lnTo>
                      <a:pt x="39" y="24"/>
                    </a:lnTo>
                    <a:close/>
                    <a:moveTo>
                      <a:pt x="39" y="24"/>
                    </a:moveTo>
                    <a:lnTo>
                      <a:pt x="39" y="17"/>
                    </a:lnTo>
                    <a:lnTo>
                      <a:pt x="35" y="13"/>
                    </a:lnTo>
                    <a:lnTo>
                      <a:pt x="41" y="7"/>
                    </a:lnTo>
                    <a:lnTo>
                      <a:pt x="44" y="15"/>
                    </a:lnTo>
                    <a:lnTo>
                      <a:pt x="46" y="24"/>
                    </a:lnTo>
                    <a:lnTo>
                      <a:pt x="39" y="24"/>
                    </a:lnTo>
                    <a:close/>
                    <a:moveTo>
                      <a:pt x="35" y="13"/>
                    </a:moveTo>
                    <a:lnTo>
                      <a:pt x="29" y="9"/>
                    </a:lnTo>
                    <a:lnTo>
                      <a:pt x="23" y="9"/>
                    </a:lnTo>
                    <a:lnTo>
                      <a:pt x="23" y="0"/>
                    </a:lnTo>
                    <a:lnTo>
                      <a:pt x="33" y="1"/>
                    </a:lnTo>
                    <a:lnTo>
                      <a:pt x="41"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8" y="9"/>
                    </a:lnTo>
                    <a:lnTo>
                      <a:pt x="14" y="13"/>
                    </a:lnTo>
                    <a:lnTo>
                      <a:pt x="8" y="7"/>
                    </a:lnTo>
                    <a:lnTo>
                      <a:pt x="14" y="1"/>
                    </a:lnTo>
                    <a:lnTo>
                      <a:pt x="23" y="0"/>
                    </a:lnTo>
                    <a:lnTo>
                      <a:pt x="23" y="9"/>
                    </a:lnTo>
                    <a:close/>
                    <a:moveTo>
                      <a:pt x="14" y="13"/>
                    </a:moveTo>
                    <a:lnTo>
                      <a:pt x="10" y="17"/>
                    </a:lnTo>
                    <a:lnTo>
                      <a:pt x="8" y="24"/>
                    </a:lnTo>
                    <a:lnTo>
                      <a:pt x="0" y="24"/>
                    </a:lnTo>
                    <a:lnTo>
                      <a:pt x="2" y="15"/>
                    </a:lnTo>
                    <a:lnTo>
                      <a:pt x="8" y="7"/>
                    </a:lnTo>
                    <a:lnTo>
                      <a:pt x="14" y="13"/>
                    </a:lnTo>
                    <a:close/>
                    <a:moveTo>
                      <a:pt x="8" y="24"/>
                    </a:moveTo>
                    <a:lnTo>
                      <a:pt x="8" y="24"/>
                    </a:lnTo>
                    <a:lnTo>
                      <a:pt x="0" y="24"/>
                    </a:lnTo>
                    <a:lnTo>
                      <a:pt x="0" y="24"/>
                    </a:lnTo>
                    <a:lnTo>
                      <a:pt x="8" y="24"/>
                    </a:lnTo>
                    <a:close/>
                    <a:moveTo>
                      <a:pt x="8" y="24"/>
                    </a:moveTo>
                    <a:lnTo>
                      <a:pt x="8" y="24"/>
                    </a:lnTo>
                    <a:lnTo>
                      <a:pt x="0" y="24"/>
                    </a:lnTo>
                    <a:lnTo>
                      <a:pt x="0" y="24"/>
                    </a:lnTo>
                    <a:lnTo>
                      <a:pt x="8" y="24"/>
                    </a:lnTo>
                    <a:close/>
                    <a:moveTo>
                      <a:pt x="8" y="24"/>
                    </a:moveTo>
                    <a:lnTo>
                      <a:pt x="10" y="30"/>
                    </a:lnTo>
                    <a:lnTo>
                      <a:pt x="14" y="34"/>
                    </a:lnTo>
                    <a:lnTo>
                      <a:pt x="8" y="40"/>
                    </a:lnTo>
                    <a:lnTo>
                      <a:pt x="2" y="32"/>
                    </a:lnTo>
                    <a:lnTo>
                      <a:pt x="0" y="24"/>
                    </a:lnTo>
                    <a:lnTo>
                      <a:pt x="8" y="24"/>
                    </a:lnTo>
                    <a:close/>
                    <a:moveTo>
                      <a:pt x="14" y="34"/>
                    </a:moveTo>
                    <a:lnTo>
                      <a:pt x="18" y="38"/>
                    </a:lnTo>
                    <a:lnTo>
                      <a:pt x="23" y="40"/>
                    </a:lnTo>
                    <a:lnTo>
                      <a:pt x="23" y="48"/>
                    </a:lnTo>
                    <a:lnTo>
                      <a:pt x="14" y="46"/>
                    </a:lnTo>
                    <a:lnTo>
                      <a:pt x="8" y="40"/>
                    </a:lnTo>
                    <a:lnTo>
                      <a:pt x="14"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8" name="Freeform 120"/>
              <p:cNvSpPr>
                <a:spLocks/>
              </p:cNvSpPr>
              <p:nvPr/>
            </p:nvSpPr>
            <p:spPr bwMode="auto">
              <a:xfrm>
                <a:off x="1754" y="1130"/>
                <a:ext cx="25" cy="25"/>
              </a:xfrm>
              <a:custGeom>
                <a:avLst/>
                <a:gdLst/>
                <a:ahLst/>
                <a:cxnLst>
                  <a:cxn ang="0">
                    <a:pos x="19" y="41"/>
                  </a:cxn>
                  <a:cxn ang="0">
                    <a:pos x="27" y="39"/>
                  </a:cxn>
                  <a:cxn ang="0">
                    <a:pos x="33" y="35"/>
                  </a:cxn>
                  <a:cxn ang="0">
                    <a:pos x="36" y="27"/>
                  </a:cxn>
                  <a:cxn ang="0">
                    <a:pos x="38" y="21"/>
                  </a:cxn>
                  <a:cxn ang="0">
                    <a:pos x="36" y="14"/>
                  </a:cxn>
                  <a:cxn ang="0">
                    <a:pos x="33" y="6"/>
                  </a:cxn>
                  <a:cxn ang="0">
                    <a:pos x="27" y="2"/>
                  </a:cxn>
                  <a:cxn ang="0">
                    <a:pos x="19" y="0"/>
                  </a:cxn>
                  <a:cxn ang="0">
                    <a:pos x="11" y="2"/>
                  </a:cxn>
                  <a:cxn ang="0">
                    <a:pos x="6" y="6"/>
                  </a:cxn>
                  <a:cxn ang="0">
                    <a:pos x="2" y="14"/>
                  </a:cxn>
                  <a:cxn ang="0">
                    <a:pos x="0" y="21"/>
                  </a:cxn>
                  <a:cxn ang="0">
                    <a:pos x="2" y="27"/>
                  </a:cxn>
                  <a:cxn ang="0">
                    <a:pos x="6" y="35"/>
                  </a:cxn>
                  <a:cxn ang="0">
                    <a:pos x="11" y="39"/>
                  </a:cxn>
                  <a:cxn ang="0">
                    <a:pos x="19" y="41"/>
                  </a:cxn>
                </a:cxnLst>
                <a:rect l="0" t="0" r="r" b="b"/>
                <a:pathLst>
                  <a:path w="38" h="41">
                    <a:moveTo>
                      <a:pt x="19" y="41"/>
                    </a:moveTo>
                    <a:lnTo>
                      <a:pt x="27" y="39"/>
                    </a:lnTo>
                    <a:lnTo>
                      <a:pt x="33" y="35"/>
                    </a:lnTo>
                    <a:lnTo>
                      <a:pt x="36" y="27"/>
                    </a:lnTo>
                    <a:lnTo>
                      <a:pt x="38" y="21"/>
                    </a:lnTo>
                    <a:lnTo>
                      <a:pt x="36" y="14"/>
                    </a:lnTo>
                    <a:lnTo>
                      <a:pt x="33" y="6"/>
                    </a:lnTo>
                    <a:lnTo>
                      <a:pt x="27" y="2"/>
                    </a:lnTo>
                    <a:lnTo>
                      <a:pt x="19" y="0"/>
                    </a:lnTo>
                    <a:lnTo>
                      <a:pt x="11" y="2"/>
                    </a:lnTo>
                    <a:lnTo>
                      <a:pt x="6" y="6"/>
                    </a:lnTo>
                    <a:lnTo>
                      <a:pt x="2" y="14"/>
                    </a:lnTo>
                    <a:lnTo>
                      <a:pt x="0" y="21"/>
                    </a:lnTo>
                    <a:lnTo>
                      <a:pt x="2" y="27"/>
                    </a:lnTo>
                    <a:lnTo>
                      <a:pt x="6" y="35"/>
                    </a:lnTo>
                    <a:lnTo>
                      <a:pt x="11" y="39"/>
                    </a:lnTo>
                    <a:lnTo>
                      <a:pt x="19" y="41"/>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39" name="Freeform 121"/>
              <p:cNvSpPr>
                <a:spLocks noEditPoints="1"/>
              </p:cNvSpPr>
              <p:nvPr/>
            </p:nvSpPr>
            <p:spPr bwMode="auto">
              <a:xfrm>
                <a:off x="1751" y="1128"/>
                <a:ext cx="31" cy="29"/>
              </a:xfrm>
              <a:custGeom>
                <a:avLst/>
                <a:gdLst/>
                <a:ahLst/>
                <a:cxnLst>
                  <a:cxn ang="0">
                    <a:pos x="23" y="40"/>
                  </a:cxn>
                  <a:cxn ang="0">
                    <a:pos x="23" y="48"/>
                  </a:cxn>
                  <a:cxn ang="0">
                    <a:pos x="23" y="40"/>
                  </a:cxn>
                  <a:cxn ang="0">
                    <a:pos x="35" y="34"/>
                  </a:cxn>
                  <a:cxn ang="0">
                    <a:pos x="33" y="46"/>
                  </a:cxn>
                  <a:cxn ang="0">
                    <a:pos x="23" y="40"/>
                  </a:cxn>
                  <a:cxn ang="0">
                    <a:pos x="38" y="30"/>
                  </a:cxn>
                  <a:cxn ang="0">
                    <a:pos x="46" y="24"/>
                  </a:cxn>
                  <a:cxn ang="0">
                    <a:pos x="40" y="40"/>
                  </a:cxn>
                  <a:cxn ang="0">
                    <a:pos x="38" y="24"/>
                  </a:cxn>
                  <a:cxn ang="0">
                    <a:pos x="46" y="24"/>
                  </a:cxn>
                  <a:cxn ang="0">
                    <a:pos x="38" y="24"/>
                  </a:cxn>
                  <a:cxn ang="0">
                    <a:pos x="38" y="24"/>
                  </a:cxn>
                  <a:cxn ang="0">
                    <a:pos x="46" y="24"/>
                  </a:cxn>
                  <a:cxn ang="0">
                    <a:pos x="38" y="24"/>
                  </a:cxn>
                  <a:cxn ang="0">
                    <a:pos x="35" y="13"/>
                  </a:cxn>
                  <a:cxn ang="0">
                    <a:pos x="44" y="15"/>
                  </a:cxn>
                  <a:cxn ang="0">
                    <a:pos x="38" y="24"/>
                  </a:cxn>
                  <a:cxn ang="0">
                    <a:pos x="29" y="9"/>
                  </a:cxn>
                  <a:cxn ang="0">
                    <a:pos x="23" y="0"/>
                  </a:cxn>
                  <a:cxn ang="0">
                    <a:pos x="40" y="7"/>
                  </a:cxn>
                  <a:cxn ang="0">
                    <a:pos x="23" y="9"/>
                  </a:cxn>
                  <a:cxn ang="0">
                    <a:pos x="23" y="0"/>
                  </a:cxn>
                  <a:cxn ang="0">
                    <a:pos x="23" y="9"/>
                  </a:cxn>
                  <a:cxn ang="0">
                    <a:pos x="23" y="9"/>
                  </a:cxn>
                  <a:cxn ang="0">
                    <a:pos x="23" y="0"/>
                  </a:cxn>
                  <a:cxn ang="0">
                    <a:pos x="23" y="9"/>
                  </a:cxn>
                  <a:cxn ang="0">
                    <a:pos x="12" y="13"/>
                  </a:cxn>
                  <a:cxn ang="0">
                    <a:pos x="14" y="1"/>
                  </a:cxn>
                  <a:cxn ang="0">
                    <a:pos x="23" y="9"/>
                  </a:cxn>
                  <a:cxn ang="0">
                    <a:pos x="10" y="17"/>
                  </a:cxn>
                  <a:cxn ang="0">
                    <a:pos x="0" y="24"/>
                  </a:cxn>
                  <a:cxn ang="0">
                    <a:pos x="8" y="7"/>
                  </a:cxn>
                  <a:cxn ang="0">
                    <a:pos x="8" y="24"/>
                  </a:cxn>
                  <a:cxn ang="0">
                    <a:pos x="0" y="24"/>
                  </a:cxn>
                  <a:cxn ang="0">
                    <a:pos x="8" y="24"/>
                  </a:cxn>
                  <a:cxn ang="0">
                    <a:pos x="8" y="24"/>
                  </a:cxn>
                  <a:cxn ang="0">
                    <a:pos x="0" y="24"/>
                  </a:cxn>
                  <a:cxn ang="0">
                    <a:pos x="8" y="24"/>
                  </a:cxn>
                  <a:cxn ang="0">
                    <a:pos x="12" y="34"/>
                  </a:cxn>
                  <a:cxn ang="0">
                    <a:pos x="2" y="32"/>
                  </a:cxn>
                  <a:cxn ang="0">
                    <a:pos x="8" y="24"/>
                  </a:cxn>
                  <a:cxn ang="0">
                    <a:pos x="17" y="38"/>
                  </a:cxn>
                  <a:cxn ang="0">
                    <a:pos x="23" y="48"/>
                  </a:cxn>
                  <a:cxn ang="0">
                    <a:pos x="8"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0" y="40"/>
                    </a:lnTo>
                    <a:lnTo>
                      <a:pt x="33" y="46"/>
                    </a:lnTo>
                    <a:lnTo>
                      <a:pt x="23" y="48"/>
                    </a:lnTo>
                    <a:lnTo>
                      <a:pt x="23" y="40"/>
                    </a:lnTo>
                    <a:close/>
                    <a:moveTo>
                      <a:pt x="35" y="34"/>
                    </a:moveTo>
                    <a:lnTo>
                      <a:pt x="38" y="30"/>
                    </a:lnTo>
                    <a:lnTo>
                      <a:pt x="38" y="24"/>
                    </a:lnTo>
                    <a:lnTo>
                      <a:pt x="46" y="24"/>
                    </a:lnTo>
                    <a:lnTo>
                      <a:pt x="44" y="32"/>
                    </a:lnTo>
                    <a:lnTo>
                      <a:pt x="40" y="40"/>
                    </a:lnTo>
                    <a:lnTo>
                      <a:pt x="35" y="34"/>
                    </a:lnTo>
                    <a:close/>
                    <a:moveTo>
                      <a:pt x="38" y="24"/>
                    </a:moveTo>
                    <a:lnTo>
                      <a:pt x="38" y="24"/>
                    </a:lnTo>
                    <a:lnTo>
                      <a:pt x="46" y="24"/>
                    </a:lnTo>
                    <a:lnTo>
                      <a:pt x="46" y="24"/>
                    </a:lnTo>
                    <a:lnTo>
                      <a:pt x="38" y="24"/>
                    </a:lnTo>
                    <a:close/>
                    <a:moveTo>
                      <a:pt x="38" y="24"/>
                    </a:moveTo>
                    <a:lnTo>
                      <a:pt x="38" y="24"/>
                    </a:lnTo>
                    <a:lnTo>
                      <a:pt x="46" y="24"/>
                    </a:lnTo>
                    <a:lnTo>
                      <a:pt x="46" y="24"/>
                    </a:lnTo>
                    <a:lnTo>
                      <a:pt x="38" y="24"/>
                    </a:lnTo>
                    <a:close/>
                    <a:moveTo>
                      <a:pt x="38" y="24"/>
                    </a:moveTo>
                    <a:lnTo>
                      <a:pt x="38" y="17"/>
                    </a:lnTo>
                    <a:lnTo>
                      <a:pt x="35" y="13"/>
                    </a:lnTo>
                    <a:lnTo>
                      <a:pt x="40" y="7"/>
                    </a:lnTo>
                    <a:lnTo>
                      <a:pt x="44" y="15"/>
                    </a:lnTo>
                    <a:lnTo>
                      <a:pt x="46" y="24"/>
                    </a:lnTo>
                    <a:lnTo>
                      <a:pt x="38" y="24"/>
                    </a:lnTo>
                    <a:close/>
                    <a:moveTo>
                      <a:pt x="35" y="13"/>
                    </a:moveTo>
                    <a:lnTo>
                      <a:pt x="29" y="9"/>
                    </a:lnTo>
                    <a:lnTo>
                      <a:pt x="23" y="9"/>
                    </a:lnTo>
                    <a:lnTo>
                      <a:pt x="23" y="0"/>
                    </a:lnTo>
                    <a:lnTo>
                      <a:pt x="33" y="1"/>
                    </a:lnTo>
                    <a:lnTo>
                      <a:pt x="40"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2" y="13"/>
                    </a:lnTo>
                    <a:lnTo>
                      <a:pt x="8" y="7"/>
                    </a:lnTo>
                    <a:lnTo>
                      <a:pt x="14" y="1"/>
                    </a:lnTo>
                    <a:lnTo>
                      <a:pt x="23" y="0"/>
                    </a:lnTo>
                    <a:lnTo>
                      <a:pt x="23" y="9"/>
                    </a:lnTo>
                    <a:close/>
                    <a:moveTo>
                      <a:pt x="12" y="13"/>
                    </a:moveTo>
                    <a:lnTo>
                      <a:pt x="10" y="17"/>
                    </a:lnTo>
                    <a:lnTo>
                      <a:pt x="8" y="24"/>
                    </a:lnTo>
                    <a:lnTo>
                      <a:pt x="0" y="24"/>
                    </a:lnTo>
                    <a:lnTo>
                      <a:pt x="2" y="15"/>
                    </a:lnTo>
                    <a:lnTo>
                      <a:pt x="8" y="7"/>
                    </a:lnTo>
                    <a:lnTo>
                      <a:pt x="12" y="13"/>
                    </a:lnTo>
                    <a:close/>
                    <a:moveTo>
                      <a:pt x="8" y="24"/>
                    </a:moveTo>
                    <a:lnTo>
                      <a:pt x="8" y="24"/>
                    </a:lnTo>
                    <a:lnTo>
                      <a:pt x="0" y="24"/>
                    </a:lnTo>
                    <a:lnTo>
                      <a:pt x="0" y="24"/>
                    </a:lnTo>
                    <a:lnTo>
                      <a:pt x="8" y="24"/>
                    </a:lnTo>
                    <a:close/>
                    <a:moveTo>
                      <a:pt x="8" y="24"/>
                    </a:moveTo>
                    <a:lnTo>
                      <a:pt x="8" y="24"/>
                    </a:lnTo>
                    <a:lnTo>
                      <a:pt x="0" y="24"/>
                    </a:lnTo>
                    <a:lnTo>
                      <a:pt x="0" y="24"/>
                    </a:lnTo>
                    <a:lnTo>
                      <a:pt x="8" y="24"/>
                    </a:lnTo>
                    <a:close/>
                    <a:moveTo>
                      <a:pt x="8" y="24"/>
                    </a:moveTo>
                    <a:lnTo>
                      <a:pt x="10" y="30"/>
                    </a:lnTo>
                    <a:lnTo>
                      <a:pt x="12" y="34"/>
                    </a:lnTo>
                    <a:lnTo>
                      <a:pt x="8" y="40"/>
                    </a:lnTo>
                    <a:lnTo>
                      <a:pt x="2" y="32"/>
                    </a:lnTo>
                    <a:lnTo>
                      <a:pt x="0" y="24"/>
                    </a:lnTo>
                    <a:lnTo>
                      <a:pt x="8" y="24"/>
                    </a:lnTo>
                    <a:close/>
                    <a:moveTo>
                      <a:pt x="12" y="34"/>
                    </a:moveTo>
                    <a:lnTo>
                      <a:pt x="17" y="38"/>
                    </a:lnTo>
                    <a:lnTo>
                      <a:pt x="23" y="40"/>
                    </a:lnTo>
                    <a:lnTo>
                      <a:pt x="23" y="48"/>
                    </a:lnTo>
                    <a:lnTo>
                      <a:pt x="14" y="46"/>
                    </a:lnTo>
                    <a:lnTo>
                      <a:pt x="8"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0" name="Freeform 122"/>
              <p:cNvSpPr>
                <a:spLocks/>
              </p:cNvSpPr>
              <p:nvPr/>
            </p:nvSpPr>
            <p:spPr bwMode="auto">
              <a:xfrm>
                <a:off x="1745" y="1130"/>
                <a:ext cx="25" cy="25"/>
              </a:xfrm>
              <a:custGeom>
                <a:avLst/>
                <a:gdLst/>
                <a:ahLst/>
                <a:cxnLst>
                  <a:cxn ang="0">
                    <a:pos x="19" y="41"/>
                  </a:cxn>
                  <a:cxn ang="0">
                    <a:pos x="26" y="39"/>
                  </a:cxn>
                  <a:cxn ang="0">
                    <a:pos x="32" y="35"/>
                  </a:cxn>
                  <a:cxn ang="0">
                    <a:pos x="38" y="27"/>
                  </a:cxn>
                  <a:cxn ang="0">
                    <a:pos x="38" y="21"/>
                  </a:cxn>
                  <a:cxn ang="0">
                    <a:pos x="38" y="14"/>
                  </a:cxn>
                  <a:cxn ang="0">
                    <a:pos x="32" y="6"/>
                  </a:cxn>
                  <a:cxn ang="0">
                    <a:pos x="26" y="2"/>
                  </a:cxn>
                  <a:cxn ang="0">
                    <a:pos x="19" y="0"/>
                  </a:cxn>
                  <a:cxn ang="0">
                    <a:pos x="11" y="2"/>
                  </a:cxn>
                  <a:cxn ang="0">
                    <a:pos x="5" y="6"/>
                  </a:cxn>
                  <a:cxn ang="0">
                    <a:pos x="1" y="14"/>
                  </a:cxn>
                  <a:cxn ang="0">
                    <a:pos x="0" y="21"/>
                  </a:cxn>
                  <a:cxn ang="0">
                    <a:pos x="1" y="27"/>
                  </a:cxn>
                  <a:cxn ang="0">
                    <a:pos x="5" y="35"/>
                  </a:cxn>
                  <a:cxn ang="0">
                    <a:pos x="11" y="39"/>
                  </a:cxn>
                  <a:cxn ang="0">
                    <a:pos x="19" y="41"/>
                  </a:cxn>
                </a:cxnLst>
                <a:rect l="0" t="0" r="r" b="b"/>
                <a:pathLst>
                  <a:path w="38" h="41">
                    <a:moveTo>
                      <a:pt x="19" y="41"/>
                    </a:moveTo>
                    <a:lnTo>
                      <a:pt x="26" y="39"/>
                    </a:lnTo>
                    <a:lnTo>
                      <a:pt x="32" y="35"/>
                    </a:lnTo>
                    <a:lnTo>
                      <a:pt x="38" y="27"/>
                    </a:lnTo>
                    <a:lnTo>
                      <a:pt x="38" y="21"/>
                    </a:lnTo>
                    <a:lnTo>
                      <a:pt x="38" y="14"/>
                    </a:lnTo>
                    <a:lnTo>
                      <a:pt x="32" y="6"/>
                    </a:lnTo>
                    <a:lnTo>
                      <a:pt x="26" y="2"/>
                    </a:lnTo>
                    <a:lnTo>
                      <a:pt x="19" y="0"/>
                    </a:lnTo>
                    <a:lnTo>
                      <a:pt x="11" y="2"/>
                    </a:lnTo>
                    <a:lnTo>
                      <a:pt x="5" y="6"/>
                    </a:lnTo>
                    <a:lnTo>
                      <a:pt x="1" y="14"/>
                    </a:lnTo>
                    <a:lnTo>
                      <a:pt x="0" y="21"/>
                    </a:lnTo>
                    <a:lnTo>
                      <a:pt x="1" y="27"/>
                    </a:lnTo>
                    <a:lnTo>
                      <a:pt x="5" y="35"/>
                    </a:lnTo>
                    <a:lnTo>
                      <a:pt x="11" y="39"/>
                    </a:lnTo>
                    <a:lnTo>
                      <a:pt x="19" y="41"/>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1" name="Freeform 123"/>
              <p:cNvSpPr>
                <a:spLocks noEditPoints="1"/>
              </p:cNvSpPr>
              <p:nvPr/>
            </p:nvSpPr>
            <p:spPr bwMode="auto">
              <a:xfrm>
                <a:off x="1743" y="1128"/>
                <a:ext cx="32" cy="29"/>
              </a:xfrm>
              <a:custGeom>
                <a:avLst/>
                <a:gdLst/>
                <a:ahLst/>
                <a:cxnLst>
                  <a:cxn ang="0">
                    <a:pos x="23" y="40"/>
                  </a:cxn>
                  <a:cxn ang="0">
                    <a:pos x="23" y="48"/>
                  </a:cxn>
                  <a:cxn ang="0">
                    <a:pos x="23" y="40"/>
                  </a:cxn>
                  <a:cxn ang="0">
                    <a:pos x="34" y="34"/>
                  </a:cxn>
                  <a:cxn ang="0">
                    <a:pos x="32" y="46"/>
                  </a:cxn>
                  <a:cxn ang="0">
                    <a:pos x="23" y="40"/>
                  </a:cxn>
                  <a:cxn ang="0">
                    <a:pos x="38" y="30"/>
                  </a:cxn>
                  <a:cxn ang="0">
                    <a:pos x="46" y="24"/>
                  </a:cxn>
                  <a:cxn ang="0">
                    <a:pos x="40" y="40"/>
                  </a:cxn>
                  <a:cxn ang="0">
                    <a:pos x="38" y="24"/>
                  </a:cxn>
                  <a:cxn ang="0">
                    <a:pos x="46" y="24"/>
                  </a:cxn>
                  <a:cxn ang="0">
                    <a:pos x="38" y="24"/>
                  </a:cxn>
                  <a:cxn ang="0">
                    <a:pos x="38" y="24"/>
                  </a:cxn>
                  <a:cxn ang="0">
                    <a:pos x="46" y="24"/>
                  </a:cxn>
                  <a:cxn ang="0">
                    <a:pos x="38" y="24"/>
                  </a:cxn>
                  <a:cxn ang="0">
                    <a:pos x="34" y="13"/>
                  </a:cxn>
                  <a:cxn ang="0">
                    <a:pos x="44" y="15"/>
                  </a:cxn>
                  <a:cxn ang="0">
                    <a:pos x="38" y="24"/>
                  </a:cxn>
                  <a:cxn ang="0">
                    <a:pos x="28" y="9"/>
                  </a:cxn>
                  <a:cxn ang="0">
                    <a:pos x="23" y="0"/>
                  </a:cxn>
                  <a:cxn ang="0">
                    <a:pos x="40" y="7"/>
                  </a:cxn>
                  <a:cxn ang="0">
                    <a:pos x="23" y="9"/>
                  </a:cxn>
                  <a:cxn ang="0">
                    <a:pos x="23" y="0"/>
                  </a:cxn>
                  <a:cxn ang="0">
                    <a:pos x="23" y="9"/>
                  </a:cxn>
                  <a:cxn ang="0">
                    <a:pos x="23" y="9"/>
                  </a:cxn>
                  <a:cxn ang="0">
                    <a:pos x="23" y="0"/>
                  </a:cxn>
                  <a:cxn ang="0">
                    <a:pos x="23" y="9"/>
                  </a:cxn>
                  <a:cxn ang="0">
                    <a:pos x="13" y="13"/>
                  </a:cxn>
                  <a:cxn ang="0">
                    <a:pos x="15" y="1"/>
                  </a:cxn>
                  <a:cxn ang="0">
                    <a:pos x="23" y="9"/>
                  </a:cxn>
                  <a:cxn ang="0">
                    <a:pos x="9" y="17"/>
                  </a:cxn>
                  <a:cxn ang="0">
                    <a:pos x="0" y="24"/>
                  </a:cxn>
                  <a:cxn ang="0">
                    <a:pos x="7" y="7"/>
                  </a:cxn>
                  <a:cxn ang="0">
                    <a:pos x="7" y="24"/>
                  </a:cxn>
                  <a:cxn ang="0">
                    <a:pos x="0" y="24"/>
                  </a:cxn>
                  <a:cxn ang="0">
                    <a:pos x="7" y="24"/>
                  </a:cxn>
                  <a:cxn ang="0">
                    <a:pos x="7" y="24"/>
                  </a:cxn>
                  <a:cxn ang="0">
                    <a:pos x="0" y="24"/>
                  </a:cxn>
                  <a:cxn ang="0">
                    <a:pos x="7" y="24"/>
                  </a:cxn>
                  <a:cxn ang="0">
                    <a:pos x="13" y="34"/>
                  </a:cxn>
                  <a:cxn ang="0">
                    <a:pos x="2" y="32"/>
                  </a:cxn>
                  <a:cxn ang="0">
                    <a:pos x="7" y="24"/>
                  </a:cxn>
                  <a:cxn ang="0">
                    <a:pos x="17" y="38"/>
                  </a:cxn>
                  <a:cxn ang="0">
                    <a:pos x="23" y="48"/>
                  </a:cxn>
                  <a:cxn ang="0">
                    <a:pos x="7"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8" y="38"/>
                    </a:lnTo>
                    <a:lnTo>
                      <a:pt x="34" y="34"/>
                    </a:lnTo>
                    <a:lnTo>
                      <a:pt x="40" y="40"/>
                    </a:lnTo>
                    <a:lnTo>
                      <a:pt x="32" y="46"/>
                    </a:lnTo>
                    <a:lnTo>
                      <a:pt x="23" y="48"/>
                    </a:lnTo>
                    <a:lnTo>
                      <a:pt x="23" y="40"/>
                    </a:lnTo>
                    <a:close/>
                    <a:moveTo>
                      <a:pt x="34" y="34"/>
                    </a:moveTo>
                    <a:lnTo>
                      <a:pt x="38" y="30"/>
                    </a:lnTo>
                    <a:lnTo>
                      <a:pt x="38" y="24"/>
                    </a:lnTo>
                    <a:lnTo>
                      <a:pt x="46" y="24"/>
                    </a:lnTo>
                    <a:lnTo>
                      <a:pt x="44" y="32"/>
                    </a:lnTo>
                    <a:lnTo>
                      <a:pt x="40" y="40"/>
                    </a:lnTo>
                    <a:lnTo>
                      <a:pt x="34" y="34"/>
                    </a:lnTo>
                    <a:close/>
                    <a:moveTo>
                      <a:pt x="38" y="24"/>
                    </a:moveTo>
                    <a:lnTo>
                      <a:pt x="38" y="24"/>
                    </a:lnTo>
                    <a:lnTo>
                      <a:pt x="46" y="24"/>
                    </a:lnTo>
                    <a:lnTo>
                      <a:pt x="46" y="24"/>
                    </a:lnTo>
                    <a:lnTo>
                      <a:pt x="38" y="24"/>
                    </a:lnTo>
                    <a:close/>
                    <a:moveTo>
                      <a:pt x="38" y="24"/>
                    </a:moveTo>
                    <a:lnTo>
                      <a:pt x="38" y="24"/>
                    </a:lnTo>
                    <a:lnTo>
                      <a:pt x="46" y="24"/>
                    </a:lnTo>
                    <a:lnTo>
                      <a:pt x="46" y="24"/>
                    </a:lnTo>
                    <a:lnTo>
                      <a:pt x="38" y="24"/>
                    </a:lnTo>
                    <a:close/>
                    <a:moveTo>
                      <a:pt x="38" y="24"/>
                    </a:moveTo>
                    <a:lnTo>
                      <a:pt x="38" y="17"/>
                    </a:lnTo>
                    <a:lnTo>
                      <a:pt x="34" y="13"/>
                    </a:lnTo>
                    <a:lnTo>
                      <a:pt x="40" y="7"/>
                    </a:lnTo>
                    <a:lnTo>
                      <a:pt x="44" y="15"/>
                    </a:lnTo>
                    <a:lnTo>
                      <a:pt x="46" y="24"/>
                    </a:lnTo>
                    <a:lnTo>
                      <a:pt x="38" y="24"/>
                    </a:lnTo>
                    <a:close/>
                    <a:moveTo>
                      <a:pt x="34" y="13"/>
                    </a:moveTo>
                    <a:lnTo>
                      <a:pt x="28" y="9"/>
                    </a:lnTo>
                    <a:lnTo>
                      <a:pt x="23" y="9"/>
                    </a:lnTo>
                    <a:lnTo>
                      <a:pt x="23" y="0"/>
                    </a:lnTo>
                    <a:lnTo>
                      <a:pt x="32" y="1"/>
                    </a:lnTo>
                    <a:lnTo>
                      <a:pt x="40" y="7"/>
                    </a:lnTo>
                    <a:lnTo>
                      <a:pt x="34"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3" y="13"/>
                    </a:lnTo>
                    <a:lnTo>
                      <a:pt x="7" y="7"/>
                    </a:lnTo>
                    <a:lnTo>
                      <a:pt x="15" y="1"/>
                    </a:lnTo>
                    <a:lnTo>
                      <a:pt x="23" y="0"/>
                    </a:lnTo>
                    <a:lnTo>
                      <a:pt x="23" y="9"/>
                    </a:lnTo>
                    <a:close/>
                    <a:moveTo>
                      <a:pt x="13" y="13"/>
                    </a:moveTo>
                    <a:lnTo>
                      <a:pt x="9" y="17"/>
                    </a:lnTo>
                    <a:lnTo>
                      <a:pt x="7" y="24"/>
                    </a:lnTo>
                    <a:lnTo>
                      <a:pt x="0" y="24"/>
                    </a:lnTo>
                    <a:lnTo>
                      <a:pt x="2" y="15"/>
                    </a:lnTo>
                    <a:lnTo>
                      <a:pt x="7" y="7"/>
                    </a:lnTo>
                    <a:lnTo>
                      <a:pt x="13" y="13"/>
                    </a:lnTo>
                    <a:close/>
                    <a:moveTo>
                      <a:pt x="7" y="24"/>
                    </a:moveTo>
                    <a:lnTo>
                      <a:pt x="7" y="24"/>
                    </a:lnTo>
                    <a:lnTo>
                      <a:pt x="0" y="24"/>
                    </a:lnTo>
                    <a:lnTo>
                      <a:pt x="0" y="24"/>
                    </a:lnTo>
                    <a:lnTo>
                      <a:pt x="7" y="24"/>
                    </a:lnTo>
                    <a:close/>
                    <a:moveTo>
                      <a:pt x="7" y="24"/>
                    </a:moveTo>
                    <a:lnTo>
                      <a:pt x="7" y="24"/>
                    </a:lnTo>
                    <a:lnTo>
                      <a:pt x="0" y="24"/>
                    </a:lnTo>
                    <a:lnTo>
                      <a:pt x="0" y="24"/>
                    </a:lnTo>
                    <a:lnTo>
                      <a:pt x="7" y="24"/>
                    </a:lnTo>
                    <a:close/>
                    <a:moveTo>
                      <a:pt x="7" y="24"/>
                    </a:moveTo>
                    <a:lnTo>
                      <a:pt x="9" y="30"/>
                    </a:lnTo>
                    <a:lnTo>
                      <a:pt x="13" y="34"/>
                    </a:lnTo>
                    <a:lnTo>
                      <a:pt x="7" y="40"/>
                    </a:lnTo>
                    <a:lnTo>
                      <a:pt x="2" y="32"/>
                    </a:lnTo>
                    <a:lnTo>
                      <a:pt x="0" y="24"/>
                    </a:lnTo>
                    <a:lnTo>
                      <a:pt x="7" y="24"/>
                    </a:lnTo>
                    <a:close/>
                    <a:moveTo>
                      <a:pt x="13" y="34"/>
                    </a:moveTo>
                    <a:lnTo>
                      <a:pt x="17" y="38"/>
                    </a:lnTo>
                    <a:lnTo>
                      <a:pt x="23" y="40"/>
                    </a:lnTo>
                    <a:lnTo>
                      <a:pt x="23" y="48"/>
                    </a:lnTo>
                    <a:lnTo>
                      <a:pt x="15" y="46"/>
                    </a:lnTo>
                    <a:lnTo>
                      <a:pt x="7" y="40"/>
                    </a:lnTo>
                    <a:lnTo>
                      <a:pt x="13"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2" name="Freeform 124"/>
              <p:cNvSpPr>
                <a:spLocks/>
              </p:cNvSpPr>
              <p:nvPr/>
            </p:nvSpPr>
            <p:spPr bwMode="auto">
              <a:xfrm>
                <a:off x="1737" y="1130"/>
                <a:ext cx="25" cy="25"/>
              </a:xfrm>
              <a:custGeom>
                <a:avLst/>
                <a:gdLst/>
                <a:ahLst/>
                <a:cxnLst>
                  <a:cxn ang="0">
                    <a:pos x="19" y="41"/>
                  </a:cxn>
                  <a:cxn ang="0">
                    <a:pos x="27" y="39"/>
                  </a:cxn>
                  <a:cxn ang="0">
                    <a:pos x="33" y="35"/>
                  </a:cxn>
                  <a:cxn ang="0">
                    <a:pos x="36" y="27"/>
                  </a:cxn>
                  <a:cxn ang="0">
                    <a:pos x="38" y="21"/>
                  </a:cxn>
                  <a:cxn ang="0">
                    <a:pos x="36" y="14"/>
                  </a:cxn>
                  <a:cxn ang="0">
                    <a:pos x="33" y="6"/>
                  </a:cxn>
                  <a:cxn ang="0">
                    <a:pos x="27" y="2"/>
                  </a:cxn>
                  <a:cxn ang="0">
                    <a:pos x="19" y="0"/>
                  </a:cxn>
                  <a:cxn ang="0">
                    <a:pos x="12" y="2"/>
                  </a:cxn>
                  <a:cxn ang="0">
                    <a:pos x="6" y="6"/>
                  </a:cxn>
                  <a:cxn ang="0">
                    <a:pos x="2" y="14"/>
                  </a:cxn>
                  <a:cxn ang="0">
                    <a:pos x="0" y="21"/>
                  </a:cxn>
                  <a:cxn ang="0">
                    <a:pos x="2" y="27"/>
                  </a:cxn>
                  <a:cxn ang="0">
                    <a:pos x="6" y="35"/>
                  </a:cxn>
                  <a:cxn ang="0">
                    <a:pos x="12" y="39"/>
                  </a:cxn>
                  <a:cxn ang="0">
                    <a:pos x="19" y="41"/>
                  </a:cxn>
                </a:cxnLst>
                <a:rect l="0" t="0" r="r" b="b"/>
                <a:pathLst>
                  <a:path w="38" h="41">
                    <a:moveTo>
                      <a:pt x="19" y="41"/>
                    </a:moveTo>
                    <a:lnTo>
                      <a:pt x="27" y="39"/>
                    </a:lnTo>
                    <a:lnTo>
                      <a:pt x="33" y="35"/>
                    </a:lnTo>
                    <a:lnTo>
                      <a:pt x="36" y="27"/>
                    </a:lnTo>
                    <a:lnTo>
                      <a:pt x="38" y="21"/>
                    </a:lnTo>
                    <a:lnTo>
                      <a:pt x="36" y="14"/>
                    </a:lnTo>
                    <a:lnTo>
                      <a:pt x="33" y="6"/>
                    </a:lnTo>
                    <a:lnTo>
                      <a:pt x="27" y="2"/>
                    </a:lnTo>
                    <a:lnTo>
                      <a:pt x="19" y="0"/>
                    </a:lnTo>
                    <a:lnTo>
                      <a:pt x="12" y="2"/>
                    </a:lnTo>
                    <a:lnTo>
                      <a:pt x="6" y="6"/>
                    </a:lnTo>
                    <a:lnTo>
                      <a:pt x="2" y="14"/>
                    </a:lnTo>
                    <a:lnTo>
                      <a:pt x="0" y="21"/>
                    </a:lnTo>
                    <a:lnTo>
                      <a:pt x="2" y="27"/>
                    </a:lnTo>
                    <a:lnTo>
                      <a:pt x="6" y="35"/>
                    </a:lnTo>
                    <a:lnTo>
                      <a:pt x="12" y="39"/>
                    </a:lnTo>
                    <a:lnTo>
                      <a:pt x="19" y="41"/>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3" name="Freeform 125"/>
              <p:cNvSpPr>
                <a:spLocks noEditPoints="1"/>
              </p:cNvSpPr>
              <p:nvPr/>
            </p:nvSpPr>
            <p:spPr bwMode="auto">
              <a:xfrm>
                <a:off x="1735" y="1128"/>
                <a:ext cx="30" cy="29"/>
              </a:xfrm>
              <a:custGeom>
                <a:avLst/>
                <a:gdLst/>
                <a:ahLst/>
                <a:cxnLst>
                  <a:cxn ang="0">
                    <a:pos x="23" y="40"/>
                  </a:cxn>
                  <a:cxn ang="0">
                    <a:pos x="23" y="48"/>
                  </a:cxn>
                  <a:cxn ang="0">
                    <a:pos x="23" y="40"/>
                  </a:cxn>
                  <a:cxn ang="0">
                    <a:pos x="33" y="34"/>
                  </a:cxn>
                  <a:cxn ang="0">
                    <a:pos x="33" y="46"/>
                  </a:cxn>
                  <a:cxn ang="0">
                    <a:pos x="23" y="40"/>
                  </a:cxn>
                  <a:cxn ang="0">
                    <a:pos x="37" y="30"/>
                  </a:cxn>
                  <a:cxn ang="0">
                    <a:pos x="46" y="24"/>
                  </a:cxn>
                  <a:cxn ang="0">
                    <a:pos x="39" y="40"/>
                  </a:cxn>
                  <a:cxn ang="0">
                    <a:pos x="39" y="24"/>
                  </a:cxn>
                  <a:cxn ang="0">
                    <a:pos x="46" y="24"/>
                  </a:cxn>
                  <a:cxn ang="0">
                    <a:pos x="39" y="24"/>
                  </a:cxn>
                  <a:cxn ang="0">
                    <a:pos x="39" y="24"/>
                  </a:cxn>
                  <a:cxn ang="0">
                    <a:pos x="46" y="24"/>
                  </a:cxn>
                  <a:cxn ang="0">
                    <a:pos x="39" y="24"/>
                  </a:cxn>
                  <a:cxn ang="0">
                    <a:pos x="35" y="13"/>
                  </a:cxn>
                  <a:cxn ang="0">
                    <a:pos x="44" y="15"/>
                  </a:cxn>
                  <a:cxn ang="0">
                    <a:pos x="39" y="24"/>
                  </a:cxn>
                  <a:cxn ang="0">
                    <a:pos x="29" y="9"/>
                  </a:cxn>
                  <a:cxn ang="0">
                    <a:pos x="23" y="0"/>
                  </a:cxn>
                  <a:cxn ang="0">
                    <a:pos x="39" y="7"/>
                  </a:cxn>
                  <a:cxn ang="0">
                    <a:pos x="23" y="9"/>
                  </a:cxn>
                  <a:cxn ang="0">
                    <a:pos x="23" y="0"/>
                  </a:cxn>
                  <a:cxn ang="0">
                    <a:pos x="23" y="9"/>
                  </a:cxn>
                  <a:cxn ang="0">
                    <a:pos x="23" y="9"/>
                  </a:cxn>
                  <a:cxn ang="0">
                    <a:pos x="23" y="0"/>
                  </a:cxn>
                  <a:cxn ang="0">
                    <a:pos x="23" y="9"/>
                  </a:cxn>
                  <a:cxn ang="0">
                    <a:pos x="12" y="13"/>
                  </a:cxn>
                  <a:cxn ang="0">
                    <a:pos x="14" y="1"/>
                  </a:cxn>
                  <a:cxn ang="0">
                    <a:pos x="23" y="9"/>
                  </a:cxn>
                  <a:cxn ang="0">
                    <a:pos x="8" y="17"/>
                  </a:cxn>
                  <a:cxn ang="0">
                    <a:pos x="0" y="24"/>
                  </a:cxn>
                  <a:cxn ang="0">
                    <a:pos x="6" y="7"/>
                  </a:cxn>
                  <a:cxn ang="0">
                    <a:pos x="8" y="24"/>
                  </a:cxn>
                  <a:cxn ang="0">
                    <a:pos x="0" y="24"/>
                  </a:cxn>
                  <a:cxn ang="0">
                    <a:pos x="8" y="24"/>
                  </a:cxn>
                  <a:cxn ang="0">
                    <a:pos x="8" y="24"/>
                  </a:cxn>
                  <a:cxn ang="0">
                    <a:pos x="0" y="24"/>
                  </a:cxn>
                  <a:cxn ang="0">
                    <a:pos x="8" y="24"/>
                  </a:cxn>
                  <a:cxn ang="0">
                    <a:pos x="12" y="34"/>
                  </a:cxn>
                  <a:cxn ang="0">
                    <a:pos x="2" y="32"/>
                  </a:cxn>
                  <a:cxn ang="0">
                    <a:pos x="8" y="24"/>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3" y="34"/>
                    </a:lnTo>
                    <a:lnTo>
                      <a:pt x="39" y="40"/>
                    </a:lnTo>
                    <a:lnTo>
                      <a:pt x="33" y="46"/>
                    </a:lnTo>
                    <a:lnTo>
                      <a:pt x="23" y="48"/>
                    </a:lnTo>
                    <a:lnTo>
                      <a:pt x="23" y="40"/>
                    </a:lnTo>
                    <a:close/>
                    <a:moveTo>
                      <a:pt x="33" y="34"/>
                    </a:moveTo>
                    <a:lnTo>
                      <a:pt x="37" y="30"/>
                    </a:lnTo>
                    <a:lnTo>
                      <a:pt x="39" y="24"/>
                    </a:lnTo>
                    <a:lnTo>
                      <a:pt x="46" y="24"/>
                    </a:lnTo>
                    <a:lnTo>
                      <a:pt x="44" y="32"/>
                    </a:lnTo>
                    <a:lnTo>
                      <a:pt x="39" y="40"/>
                    </a:lnTo>
                    <a:lnTo>
                      <a:pt x="33" y="34"/>
                    </a:lnTo>
                    <a:close/>
                    <a:moveTo>
                      <a:pt x="39" y="24"/>
                    </a:moveTo>
                    <a:lnTo>
                      <a:pt x="39" y="24"/>
                    </a:lnTo>
                    <a:lnTo>
                      <a:pt x="46" y="24"/>
                    </a:lnTo>
                    <a:lnTo>
                      <a:pt x="46" y="24"/>
                    </a:lnTo>
                    <a:lnTo>
                      <a:pt x="39" y="24"/>
                    </a:lnTo>
                    <a:close/>
                    <a:moveTo>
                      <a:pt x="39" y="24"/>
                    </a:moveTo>
                    <a:lnTo>
                      <a:pt x="39" y="24"/>
                    </a:lnTo>
                    <a:lnTo>
                      <a:pt x="46" y="24"/>
                    </a:lnTo>
                    <a:lnTo>
                      <a:pt x="46" y="24"/>
                    </a:lnTo>
                    <a:lnTo>
                      <a:pt x="39" y="24"/>
                    </a:lnTo>
                    <a:close/>
                    <a:moveTo>
                      <a:pt x="39" y="24"/>
                    </a:moveTo>
                    <a:lnTo>
                      <a:pt x="37" y="17"/>
                    </a:lnTo>
                    <a:lnTo>
                      <a:pt x="35" y="13"/>
                    </a:lnTo>
                    <a:lnTo>
                      <a:pt x="39" y="7"/>
                    </a:lnTo>
                    <a:lnTo>
                      <a:pt x="44" y="15"/>
                    </a:lnTo>
                    <a:lnTo>
                      <a:pt x="46" y="24"/>
                    </a:lnTo>
                    <a:lnTo>
                      <a:pt x="39" y="24"/>
                    </a:lnTo>
                    <a:close/>
                    <a:moveTo>
                      <a:pt x="35" y="13"/>
                    </a:moveTo>
                    <a:lnTo>
                      <a:pt x="29" y="9"/>
                    </a:lnTo>
                    <a:lnTo>
                      <a:pt x="23" y="9"/>
                    </a:lnTo>
                    <a:lnTo>
                      <a:pt x="23" y="0"/>
                    </a:lnTo>
                    <a:lnTo>
                      <a:pt x="33" y="1"/>
                    </a:lnTo>
                    <a:lnTo>
                      <a:pt x="39"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2" y="13"/>
                    </a:lnTo>
                    <a:lnTo>
                      <a:pt x="6" y="7"/>
                    </a:lnTo>
                    <a:lnTo>
                      <a:pt x="14" y="1"/>
                    </a:lnTo>
                    <a:lnTo>
                      <a:pt x="23" y="0"/>
                    </a:lnTo>
                    <a:lnTo>
                      <a:pt x="23" y="9"/>
                    </a:lnTo>
                    <a:close/>
                    <a:moveTo>
                      <a:pt x="12" y="13"/>
                    </a:moveTo>
                    <a:lnTo>
                      <a:pt x="8" y="17"/>
                    </a:lnTo>
                    <a:lnTo>
                      <a:pt x="8" y="24"/>
                    </a:lnTo>
                    <a:lnTo>
                      <a:pt x="0" y="24"/>
                    </a:lnTo>
                    <a:lnTo>
                      <a:pt x="2" y="15"/>
                    </a:lnTo>
                    <a:lnTo>
                      <a:pt x="6" y="7"/>
                    </a:lnTo>
                    <a:lnTo>
                      <a:pt x="12" y="13"/>
                    </a:lnTo>
                    <a:close/>
                    <a:moveTo>
                      <a:pt x="8" y="24"/>
                    </a:moveTo>
                    <a:lnTo>
                      <a:pt x="8" y="24"/>
                    </a:lnTo>
                    <a:lnTo>
                      <a:pt x="0" y="24"/>
                    </a:lnTo>
                    <a:lnTo>
                      <a:pt x="0" y="24"/>
                    </a:lnTo>
                    <a:lnTo>
                      <a:pt x="8" y="24"/>
                    </a:lnTo>
                    <a:close/>
                    <a:moveTo>
                      <a:pt x="8" y="24"/>
                    </a:moveTo>
                    <a:lnTo>
                      <a:pt x="8" y="24"/>
                    </a:lnTo>
                    <a:lnTo>
                      <a:pt x="0" y="24"/>
                    </a:lnTo>
                    <a:lnTo>
                      <a:pt x="0" y="24"/>
                    </a:lnTo>
                    <a:lnTo>
                      <a:pt x="8" y="24"/>
                    </a:lnTo>
                    <a:close/>
                    <a:moveTo>
                      <a:pt x="8" y="24"/>
                    </a:moveTo>
                    <a:lnTo>
                      <a:pt x="8" y="30"/>
                    </a:lnTo>
                    <a:lnTo>
                      <a:pt x="12" y="34"/>
                    </a:lnTo>
                    <a:lnTo>
                      <a:pt x="6" y="40"/>
                    </a:lnTo>
                    <a:lnTo>
                      <a:pt x="2" y="32"/>
                    </a:lnTo>
                    <a:lnTo>
                      <a:pt x="0" y="24"/>
                    </a:lnTo>
                    <a:lnTo>
                      <a:pt x="8" y="24"/>
                    </a:lnTo>
                    <a:close/>
                    <a:moveTo>
                      <a:pt x="12" y="34"/>
                    </a:moveTo>
                    <a:lnTo>
                      <a:pt x="17"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4" name="Freeform 126"/>
              <p:cNvSpPr>
                <a:spLocks/>
              </p:cNvSpPr>
              <p:nvPr/>
            </p:nvSpPr>
            <p:spPr bwMode="auto">
              <a:xfrm>
                <a:off x="1675" y="1130"/>
                <a:ext cx="25" cy="25"/>
              </a:xfrm>
              <a:custGeom>
                <a:avLst/>
                <a:gdLst/>
                <a:ahLst/>
                <a:cxnLst>
                  <a:cxn ang="0">
                    <a:pos x="19" y="41"/>
                  </a:cxn>
                  <a:cxn ang="0">
                    <a:pos x="27" y="39"/>
                  </a:cxn>
                  <a:cxn ang="0">
                    <a:pos x="33" y="35"/>
                  </a:cxn>
                  <a:cxn ang="0">
                    <a:pos x="38" y="27"/>
                  </a:cxn>
                  <a:cxn ang="0">
                    <a:pos x="38" y="21"/>
                  </a:cxn>
                  <a:cxn ang="0">
                    <a:pos x="38" y="14"/>
                  </a:cxn>
                  <a:cxn ang="0">
                    <a:pos x="33" y="6"/>
                  </a:cxn>
                  <a:cxn ang="0">
                    <a:pos x="27" y="2"/>
                  </a:cxn>
                  <a:cxn ang="0">
                    <a:pos x="19" y="0"/>
                  </a:cxn>
                  <a:cxn ang="0">
                    <a:pos x="12" y="2"/>
                  </a:cxn>
                  <a:cxn ang="0">
                    <a:pos x="6" y="6"/>
                  </a:cxn>
                  <a:cxn ang="0">
                    <a:pos x="2" y="14"/>
                  </a:cxn>
                  <a:cxn ang="0">
                    <a:pos x="0" y="21"/>
                  </a:cxn>
                  <a:cxn ang="0">
                    <a:pos x="2" y="27"/>
                  </a:cxn>
                  <a:cxn ang="0">
                    <a:pos x="6" y="35"/>
                  </a:cxn>
                  <a:cxn ang="0">
                    <a:pos x="12" y="39"/>
                  </a:cxn>
                  <a:cxn ang="0">
                    <a:pos x="19" y="41"/>
                  </a:cxn>
                </a:cxnLst>
                <a:rect l="0" t="0" r="r" b="b"/>
                <a:pathLst>
                  <a:path w="38" h="41">
                    <a:moveTo>
                      <a:pt x="19" y="41"/>
                    </a:moveTo>
                    <a:lnTo>
                      <a:pt x="27" y="39"/>
                    </a:lnTo>
                    <a:lnTo>
                      <a:pt x="33" y="35"/>
                    </a:lnTo>
                    <a:lnTo>
                      <a:pt x="38" y="27"/>
                    </a:lnTo>
                    <a:lnTo>
                      <a:pt x="38" y="21"/>
                    </a:lnTo>
                    <a:lnTo>
                      <a:pt x="38" y="14"/>
                    </a:lnTo>
                    <a:lnTo>
                      <a:pt x="33" y="6"/>
                    </a:lnTo>
                    <a:lnTo>
                      <a:pt x="27" y="2"/>
                    </a:lnTo>
                    <a:lnTo>
                      <a:pt x="19" y="0"/>
                    </a:lnTo>
                    <a:lnTo>
                      <a:pt x="12" y="2"/>
                    </a:lnTo>
                    <a:lnTo>
                      <a:pt x="6" y="6"/>
                    </a:lnTo>
                    <a:lnTo>
                      <a:pt x="2" y="14"/>
                    </a:lnTo>
                    <a:lnTo>
                      <a:pt x="0" y="21"/>
                    </a:lnTo>
                    <a:lnTo>
                      <a:pt x="2" y="27"/>
                    </a:lnTo>
                    <a:lnTo>
                      <a:pt x="6" y="35"/>
                    </a:lnTo>
                    <a:lnTo>
                      <a:pt x="12" y="39"/>
                    </a:lnTo>
                    <a:lnTo>
                      <a:pt x="19" y="41"/>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5" name="Freeform 127"/>
              <p:cNvSpPr>
                <a:spLocks noEditPoints="1"/>
              </p:cNvSpPr>
              <p:nvPr/>
            </p:nvSpPr>
            <p:spPr bwMode="auto">
              <a:xfrm>
                <a:off x="1672" y="1128"/>
                <a:ext cx="32" cy="29"/>
              </a:xfrm>
              <a:custGeom>
                <a:avLst/>
                <a:gdLst/>
                <a:ahLst/>
                <a:cxnLst>
                  <a:cxn ang="0">
                    <a:pos x="23" y="40"/>
                  </a:cxn>
                  <a:cxn ang="0">
                    <a:pos x="23" y="48"/>
                  </a:cxn>
                  <a:cxn ang="0">
                    <a:pos x="23" y="40"/>
                  </a:cxn>
                  <a:cxn ang="0">
                    <a:pos x="35" y="34"/>
                  </a:cxn>
                  <a:cxn ang="0">
                    <a:pos x="33" y="46"/>
                  </a:cxn>
                  <a:cxn ang="0">
                    <a:pos x="23" y="40"/>
                  </a:cxn>
                  <a:cxn ang="0">
                    <a:pos x="39" y="30"/>
                  </a:cxn>
                  <a:cxn ang="0">
                    <a:pos x="48" y="24"/>
                  </a:cxn>
                  <a:cxn ang="0">
                    <a:pos x="40" y="40"/>
                  </a:cxn>
                  <a:cxn ang="0">
                    <a:pos x="39" y="24"/>
                  </a:cxn>
                  <a:cxn ang="0">
                    <a:pos x="48" y="24"/>
                  </a:cxn>
                  <a:cxn ang="0">
                    <a:pos x="39" y="24"/>
                  </a:cxn>
                  <a:cxn ang="0">
                    <a:pos x="39" y="24"/>
                  </a:cxn>
                  <a:cxn ang="0">
                    <a:pos x="48" y="24"/>
                  </a:cxn>
                  <a:cxn ang="0">
                    <a:pos x="39" y="24"/>
                  </a:cxn>
                  <a:cxn ang="0">
                    <a:pos x="35" y="13"/>
                  </a:cxn>
                  <a:cxn ang="0">
                    <a:pos x="46" y="15"/>
                  </a:cxn>
                  <a:cxn ang="0">
                    <a:pos x="39" y="24"/>
                  </a:cxn>
                  <a:cxn ang="0">
                    <a:pos x="29" y="9"/>
                  </a:cxn>
                  <a:cxn ang="0">
                    <a:pos x="23" y="0"/>
                  </a:cxn>
                  <a:cxn ang="0">
                    <a:pos x="40" y="7"/>
                  </a:cxn>
                  <a:cxn ang="0">
                    <a:pos x="23" y="9"/>
                  </a:cxn>
                  <a:cxn ang="0">
                    <a:pos x="23" y="0"/>
                  </a:cxn>
                  <a:cxn ang="0">
                    <a:pos x="23" y="9"/>
                  </a:cxn>
                  <a:cxn ang="0">
                    <a:pos x="23" y="9"/>
                  </a:cxn>
                  <a:cxn ang="0">
                    <a:pos x="23" y="0"/>
                  </a:cxn>
                  <a:cxn ang="0">
                    <a:pos x="23" y="9"/>
                  </a:cxn>
                  <a:cxn ang="0">
                    <a:pos x="14" y="13"/>
                  </a:cxn>
                  <a:cxn ang="0">
                    <a:pos x="16" y="1"/>
                  </a:cxn>
                  <a:cxn ang="0">
                    <a:pos x="23" y="9"/>
                  </a:cxn>
                  <a:cxn ang="0">
                    <a:pos x="10" y="17"/>
                  </a:cxn>
                  <a:cxn ang="0">
                    <a:pos x="0" y="24"/>
                  </a:cxn>
                  <a:cxn ang="0">
                    <a:pos x="8" y="7"/>
                  </a:cxn>
                  <a:cxn ang="0">
                    <a:pos x="8" y="24"/>
                  </a:cxn>
                  <a:cxn ang="0">
                    <a:pos x="0" y="24"/>
                  </a:cxn>
                  <a:cxn ang="0">
                    <a:pos x="8" y="24"/>
                  </a:cxn>
                  <a:cxn ang="0">
                    <a:pos x="8" y="24"/>
                  </a:cxn>
                  <a:cxn ang="0">
                    <a:pos x="0" y="24"/>
                  </a:cxn>
                  <a:cxn ang="0">
                    <a:pos x="8" y="24"/>
                  </a:cxn>
                  <a:cxn ang="0">
                    <a:pos x="14" y="34"/>
                  </a:cxn>
                  <a:cxn ang="0">
                    <a:pos x="2" y="32"/>
                  </a:cxn>
                  <a:cxn ang="0">
                    <a:pos x="8" y="24"/>
                  </a:cxn>
                  <a:cxn ang="0">
                    <a:pos x="17" y="38"/>
                  </a:cxn>
                  <a:cxn ang="0">
                    <a:pos x="23" y="48"/>
                  </a:cxn>
                  <a:cxn ang="0">
                    <a:pos x="8" y="40"/>
                  </a:cxn>
                  <a:cxn ang="0">
                    <a:pos x="23" y="40"/>
                  </a:cxn>
                  <a:cxn ang="0">
                    <a:pos x="23" y="48"/>
                  </a:cxn>
                  <a:cxn ang="0">
                    <a:pos x="23" y="40"/>
                  </a:cxn>
                </a:cxnLst>
                <a:rect l="0" t="0" r="r" b="b"/>
                <a:pathLst>
                  <a:path w="48" h="48">
                    <a:moveTo>
                      <a:pt x="23" y="40"/>
                    </a:moveTo>
                    <a:lnTo>
                      <a:pt x="23" y="40"/>
                    </a:lnTo>
                    <a:lnTo>
                      <a:pt x="23" y="48"/>
                    </a:lnTo>
                    <a:lnTo>
                      <a:pt x="23" y="48"/>
                    </a:lnTo>
                    <a:lnTo>
                      <a:pt x="23" y="40"/>
                    </a:lnTo>
                    <a:close/>
                    <a:moveTo>
                      <a:pt x="23" y="40"/>
                    </a:moveTo>
                    <a:lnTo>
                      <a:pt x="29" y="38"/>
                    </a:lnTo>
                    <a:lnTo>
                      <a:pt x="35" y="34"/>
                    </a:lnTo>
                    <a:lnTo>
                      <a:pt x="40" y="40"/>
                    </a:lnTo>
                    <a:lnTo>
                      <a:pt x="33" y="46"/>
                    </a:lnTo>
                    <a:lnTo>
                      <a:pt x="23" y="48"/>
                    </a:lnTo>
                    <a:lnTo>
                      <a:pt x="23" y="40"/>
                    </a:lnTo>
                    <a:close/>
                    <a:moveTo>
                      <a:pt x="35" y="34"/>
                    </a:moveTo>
                    <a:lnTo>
                      <a:pt x="39" y="30"/>
                    </a:lnTo>
                    <a:lnTo>
                      <a:pt x="39" y="24"/>
                    </a:lnTo>
                    <a:lnTo>
                      <a:pt x="48" y="24"/>
                    </a:lnTo>
                    <a:lnTo>
                      <a:pt x="46" y="32"/>
                    </a:lnTo>
                    <a:lnTo>
                      <a:pt x="40" y="40"/>
                    </a:lnTo>
                    <a:lnTo>
                      <a:pt x="35" y="34"/>
                    </a:lnTo>
                    <a:close/>
                    <a:moveTo>
                      <a:pt x="39" y="24"/>
                    </a:moveTo>
                    <a:lnTo>
                      <a:pt x="39" y="24"/>
                    </a:lnTo>
                    <a:lnTo>
                      <a:pt x="48" y="24"/>
                    </a:lnTo>
                    <a:lnTo>
                      <a:pt x="48" y="24"/>
                    </a:lnTo>
                    <a:lnTo>
                      <a:pt x="39" y="24"/>
                    </a:lnTo>
                    <a:close/>
                    <a:moveTo>
                      <a:pt x="39" y="24"/>
                    </a:moveTo>
                    <a:lnTo>
                      <a:pt x="39" y="24"/>
                    </a:lnTo>
                    <a:lnTo>
                      <a:pt x="48" y="24"/>
                    </a:lnTo>
                    <a:lnTo>
                      <a:pt x="48" y="24"/>
                    </a:lnTo>
                    <a:lnTo>
                      <a:pt x="39" y="24"/>
                    </a:lnTo>
                    <a:close/>
                    <a:moveTo>
                      <a:pt x="39" y="24"/>
                    </a:moveTo>
                    <a:lnTo>
                      <a:pt x="39" y="17"/>
                    </a:lnTo>
                    <a:lnTo>
                      <a:pt x="35" y="13"/>
                    </a:lnTo>
                    <a:lnTo>
                      <a:pt x="40" y="7"/>
                    </a:lnTo>
                    <a:lnTo>
                      <a:pt x="46" y="15"/>
                    </a:lnTo>
                    <a:lnTo>
                      <a:pt x="48" y="24"/>
                    </a:lnTo>
                    <a:lnTo>
                      <a:pt x="39" y="24"/>
                    </a:lnTo>
                    <a:close/>
                    <a:moveTo>
                      <a:pt x="35" y="13"/>
                    </a:moveTo>
                    <a:lnTo>
                      <a:pt x="29" y="9"/>
                    </a:lnTo>
                    <a:lnTo>
                      <a:pt x="23" y="9"/>
                    </a:lnTo>
                    <a:lnTo>
                      <a:pt x="23" y="0"/>
                    </a:lnTo>
                    <a:lnTo>
                      <a:pt x="33" y="1"/>
                    </a:lnTo>
                    <a:lnTo>
                      <a:pt x="40"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4" y="13"/>
                    </a:lnTo>
                    <a:lnTo>
                      <a:pt x="8" y="7"/>
                    </a:lnTo>
                    <a:lnTo>
                      <a:pt x="16" y="1"/>
                    </a:lnTo>
                    <a:lnTo>
                      <a:pt x="23" y="0"/>
                    </a:lnTo>
                    <a:lnTo>
                      <a:pt x="23" y="9"/>
                    </a:lnTo>
                    <a:close/>
                    <a:moveTo>
                      <a:pt x="14" y="13"/>
                    </a:moveTo>
                    <a:lnTo>
                      <a:pt x="10" y="17"/>
                    </a:lnTo>
                    <a:lnTo>
                      <a:pt x="8" y="24"/>
                    </a:lnTo>
                    <a:lnTo>
                      <a:pt x="0" y="24"/>
                    </a:lnTo>
                    <a:lnTo>
                      <a:pt x="2" y="15"/>
                    </a:lnTo>
                    <a:lnTo>
                      <a:pt x="8" y="7"/>
                    </a:lnTo>
                    <a:lnTo>
                      <a:pt x="14" y="13"/>
                    </a:lnTo>
                    <a:close/>
                    <a:moveTo>
                      <a:pt x="8" y="24"/>
                    </a:moveTo>
                    <a:lnTo>
                      <a:pt x="8" y="24"/>
                    </a:lnTo>
                    <a:lnTo>
                      <a:pt x="0" y="24"/>
                    </a:lnTo>
                    <a:lnTo>
                      <a:pt x="0" y="24"/>
                    </a:lnTo>
                    <a:lnTo>
                      <a:pt x="8" y="24"/>
                    </a:lnTo>
                    <a:close/>
                    <a:moveTo>
                      <a:pt x="8" y="24"/>
                    </a:moveTo>
                    <a:lnTo>
                      <a:pt x="8" y="24"/>
                    </a:lnTo>
                    <a:lnTo>
                      <a:pt x="0" y="24"/>
                    </a:lnTo>
                    <a:lnTo>
                      <a:pt x="0" y="24"/>
                    </a:lnTo>
                    <a:lnTo>
                      <a:pt x="8" y="24"/>
                    </a:lnTo>
                    <a:close/>
                    <a:moveTo>
                      <a:pt x="8" y="24"/>
                    </a:moveTo>
                    <a:lnTo>
                      <a:pt x="10" y="30"/>
                    </a:lnTo>
                    <a:lnTo>
                      <a:pt x="14" y="34"/>
                    </a:lnTo>
                    <a:lnTo>
                      <a:pt x="8" y="40"/>
                    </a:lnTo>
                    <a:lnTo>
                      <a:pt x="2" y="32"/>
                    </a:lnTo>
                    <a:lnTo>
                      <a:pt x="0" y="24"/>
                    </a:lnTo>
                    <a:lnTo>
                      <a:pt x="8" y="24"/>
                    </a:lnTo>
                    <a:close/>
                    <a:moveTo>
                      <a:pt x="14" y="34"/>
                    </a:moveTo>
                    <a:lnTo>
                      <a:pt x="17" y="38"/>
                    </a:lnTo>
                    <a:lnTo>
                      <a:pt x="23" y="40"/>
                    </a:lnTo>
                    <a:lnTo>
                      <a:pt x="23" y="48"/>
                    </a:lnTo>
                    <a:lnTo>
                      <a:pt x="16" y="46"/>
                    </a:lnTo>
                    <a:lnTo>
                      <a:pt x="8" y="40"/>
                    </a:lnTo>
                    <a:lnTo>
                      <a:pt x="14"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6" name="Freeform 128"/>
              <p:cNvSpPr>
                <a:spLocks/>
              </p:cNvSpPr>
              <p:nvPr/>
            </p:nvSpPr>
            <p:spPr bwMode="auto">
              <a:xfrm>
                <a:off x="1649" y="1130"/>
                <a:ext cx="24" cy="25"/>
              </a:xfrm>
              <a:custGeom>
                <a:avLst/>
                <a:gdLst/>
                <a:ahLst/>
                <a:cxnLst>
                  <a:cxn ang="0">
                    <a:pos x="19" y="41"/>
                  </a:cxn>
                  <a:cxn ang="0">
                    <a:pos x="27" y="39"/>
                  </a:cxn>
                  <a:cxn ang="0">
                    <a:pos x="32" y="35"/>
                  </a:cxn>
                  <a:cxn ang="0">
                    <a:pos x="36" y="27"/>
                  </a:cxn>
                  <a:cxn ang="0">
                    <a:pos x="38" y="21"/>
                  </a:cxn>
                  <a:cxn ang="0">
                    <a:pos x="36" y="14"/>
                  </a:cxn>
                  <a:cxn ang="0">
                    <a:pos x="32" y="6"/>
                  </a:cxn>
                  <a:cxn ang="0">
                    <a:pos x="27" y="2"/>
                  </a:cxn>
                  <a:cxn ang="0">
                    <a:pos x="19" y="0"/>
                  </a:cxn>
                  <a:cxn ang="0">
                    <a:pos x="11" y="2"/>
                  </a:cxn>
                  <a:cxn ang="0">
                    <a:pos x="5" y="6"/>
                  </a:cxn>
                  <a:cxn ang="0">
                    <a:pos x="0" y="14"/>
                  </a:cxn>
                  <a:cxn ang="0">
                    <a:pos x="0" y="21"/>
                  </a:cxn>
                  <a:cxn ang="0">
                    <a:pos x="0" y="27"/>
                  </a:cxn>
                  <a:cxn ang="0">
                    <a:pos x="5" y="35"/>
                  </a:cxn>
                  <a:cxn ang="0">
                    <a:pos x="11" y="39"/>
                  </a:cxn>
                  <a:cxn ang="0">
                    <a:pos x="19" y="41"/>
                  </a:cxn>
                </a:cxnLst>
                <a:rect l="0" t="0" r="r" b="b"/>
                <a:pathLst>
                  <a:path w="38" h="41">
                    <a:moveTo>
                      <a:pt x="19" y="41"/>
                    </a:moveTo>
                    <a:lnTo>
                      <a:pt x="27" y="39"/>
                    </a:lnTo>
                    <a:lnTo>
                      <a:pt x="32" y="35"/>
                    </a:lnTo>
                    <a:lnTo>
                      <a:pt x="36" y="27"/>
                    </a:lnTo>
                    <a:lnTo>
                      <a:pt x="38" y="21"/>
                    </a:lnTo>
                    <a:lnTo>
                      <a:pt x="36" y="14"/>
                    </a:lnTo>
                    <a:lnTo>
                      <a:pt x="32" y="6"/>
                    </a:lnTo>
                    <a:lnTo>
                      <a:pt x="27" y="2"/>
                    </a:lnTo>
                    <a:lnTo>
                      <a:pt x="19" y="0"/>
                    </a:lnTo>
                    <a:lnTo>
                      <a:pt x="11" y="2"/>
                    </a:lnTo>
                    <a:lnTo>
                      <a:pt x="5" y="6"/>
                    </a:lnTo>
                    <a:lnTo>
                      <a:pt x="0" y="14"/>
                    </a:lnTo>
                    <a:lnTo>
                      <a:pt x="0" y="21"/>
                    </a:lnTo>
                    <a:lnTo>
                      <a:pt x="0" y="27"/>
                    </a:lnTo>
                    <a:lnTo>
                      <a:pt x="5" y="35"/>
                    </a:lnTo>
                    <a:lnTo>
                      <a:pt x="11" y="39"/>
                    </a:lnTo>
                    <a:lnTo>
                      <a:pt x="19" y="41"/>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7" name="Freeform 129"/>
              <p:cNvSpPr>
                <a:spLocks noEditPoints="1"/>
              </p:cNvSpPr>
              <p:nvPr/>
            </p:nvSpPr>
            <p:spPr bwMode="auto">
              <a:xfrm>
                <a:off x="1646" y="1128"/>
                <a:ext cx="32" cy="29"/>
              </a:xfrm>
              <a:custGeom>
                <a:avLst/>
                <a:gdLst/>
                <a:ahLst/>
                <a:cxnLst>
                  <a:cxn ang="0">
                    <a:pos x="23" y="40"/>
                  </a:cxn>
                  <a:cxn ang="0">
                    <a:pos x="23" y="48"/>
                  </a:cxn>
                  <a:cxn ang="0">
                    <a:pos x="23" y="40"/>
                  </a:cxn>
                  <a:cxn ang="0">
                    <a:pos x="33" y="34"/>
                  </a:cxn>
                  <a:cxn ang="0">
                    <a:pos x="33" y="46"/>
                  </a:cxn>
                  <a:cxn ang="0">
                    <a:pos x="23" y="40"/>
                  </a:cxn>
                  <a:cxn ang="0">
                    <a:pos x="36" y="30"/>
                  </a:cxn>
                  <a:cxn ang="0">
                    <a:pos x="46" y="24"/>
                  </a:cxn>
                  <a:cxn ang="0">
                    <a:pos x="38" y="40"/>
                  </a:cxn>
                  <a:cxn ang="0">
                    <a:pos x="38" y="24"/>
                  </a:cxn>
                  <a:cxn ang="0">
                    <a:pos x="46" y="24"/>
                  </a:cxn>
                  <a:cxn ang="0">
                    <a:pos x="38" y="24"/>
                  </a:cxn>
                  <a:cxn ang="0">
                    <a:pos x="38" y="24"/>
                  </a:cxn>
                  <a:cxn ang="0">
                    <a:pos x="46" y="24"/>
                  </a:cxn>
                  <a:cxn ang="0">
                    <a:pos x="38" y="24"/>
                  </a:cxn>
                  <a:cxn ang="0">
                    <a:pos x="33" y="13"/>
                  </a:cxn>
                  <a:cxn ang="0">
                    <a:pos x="44" y="15"/>
                  </a:cxn>
                  <a:cxn ang="0">
                    <a:pos x="38" y="24"/>
                  </a:cxn>
                  <a:cxn ang="0">
                    <a:pos x="29" y="9"/>
                  </a:cxn>
                  <a:cxn ang="0">
                    <a:pos x="23" y="0"/>
                  </a:cxn>
                  <a:cxn ang="0">
                    <a:pos x="38" y="7"/>
                  </a:cxn>
                  <a:cxn ang="0">
                    <a:pos x="23" y="9"/>
                  </a:cxn>
                  <a:cxn ang="0">
                    <a:pos x="23" y="0"/>
                  </a:cxn>
                  <a:cxn ang="0">
                    <a:pos x="23" y="9"/>
                  </a:cxn>
                  <a:cxn ang="0">
                    <a:pos x="23" y="9"/>
                  </a:cxn>
                  <a:cxn ang="0">
                    <a:pos x="23" y="0"/>
                  </a:cxn>
                  <a:cxn ang="0">
                    <a:pos x="23" y="9"/>
                  </a:cxn>
                  <a:cxn ang="0">
                    <a:pos x="11" y="13"/>
                  </a:cxn>
                  <a:cxn ang="0">
                    <a:pos x="13" y="1"/>
                  </a:cxn>
                  <a:cxn ang="0">
                    <a:pos x="23" y="9"/>
                  </a:cxn>
                  <a:cxn ang="0">
                    <a:pos x="8" y="17"/>
                  </a:cxn>
                  <a:cxn ang="0">
                    <a:pos x="0" y="24"/>
                  </a:cxn>
                  <a:cxn ang="0">
                    <a:pos x="6" y="7"/>
                  </a:cxn>
                  <a:cxn ang="0">
                    <a:pos x="8" y="24"/>
                  </a:cxn>
                  <a:cxn ang="0">
                    <a:pos x="0" y="24"/>
                  </a:cxn>
                  <a:cxn ang="0">
                    <a:pos x="8" y="24"/>
                  </a:cxn>
                  <a:cxn ang="0">
                    <a:pos x="8" y="24"/>
                  </a:cxn>
                  <a:cxn ang="0">
                    <a:pos x="0" y="24"/>
                  </a:cxn>
                  <a:cxn ang="0">
                    <a:pos x="8" y="24"/>
                  </a:cxn>
                  <a:cxn ang="0">
                    <a:pos x="11" y="34"/>
                  </a:cxn>
                  <a:cxn ang="0">
                    <a:pos x="2" y="32"/>
                  </a:cxn>
                  <a:cxn ang="0">
                    <a:pos x="8" y="24"/>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3" y="34"/>
                    </a:lnTo>
                    <a:lnTo>
                      <a:pt x="38" y="40"/>
                    </a:lnTo>
                    <a:lnTo>
                      <a:pt x="33" y="46"/>
                    </a:lnTo>
                    <a:lnTo>
                      <a:pt x="23" y="48"/>
                    </a:lnTo>
                    <a:lnTo>
                      <a:pt x="23" y="40"/>
                    </a:lnTo>
                    <a:close/>
                    <a:moveTo>
                      <a:pt x="33" y="34"/>
                    </a:moveTo>
                    <a:lnTo>
                      <a:pt x="36" y="30"/>
                    </a:lnTo>
                    <a:lnTo>
                      <a:pt x="38" y="24"/>
                    </a:lnTo>
                    <a:lnTo>
                      <a:pt x="46" y="24"/>
                    </a:lnTo>
                    <a:lnTo>
                      <a:pt x="44" y="32"/>
                    </a:lnTo>
                    <a:lnTo>
                      <a:pt x="38" y="40"/>
                    </a:lnTo>
                    <a:lnTo>
                      <a:pt x="33" y="34"/>
                    </a:lnTo>
                    <a:close/>
                    <a:moveTo>
                      <a:pt x="38" y="24"/>
                    </a:moveTo>
                    <a:lnTo>
                      <a:pt x="38" y="24"/>
                    </a:lnTo>
                    <a:lnTo>
                      <a:pt x="46" y="24"/>
                    </a:lnTo>
                    <a:lnTo>
                      <a:pt x="46" y="24"/>
                    </a:lnTo>
                    <a:lnTo>
                      <a:pt x="38" y="24"/>
                    </a:lnTo>
                    <a:close/>
                    <a:moveTo>
                      <a:pt x="38" y="24"/>
                    </a:moveTo>
                    <a:lnTo>
                      <a:pt x="38" y="24"/>
                    </a:lnTo>
                    <a:lnTo>
                      <a:pt x="46" y="24"/>
                    </a:lnTo>
                    <a:lnTo>
                      <a:pt x="46" y="24"/>
                    </a:lnTo>
                    <a:lnTo>
                      <a:pt x="38" y="24"/>
                    </a:lnTo>
                    <a:close/>
                    <a:moveTo>
                      <a:pt x="38" y="24"/>
                    </a:moveTo>
                    <a:lnTo>
                      <a:pt x="36" y="17"/>
                    </a:lnTo>
                    <a:lnTo>
                      <a:pt x="33" y="13"/>
                    </a:lnTo>
                    <a:lnTo>
                      <a:pt x="38" y="7"/>
                    </a:lnTo>
                    <a:lnTo>
                      <a:pt x="44" y="15"/>
                    </a:lnTo>
                    <a:lnTo>
                      <a:pt x="46" y="24"/>
                    </a:lnTo>
                    <a:lnTo>
                      <a:pt x="38" y="24"/>
                    </a:lnTo>
                    <a:close/>
                    <a:moveTo>
                      <a:pt x="33" y="13"/>
                    </a:moveTo>
                    <a:lnTo>
                      <a:pt x="29" y="9"/>
                    </a:lnTo>
                    <a:lnTo>
                      <a:pt x="23" y="9"/>
                    </a:lnTo>
                    <a:lnTo>
                      <a:pt x="23" y="0"/>
                    </a:lnTo>
                    <a:lnTo>
                      <a:pt x="33" y="1"/>
                    </a:lnTo>
                    <a:lnTo>
                      <a:pt x="38" y="7"/>
                    </a:lnTo>
                    <a:lnTo>
                      <a:pt x="33"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1" y="13"/>
                    </a:lnTo>
                    <a:lnTo>
                      <a:pt x="6" y="7"/>
                    </a:lnTo>
                    <a:lnTo>
                      <a:pt x="13" y="1"/>
                    </a:lnTo>
                    <a:lnTo>
                      <a:pt x="23" y="0"/>
                    </a:lnTo>
                    <a:lnTo>
                      <a:pt x="23" y="9"/>
                    </a:lnTo>
                    <a:close/>
                    <a:moveTo>
                      <a:pt x="11" y="13"/>
                    </a:moveTo>
                    <a:lnTo>
                      <a:pt x="8" y="17"/>
                    </a:lnTo>
                    <a:lnTo>
                      <a:pt x="8" y="24"/>
                    </a:lnTo>
                    <a:lnTo>
                      <a:pt x="0" y="24"/>
                    </a:lnTo>
                    <a:lnTo>
                      <a:pt x="2" y="15"/>
                    </a:lnTo>
                    <a:lnTo>
                      <a:pt x="6" y="7"/>
                    </a:lnTo>
                    <a:lnTo>
                      <a:pt x="11" y="13"/>
                    </a:lnTo>
                    <a:close/>
                    <a:moveTo>
                      <a:pt x="8" y="24"/>
                    </a:moveTo>
                    <a:lnTo>
                      <a:pt x="8" y="24"/>
                    </a:lnTo>
                    <a:lnTo>
                      <a:pt x="0" y="24"/>
                    </a:lnTo>
                    <a:lnTo>
                      <a:pt x="0" y="24"/>
                    </a:lnTo>
                    <a:lnTo>
                      <a:pt x="8" y="24"/>
                    </a:lnTo>
                    <a:close/>
                    <a:moveTo>
                      <a:pt x="8" y="24"/>
                    </a:moveTo>
                    <a:lnTo>
                      <a:pt x="8" y="24"/>
                    </a:lnTo>
                    <a:lnTo>
                      <a:pt x="0" y="24"/>
                    </a:lnTo>
                    <a:lnTo>
                      <a:pt x="0" y="24"/>
                    </a:lnTo>
                    <a:lnTo>
                      <a:pt x="8" y="24"/>
                    </a:lnTo>
                    <a:close/>
                    <a:moveTo>
                      <a:pt x="8" y="24"/>
                    </a:moveTo>
                    <a:lnTo>
                      <a:pt x="8" y="30"/>
                    </a:lnTo>
                    <a:lnTo>
                      <a:pt x="11" y="34"/>
                    </a:lnTo>
                    <a:lnTo>
                      <a:pt x="6" y="40"/>
                    </a:lnTo>
                    <a:lnTo>
                      <a:pt x="2" y="32"/>
                    </a:lnTo>
                    <a:lnTo>
                      <a:pt x="0" y="24"/>
                    </a:lnTo>
                    <a:lnTo>
                      <a:pt x="8" y="24"/>
                    </a:lnTo>
                    <a:close/>
                    <a:moveTo>
                      <a:pt x="11" y="34"/>
                    </a:moveTo>
                    <a:lnTo>
                      <a:pt x="17" y="38"/>
                    </a:lnTo>
                    <a:lnTo>
                      <a:pt x="23" y="40"/>
                    </a:lnTo>
                    <a:lnTo>
                      <a:pt x="23" y="48"/>
                    </a:lnTo>
                    <a:lnTo>
                      <a:pt x="13" y="46"/>
                    </a:lnTo>
                    <a:lnTo>
                      <a:pt x="6" y="40"/>
                    </a:lnTo>
                    <a:lnTo>
                      <a:pt x="11"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8" name="Freeform 130"/>
              <p:cNvSpPr>
                <a:spLocks/>
              </p:cNvSpPr>
              <p:nvPr/>
            </p:nvSpPr>
            <p:spPr bwMode="auto">
              <a:xfrm>
                <a:off x="1619" y="1130"/>
                <a:ext cx="24" cy="25"/>
              </a:xfrm>
              <a:custGeom>
                <a:avLst/>
                <a:gdLst/>
                <a:ahLst/>
                <a:cxnLst>
                  <a:cxn ang="0">
                    <a:pos x="19" y="41"/>
                  </a:cxn>
                  <a:cxn ang="0">
                    <a:pos x="27" y="39"/>
                  </a:cxn>
                  <a:cxn ang="0">
                    <a:pos x="32" y="35"/>
                  </a:cxn>
                  <a:cxn ang="0">
                    <a:pos x="36" y="27"/>
                  </a:cxn>
                  <a:cxn ang="0">
                    <a:pos x="38" y="21"/>
                  </a:cxn>
                  <a:cxn ang="0">
                    <a:pos x="36" y="14"/>
                  </a:cxn>
                  <a:cxn ang="0">
                    <a:pos x="32" y="6"/>
                  </a:cxn>
                  <a:cxn ang="0">
                    <a:pos x="27" y="2"/>
                  </a:cxn>
                  <a:cxn ang="0">
                    <a:pos x="19" y="0"/>
                  </a:cxn>
                  <a:cxn ang="0">
                    <a:pos x="11" y="2"/>
                  </a:cxn>
                  <a:cxn ang="0">
                    <a:pos x="5" y="6"/>
                  </a:cxn>
                  <a:cxn ang="0">
                    <a:pos x="2" y="14"/>
                  </a:cxn>
                  <a:cxn ang="0">
                    <a:pos x="0" y="21"/>
                  </a:cxn>
                  <a:cxn ang="0">
                    <a:pos x="2" y="27"/>
                  </a:cxn>
                  <a:cxn ang="0">
                    <a:pos x="5" y="35"/>
                  </a:cxn>
                  <a:cxn ang="0">
                    <a:pos x="11" y="39"/>
                  </a:cxn>
                  <a:cxn ang="0">
                    <a:pos x="19" y="41"/>
                  </a:cxn>
                </a:cxnLst>
                <a:rect l="0" t="0" r="r" b="b"/>
                <a:pathLst>
                  <a:path w="38" h="41">
                    <a:moveTo>
                      <a:pt x="19" y="41"/>
                    </a:moveTo>
                    <a:lnTo>
                      <a:pt x="27" y="39"/>
                    </a:lnTo>
                    <a:lnTo>
                      <a:pt x="32" y="35"/>
                    </a:lnTo>
                    <a:lnTo>
                      <a:pt x="36" y="27"/>
                    </a:lnTo>
                    <a:lnTo>
                      <a:pt x="38" y="21"/>
                    </a:lnTo>
                    <a:lnTo>
                      <a:pt x="36" y="14"/>
                    </a:lnTo>
                    <a:lnTo>
                      <a:pt x="32" y="6"/>
                    </a:lnTo>
                    <a:lnTo>
                      <a:pt x="27" y="2"/>
                    </a:lnTo>
                    <a:lnTo>
                      <a:pt x="19" y="0"/>
                    </a:lnTo>
                    <a:lnTo>
                      <a:pt x="11" y="2"/>
                    </a:lnTo>
                    <a:lnTo>
                      <a:pt x="5" y="6"/>
                    </a:lnTo>
                    <a:lnTo>
                      <a:pt x="2" y="14"/>
                    </a:lnTo>
                    <a:lnTo>
                      <a:pt x="0" y="21"/>
                    </a:lnTo>
                    <a:lnTo>
                      <a:pt x="2" y="27"/>
                    </a:lnTo>
                    <a:lnTo>
                      <a:pt x="5" y="35"/>
                    </a:lnTo>
                    <a:lnTo>
                      <a:pt x="11" y="39"/>
                    </a:lnTo>
                    <a:lnTo>
                      <a:pt x="19" y="41"/>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49" name="Freeform 131"/>
              <p:cNvSpPr>
                <a:spLocks noEditPoints="1"/>
              </p:cNvSpPr>
              <p:nvPr/>
            </p:nvSpPr>
            <p:spPr bwMode="auto">
              <a:xfrm>
                <a:off x="1616" y="1128"/>
                <a:ext cx="30" cy="29"/>
              </a:xfrm>
              <a:custGeom>
                <a:avLst/>
                <a:gdLst/>
                <a:ahLst/>
                <a:cxnLst>
                  <a:cxn ang="0">
                    <a:pos x="23" y="40"/>
                  </a:cxn>
                  <a:cxn ang="0">
                    <a:pos x="23" y="48"/>
                  </a:cxn>
                  <a:cxn ang="0">
                    <a:pos x="23" y="40"/>
                  </a:cxn>
                  <a:cxn ang="0">
                    <a:pos x="34" y="34"/>
                  </a:cxn>
                  <a:cxn ang="0">
                    <a:pos x="32" y="46"/>
                  </a:cxn>
                  <a:cxn ang="0">
                    <a:pos x="23" y="40"/>
                  </a:cxn>
                  <a:cxn ang="0">
                    <a:pos x="36" y="30"/>
                  </a:cxn>
                  <a:cxn ang="0">
                    <a:pos x="46" y="24"/>
                  </a:cxn>
                  <a:cxn ang="0">
                    <a:pos x="40" y="40"/>
                  </a:cxn>
                  <a:cxn ang="0">
                    <a:pos x="38" y="24"/>
                  </a:cxn>
                  <a:cxn ang="0">
                    <a:pos x="46" y="24"/>
                  </a:cxn>
                  <a:cxn ang="0">
                    <a:pos x="38" y="24"/>
                  </a:cxn>
                  <a:cxn ang="0">
                    <a:pos x="38" y="24"/>
                  </a:cxn>
                  <a:cxn ang="0">
                    <a:pos x="46" y="24"/>
                  </a:cxn>
                  <a:cxn ang="0">
                    <a:pos x="38" y="24"/>
                  </a:cxn>
                  <a:cxn ang="0">
                    <a:pos x="34" y="13"/>
                  </a:cxn>
                  <a:cxn ang="0">
                    <a:pos x="44" y="15"/>
                  </a:cxn>
                  <a:cxn ang="0">
                    <a:pos x="38" y="24"/>
                  </a:cxn>
                  <a:cxn ang="0">
                    <a:pos x="29" y="9"/>
                  </a:cxn>
                  <a:cxn ang="0">
                    <a:pos x="23" y="0"/>
                  </a:cxn>
                  <a:cxn ang="0">
                    <a:pos x="40" y="7"/>
                  </a:cxn>
                  <a:cxn ang="0">
                    <a:pos x="23" y="9"/>
                  </a:cxn>
                  <a:cxn ang="0">
                    <a:pos x="23" y="0"/>
                  </a:cxn>
                  <a:cxn ang="0">
                    <a:pos x="23" y="9"/>
                  </a:cxn>
                  <a:cxn ang="0">
                    <a:pos x="23" y="9"/>
                  </a:cxn>
                  <a:cxn ang="0">
                    <a:pos x="23" y="0"/>
                  </a:cxn>
                  <a:cxn ang="0">
                    <a:pos x="23" y="9"/>
                  </a:cxn>
                  <a:cxn ang="0">
                    <a:pos x="11" y="13"/>
                  </a:cxn>
                  <a:cxn ang="0">
                    <a:pos x="13" y="1"/>
                  </a:cxn>
                  <a:cxn ang="0">
                    <a:pos x="23" y="9"/>
                  </a:cxn>
                  <a:cxn ang="0">
                    <a:pos x="9" y="17"/>
                  </a:cxn>
                  <a:cxn ang="0">
                    <a:pos x="0" y="24"/>
                  </a:cxn>
                  <a:cxn ang="0">
                    <a:pos x="6" y="7"/>
                  </a:cxn>
                  <a:cxn ang="0">
                    <a:pos x="7" y="24"/>
                  </a:cxn>
                  <a:cxn ang="0">
                    <a:pos x="0" y="24"/>
                  </a:cxn>
                  <a:cxn ang="0">
                    <a:pos x="7" y="24"/>
                  </a:cxn>
                  <a:cxn ang="0">
                    <a:pos x="7" y="24"/>
                  </a:cxn>
                  <a:cxn ang="0">
                    <a:pos x="0" y="24"/>
                  </a:cxn>
                  <a:cxn ang="0">
                    <a:pos x="7" y="24"/>
                  </a:cxn>
                  <a:cxn ang="0">
                    <a:pos x="11" y="34"/>
                  </a:cxn>
                  <a:cxn ang="0">
                    <a:pos x="2" y="32"/>
                  </a:cxn>
                  <a:cxn ang="0">
                    <a:pos x="7" y="24"/>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4" y="34"/>
                    </a:lnTo>
                    <a:lnTo>
                      <a:pt x="40" y="40"/>
                    </a:lnTo>
                    <a:lnTo>
                      <a:pt x="32" y="46"/>
                    </a:lnTo>
                    <a:lnTo>
                      <a:pt x="23" y="48"/>
                    </a:lnTo>
                    <a:lnTo>
                      <a:pt x="23" y="40"/>
                    </a:lnTo>
                    <a:close/>
                    <a:moveTo>
                      <a:pt x="34" y="34"/>
                    </a:moveTo>
                    <a:lnTo>
                      <a:pt x="36" y="30"/>
                    </a:lnTo>
                    <a:lnTo>
                      <a:pt x="38" y="24"/>
                    </a:lnTo>
                    <a:lnTo>
                      <a:pt x="46" y="24"/>
                    </a:lnTo>
                    <a:lnTo>
                      <a:pt x="44" y="32"/>
                    </a:lnTo>
                    <a:lnTo>
                      <a:pt x="40" y="40"/>
                    </a:lnTo>
                    <a:lnTo>
                      <a:pt x="34" y="34"/>
                    </a:lnTo>
                    <a:close/>
                    <a:moveTo>
                      <a:pt x="38" y="24"/>
                    </a:moveTo>
                    <a:lnTo>
                      <a:pt x="38" y="24"/>
                    </a:lnTo>
                    <a:lnTo>
                      <a:pt x="46" y="24"/>
                    </a:lnTo>
                    <a:lnTo>
                      <a:pt x="46" y="24"/>
                    </a:lnTo>
                    <a:lnTo>
                      <a:pt x="38" y="24"/>
                    </a:lnTo>
                    <a:close/>
                    <a:moveTo>
                      <a:pt x="38" y="24"/>
                    </a:moveTo>
                    <a:lnTo>
                      <a:pt x="38" y="24"/>
                    </a:lnTo>
                    <a:lnTo>
                      <a:pt x="46" y="24"/>
                    </a:lnTo>
                    <a:lnTo>
                      <a:pt x="46" y="24"/>
                    </a:lnTo>
                    <a:lnTo>
                      <a:pt x="38" y="24"/>
                    </a:lnTo>
                    <a:close/>
                    <a:moveTo>
                      <a:pt x="38" y="24"/>
                    </a:moveTo>
                    <a:lnTo>
                      <a:pt x="36" y="17"/>
                    </a:lnTo>
                    <a:lnTo>
                      <a:pt x="34" y="13"/>
                    </a:lnTo>
                    <a:lnTo>
                      <a:pt x="40" y="7"/>
                    </a:lnTo>
                    <a:lnTo>
                      <a:pt x="44" y="15"/>
                    </a:lnTo>
                    <a:lnTo>
                      <a:pt x="46" y="24"/>
                    </a:lnTo>
                    <a:lnTo>
                      <a:pt x="38" y="24"/>
                    </a:lnTo>
                    <a:close/>
                    <a:moveTo>
                      <a:pt x="34" y="13"/>
                    </a:moveTo>
                    <a:lnTo>
                      <a:pt x="29" y="9"/>
                    </a:lnTo>
                    <a:lnTo>
                      <a:pt x="23" y="9"/>
                    </a:lnTo>
                    <a:lnTo>
                      <a:pt x="23" y="0"/>
                    </a:lnTo>
                    <a:lnTo>
                      <a:pt x="32" y="1"/>
                    </a:lnTo>
                    <a:lnTo>
                      <a:pt x="40" y="7"/>
                    </a:lnTo>
                    <a:lnTo>
                      <a:pt x="34"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1" y="13"/>
                    </a:lnTo>
                    <a:lnTo>
                      <a:pt x="6" y="7"/>
                    </a:lnTo>
                    <a:lnTo>
                      <a:pt x="13" y="1"/>
                    </a:lnTo>
                    <a:lnTo>
                      <a:pt x="23" y="0"/>
                    </a:lnTo>
                    <a:lnTo>
                      <a:pt x="23" y="9"/>
                    </a:lnTo>
                    <a:close/>
                    <a:moveTo>
                      <a:pt x="11" y="13"/>
                    </a:moveTo>
                    <a:lnTo>
                      <a:pt x="9" y="17"/>
                    </a:lnTo>
                    <a:lnTo>
                      <a:pt x="7" y="24"/>
                    </a:lnTo>
                    <a:lnTo>
                      <a:pt x="0" y="24"/>
                    </a:lnTo>
                    <a:lnTo>
                      <a:pt x="2" y="15"/>
                    </a:lnTo>
                    <a:lnTo>
                      <a:pt x="6" y="7"/>
                    </a:lnTo>
                    <a:lnTo>
                      <a:pt x="11" y="13"/>
                    </a:lnTo>
                    <a:close/>
                    <a:moveTo>
                      <a:pt x="7" y="24"/>
                    </a:moveTo>
                    <a:lnTo>
                      <a:pt x="7" y="24"/>
                    </a:lnTo>
                    <a:lnTo>
                      <a:pt x="0" y="24"/>
                    </a:lnTo>
                    <a:lnTo>
                      <a:pt x="0" y="24"/>
                    </a:lnTo>
                    <a:lnTo>
                      <a:pt x="7" y="24"/>
                    </a:lnTo>
                    <a:close/>
                    <a:moveTo>
                      <a:pt x="7" y="24"/>
                    </a:moveTo>
                    <a:lnTo>
                      <a:pt x="7" y="24"/>
                    </a:lnTo>
                    <a:lnTo>
                      <a:pt x="0" y="24"/>
                    </a:lnTo>
                    <a:lnTo>
                      <a:pt x="0" y="24"/>
                    </a:lnTo>
                    <a:lnTo>
                      <a:pt x="7" y="24"/>
                    </a:lnTo>
                    <a:close/>
                    <a:moveTo>
                      <a:pt x="7" y="24"/>
                    </a:moveTo>
                    <a:lnTo>
                      <a:pt x="9" y="30"/>
                    </a:lnTo>
                    <a:lnTo>
                      <a:pt x="11" y="34"/>
                    </a:lnTo>
                    <a:lnTo>
                      <a:pt x="6" y="40"/>
                    </a:lnTo>
                    <a:lnTo>
                      <a:pt x="2" y="32"/>
                    </a:lnTo>
                    <a:lnTo>
                      <a:pt x="0" y="24"/>
                    </a:lnTo>
                    <a:lnTo>
                      <a:pt x="7" y="24"/>
                    </a:lnTo>
                    <a:close/>
                    <a:moveTo>
                      <a:pt x="11" y="34"/>
                    </a:moveTo>
                    <a:lnTo>
                      <a:pt x="17" y="38"/>
                    </a:lnTo>
                    <a:lnTo>
                      <a:pt x="23" y="40"/>
                    </a:lnTo>
                    <a:lnTo>
                      <a:pt x="23" y="48"/>
                    </a:lnTo>
                    <a:lnTo>
                      <a:pt x="13" y="46"/>
                    </a:lnTo>
                    <a:lnTo>
                      <a:pt x="6" y="40"/>
                    </a:lnTo>
                    <a:lnTo>
                      <a:pt x="11" y="34"/>
                    </a:lnTo>
                    <a:close/>
                    <a:moveTo>
                      <a:pt x="23" y="40"/>
                    </a:moveTo>
                    <a:lnTo>
                      <a:pt x="23" y="40"/>
                    </a:lnTo>
                    <a:lnTo>
                      <a:pt x="23" y="48"/>
                    </a:lnTo>
                    <a:lnTo>
                      <a:pt x="23" y="48"/>
                    </a:lnTo>
                    <a:lnTo>
                      <a:pt x="23" y="40"/>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0" name="Freeform 132"/>
              <p:cNvSpPr>
                <a:spLocks/>
              </p:cNvSpPr>
              <p:nvPr/>
            </p:nvSpPr>
            <p:spPr bwMode="auto">
              <a:xfrm>
                <a:off x="1592" y="1114"/>
                <a:ext cx="25" cy="23"/>
              </a:xfrm>
              <a:custGeom>
                <a:avLst/>
                <a:gdLst/>
                <a:ahLst/>
                <a:cxnLst>
                  <a:cxn ang="0">
                    <a:pos x="20" y="38"/>
                  </a:cxn>
                  <a:cxn ang="0">
                    <a:pos x="27" y="36"/>
                  </a:cxn>
                  <a:cxn ang="0">
                    <a:pos x="33" y="32"/>
                  </a:cxn>
                  <a:cxn ang="0">
                    <a:pos x="37" y="26"/>
                  </a:cxn>
                  <a:cxn ang="0">
                    <a:pos x="39" y="19"/>
                  </a:cxn>
                  <a:cxn ang="0">
                    <a:pos x="37" y="11"/>
                  </a:cxn>
                  <a:cxn ang="0">
                    <a:pos x="33" y="5"/>
                  </a:cxn>
                  <a:cxn ang="0">
                    <a:pos x="27" y="1"/>
                  </a:cxn>
                  <a:cxn ang="0">
                    <a:pos x="20" y="0"/>
                  </a:cxn>
                  <a:cxn ang="0">
                    <a:pos x="12" y="1"/>
                  </a:cxn>
                  <a:cxn ang="0">
                    <a:pos x="6" y="5"/>
                  </a:cxn>
                  <a:cxn ang="0">
                    <a:pos x="2" y="11"/>
                  </a:cxn>
                  <a:cxn ang="0">
                    <a:pos x="0" y="19"/>
                  </a:cxn>
                  <a:cxn ang="0">
                    <a:pos x="2" y="26"/>
                  </a:cxn>
                  <a:cxn ang="0">
                    <a:pos x="6" y="32"/>
                  </a:cxn>
                  <a:cxn ang="0">
                    <a:pos x="12" y="36"/>
                  </a:cxn>
                  <a:cxn ang="0">
                    <a:pos x="20" y="38"/>
                  </a:cxn>
                </a:cxnLst>
                <a:rect l="0" t="0" r="r" b="b"/>
                <a:pathLst>
                  <a:path w="39" h="38">
                    <a:moveTo>
                      <a:pt x="20" y="38"/>
                    </a:moveTo>
                    <a:lnTo>
                      <a:pt x="27" y="36"/>
                    </a:lnTo>
                    <a:lnTo>
                      <a:pt x="33" y="32"/>
                    </a:lnTo>
                    <a:lnTo>
                      <a:pt x="37" y="26"/>
                    </a:lnTo>
                    <a:lnTo>
                      <a:pt x="39" y="19"/>
                    </a:lnTo>
                    <a:lnTo>
                      <a:pt x="37" y="11"/>
                    </a:lnTo>
                    <a:lnTo>
                      <a:pt x="33" y="5"/>
                    </a:lnTo>
                    <a:lnTo>
                      <a:pt x="27" y="1"/>
                    </a:lnTo>
                    <a:lnTo>
                      <a:pt x="20" y="0"/>
                    </a:lnTo>
                    <a:lnTo>
                      <a:pt x="12" y="1"/>
                    </a:lnTo>
                    <a:lnTo>
                      <a:pt x="6" y="5"/>
                    </a:lnTo>
                    <a:lnTo>
                      <a:pt x="2" y="11"/>
                    </a:lnTo>
                    <a:lnTo>
                      <a:pt x="0" y="19"/>
                    </a:lnTo>
                    <a:lnTo>
                      <a:pt x="2" y="26"/>
                    </a:lnTo>
                    <a:lnTo>
                      <a:pt x="6" y="32"/>
                    </a:lnTo>
                    <a:lnTo>
                      <a:pt x="12" y="36"/>
                    </a:lnTo>
                    <a:lnTo>
                      <a:pt x="20"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1" name="Freeform 133"/>
              <p:cNvSpPr>
                <a:spLocks noEditPoints="1"/>
              </p:cNvSpPr>
              <p:nvPr/>
            </p:nvSpPr>
            <p:spPr bwMode="auto">
              <a:xfrm>
                <a:off x="1590" y="1111"/>
                <a:ext cx="30" cy="29"/>
              </a:xfrm>
              <a:custGeom>
                <a:avLst/>
                <a:gdLst/>
                <a:ahLst/>
                <a:cxnLst>
                  <a:cxn ang="0">
                    <a:pos x="23" y="38"/>
                  </a:cxn>
                  <a:cxn ang="0">
                    <a:pos x="23" y="46"/>
                  </a:cxn>
                  <a:cxn ang="0">
                    <a:pos x="23" y="38"/>
                  </a:cxn>
                  <a:cxn ang="0">
                    <a:pos x="34" y="34"/>
                  </a:cxn>
                  <a:cxn ang="0">
                    <a:pos x="32" y="44"/>
                  </a:cxn>
                  <a:cxn ang="0">
                    <a:pos x="23" y="38"/>
                  </a:cxn>
                  <a:cxn ang="0">
                    <a:pos x="36" y="28"/>
                  </a:cxn>
                  <a:cxn ang="0">
                    <a:pos x="46" y="23"/>
                  </a:cxn>
                  <a:cxn ang="0">
                    <a:pos x="38" y="38"/>
                  </a:cxn>
                  <a:cxn ang="0">
                    <a:pos x="38" y="23"/>
                  </a:cxn>
                  <a:cxn ang="0">
                    <a:pos x="46" y="23"/>
                  </a:cxn>
                  <a:cxn ang="0">
                    <a:pos x="38" y="23"/>
                  </a:cxn>
                  <a:cxn ang="0">
                    <a:pos x="38" y="23"/>
                  </a:cxn>
                  <a:cxn ang="0">
                    <a:pos x="46" y="23"/>
                  </a:cxn>
                  <a:cxn ang="0">
                    <a:pos x="38" y="23"/>
                  </a:cxn>
                  <a:cxn ang="0">
                    <a:pos x="34" y="11"/>
                  </a:cxn>
                  <a:cxn ang="0">
                    <a:pos x="44" y="13"/>
                  </a:cxn>
                  <a:cxn ang="0">
                    <a:pos x="38" y="23"/>
                  </a:cxn>
                  <a:cxn ang="0">
                    <a:pos x="28" y="7"/>
                  </a:cxn>
                  <a:cxn ang="0">
                    <a:pos x="23" y="0"/>
                  </a:cxn>
                  <a:cxn ang="0">
                    <a:pos x="38" y="5"/>
                  </a:cxn>
                  <a:cxn ang="0">
                    <a:pos x="23" y="7"/>
                  </a:cxn>
                  <a:cxn ang="0">
                    <a:pos x="23" y="0"/>
                  </a:cxn>
                  <a:cxn ang="0">
                    <a:pos x="23" y="7"/>
                  </a:cxn>
                  <a:cxn ang="0">
                    <a:pos x="23" y="7"/>
                  </a:cxn>
                  <a:cxn ang="0">
                    <a:pos x="23" y="0"/>
                  </a:cxn>
                  <a:cxn ang="0">
                    <a:pos x="23" y="7"/>
                  </a:cxn>
                  <a:cxn ang="0">
                    <a:pos x="11" y="11"/>
                  </a:cxn>
                  <a:cxn ang="0">
                    <a:pos x="13" y="2"/>
                  </a:cxn>
                  <a:cxn ang="0">
                    <a:pos x="23" y="7"/>
                  </a:cxn>
                  <a:cxn ang="0">
                    <a:pos x="7" y="17"/>
                  </a:cxn>
                  <a:cxn ang="0">
                    <a:pos x="0" y="23"/>
                  </a:cxn>
                  <a:cxn ang="0">
                    <a:pos x="5" y="5"/>
                  </a:cxn>
                  <a:cxn ang="0">
                    <a:pos x="7" y="23"/>
                  </a:cxn>
                  <a:cxn ang="0">
                    <a:pos x="0" y="23"/>
                  </a:cxn>
                  <a:cxn ang="0">
                    <a:pos x="7" y="23"/>
                  </a:cxn>
                  <a:cxn ang="0">
                    <a:pos x="7" y="23"/>
                  </a:cxn>
                  <a:cxn ang="0">
                    <a:pos x="0" y="23"/>
                  </a:cxn>
                  <a:cxn ang="0">
                    <a:pos x="7" y="23"/>
                  </a:cxn>
                  <a:cxn ang="0">
                    <a:pos x="11" y="34"/>
                  </a:cxn>
                  <a:cxn ang="0">
                    <a:pos x="1" y="32"/>
                  </a:cxn>
                  <a:cxn ang="0">
                    <a:pos x="7" y="23"/>
                  </a:cxn>
                  <a:cxn ang="0">
                    <a:pos x="17" y="36"/>
                  </a:cxn>
                  <a:cxn ang="0">
                    <a:pos x="23" y="46"/>
                  </a:cxn>
                  <a:cxn ang="0">
                    <a:pos x="5"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8" y="36"/>
                    </a:lnTo>
                    <a:lnTo>
                      <a:pt x="34" y="34"/>
                    </a:lnTo>
                    <a:lnTo>
                      <a:pt x="38" y="38"/>
                    </a:lnTo>
                    <a:lnTo>
                      <a:pt x="32" y="44"/>
                    </a:lnTo>
                    <a:lnTo>
                      <a:pt x="23" y="46"/>
                    </a:lnTo>
                    <a:lnTo>
                      <a:pt x="23" y="38"/>
                    </a:lnTo>
                    <a:close/>
                    <a:moveTo>
                      <a:pt x="34" y="34"/>
                    </a:moveTo>
                    <a:lnTo>
                      <a:pt x="36" y="28"/>
                    </a:lnTo>
                    <a:lnTo>
                      <a:pt x="38" y="23"/>
                    </a:lnTo>
                    <a:lnTo>
                      <a:pt x="46" y="23"/>
                    </a:lnTo>
                    <a:lnTo>
                      <a:pt x="44" y="32"/>
                    </a:lnTo>
                    <a:lnTo>
                      <a:pt x="38" y="38"/>
                    </a:lnTo>
                    <a:lnTo>
                      <a:pt x="34"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4" y="11"/>
                    </a:lnTo>
                    <a:lnTo>
                      <a:pt x="38" y="5"/>
                    </a:lnTo>
                    <a:lnTo>
                      <a:pt x="44" y="13"/>
                    </a:lnTo>
                    <a:lnTo>
                      <a:pt x="46" y="23"/>
                    </a:lnTo>
                    <a:lnTo>
                      <a:pt x="38" y="23"/>
                    </a:lnTo>
                    <a:close/>
                    <a:moveTo>
                      <a:pt x="34" y="11"/>
                    </a:moveTo>
                    <a:lnTo>
                      <a:pt x="28" y="7"/>
                    </a:lnTo>
                    <a:lnTo>
                      <a:pt x="23" y="7"/>
                    </a:lnTo>
                    <a:lnTo>
                      <a:pt x="23" y="0"/>
                    </a:lnTo>
                    <a:lnTo>
                      <a:pt x="32" y="2"/>
                    </a:lnTo>
                    <a:lnTo>
                      <a:pt x="38" y="5"/>
                    </a:lnTo>
                    <a:lnTo>
                      <a:pt x="34"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7"/>
                    </a:lnTo>
                    <a:lnTo>
                      <a:pt x="11" y="11"/>
                    </a:lnTo>
                    <a:lnTo>
                      <a:pt x="5" y="5"/>
                    </a:lnTo>
                    <a:lnTo>
                      <a:pt x="13" y="2"/>
                    </a:lnTo>
                    <a:lnTo>
                      <a:pt x="23" y="0"/>
                    </a:lnTo>
                    <a:lnTo>
                      <a:pt x="23" y="7"/>
                    </a:lnTo>
                    <a:close/>
                    <a:moveTo>
                      <a:pt x="11" y="11"/>
                    </a:moveTo>
                    <a:lnTo>
                      <a:pt x="7" y="17"/>
                    </a:lnTo>
                    <a:lnTo>
                      <a:pt x="7" y="23"/>
                    </a:lnTo>
                    <a:lnTo>
                      <a:pt x="0" y="23"/>
                    </a:lnTo>
                    <a:lnTo>
                      <a:pt x="1" y="13"/>
                    </a:lnTo>
                    <a:lnTo>
                      <a:pt x="5" y="5"/>
                    </a:lnTo>
                    <a:lnTo>
                      <a:pt x="11" y="11"/>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7" y="28"/>
                    </a:lnTo>
                    <a:lnTo>
                      <a:pt x="11" y="34"/>
                    </a:lnTo>
                    <a:lnTo>
                      <a:pt x="5" y="38"/>
                    </a:lnTo>
                    <a:lnTo>
                      <a:pt x="1" y="32"/>
                    </a:lnTo>
                    <a:lnTo>
                      <a:pt x="0" y="23"/>
                    </a:lnTo>
                    <a:lnTo>
                      <a:pt x="7" y="23"/>
                    </a:lnTo>
                    <a:close/>
                    <a:moveTo>
                      <a:pt x="11" y="34"/>
                    </a:moveTo>
                    <a:lnTo>
                      <a:pt x="17" y="36"/>
                    </a:lnTo>
                    <a:lnTo>
                      <a:pt x="23" y="38"/>
                    </a:lnTo>
                    <a:lnTo>
                      <a:pt x="23" y="46"/>
                    </a:lnTo>
                    <a:lnTo>
                      <a:pt x="13" y="44"/>
                    </a:lnTo>
                    <a:lnTo>
                      <a:pt x="5" y="38"/>
                    </a:lnTo>
                    <a:lnTo>
                      <a:pt x="11"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2" name="Freeform 134"/>
              <p:cNvSpPr>
                <a:spLocks/>
              </p:cNvSpPr>
              <p:nvPr/>
            </p:nvSpPr>
            <p:spPr bwMode="auto">
              <a:xfrm>
                <a:off x="1541" y="1114"/>
                <a:ext cx="26" cy="23"/>
              </a:xfrm>
              <a:custGeom>
                <a:avLst/>
                <a:gdLst/>
                <a:ahLst/>
                <a:cxnLst>
                  <a:cxn ang="0">
                    <a:pos x="21" y="38"/>
                  </a:cxn>
                  <a:cxn ang="0">
                    <a:pos x="27" y="36"/>
                  </a:cxn>
                  <a:cxn ang="0">
                    <a:pos x="34" y="32"/>
                  </a:cxn>
                  <a:cxn ang="0">
                    <a:pos x="38" y="26"/>
                  </a:cxn>
                  <a:cxn ang="0">
                    <a:pos x="40" y="19"/>
                  </a:cxn>
                  <a:cxn ang="0">
                    <a:pos x="38" y="11"/>
                  </a:cxn>
                  <a:cxn ang="0">
                    <a:pos x="34" y="5"/>
                  </a:cxn>
                  <a:cxn ang="0">
                    <a:pos x="27" y="1"/>
                  </a:cxn>
                  <a:cxn ang="0">
                    <a:pos x="21" y="0"/>
                  </a:cxn>
                  <a:cxn ang="0">
                    <a:pos x="13" y="1"/>
                  </a:cxn>
                  <a:cxn ang="0">
                    <a:pos x="5" y="5"/>
                  </a:cxn>
                  <a:cxn ang="0">
                    <a:pos x="2" y="11"/>
                  </a:cxn>
                  <a:cxn ang="0">
                    <a:pos x="0" y="19"/>
                  </a:cxn>
                  <a:cxn ang="0">
                    <a:pos x="2" y="26"/>
                  </a:cxn>
                  <a:cxn ang="0">
                    <a:pos x="5" y="32"/>
                  </a:cxn>
                  <a:cxn ang="0">
                    <a:pos x="13" y="36"/>
                  </a:cxn>
                  <a:cxn ang="0">
                    <a:pos x="21" y="38"/>
                  </a:cxn>
                </a:cxnLst>
                <a:rect l="0" t="0" r="r" b="b"/>
                <a:pathLst>
                  <a:path w="40" h="38">
                    <a:moveTo>
                      <a:pt x="21" y="38"/>
                    </a:moveTo>
                    <a:lnTo>
                      <a:pt x="27" y="36"/>
                    </a:lnTo>
                    <a:lnTo>
                      <a:pt x="34" y="32"/>
                    </a:lnTo>
                    <a:lnTo>
                      <a:pt x="38" y="26"/>
                    </a:lnTo>
                    <a:lnTo>
                      <a:pt x="40" y="19"/>
                    </a:lnTo>
                    <a:lnTo>
                      <a:pt x="38" y="11"/>
                    </a:lnTo>
                    <a:lnTo>
                      <a:pt x="34" y="5"/>
                    </a:lnTo>
                    <a:lnTo>
                      <a:pt x="27" y="1"/>
                    </a:lnTo>
                    <a:lnTo>
                      <a:pt x="21" y="0"/>
                    </a:lnTo>
                    <a:lnTo>
                      <a:pt x="13" y="1"/>
                    </a:lnTo>
                    <a:lnTo>
                      <a:pt x="5" y="5"/>
                    </a:lnTo>
                    <a:lnTo>
                      <a:pt x="2" y="11"/>
                    </a:lnTo>
                    <a:lnTo>
                      <a:pt x="0" y="19"/>
                    </a:lnTo>
                    <a:lnTo>
                      <a:pt x="2" y="26"/>
                    </a:lnTo>
                    <a:lnTo>
                      <a:pt x="5" y="32"/>
                    </a:lnTo>
                    <a:lnTo>
                      <a:pt x="13" y="36"/>
                    </a:lnTo>
                    <a:lnTo>
                      <a:pt x="21"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3" name="Freeform 135"/>
              <p:cNvSpPr>
                <a:spLocks noEditPoints="1"/>
              </p:cNvSpPr>
              <p:nvPr/>
            </p:nvSpPr>
            <p:spPr bwMode="auto">
              <a:xfrm>
                <a:off x="1538" y="1111"/>
                <a:ext cx="31" cy="29"/>
              </a:xfrm>
              <a:custGeom>
                <a:avLst/>
                <a:gdLst/>
                <a:ahLst/>
                <a:cxnLst>
                  <a:cxn ang="0">
                    <a:pos x="25" y="38"/>
                  </a:cxn>
                  <a:cxn ang="0">
                    <a:pos x="25" y="46"/>
                  </a:cxn>
                  <a:cxn ang="0">
                    <a:pos x="25" y="38"/>
                  </a:cxn>
                  <a:cxn ang="0">
                    <a:pos x="34" y="34"/>
                  </a:cxn>
                  <a:cxn ang="0">
                    <a:pos x="32" y="44"/>
                  </a:cxn>
                  <a:cxn ang="0">
                    <a:pos x="25" y="38"/>
                  </a:cxn>
                  <a:cxn ang="0">
                    <a:pos x="38" y="28"/>
                  </a:cxn>
                  <a:cxn ang="0">
                    <a:pos x="48" y="23"/>
                  </a:cxn>
                  <a:cxn ang="0">
                    <a:pos x="40" y="38"/>
                  </a:cxn>
                  <a:cxn ang="0">
                    <a:pos x="40" y="23"/>
                  </a:cxn>
                  <a:cxn ang="0">
                    <a:pos x="48" y="23"/>
                  </a:cxn>
                  <a:cxn ang="0">
                    <a:pos x="40" y="23"/>
                  </a:cxn>
                  <a:cxn ang="0">
                    <a:pos x="40" y="23"/>
                  </a:cxn>
                  <a:cxn ang="0">
                    <a:pos x="48" y="23"/>
                  </a:cxn>
                  <a:cxn ang="0">
                    <a:pos x="40" y="23"/>
                  </a:cxn>
                  <a:cxn ang="0">
                    <a:pos x="34" y="11"/>
                  </a:cxn>
                  <a:cxn ang="0">
                    <a:pos x="46" y="13"/>
                  </a:cxn>
                  <a:cxn ang="0">
                    <a:pos x="40" y="23"/>
                  </a:cxn>
                  <a:cxn ang="0">
                    <a:pos x="31" y="7"/>
                  </a:cxn>
                  <a:cxn ang="0">
                    <a:pos x="25" y="0"/>
                  </a:cxn>
                  <a:cxn ang="0">
                    <a:pos x="40" y="5"/>
                  </a:cxn>
                  <a:cxn ang="0">
                    <a:pos x="25" y="7"/>
                  </a:cxn>
                  <a:cxn ang="0">
                    <a:pos x="25" y="0"/>
                  </a:cxn>
                  <a:cxn ang="0">
                    <a:pos x="25" y="7"/>
                  </a:cxn>
                  <a:cxn ang="0">
                    <a:pos x="25" y="7"/>
                  </a:cxn>
                  <a:cxn ang="0">
                    <a:pos x="25" y="0"/>
                  </a:cxn>
                  <a:cxn ang="0">
                    <a:pos x="25" y="7"/>
                  </a:cxn>
                  <a:cxn ang="0">
                    <a:pos x="13" y="11"/>
                  </a:cxn>
                  <a:cxn ang="0">
                    <a:pos x="15" y="2"/>
                  </a:cxn>
                  <a:cxn ang="0">
                    <a:pos x="25" y="7"/>
                  </a:cxn>
                  <a:cxn ang="0">
                    <a:pos x="9" y="17"/>
                  </a:cxn>
                  <a:cxn ang="0">
                    <a:pos x="0" y="23"/>
                  </a:cxn>
                  <a:cxn ang="0">
                    <a:pos x="7" y="5"/>
                  </a:cxn>
                  <a:cxn ang="0">
                    <a:pos x="9" y="23"/>
                  </a:cxn>
                  <a:cxn ang="0">
                    <a:pos x="0" y="23"/>
                  </a:cxn>
                  <a:cxn ang="0">
                    <a:pos x="9" y="23"/>
                  </a:cxn>
                  <a:cxn ang="0">
                    <a:pos x="9" y="23"/>
                  </a:cxn>
                  <a:cxn ang="0">
                    <a:pos x="0" y="23"/>
                  </a:cxn>
                  <a:cxn ang="0">
                    <a:pos x="9" y="23"/>
                  </a:cxn>
                  <a:cxn ang="0">
                    <a:pos x="13" y="34"/>
                  </a:cxn>
                  <a:cxn ang="0">
                    <a:pos x="2" y="32"/>
                  </a:cxn>
                  <a:cxn ang="0">
                    <a:pos x="9" y="23"/>
                  </a:cxn>
                  <a:cxn ang="0">
                    <a:pos x="17" y="36"/>
                  </a:cxn>
                  <a:cxn ang="0">
                    <a:pos x="25" y="46"/>
                  </a:cxn>
                  <a:cxn ang="0">
                    <a:pos x="7" y="38"/>
                  </a:cxn>
                  <a:cxn ang="0">
                    <a:pos x="25" y="38"/>
                  </a:cxn>
                  <a:cxn ang="0">
                    <a:pos x="25" y="46"/>
                  </a:cxn>
                  <a:cxn ang="0">
                    <a:pos x="25" y="38"/>
                  </a:cxn>
                </a:cxnLst>
                <a:rect l="0" t="0" r="r" b="b"/>
                <a:pathLst>
                  <a:path w="48" h="46">
                    <a:moveTo>
                      <a:pt x="25" y="38"/>
                    </a:moveTo>
                    <a:lnTo>
                      <a:pt x="25" y="38"/>
                    </a:lnTo>
                    <a:lnTo>
                      <a:pt x="25" y="46"/>
                    </a:lnTo>
                    <a:lnTo>
                      <a:pt x="25" y="46"/>
                    </a:lnTo>
                    <a:lnTo>
                      <a:pt x="25" y="38"/>
                    </a:lnTo>
                    <a:close/>
                    <a:moveTo>
                      <a:pt x="25" y="38"/>
                    </a:moveTo>
                    <a:lnTo>
                      <a:pt x="31" y="36"/>
                    </a:lnTo>
                    <a:lnTo>
                      <a:pt x="34" y="34"/>
                    </a:lnTo>
                    <a:lnTo>
                      <a:pt x="40" y="38"/>
                    </a:lnTo>
                    <a:lnTo>
                      <a:pt x="32" y="44"/>
                    </a:lnTo>
                    <a:lnTo>
                      <a:pt x="25" y="46"/>
                    </a:lnTo>
                    <a:lnTo>
                      <a:pt x="25" y="38"/>
                    </a:lnTo>
                    <a:close/>
                    <a:moveTo>
                      <a:pt x="34" y="34"/>
                    </a:moveTo>
                    <a:lnTo>
                      <a:pt x="38" y="28"/>
                    </a:lnTo>
                    <a:lnTo>
                      <a:pt x="40" y="23"/>
                    </a:lnTo>
                    <a:lnTo>
                      <a:pt x="48" y="23"/>
                    </a:lnTo>
                    <a:lnTo>
                      <a:pt x="46" y="32"/>
                    </a:lnTo>
                    <a:lnTo>
                      <a:pt x="40" y="38"/>
                    </a:lnTo>
                    <a:lnTo>
                      <a:pt x="34" y="34"/>
                    </a:lnTo>
                    <a:close/>
                    <a:moveTo>
                      <a:pt x="40" y="23"/>
                    </a:moveTo>
                    <a:lnTo>
                      <a:pt x="40" y="23"/>
                    </a:lnTo>
                    <a:lnTo>
                      <a:pt x="48" y="23"/>
                    </a:lnTo>
                    <a:lnTo>
                      <a:pt x="48" y="23"/>
                    </a:lnTo>
                    <a:lnTo>
                      <a:pt x="40" y="23"/>
                    </a:lnTo>
                    <a:close/>
                    <a:moveTo>
                      <a:pt x="40" y="23"/>
                    </a:moveTo>
                    <a:lnTo>
                      <a:pt x="40" y="23"/>
                    </a:lnTo>
                    <a:lnTo>
                      <a:pt x="48" y="23"/>
                    </a:lnTo>
                    <a:lnTo>
                      <a:pt x="48" y="23"/>
                    </a:lnTo>
                    <a:lnTo>
                      <a:pt x="40" y="23"/>
                    </a:lnTo>
                    <a:close/>
                    <a:moveTo>
                      <a:pt x="40" y="23"/>
                    </a:moveTo>
                    <a:lnTo>
                      <a:pt x="38" y="17"/>
                    </a:lnTo>
                    <a:lnTo>
                      <a:pt x="34" y="11"/>
                    </a:lnTo>
                    <a:lnTo>
                      <a:pt x="40" y="5"/>
                    </a:lnTo>
                    <a:lnTo>
                      <a:pt x="46" y="13"/>
                    </a:lnTo>
                    <a:lnTo>
                      <a:pt x="48" y="23"/>
                    </a:lnTo>
                    <a:lnTo>
                      <a:pt x="40" y="23"/>
                    </a:lnTo>
                    <a:close/>
                    <a:moveTo>
                      <a:pt x="34" y="11"/>
                    </a:moveTo>
                    <a:lnTo>
                      <a:pt x="31" y="7"/>
                    </a:lnTo>
                    <a:lnTo>
                      <a:pt x="25" y="7"/>
                    </a:lnTo>
                    <a:lnTo>
                      <a:pt x="25" y="0"/>
                    </a:lnTo>
                    <a:lnTo>
                      <a:pt x="32" y="2"/>
                    </a:lnTo>
                    <a:lnTo>
                      <a:pt x="40" y="5"/>
                    </a:lnTo>
                    <a:lnTo>
                      <a:pt x="34" y="11"/>
                    </a:lnTo>
                    <a:close/>
                    <a:moveTo>
                      <a:pt x="25" y="7"/>
                    </a:moveTo>
                    <a:lnTo>
                      <a:pt x="25" y="7"/>
                    </a:lnTo>
                    <a:lnTo>
                      <a:pt x="25" y="0"/>
                    </a:lnTo>
                    <a:lnTo>
                      <a:pt x="25" y="0"/>
                    </a:lnTo>
                    <a:lnTo>
                      <a:pt x="25" y="7"/>
                    </a:lnTo>
                    <a:close/>
                    <a:moveTo>
                      <a:pt x="25" y="7"/>
                    </a:moveTo>
                    <a:lnTo>
                      <a:pt x="25" y="7"/>
                    </a:lnTo>
                    <a:lnTo>
                      <a:pt x="25" y="0"/>
                    </a:lnTo>
                    <a:lnTo>
                      <a:pt x="25" y="0"/>
                    </a:lnTo>
                    <a:lnTo>
                      <a:pt x="25" y="7"/>
                    </a:lnTo>
                    <a:close/>
                    <a:moveTo>
                      <a:pt x="25" y="7"/>
                    </a:moveTo>
                    <a:lnTo>
                      <a:pt x="17" y="7"/>
                    </a:lnTo>
                    <a:lnTo>
                      <a:pt x="13" y="11"/>
                    </a:lnTo>
                    <a:lnTo>
                      <a:pt x="7" y="5"/>
                    </a:lnTo>
                    <a:lnTo>
                      <a:pt x="15" y="2"/>
                    </a:lnTo>
                    <a:lnTo>
                      <a:pt x="25" y="0"/>
                    </a:lnTo>
                    <a:lnTo>
                      <a:pt x="25" y="7"/>
                    </a:lnTo>
                    <a:close/>
                    <a:moveTo>
                      <a:pt x="13" y="11"/>
                    </a:moveTo>
                    <a:lnTo>
                      <a:pt x="9" y="17"/>
                    </a:lnTo>
                    <a:lnTo>
                      <a:pt x="9" y="23"/>
                    </a:lnTo>
                    <a:lnTo>
                      <a:pt x="0" y="23"/>
                    </a:lnTo>
                    <a:lnTo>
                      <a:pt x="2" y="13"/>
                    </a:lnTo>
                    <a:lnTo>
                      <a:pt x="7" y="5"/>
                    </a:lnTo>
                    <a:lnTo>
                      <a:pt x="13" y="11"/>
                    </a:lnTo>
                    <a:close/>
                    <a:moveTo>
                      <a:pt x="9" y="23"/>
                    </a:moveTo>
                    <a:lnTo>
                      <a:pt x="9" y="23"/>
                    </a:lnTo>
                    <a:lnTo>
                      <a:pt x="0" y="23"/>
                    </a:lnTo>
                    <a:lnTo>
                      <a:pt x="0" y="23"/>
                    </a:lnTo>
                    <a:lnTo>
                      <a:pt x="9" y="23"/>
                    </a:lnTo>
                    <a:close/>
                    <a:moveTo>
                      <a:pt x="9" y="23"/>
                    </a:moveTo>
                    <a:lnTo>
                      <a:pt x="9" y="23"/>
                    </a:lnTo>
                    <a:lnTo>
                      <a:pt x="0" y="23"/>
                    </a:lnTo>
                    <a:lnTo>
                      <a:pt x="0" y="23"/>
                    </a:lnTo>
                    <a:lnTo>
                      <a:pt x="9" y="23"/>
                    </a:lnTo>
                    <a:close/>
                    <a:moveTo>
                      <a:pt x="9" y="23"/>
                    </a:moveTo>
                    <a:lnTo>
                      <a:pt x="9" y="28"/>
                    </a:lnTo>
                    <a:lnTo>
                      <a:pt x="13" y="34"/>
                    </a:lnTo>
                    <a:lnTo>
                      <a:pt x="7" y="38"/>
                    </a:lnTo>
                    <a:lnTo>
                      <a:pt x="2" y="32"/>
                    </a:lnTo>
                    <a:lnTo>
                      <a:pt x="0" y="23"/>
                    </a:lnTo>
                    <a:lnTo>
                      <a:pt x="9" y="23"/>
                    </a:lnTo>
                    <a:close/>
                    <a:moveTo>
                      <a:pt x="13" y="34"/>
                    </a:moveTo>
                    <a:lnTo>
                      <a:pt x="17" y="36"/>
                    </a:lnTo>
                    <a:lnTo>
                      <a:pt x="25" y="38"/>
                    </a:lnTo>
                    <a:lnTo>
                      <a:pt x="25" y="46"/>
                    </a:lnTo>
                    <a:lnTo>
                      <a:pt x="15" y="44"/>
                    </a:lnTo>
                    <a:lnTo>
                      <a:pt x="7" y="38"/>
                    </a:lnTo>
                    <a:lnTo>
                      <a:pt x="13" y="34"/>
                    </a:lnTo>
                    <a:close/>
                    <a:moveTo>
                      <a:pt x="25" y="38"/>
                    </a:moveTo>
                    <a:lnTo>
                      <a:pt x="25" y="38"/>
                    </a:lnTo>
                    <a:lnTo>
                      <a:pt x="25" y="46"/>
                    </a:lnTo>
                    <a:lnTo>
                      <a:pt x="25" y="46"/>
                    </a:lnTo>
                    <a:lnTo>
                      <a:pt x="25"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4" name="Freeform 136"/>
              <p:cNvSpPr>
                <a:spLocks/>
              </p:cNvSpPr>
              <p:nvPr/>
            </p:nvSpPr>
            <p:spPr bwMode="auto">
              <a:xfrm>
                <a:off x="1523" y="1114"/>
                <a:ext cx="26" cy="23"/>
              </a:xfrm>
              <a:custGeom>
                <a:avLst/>
                <a:gdLst/>
                <a:ahLst/>
                <a:cxnLst>
                  <a:cxn ang="0">
                    <a:pos x="19" y="38"/>
                  </a:cxn>
                  <a:cxn ang="0">
                    <a:pos x="27" y="36"/>
                  </a:cxn>
                  <a:cxn ang="0">
                    <a:pos x="32" y="32"/>
                  </a:cxn>
                  <a:cxn ang="0">
                    <a:pos x="36" y="26"/>
                  </a:cxn>
                  <a:cxn ang="0">
                    <a:pos x="38" y="19"/>
                  </a:cxn>
                  <a:cxn ang="0">
                    <a:pos x="36" y="11"/>
                  </a:cxn>
                  <a:cxn ang="0">
                    <a:pos x="32" y="5"/>
                  </a:cxn>
                  <a:cxn ang="0">
                    <a:pos x="27" y="1"/>
                  </a:cxn>
                  <a:cxn ang="0">
                    <a:pos x="19" y="0"/>
                  </a:cxn>
                  <a:cxn ang="0">
                    <a:pos x="11" y="1"/>
                  </a:cxn>
                  <a:cxn ang="0">
                    <a:pos x="6" y="5"/>
                  </a:cxn>
                  <a:cxn ang="0">
                    <a:pos x="2" y="11"/>
                  </a:cxn>
                  <a:cxn ang="0">
                    <a:pos x="0" y="19"/>
                  </a:cxn>
                  <a:cxn ang="0">
                    <a:pos x="2" y="26"/>
                  </a:cxn>
                  <a:cxn ang="0">
                    <a:pos x="6" y="32"/>
                  </a:cxn>
                  <a:cxn ang="0">
                    <a:pos x="11" y="36"/>
                  </a:cxn>
                  <a:cxn ang="0">
                    <a:pos x="19" y="38"/>
                  </a:cxn>
                </a:cxnLst>
                <a:rect l="0" t="0" r="r" b="b"/>
                <a:pathLst>
                  <a:path w="38" h="38">
                    <a:moveTo>
                      <a:pt x="19" y="38"/>
                    </a:moveTo>
                    <a:lnTo>
                      <a:pt x="27" y="36"/>
                    </a:lnTo>
                    <a:lnTo>
                      <a:pt x="32" y="32"/>
                    </a:lnTo>
                    <a:lnTo>
                      <a:pt x="36" y="26"/>
                    </a:lnTo>
                    <a:lnTo>
                      <a:pt x="38" y="19"/>
                    </a:lnTo>
                    <a:lnTo>
                      <a:pt x="36" y="11"/>
                    </a:lnTo>
                    <a:lnTo>
                      <a:pt x="32" y="5"/>
                    </a:lnTo>
                    <a:lnTo>
                      <a:pt x="27" y="1"/>
                    </a:lnTo>
                    <a:lnTo>
                      <a:pt x="19" y="0"/>
                    </a:lnTo>
                    <a:lnTo>
                      <a:pt x="11" y="1"/>
                    </a:lnTo>
                    <a:lnTo>
                      <a:pt x="6" y="5"/>
                    </a:lnTo>
                    <a:lnTo>
                      <a:pt x="2" y="11"/>
                    </a:lnTo>
                    <a:lnTo>
                      <a:pt x="0" y="19"/>
                    </a:lnTo>
                    <a:lnTo>
                      <a:pt x="2" y="26"/>
                    </a:lnTo>
                    <a:lnTo>
                      <a:pt x="6"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5" name="Freeform 137"/>
              <p:cNvSpPr>
                <a:spLocks noEditPoints="1"/>
              </p:cNvSpPr>
              <p:nvPr/>
            </p:nvSpPr>
            <p:spPr bwMode="auto">
              <a:xfrm>
                <a:off x="1520" y="1111"/>
                <a:ext cx="31" cy="29"/>
              </a:xfrm>
              <a:custGeom>
                <a:avLst/>
                <a:gdLst/>
                <a:ahLst/>
                <a:cxnLst>
                  <a:cxn ang="0">
                    <a:pos x="23" y="38"/>
                  </a:cxn>
                  <a:cxn ang="0">
                    <a:pos x="23" y="46"/>
                  </a:cxn>
                  <a:cxn ang="0">
                    <a:pos x="23" y="38"/>
                  </a:cxn>
                  <a:cxn ang="0">
                    <a:pos x="34" y="34"/>
                  </a:cxn>
                  <a:cxn ang="0">
                    <a:pos x="33" y="44"/>
                  </a:cxn>
                  <a:cxn ang="0">
                    <a:pos x="23" y="38"/>
                  </a:cxn>
                  <a:cxn ang="0">
                    <a:pos x="36" y="28"/>
                  </a:cxn>
                  <a:cxn ang="0">
                    <a:pos x="46" y="23"/>
                  </a:cxn>
                  <a:cxn ang="0">
                    <a:pos x="38" y="38"/>
                  </a:cxn>
                  <a:cxn ang="0">
                    <a:pos x="38" y="23"/>
                  </a:cxn>
                  <a:cxn ang="0">
                    <a:pos x="46" y="23"/>
                  </a:cxn>
                  <a:cxn ang="0">
                    <a:pos x="38" y="23"/>
                  </a:cxn>
                  <a:cxn ang="0">
                    <a:pos x="38" y="23"/>
                  </a:cxn>
                  <a:cxn ang="0">
                    <a:pos x="46" y="23"/>
                  </a:cxn>
                  <a:cxn ang="0">
                    <a:pos x="38" y="23"/>
                  </a:cxn>
                  <a:cxn ang="0">
                    <a:pos x="34" y="11"/>
                  </a:cxn>
                  <a:cxn ang="0">
                    <a:pos x="44" y="13"/>
                  </a:cxn>
                  <a:cxn ang="0">
                    <a:pos x="38" y="23"/>
                  </a:cxn>
                  <a:cxn ang="0">
                    <a:pos x="29" y="7"/>
                  </a:cxn>
                  <a:cxn ang="0">
                    <a:pos x="23" y="0"/>
                  </a:cxn>
                  <a:cxn ang="0">
                    <a:pos x="38" y="5"/>
                  </a:cxn>
                  <a:cxn ang="0">
                    <a:pos x="23" y="7"/>
                  </a:cxn>
                  <a:cxn ang="0">
                    <a:pos x="23" y="0"/>
                  </a:cxn>
                  <a:cxn ang="0">
                    <a:pos x="23" y="7"/>
                  </a:cxn>
                  <a:cxn ang="0">
                    <a:pos x="23" y="7"/>
                  </a:cxn>
                  <a:cxn ang="0">
                    <a:pos x="23" y="0"/>
                  </a:cxn>
                  <a:cxn ang="0">
                    <a:pos x="23" y="7"/>
                  </a:cxn>
                  <a:cxn ang="0">
                    <a:pos x="11" y="11"/>
                  </a:cxn>
                  <a:cxn ang="0">
                    <a:pos x="13" y="2"/>
                  </a:cxn>
                  <a:cxn ang="0">
                    <a:pos x="23" y="7"/>
                  </a:cxn>
                  <a:cxn ang="0">
                    <a:pos x="8" y="17"/>
                  </a:cxn>
                  <a:cxn ang="0">
                    <a:pos x="0" y="23"/>
                  </a:cxn>
                  <a:cxn ang="0">
                    <a:pos x="6" y="5"/>
                  </a:cxn>
                  <a:cxn ang="0">
                    <a:pos x="8" y="23"/>
                  </a:cxn>
                  <a:cxn ang="0">
                    <a:pos x="0" y="23"/>
                  </a:cxn>
                  <a:cxn ang="0">
                    <a:pos x="8" y="23"/>
                  </a:cxn>
                  <a:cxn ang="0">
                    <a:pos x="8" y="23"/>
                  </a:cxn>
                  <a:cxn ang="0">
                    <a:pos x="0" y="23"/>
                  </a:cxn>
                  <a:cxn ang="0">
                    <a:pos x="8" y="23"/>
                  </a:cxn>
                  <a:cxn ang="0">
                    <a:pos x="11" y="34"/>
                  </a:cxn>
                  <a:cxn ang="0">
                    <a:pos x="2" y="32"/>
                  </a:cxn>
                  <a:cxn ang="0">
                    <a:pos x="8" y="23"/>
                  </a:cxn>
                  <a:cxn ang="0">
                    <a:pos x="17" y="36"/>
                  </a:cxn>
                  <a:cxn ang="0">
                    <a:pos x="23" y="46"/>
                  </a:cxn>
                  <a:cxn ang="0">
                    <a:pos x="6"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4" y="34"/>
                    </a:lnTo>
                    <a:lnTo>
                      <a:pt x="38" y="38"/>
                    </a:lnTo>
                    <a:lnTo>
                      <a:pt x="33" y="44"/>
                    </a:lnTo>
                    <a:lnTo>
                      <a:pt x="23" y="46"/>
                    </a:lnTo>
                    <a:lnTo>
                      <a:pt x="23" y="38"/>
                    </a:lnTo>
                    <a:close/>
                    <a:moveTo>
                      <a:pt x="34" y="34"/>
                    </a:moveTo>
                    <a:lnTo>
                      <a:pt x="36" y="28"/>
                    </a:lnTo>
                    <a:lnTo>
                      <a:pt x="38" y="23"/>
                    </a:lnTo>
                    <a:lnTo>
                      <a:pt x="46" y="23"/>
                    </a:lnTo>
                    <a:lnTo>
                      <a:pt x="44" y="32"/>
                    </a:lnTo>
                    <a:lnTo>
                      <a:pt x="38" y="38"/>
                    </a:lnTo>
                    <a:lnTo>
                      <a:pt x="34"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4" y="11"/>
                    </a:lnTo>
                    <a:lnTo>
                      <a:pt x="38" y="5"/>
                    </a:lnTo>
                    <a:lnTo>
                      <a:pt x="44" y="13"/>
                    </a:lnTo>
                    <a:lnTo>
                      <a:pt x="46" y="23"/>
                    </a:lnTo>
                    <a:lnTo>
                      <a:pt x="38" y="23"/>
                    </a:lnTo>
                    <a:close/>
                    <a:moveTo>
                      <a:pt x="34" y="11"/>
                    </a:moveTo>
                    <a:lnTo>
                      <a:pt x="29" y="7"/>
                    </a:lnTo>
                    <a:lnTo>
                      <a:pt x="23" y="7"/>
                    </a:lnTo>
                    <a:lnTo>
                      <a:pt x="23" y="0"/>
                    </a:lnTo>
                    <a:lnTo>
                      <a:pt x="33" y="2"/>
                    </a:lnTo>
                    <a:lnTo>
                      <a:pt x="38" y="5"/>
                    </a:lnTo>
                    <a:lnTo>
                      <a:pt x="34"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7"/>
                    </a:lnTo>
                    <a:lnTo>
                      <a:pt x="11" y="11"/>
                    </a:lnTo>
                    <a:lnTo>
                      <a:pt x="6" y="5"/>
                    </a:lnTo>
                    <a:lnTo>
                      <a:pt x="13" y="2"/>
                    </a:lnTo>
                    <a:lnTo>
                      <a:pt x="23" y="0"/>
                    </a:lnTo>
                    <a:lnTo>
                      <a:pt x="23" y="7"/>
                    </a:lnTo>
                    <a:close/>
                    <a:moveTo>
                      <a:pt x="11" y="11"/>
                    </a:moveTo>
                    <a:lnTo>
                      <a:pt x="8" y="17"/>
                    </a:lnTo>
                    <a:lnTo>
                      <a:pt x="8" y="23"/>
                    </a:lnTo>
                    <a:lnTo>
                      <a:pt x="0" y="23"/>
                    </a:lnTo>
                    <a:lnTo>
                      <a:pt x="2" y="13"/>
                    </a:lnTo>
                    <a:lnTo>
                      <a:pt x="6" y="5"/>
                    </a:lnTo>
                    <a:lnTo>
                      <a:pt x="11"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8" y="28"/>
                    </a:lnTo>
                    <a:lnTo>
                      <a:pt x="11" y="34"/>
                    </a:lnTo>
                    <a:lnTo>
                      <a:pt x="6" y="38"/>
                    </a:lnTo>
                    <a:lnTo>
                      <a:pt x="2" y="32"/>
                    </a:lnTo>
                    <a:lnTo>
                      <a:pt x="0" y="23"/>
                    </a:lnTo>
                    <a:lnTo>
                      <a:pt x="8" y="23"/>
                    </a:lnTo>
                    <a:close/>
                    <a:moveTo>
                      <a:pt x="11" y="34"/>
                    </a:moveTo>
                    <a:lnTo>
                      <a:pt x="17" y="36"/>
                    </a:lnTo>
                    <a:lnTo>
                      <a:pt x="23" y="38"/>
                    </a:lnTo>
                    <a:lnTo>
                      <a:pt x="23" y="46"/>
                    </a:lnTo>
                    <a:lnTo>
                      <a:pt x="13" y="44"/>
                    </a:lnTo>
                    <a:lnTo>
                      <a:pt x="6" y="38"/>
                    </a:lnTo>
                    <a:lnTo>
                      <a:pt x="11"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6" name="Freeform 138"/>
              <p:cNvSpPr>
                <a:spLocks/>
              </p:cNvSpPr>
              <p:nvPr/>
            </p:nvSpPr>
            <p:spPr bwMode="auto">
              <a:xfrm>
                <a:off x="1509" y="1114"/>
                <a:ext cx="25" cy="23"/>
              </a:xfrm>
              <a:custGeom>
                <a:avLst/>
                <a:gdLst/>
                <a:ahLst/>
                <a:cxnLst>
                  <a:cxn ang="0">
                    <a:pos x="19" y="38"/>
                  </a:cxn>
                  <a:cxn ang="0">
                    <a:pos x="27" y="36"/>
                  </a:cxn>
                  <a:cxn ang="0">
                    <a:pos x="32" y="32"/>
                  </a:cxn>
                  <a:cxn ang="0">
                    <a:pos x="36" y="26"/>
                  </a:cxn>
                  <a:cxn ang="0">
                    <a:pos x="38" y="19"/>
                  </a:cxn>
                  <a:cxn ang="0">
                    <a:pos x="36" y="11"/>
                  </a:cxn>
                  <a:cxn ang="0">
                    <a:pos x="32" y="5"/>
                  </a:cxn>
                  <a:cxn ang="0">
                    <a:pos x="27" y="1"/>
                  </a:cxn>
                  <a:cxn ang="0">
                    <a:pos x="19" y="0"/>
                  </a:cxn>
                  <a:cxn ang="0">
                    <a:pos x="11" y="1"/>
                  </a:cxn>
                  <a:cxn ang="0">
                    <a:pos x="5" y="5"/>
                  </a:cxn>
                  <a:cxn ang="0">
                    <a:pos x="2" y="11"/>
                  </a:cxn>
                  <a:cxn ang="0">
                    <a:pos x="0" y="19"/>
                  </a:cxn>
                  <a:cxn ang="0">
                    <a:pos x="2" y="26"/>
                  </a:cxn>
                  <a:cxn ang="0">
                    <a:pos x="5" y="32"/>
                  </a:cxn>
                  <a:cxn ang="0">
                    <a:pos x="11" y="36"/>
                  </a:cxn>
                  <a:cxn ang="0">
                    <a:pos x="19" y="38"/>
                  </a:cxn>
                </a:cxnLst>
                <a:rect l="0" t="0" r="r" b="b"/>
                <a:pathLst>
                  <a:path w="38" h="38">
                    <a:moveTo>
                      <a:pt x="19" y="38"/>
                    </a:moveTo>
                    <a:lnTo>
                      <a:pt x="27" y="36"/>
                    </a:lnTo>
                    <a:lnTo>
                      <a:pt x="32" y="32"/>
                    </a:lnTo>
                    <a:lnTo>
                      <a:pt x="36" y="26"/>
                    </a:lnTo>
                    <a:lnTo>
                      <a:pt x="38" y="19"/>
                    </a:lnTo>
                    <a:lnTo>
                      <a:pt x="36" y="11"/>
                    </a:lnTo>
                    <a:lnTo>
                      <a:pt x="32" y="5"/>
                    </a:lnTo>
                    <a:lnTo>
                      <a:pt x="27" y="1"/>
                    </a:lnTo>
                    <a:lnTo>
                      <a:pt x="19" y="0"/>
                    </a:lnTo>
                    <a:lnTo>
                      <a:pt x="11" y="1"/>
                    </a:lnTo>
                    <a:lnTo>
                      <a:pt x="5" y="5"/>
                    </a:lnTo>
                    <a:lnTo>
                      <a:pt x="2" y="11"/>
                    </a:lnTo>
                    <a:lnTo>
                      <a:pt x="0" y="19"/>
                    </a:lnTo>
                    <a:lnTo>
                      <a:pt x="2" y="26"/>
                    </a:lnTo>
                    <a:lnTo>
                      <a:pt x="5"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7" name="Freeform 139"/>
              <p:cNvSpPr>
                <a:spLocks noEditPoints="1"/>
              </p:cNvSpPr>
              <p:nvPr/>
            </p:nvSpPr>
            <p:spPr bwMode="auto">
              <a:xfrm>
                <a:off x="1507" y="1111"/>
                <a:ext cx="30" cy="29"/>
              </a:xfrm>
              <a:custGeom>
                <a:avLst/>
                <a:gdLst/>
                <a:ahLst/>
                <a:cxnLst>
                  <a:cxn ang="0">
                    <a:pos x="23" y="38"/>
                  </a:cxn>
                  <a:cxn ang="0">
                    <a:pos x="23" y="46"/>
                  </a:cxn>
                  <a:cxn ang="0">
                    <a:pos x="23" y="38"/>
                  </a:cxn>
                  <a:cxn ang="0">
                    <a:pos x="34" y="34"/>
                  </a:cxn>
                  <a:cxn ang="0">
                    <a:pos x="32" y="44"/>
                  </a:cxn>
                  <a:cxn ang="0">
                    <a:pos x="23" y="38"/>
                  </a:cxn>
                  <a:cxn ang="0">
                    <a:pos x="36" y="28"/>
                  </a:cxn>
                  <a:cxn ang="0">
                    <a:pos x="46" y="23"/>
                  </a:cxn>
                  <a:cxn ang="0">
                    <a:pos x="38" y="38"/>
                  </a:cxn>
                  <a:cxn ang="0">
                    <a:pos x="38" y="23"/>
                  </a:cxn>
                  <a:cxn ang="0">
                    <a:pos x="46" y="23"/>
                  </a:cxn>
                  <a:cxn ang="0">
                    <a:pos x="38" y="23"/>
                  </a:cxn>
                  <a:cxn ang="0">
                    <a:pos x="38" y="23"/>
                  </a:cxn>
                  <a:cxn ang="0">
                    <a:pos x="46" y="23"/>
                  </a:cxn>
                  <a:cxn ang="0">
                    <a:pos x="38" y="23"/>
                  </a:cxn>
                  <a:cxn ang="0">
                    <a:pos x="34" y="11"/>
                  </a:cxn>
                  <a:cxn ang="0">
                    <a:pos x="44" y="13"/>
                  </a:cxn>
                  <a:cxn ang="0">
                    <a:pos x="38" y="23"/>
                  </a:cxn>
                  <a:cxn ang="0">
                    <a:pos x="29" y="7"/>
                  </a:cxn>
                  <a:cxn ang="0">
                    <a:pos x="23" y="0"/>
                  </a:cxn>
                  <a:cxn ang="0">
                    <a:pos x="38" y="5"/>
                  </a:cxn>
                  <a:cxn ang="0">
                    <a:pos x="23" y="7"/>
                  </a:cxn>
                  <a:cxn ang="0">
                    <a:pos x="23" y="0"/>
                  </a:cxn>
                  <a:cxn ang="0">
                    <a:pos x="23" y="7"/>
                  </a:cxn>
                  <a:cxn ang="0">
                    <a:pos x="23" y="7"/>
                  </a:cxn>
                  <a:cxn ang="0">
                    <a:pos x="23" y="0"/>
                  </a:cxn>
                  <a:cxn ang="0">
                    <a:pos x="23" y="7"/>
                  </a:cxn>
                  <a:cxn ang="0">
                    <a:pos x="11" y="11"/>
                  </a:cxn>
                  <a:cxn ang="0">
                    <a:pos x="13" y="2"/>
                  </a:cxn>
                  <a:cxn ang="0">
                    <a:pos x="23" y="7"/>
                  </a:cxn>
                  <a:cxn ang="0">
                    <a:pos x="8" y="17"/>
                  </a:cxn>
                  <a:cxn ang="0">
                    <a:pos x="0" y="23"/>
                  </a:cxn>
                  <a:cxn ang="0">
                    <a:pos x="6" y="5"/>
                  </a:cxn>
                  <a:cxn ang="0">
                    <a:pos x="8" y="23"/>
                  </a:cxn>
                  <a:cxn ang="0">
                    <a:pos x="0" y="23"/>
                  </a:cxn>
                  <a:cxn ang="0">
                    <a:pos x="8" y="23"/>
                  </a:cxn>
                  <a:cxn ang="0">
                    <a:pos x="8" y="23"/>
                  </a:cxn>
                  <a:cxn ang="0">
                    <a:pos x="0" y="23"/>
                  </a:cxn>
                  <a:cxn ang="0">
                    <a:pos x="8" y="23"/>
                  </a:cxn>
                  <a:cxn ang="0">
                    <a:pos x="11" y="34"/>
                  </a:cxn>
                  <a:cxn ang="0">
                    <a:pos x="2" y="32"/>
                  </a:cxn>
                  <a:cxn ang="0">
                    <a:pos x="8" y="23"/>
                  </a:cxn>
                  <a:cxn ang="0">
                    <a:pos x="17" y="36"/>
                  </a:cxn>
                  <a:cxn ang="0">
                    <a:pos x="23" y="46"/>
                  </a:cxn>
                  <a:cxn ang="0">
                    <a:pos x="6"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4" y="34"/>
                    </a:lnTo>
                    <a:lnTo>
                      <a:pt x="38" y="38"/>
                    </a:lnTo>
                    <a:lnTo>
                      <a:pt x="32" y="44"/>
                    </a:lnTo>
                    <a:lnTo>
                      <a:pt x="23" y="46"/>
                    </a:lnTo>
                    <a:lnTo>
                      <a:pt x="23" y="38"/>
                    </a:lnTo>
                    <a:close/>
                    <a:moveTo>
                      <a:pt x="34" y="34"/>
                    </a:moveTo>
                    <a:lnTo>
                      <a:pt x="36" y="28"/>
                    </a:lnTo>
                    <a:lnTo>
                      <a:pt x="38" y="23"/>
                    </a:lnTo>
                    <a:lnTo>
                      <a:pt x="46" y="23"/>
                    </a:lnTo>
                    <a:lnTo>
                      <a:pt x="44" y="32"/>
                    </a:lnTo>
                    <a:lnTo>
                      <a:pt x="38" y="38"/>
                    </a:lnTo>
                    <a:lnTo>
                      <a:pt x="34"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4" y="11"/>
                    </a:lnTo>
                    <a:lnTo>
                      <a:pt x="38" y="5"/>
                    </a:lnTo>
                    <a:lnTo>
                      <a:pt x="44" y="13"/>
                    </a:lnTo>
                    <a:lnTo>
                      <a:pt x="46" y="23"/>
                    </a:lnTo>
                    <a:lnTo>
                      <a:pt x="38" y="23"/>
                    </a:lnTo>
                    <a:close/>
                    <a:moveTo>
                      <a:pt x="34" y="11"/>
                    </a:moveTo>
                    <a:lnTo>
                      <a:pt x="29" y="7"/>
                    </a:lnTo>
                    <a:lnTo>
                      <a:pt x="23" y="7"/>
                    </a:lnTo>
                    <a:lnTo>
                      <a:pt x="23" y="0"/>
                    </a:lnTo>
                    <a:lnTo>
                      <a:pt x="32" y="2"/>
                    </a:lnTo>
                    <a:lnTo>
                      <a:pt x="38" y="5"/>
                    </a:lnTo>
                    <a:lnTo>
                      <a:pt x="34"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7"/>
                    </a:lnTo>
                    <a:lnTo>
                      <a:pt x="11" y="11"/>
                    </a:lnTo>
                    <a:lnTo>
                      <a:pt x="6" y="5"/>
                    </a:lnTo>
                    <a:lnTo>
                      <a:pt x="13" y="2"/>
                    </a:lnTo>
                    <a:lnTo>
                      <a:pt x="23" y="0"/>
                    </a:lnTo>
                    <a:lnTo>
                      <a:pt x="23" y="7"/>
                    </a:lnTo>
                    <a:close/>
                    <a:moveTo>
                      <a:pt x="11" y="11"/>
                    </a:moveTo>
                    <a:lnTo>
                      <a:pt x="8" y="17"/>
                    </a:lnTo>
                    <a:lnTo>
                      <a:pt x="8" y="23"/>
                    </a:lnTo>
                    <a:lnTo>
                      <a:pt x="0" y="23"/>
                    </a:lnTo>
                    <a:lnTo>
                      <a:pt x="2" y="13"/>
                    </a:lnTo>
                    <a:lnTo>
                      <a:pt x="6" y="5"/>
                    </a:lnTo>
                    <a:lnTo>
                      <a:pt x="11"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8" y="28"/>
                    </a:lnTo>
                    <a:lnTo>
                      <a:pt x="11" y="34"/>
                    </a:lnTo>
                    <a:lnTo>
                      <a:pt x="6" y="38"/>
                    </a:lnTo>
                    <a:lnTo>
                      <a:pt x="2" y="32"/>
                    </a:lnTo>
                    <a:lnTo>
                      <a:pt x="0" y="23"/>
                    </a:lnTo>
                    <a:lnTo>
                      <a:pt x="8" y="23"/>
                    </a:lnTo>
                    <a:close/>
                    <a:moveTo>
                      <a:pt x="11" y="34"/>
                    </a:moveTo>
                    <a:lnTo>
                      <a:pt x="17" y="36"/>
                    </a:lnTo>
                    <a:lnTo>
                      <a:pt x="23" y="38"/>
                    </a:lnTo>
                    <a:lnTo>
                      <a:pt x="23" y="46"/>
                    </a:lnTo>
                    <a:lnTo>
                      <a:pt x="13" y="44"/>
                    </a:lnTo>
                    <a:lnTo>
                      <a:pt x="6" y="38"/>
                    </a:lnTo>
                    <a:lnTo>
                      <a:pt x="11"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8" name="Freeform 140"/>
              <p:cNvSpPr>
                <a:spLocks/>
              </p:cNvSpPr>
              <p:nvPr/>
            </p:nvSpPr>
            <p:spPr bwMode="auto">
              <a:xfrm>
                <a:off x="1455" y="1114"/>
                <a:ext cx="26" cy="23"/>
              </a:xfrm>
              <a:custGeom>
                <a:avLst/>
                <a:gdLst/>
                <a:ahLst/>
                <a:cxnLst>
                  <a:cxn ang="0">
                    <a:pos x="19" y="38"/>
                  </a:cxn>
                  <a:cxn ang="0">
                    <a:pos x="27" y="36"/>
                  </a:cxn>
                  <a:cxn ang="0">
                    <a:pos x="33" y="32"/>
                  </a:cxn>
                  <a:cxn ang="0">
                    <a:pos x="39" y="26"/>
                  </a:cxn>
                  <a:cxn ang="0">
                    <a:pos x="39" y="19"/>
                  </a:cxn>
                  <a:cxn ang="0">
                    <a:pos x="39" y="11"/>
                  </a:cxn>
                  <a:cxn ang="0">
                    <a:pos x="33" y="5"/>
                  </a:cxn>
                  <a:cxn ang="0">
                    <a:pos x="27" y="1"/>
                  </a:cxn>
                  <a:cxn ang="0">
                    <a:pos x="19" y="0"/>
                  </a:cxn>
                  <a:cxn ang="0">
                    <a:pos x="12" y="1"/>
                  </a:cxn>
                  <a:cxn ang="0">
                    <a:pos x="6" y="5"/>
                  </a:cxn>
                  <a:cxn ang="0">
                    <a:pos x="2" y="11"/>
                  </a:cxn>
                  <a:cxn ang="0">
                    <a:pos x="0" y="19"/>
                  </a:cxn>
                  <a:cxn ang="0">
                    <a:pos x="2" y="26"/>
                  </a:cxn>
                  <a:cxn ang="0">
                    <a:pos x="6" y="32"/>
                  </a:cxn>
                  <a:cxn ang="0">
                    <a:pos x="12" y="36"/>
                  </a:cxn>
                  <a:cxn ang="0">
                    <a:pos x="19" y="38"/>
                  </a:cxn>
                </a:cxnLst>
                <a:rect l="0" t="0" r="r" b="b"/>
                <a:pathLst>
                  <a:path w="39" h="38">
                    <a:moveTo>
                      <a:pt x="19" y="38"/>
                    </a:moveTo>
                    <a:lnTo>
                      <a:pt x="27" y="36"/>
                    </a:lnTo>
                    <a:lnTo>
                      <a:pt x="33" y="32"/>
                    </a:lnTo>
                    <a:lnTo>
                      <a:pt x="39" y="26"/>
                    </a:lnTo>
                    <a:lnTo>
                      <a:pt x="39" y="19"/>
                    </a:lnTo>
                    <a:lnTo>
                      <a:pt x="39" y="11"/>
                    </a:lnTo>
                    <a:lnTo>
                      <a:pt x="33" y="5"/>
                    </a:lnTo>
                    <a:lnTo>
                      <a:pt x="27" y="1"/>
                    </a:lnTo>
                    <a:lnTo>
                      <a:pt x="19" y="0"/>
                    </a:lnTo>
                    <a:lnTo>
                      <a:pt x="12" y="1"/>
                    </a:lnTo>
                    <a:lnTo>
                      <a:pt x="6" y="5"/>
                    </a:lnTo>
                    <a:lnTo>
                      <a:pt x="2" y="11"/>
                    </a:lnTo>
                    <a:lnTo>
                      <a:pt x="0" y="19"/>
                    </a:lnTo>
                    <a:lnTo>
                      <a:pt x="2" y="26"/>
                    </a:lnTo>
                    <a:lnTo>
                      <a:pt x="6" y="32"/>
                    </a:lnTo>
                    <a:lnTo>
                      <a:pt x="12"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59" name="Freeform 141"/>
              <p:cNvSpPr>
                <a:spLocks noEditPoints="1"/>
              </p:cNvSpPr>
              <p:nvPr/>
            </p:nvSpPr>
            <p:spPr bwMode="auto">
              <a:xfrm>
                <a:off x="1452" y="1111"/>
                <a:ext cx="32" cy="29"/>
              </a:xfrm>
              <a:custGeom>
                <a:avLst/>
                <a:gdLst/>
                <a:ahLst/>
                <a:cxnLst>
                  <a:cxn ang="0">
                    <a:pos x="23" y="38"/>
                  </a:cxn>
                  <a:cxn ang="0">
                    <a:pos x="23" y="46"/>
                  </a:cxn>
                  <a:cxn ang="0">
                    <a:pos x="23" y="38"/>
                  </a:cxn>
                  <a:cxn ang="0">
                    <a:pos x="35" y="34"/>
                  </a:cxn>
                  <a:cxn ang="0">
                    <a:pos x="33" y="44"/>
                  </a:cxn>
                  <a:cxn ang="0">
                    <a:pos x="23" y="38"/>
                  </a:cxn>
                  <a:cxn ang="0">
                    <a:pos x="39" y="28"/>
                  </a:cxn>
                  <a:cxn ang="0">
                    <a:pos x="46" y="23"/>
                  </a:cxn>
                  <a:cxn ang="0">
                    <a:pos x="41" y="38"/>
                  </a:cxn>
                  <a:cxn ang="0">
                    <a:pos x="39" y="23"/>
                  </a:cxn>
                  <a:cxn ang="0">
                    <a:pos x="46" y="23"/>
                  </a:cxn>
                  <a:cxn ang="0">
                    <a:pos x="39" y="23"/>
                  </a:cxn>
                  <a:cxn ang="0">
                    <a:pos x="39" y="23"/>
                  </a:cxn>
                  <a:cxn ang="0">
                    <a:pos x="46" y="23"/>
                  </a:cxn>
                  <a:cxn ang="0">
                    <a:pos x="39" y="23"/>
                  </a:cxn>
                  <a:cxn ang="0">
                    <a:pos x="35" y="11"/>
                  </a:cxn>
                  <a:cxn ang="0">
                    <a:pos x="44" y="13"/>
                  </a:cxn>
                  <a:cxn ang="0">
                    <a:pos x="39" y="23"/>
                  </a:cxn>
                  <a:cxn ang="0">
                    <a:pos x="29" y="7"/>
                  </a:cxn>
                  <a:cxn ang="0">
                    <a:pos x="23" y="0"/>
                  </a:cxn>
                  <a:cxn ang="0">
                    <a:pos x="41" y="5"/>
                  </a:cxn>
                  <a:cxn ang="0">
                    <a:pos x="23" y="7"/>
                  </a:cxn>
                  <a:cxn ang="0">
                    <a:pos x="23" y="0"/>
                  </a:cxn>
                  <a:cxn ang="0">
                    <a:pos x="23" y="7"/>
                  </a:cxn>
                  <a:cxn ang="0">
                    <a:pos x="23" y="7"/>
                  </a:cxn>
                  <a:cxn ang="0">
                    <a:pos x="23" y="0"/>
                  </a:cxn>
                  <a:cxn ang="0">
                    <a:pos x="23" y="7"/>
                  </a:cxn>
                  <a:cxn ang="0">
                    <a:pos x="14" y="11"/>
                  </a:cxn>
                  <a:cxn ang="0">
                    <a:pos x="14" y="2"/>
                  </a:cxn>
                  <a:cxn ang="0">
                    <a:pos x="23" y="7"/>
                  </a:cxn>
                  <a:cxn ang="0">
                    <a:pos x="10" y="17"/>
                  </a:cxn>
                  <a:cxn ang="0">
                    <a:pos x="0" y="23"/>
                  </a:cxn>
                  <a:cxn ang="0">
                    <a:pos x="8" y="5"/>
                  </a:cxn>
                  <a:cxn ang="0">
                    <a:pos x="8" y="23"/>
                  </a:cxn>
                  <a:cxn ang="0">
                    <a:pos x="0" y="23"/>
                  </a:cxn>
                  <a:cxn ang="0">
                    <a:pos x="8" y="23"/>
                  </a:cxn>
                  <a:cxn ang="0">
                    <a:pos x="8" y="23"/>
                  </a:cxn>
                  <a:cxn ang="0">
                    <a:pos x="0" y="23"/>
                  </a:cxn>
                  <a:cxn ang="0">
                    <a:pos x="8" y="23"/>
                  </a:cxn>
                  <a:cxn ang="0">
                    <a:pos x="14" y="34"/>
                  </a:cxn>
                  <a:cxn ang="0">
                    <a:pos x="2" y="32"/>
                  </a:cxn>
                  <a:cxn ang="0">
                    <a:pos x="8" y="23"/>
                  </a:cxn>
                  <a:cxn ang="0">
                    <a:pos x="18" y="36"/>
                  </a:cxn>
                  <a:cxn ang="0">
                    <a:pos x="23" y="46"/>
                  </a:cxn>
                  <a:cxn ang="0">
                    <a:pos x="8"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5" y="34"/>
                    </a:lnTo>
                    <a:lnTo>
                      <a:pt x="41" y="38"/>
                    </a:lnTo>
                    <a:lnTo>
                      <a:pt x="33" y="44"/>
                    </a:lnTo>
                    <a:lnTo>
                      <a:pt x="23" y="46"/>
                    </a:lnTo>
                    <a:lnTo>
                      <a:pt x="23" y="38"/>
                    </a:lnTo>
                    <a:close/>
                    <a:moveTo>
                      <a:pt x="35" y="34"/>
                    </a:moveTo>
                    <a:lnTo>
                      <a:pt x="39" y="28"/>
                    </a:lnTo>
                    <a:lnTo>
                      <a:pt x="39" y="23"/>
                    </a:lnTo>
                    <a:lnTo>
                      <a:pt x="46" y="23"/>
                    </a:lnTo>
                    <a:lnTo>
                      <a:pt x="44" y="32"/>
                    </a:lnTo>
                    <a:lnTo>
                      <a:pt x="41" y="38"/>
                    </a:lnTo>
                    <a:lnTo>
                      <a:pt x="35" y="34"/>
                    </a:lnTo>
                    <a:close/>
                    <a:moveTo>
                      <a:pt x="39" y="23"/>
                    </a:moveTo>
                    <a:lnTo>
                      <a:pt x="39" y="23"/>
                    </a:lnTo>
                    <a:lnTo>
                      <a:pt x="46" y="23"/>
                    </a:lnTo>
                    <a:lnTo>
                      <a:pt x="46" y="23"/>
                    </a:lnTo>
                    <a:lnTo>
                      <a:pt x="39" y="23"/>
                    </a:lnTo>
                    <a:close/>
                    <a:moveTo>
                      <a:pt x="39" y="23"/>
                    </a:moveTo>
                    <a:lnTo>
                      <a:pt x="39" y="23"/>
                    </a:lnTo>
                    <a:lnTo>
                      <a:pt x="46" y="23"/>
                    </a:lnTo>
                    <a:lnTo>
                      <a:pt x="46" y="23"/>
                    </a:lnTo>
                    <a:lnTo>
                      <a:pt x="39" y="23"/>
                    </a:lnTo>
                    <a:close/>
                    <a:moveTo>
                      <a:pt x="39" y="23"/>
                    </a:moveTo>
                    <a:lnTo>
                      <a:pt x="39" y="17"/>
                    </a:lnTo>
                    <a:lnTo>
                      <a:pt x="35" y="11"/>
                    </a:lnTo>
                    <a:lnTo>
                      <a:pt x="41" y="5"/>
                    </a:lnTo>
                    <a:lnTo>
                      <a:pt x="44" y="13"/>
                    </a:lnTo>
                    <a:lnTo>
                      <a:pt x="46" y="23"/>
                    </a:lnTo>
                    <a:lnTo>
                      <a:pt x="39" y="23"/>
                    </a:lnTo>
                    <a:close/>
                    <a:moveTo>
                      <a:pt x="35" y="11"/>
                    </a:moveTo>
                    <a:lnTo>
                      <a:pt x="29" y="7"/>
                    </a:lnTo>
                    <a:lnTo>
                      <a:pt x="23" y="7"/>
                    </a:lnTo>
                    <a:lnTo>
                      <a:pt x="23" y="0"/>
                    </a:lnTo>
                    <a:lnTo>
                      <a:pt x="33" y="2"/>
                    </a:lnTo>
                    <a:lnTo>
                      <a:pt x="41" y="5"/>
                    </a:lnTo>
                    <a:lnTo>
                      <a:pt x="35"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8" y="7"/>
                    </a:lnTo>
                    <a:lnTo>
                      <a:pt x="14" y="11"/>
                    </a:lnTo>
                    <a:lnTo>
                      <a:pt x="8" y="5"/>
                    </a:lnTo>
                    <a:lnTo>
                      <a:pt x="14" y="2"/>
                    </a:lnTo>
                    <a:lnTo>
                      <a:pt x="23" y="0"/>
                    </a:lnTo>
                    <a:lnTo>
                      <a:pt x="23" y="7"/>
                    </a:lnTo>
                    <a:close/>
                    <a:moveTo>
                      <a:pt x="14" y="11"/>
                    </a:moveTo>
                    <a:lnTo>
                      <a:pt x="10" y="17"/>
                    </a:lnTo>
                    <a:lnTo>
                      <a:pt x="8" y="23"/>
                    </a:lnTo>
                    <a:lnTo>
                      <a:pt x="0" y="23"/>
                    </a:lnTo>
                    <a:lnTo>
                      <a:pt x="2" y="13"/>
                    </a:lnTo>
                    <a:lnTo>
                      <a:pt x="8" y="5"/>
                    </a:lnTo>
                    <a:lnTo>
                      <a:pt x="14"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8"/>
                    </a:lnTo>
                    <a:lnTo>
                      <a:pt x="14" y="34"/>
                    </a:lnTo>
                    <a:lnTo>
                      <a:pt x="8" y="38"/>
                    </a:lnTo>
                    <a:lnTo>
                      <a:pt x="2" y="32"/>
                    </a:lnTo>
                    <a:lnTo>
                      <a:pt x="0" y="23"/>
                    </a:lnTo>
                    <a:lnTo>
                      <a:pt x="8" y="23"/>
                    </a:lnTo>
                    <a:close/>
                    <a:moveTo>
                      <a:pt x="14" y="34"/>
                    </a:moveTo>
                    <a:lnTo>
                      <a:pt x="18" y="36"/>
                    </a:lnTo>
                    <a:lnTo>
                      <a:pt x="23" y="38"/>
                    </a:lnTo>
                    <a:lnTo>
                      <a:pt x="23" y="46"/>
                    </a:lnTo>
                    <a:lnTo>
                      <a:pt x="14" y="44"/>
                    </a:lnTo>
                    <a:lnTo>
                      <a:pt x="8" y="38"/>
                    </a:lnTo>
                    <a:lnTo>
                      <a:pt x="14"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0" name="Freeform 142"/>
              <p:cNvSpPr>
                <a:spLocks/>
              </p:cNvSpPr>
              <p:nvPr/>
            </p:nvSpPr>
            <p:spPr bwMode="auto">
              <a:xfrm>
                <a:off x="1373" y="1097"/>
                <a:ext cx="26" cy="24"/>
              </a:xfrm>
              <a:custGeom>
                <a:avLst/>
                <a:gdLst/>
                <a:ahLst/>
                <a:cxnLst>
                  <a:cxn ang="0">
                    <a:pos x="20" y="38"/>
                  </a:cxn>
                  <a:cxn ang="0">
                    <a:pos x="27" y="36"/>
                  </a:cxn>
                  <a:cxn ang="0">
                    <a:pos x="33" y="32"/>
                  </a:cxn>
                  <a:cxn ang="0">
                    <a:pos x="37" y="27"/>
                  </a:cxn>
                  <a:cxn ang="0">
                    <a:pos x="39" y="19"/>
                  </a:cxn>
                  <a:cxn ang="0">
                    <a:pos x="37" y="11"/>
                  </a:cxn>
                  <a:cxn ang="0">
                    <a:pos x="33" y="5"/>
                  </a:cxn>
                  <a:cxn ang="0">
                    <a:pos x="27" y="2"/>
                  </a:cxn>
                  <a:cxn ang="0">
                    <a:pos x="20" y="0"/>
                  </a:cxn>
                  <a:cxn ang="0">
                    <a:pos x="12" y="2"/>
                  </a:cxn>
                  <a:cxn ang="0">
                    <a:pos x="6" y="5"/>
                  </a:cxn>
                  <a:cxn ang="0">
                    <a:pos x="0" y="11"/>
                  </a:cxn>
                  <a:cxn ang="0">
                    <a:pos x="0" y="19"/>
                  </a:cxn>
                  <a:cxn ang="0">
                    <a:pos x="0" y="27"/>
                  </a:cxn>
                  <a:cxn ang="0">
                    <a:pos x="6" y="32"/>
                  </a:cxn>
                  <a:cxn ang="0">
                    <a:pos x="12" y="36"/>
                  </a:cxn>
                  <a:cxn ang="0">
                    <a:pos x="20" y="38"/>
                  </a:cxn>
                </a:cxnLst>
                <a:rect l="0" t="0" r="r" b="b"/>
                <a:pathLst>
                  <a:path w="39" h="38">
                    <a:moveTo>
                      <a:pt x="20" y="38"/>
                    </a:moveTo>
                    <a:lnTo>
                      <a:pt x="27" y="36"/>
                    </a:lnTo>
                    <a:lnTo>
                      <a:pt x="33" y="32"/>
                    </a:lnTo>
                    <a:lnTo>
                      <a:pt x="37" y="27"/>
                    </a:lnTo>
                    <a:lnTo>
                      <a:pt x="39" y="19"/>
                    </a:lnTo>
                    <a:lnTo>
                      <a:pt x="37" y="11"/>
                    </a:lnTo>
                    <a:lnTo>
                      <a:pt x="33" y="5"/>
                    </a:lnTo>
                    <a:lnTo>
                      <a:pt x="27" y="2"/>
                    </a:lnTo>
                    <a:lnTo>
                      <a:pt x="20" y="0"/>
                    </a:lnTo>
                    <a:lnTo>
                      <a:pt x="12" y="2"/>
                    </a:lnTo>
                    <a:lnTo>
                      <a:pt x="6" y="5"/>
                    </a:lnTo>
                    <a:lnTo>
                      <a:pt x="0" y="11"/>
                    </a:lnTo>
                    <a:lnTo>
                      <a:pt x="0" y="19"/>
                    </a:lnTo>
                    <a:lnTo>
                      <a:pt x="0" y="27"/>
                    </a:lnTo>
                    <a:lnTo>
                      <a:pt x="6" y="32"/>
                    </a:lnTo>
                    <a:lnTo>
                      <a:pt x="12" y="36"/>
                    </a:lnTo>
                    <a:lnTo>
                      <a:pt x="20"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1" name="Freeform 143"/>
              <p:cNvSpPr>
                <a:spLocks noEditPoints="1"/>
              </p:cNvSpPr>
              <p:nvPr/>
            </p:nvSpPr>
            <p:spPr bwMode="auto">
              <a:xfrm>
                <a:off x="1370" y="1095"/>
                <a:ext cx="31" cy="28"/>
              </a:xfrm>
              <a:custGeom>
                <a:avLst/>
                <a:gdLst/>
                <a:ahLst/>
                <a:cxnLst>
                  <a:cxn ang="0">
                    <a:pos x="25" y="38"/>
                  </a:cxn>
                  <a:cxn ang="0">
                    <a:pos x="25" y="46"/>
                  </a:cxn>
                  <a:cxn ang="0">
                    <a:pos x="25" y="38"/>
                  </a:cxn>
                  <a:cxn ang="0">
                    <a:pos x="34" y="34"/>
                  </a:cxn>
                  <a:cxn ang="0">
                    <a:pos x="32" y="44"/>
                  </a:cxn>
                  <a:cxn ang="0">
                    <a:pos x="25" y="38"/>
                  </a:cxn>
                  <a:cxn ang="0">
                    <a:pos x="38" y="29"/>
                  </a:cxn>
                  <a:cxn ang="0">
                    <a:pos x="48" y="23"/>
                  </a:cxn>
                  <a:cxn ang="0">
                    <a:pos x="40" y="40"/>
                  </a:cxn>
                  <a:cxn ang="0">
                    <a:pos x="40" y="23"/>
                  </a:cxn>
                  <a:cxn ang="0">
                    <a:pos x="48" y="23"/>
                  </a:cxn>
                  <a:cxn ang="0">
                    <a:pos x="40" y="23"/>
                  </a:cxn>
                  <a:cxn ang="0">
                    <a:pos x="40" y="23"/>
                  </a:cxn>
                  <a:cxn ang="0">
                    <a:pos x="48" y="23"/>
                  </a:cxn>
                  <a:cxn ang="0">
                    <a:pos x="40" y="23"/>
                  </a:cxn>
                  <a:cxn ang="0">
                    <a:pos x="34" y="11"/>
                  </a:cxn>
                  <a:cxn ang="0">
                    <a:pos x="46" y="13"/>
                  </a:cxn>
                  <a:cxn ang="0">
                    <a:pos x="40" y="23"/>
                  </a:cxn>
                  <a:cxn ang="0">
                    <a:pos x="30" y="9"/>
                  </a:cxn>
                  <a:cxn ang="0">
                    <a:pos x="25" y="0"/>
                  </a:cxn>
                  <a:cxn ang="0">
                    <a:pos x="40" y="7"/>
                  </a:cxn>
                  <a:cxn ang="0">
                    <a:pos x="25" y="7"/>
                  </a:cxn>
                  <a:cxn ang="0">
                    <a:pos x="25" y="0"/>
                  </a:cxn>
                  <a:cxn ang="0">
                    <a:pos x="25" y="7"/>
                  </a:cxn>
                  <a:cxn ang="0">
                    <a:pos x="25" y="7"/>
                  </a:cxn>
                  <a:cxn ang="0">
                    <a:pos x="25" y="0"/>
                  </a:cxn>
                  <a:cxn ang="0">
                    <a:pos x="25" y="7"/>
                  </a:cxn>
                  <a:cxn ang="0">
                    <a:pos x="13" y="11"/>
                  </a:cxn>
                  <a:cxn ang="0">
                    <a:pos x="15" y="2"/>
                  </a:cxn>
                  <a:cxn ang="0">
                    <a:pos x="25" y="7"/>
                  </a:cxn>
                  <a:cxn ang="0">
                    <a:pos x="9" y="17"/>
                  </a:cxn>
                  <a:cxn ang="0">
                    <a:pos x="0" y="23"/>
                  </a:cxn>
                  <a:cxn ang="0">
                    <a:pos x="7" y="7"/>
                  </a:cxn>
                  <a:cxn ang="0">
                    <a:pos x="9" y="23"/>
                  </a:cxn>
                  <a:cxn ang="0">
                    <a:pos x="0" y="23"/>
                  </a:cxn>
                  <a:cxn ang="0">
                    <a:pos x="9" y="23"/>
                  </a:cxn>
                  <a:cxn ang="0">
                    <a:pos x="9" y="23"/>
                  </a:cxn>
                  <a:cxn ang="0">
                    <a:pos x="0" y="23"/>
                  </a:cxn>
                  <a:cxn ang="0">
                    <a:pos x="9" y="23"/>
                  </a:cxn>
                  <a:cxn ang="0">
                    <a:pos x="13" y="34"/>
                  </a:cxn>
                  <a:cxn ang="0">
                    <a:pos x="2" y="32"/>
                  </a:cxn>
                  <a:cxn ang="0">
                    <a:pos x="9" y="23"/>
                  </a:cxn>
                  <a:cxn ang="0">
                    <a:pos x="19" y="36"/>
                  </a:cxn>
                  <a:cxn ang="0">
                    <a:pos x="25" y="46"/>
                  </a:cxn>
                  <a:cxn ang="0">
                    <a:pos x="7" y="40"/>
                  </a:cxn>
                  <a:cxn ang="0">
                    <a:pos x="25" y="38"/>
                  </a:cxn>
                  <a:cxn ang="0">
                    <a:pos x="25" y="46"/>
                  </a:cxn>
                  <a:cxn ang="0">
                    <a:pos x="25" y="38"/>
                  </a:cxn>
                </a:cxnLst>
                <a:rect l="0" t="0" r="r" b="b"/>
                <a:pathLst>
                  <a:path w="48" h="46">
                    <a:moveTo>
                      <a:pt x="25" y="38"/>
                    </a:moveTo>
                    <a:lnTo>
                      <a:pt x="25" y="38"/>
                    </a:lnTo>
                    <a:lnTo>
                      <a:pt x="25" y="46"/>
                    </a:lnTo>
                    <a:lnTo>
                      <a:pt x="25" y="46"/>
                    </a:lnTo>
                    <a:lnTo>
                      <a:pt x="25" y="38"/>
                    </a:lnTo>
                    <a:close/>
                    <a:moveTo>
                      <a:pt x="25" y="38"/>
                    </a:moveTo>
                    <a:lnTo>
                      <a:pt x="30" y="36"/>
                    </a:lnTo>
                    <a:lnTo>
                      <a:pt x="34" y="34"/>
                    </a:lnTo>
                    <a:lnTo>
                      <a:pt x="40" y="40"/>
                    </a:lnTo>
                    <a:lnTo>
                      <a:pt x="32" y="44"/>
                    </a:lnTo>
                    <a:lnTo>
                      <a:pt x="25" y="46"/>
                    </a:lnTo>
                    <a:lnTo>
                      <a:pt x="25" y="38"/>
                    </a:lnTo>
                    <a:close/>
                    <a:moveTo>
                      <a:pt x="34" y="34"/>
                    </a:moveTo>
                    <a:lnTo>
                      <a:pt x="38" y="29"/>
                    </a:lnTo>
                    <a:lnTo>
                      <a:pt x="40" y="23"/>
                    </a:lnTo>
                    <a:lnTo>
                      <a:pt x="48" y="23"/>
                    </a:lnTo>
                    <a:lnTo>
                      <a:pt x="46" y="32"/>
                    </a:lnTo>
                    <a:lnTo>
                      <a:pt x="40" y="40"/>
                    </a:lnTo>
                    <a:lnTo>
                      <a:pt x="34" y="34"/>
                    </a:lnTo>
                    <a:close/>
                    <a:moveTo>
                      <a:pt x="40" y="23"/>
                    </a:moveTo>
                    <a:lnTo>
                      <a:pt x="40" y="23"/>
                    </a:lnTo>
                    <a:lnTo>
                      <a:pt x="48" y="23"/>
                    </a:lnTo>
                    <a:lnTo>
                      <a:pt x="48" y="23"/>
                    </a:lnTo>
                    <a:lnTo>
                      <a:pt x="40" y="23"/>
                    </a:lnTo>
                    <a:close/>
                    <a:moveTo>
                      <a:pt x="40" y="23"/>
                    </a:moveTo>
                    <a:lnTo>
                      <a:pt x="40" y="23"/>
                    </a:lnTo>
                    <a:lnTo>
                      <a:pt x="48" y="23"/>
                    </a:lnTo>
                    <a:lnTo>
                      <a:pt x="48" y="23"/>
                    </a:lnTo>
                    <a:lnTo>
                      <a:pt x="40" y="23"/>
                    </a:lnTo>
                    <a:close/>
                    <a:moveTo>
                      <a:pt x="40" y="23"/>
                    </a:moveTo>
                    <a:lnTo>
                      <a:pt x="38" y="17"/>
                    </a:lnTo>
                    <a:lnTo>
                      <a:pt x="34" y="11"/>
                    </a:lnTo>
                    <a:lnTo>
                      <a:pt x="40" y="7"/>
                    </a:lnTo>
                    <a:lnTo>
                      <a:pt x="46" y="13"/>
                    </a:lnTo>
                    <a:lnTo>
                      <a:pt x="48" y="23"/>
                    </a:lnTo>
                    <a:lnTo>
                      <a:pt x="40" y="23"/>
                    </a:lnTo>
                    <a:close/>
                    <a:moveTo>
                      <a:pt x="34" y="11"/>
                    </a:moveTo>
                    <a:lnTo>
                      <a:pt x="30" y="9"/>
                    </a:lnTo>
                    <a:lnTo>
                      <a:pt x="25" y="7"/>
                    </a:lnTo>
                    <a:lnTo>
                      <a:pt x="25" y="0"/>
                    </a:lnTo>
                    <a:lnTo>
                      <a:pt x="32" y="2"/>
                    </a:lnTo>
                    <a:lnTo>
                      <a:pt x="40" y="7"/>
                    </a:lnTo>
                    <a:lnTo>
                      <a:pt x="34" y="11"/>
                    </a:lnTo>
                    <a:close/>
                    <a:moveTo>
                      <a:pt x="25" y="7"/>
                    </a:moveTo>
                    <a:lnTo>
                      <a:pt x="25" y="7"/>
                    </a:lnTo>
                    <a:lnTo>
                      <a:pt x="25" y="0"/>
                    </a:lnTo>
                    <a:lnTo>
                      <a:pt x="25" y="0"/>
                    </a:lnTo>
                    <a:lnTo>
                      <a:pt x="25" y="7"/>
                    </a:lnTo>
                    <a:close/>
                    <a:moveTo>
                      <a:pt x="25" y="7"/>
                    </a:moveTo>
                    <a:lnTo>
                      <a:pt x="25" y="7"/>
                    </a:lnTo>
                    <a:lnTo>
                      <a:pt x="25" y="0"/>
                    </a:lnTo>
                    <a:lnTo>
                      <a:pt x="25" y="0"/>
                    </a:lnTo>
                    <a:lnTo>
                      <a:pt x="25" y="7"/>
                    </a:lnTo>
                    <a:close/>
                    <a:moveTo>
                      <a:pt x="25" y="7"/>
                    </a:moveTo>
                    <a:lnTo>
                      <a:pt x="19" y="9"/>
                    </a:lnTo>
                    <a:lnTo>
                      <a:pt x="13" y="11"/>
                    </a:lnTo>
                    <a:lnTo>
                      <a:pt x="7" y="7"/>
                    </a:lnTo>
                    <a:lnTo>
                      <a:pt x="15" y="2"/>
                    </a:lnTo>
                    <a:lnTo>
                      <a:pt x="25" y="0"/>
                    </a:lnTo>
                    <a:lnTo>
                      <a:pt x="25" y="7"/>
                    </a:lnTo>
                    <a:close/>
                    <a:moveTo>
                      <a:pt x="13" y="11"/>
                    </a:moveTo>
                    <a:lnTo>
                      <a:pt x="9" y="17"/>
                    </a:lnTo>
                    <a:lnTo>
                      <a:pt x="9" y="23"/>
                    </a:lnTo>
                    <a:lnTo>
                      <a:pt x="0" y="23"/>
                    </a:lnTo>
                    <a:lnTo>
                      <a:pt x="2" y="13"/>
                    </a:lnTo>
                    <a:lnTo>
                      <a:pt x="7" y="7"/>
                    </a:lnTo>
                    <a:lnTo>
                      <a:pt x="13" y="11"/>
                    </a:lnTo>
                    <a:close/>
                    <a:moveTo>
                      <a:pt x="9" y="23"/>
                    </a:moveTo>
                    <a:lnTo>
                      <a:pt x="9" y="23"/>
                    </a:lnTo>
                    <a:lnTo>
                      <a:pt x="0" y="23"/>
                    </a:lnTo>
                    <a:lnTo>
                      <a:pt x="0" y="23"/>
                    </a:lnTo>
                    <a:lnTo>
                      <a:pt x="9" y="23"/>
                    </a:lnTo>
                    <a:close/>
                    <a:moveTo>
                      <a:pt x="9" y="23"/>
                    </a:moveTo>
                    <a:lnTo>
                      <a:pt x="9" y="23"/>
                    </a:lnTo>
                    <a:lnTo>
                      <a:pt x="0" y="23"/>
                    </a:lnTo>
                    <a:lnTo>
                      <a:pt x="0" y="23"/>
                    </a:lnTo>
                    <a:lnTo>
                      <a:pt x="9" y="23"/>
                    </a:lnTo>
                    <a:close/>
                    <a:moveTo>
                      <a:pt x="9" y="23"/>
                    </a:moveTo>
                    <a:lnTo>
                      <a:pt x="9" y="29"/>
                    </a:lnTo>
                    <a:lnTo>
                      <a:pt x="13" y="34"/>
                    </a:lnTo>
                    <a:lnTo>
                      <a:pt x="7" y="40"/>
                    </a:lnTo>
                    <a:lnTo>
                      <a:pt x="2" y="32"/>
                    </a:lnTo>
                    <a:lnTo>
                      <a:pt x="0" y="23"/>
                    </a:lnTo>
                    <a:lnTo>
                      <a:pt x="9" y="23"/>
                    </a:lnTo>
                    <a:close/>
                    <a:moveTo>
                      <a:pt x="13" y="34"/>
                    </a:moveTo>
                    <a:lnTo>
                      <a:pt x="19" y="36"/>
                    </a:lnTo>
                    <a:lnTo>
                      <a:pt x="25" y="38"/>
                    </a:lnTo>
                    <a:lnTo>
                      <a:pt x="25" y="46"/>
                    </a:lnTo>
                    <a:lnTo>
                      <a:pt x="15" y="44"/>
                    </a:lnTo>
                    <a:lnTo>
                      <a:pt x="7" y="40"/>
                    </a:lnTo>
                    <a:lnTo>
                      <a:pt x="13" y="34"/>
                    </a:lnTo>
                    <a:close/>
                    <a:moveTo>
                      <a:pt x="25" y="38"/>
                    </a:moveTo>
                    <a:lnTo>
                      <a:pt x="25" y="38"/>
                    </a:lnTo>
                    <a:lnTo>
                      <a:pt x="25" y="46"/>
                    </a:lnTo>
                    <a:lnTo>
                      <a:pt x="25" y="46"/>
                    </a:lnTo>
                    <a:lnTo>
                      <a:pt x="25"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2" name="Freeform 144"/>
              <p:cNvSpPr>
                <a:spLocks/>
              </p:cNvSpPr>
              <p:nvPr/>
            </p:nvSpPr>
            <p:spPr bwMode="auto">
              <a:xfrm>
                <a:off x="1332" y="1097"/>
                <a:ext cx="25" cy="24"/>
              </a:xfrm>
              <a:custGeom>
                <a:avLst/>
                <a:gdLst/>
                <a:ahLst/>
                <a:cxnLst>
                  <a:cxn ang="0">
                    <a:pos x="19" y="38"/>
                  </a:cxn>
                  <a:cxn ang="0">
                    <a:pos x="27" y="36"/>
                  </a:cxn>
                  <a:cxn ang="0">
                    <a:pos x="33" y="32"/>
                  </a:cxn>
                  <a:cxn ang="0">
                    <a:pos x="37" y="27"/>
                  </a:cxn>
                  <a:cxn ang="0">
                    <a:pos x="38" y="19"/>
                  </a:cxn>
                  <a:cxn ang="0">
                    <a:pos x="37" y="11"/>
                  </a:cxn>
                  <a:cxn ang="0">
                    <a:pos x="33" y="5"/>
                  </a:cxn>
                  <a:cxn ang="0">
                    <a:pos x="27" y="2"/>
                  </a:cxn>
                  <a:cxn ang="0">
                    <a:pos x="19" y="0"/>
                  </a:cxn>
                  <a:cxn ang="0">
                    <a:pos x="12" y="2"/>
                  </a:cxn>
                  <a:cxn ang="0">
                    <a:pos x="6" y="5"/>
                  </a:cxn>
                  <a:cxn ang="0">
                    <a:pos x="2" y="11"/>
                  </a:cxn>
                  <a:cxn ang="0">
                    <a:pos x="0" y="19"/>
                  </a:cxn>
                  <a:cxn ang="0">
                    <a:pos x="2" y="27"/>
                  </a:cxn>
                  <a:cxn ang="0">
                    <a:pos x="6" y="32"/>
                  </a:cxn>
                  <a:cxn ang="0">
                    <a:pos x="12" y="36"/>
                  </a:cxn>
                  <a:cxn ang="0">
                    <a:pos x="19" y="38"/>
                  </a:cxn>
                </a:cxnLst>
                <a:rect l="0" t="0" r="r" b="b"/>
                <a:pathLst>
                  <a:path w="38" h="38">
                    <a:moveTo>
                      <a:pt x="19" y="38"/>
                    </a:moveTo>
                    <a:lnTo>
                      <a:pt x="27" y="36"/>
                    </a:lnTo>
                    <a:lnTo>
                      <a:pt x="33" y="32"/>
                    </a:lnTo>
                    <a:lnTo>
                      <a:pt x="37" y="27"/>
                    </a:lnTo>
                    <a:lnTo>
                      <a:pt x="38" y="19"/>
                    </a:lnTo>
                    <a:lnTo>
                      <a:pt x="37" y="11"/>
                    </a:lnTo>
                    <a:lnTo>
                      <a:pt x="33" y="5"/>
                    </a:lnTo>
                    <a:lnTo>
                      <a:pt x="27" y="2"/>
                    </a:lnTo>
                    <a:lnTo>
                      <a:pt x="19" y="0"/>
                    </a:lnTo>
                    <a:lnTo>
                      <a:pt x="12" y="2"/>
                    </a:lnTo>
                    <a:lnTo>
                      <a:pt x="6" y="5"/>
                    </a:lnTo>
                    <a:lnTo>
                      <a:pt x="2" y="11"/>
                    </a:lnTo>
                    <a:lnTo>
                      <a:pt x="0" y="19"/>
                    </a:lnTo>
                    <a:lnTo>
                      <a:pt x="2" y="27"/>
                    </a:lnTo>
                    <a:lnTo>
                      <a:pt x="6" y="32"/>
                    </a:lnTo>
                    <a:lnTo>
                      <a:pt x="12"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3" name="Freeform 145"/>
              <p:cNvSpPr>
                <a:spLocks noEditPoints="1"/>
              </p:cNvSpPr>
              <p:nvPr/>
            </p:nvSpPr>
            <p:spPr bwMode="auto">
              <a:xfrm>
                <a:off x="1330" y="1095"/>
                <a:ext cx="31" cy="28"/>
              </a:xfrm>
              <a:custGeom>
                <a:avLst/>
                <a:gdLst/>
                <a:ahLst/>
                <a:cxnLst>
                  <a:cxn ang="0">
                    <a:pos x="23" y="38"/>
                  </a:cxn>
                  <a:cxn ang="0">
                    <a:pos x="23" y="46"/>
                  </a:cxn>
                  <a:cxn ang="0">
                    <a:pos x="23" y="38"/>
                  </a:cxn>
                  <a:cxn ang="0">
                    <a:pos x="35" y="34"/>
                  </a:cxn>
                  <a:cxn ang="0">
                    <a:pos x="33" y="44"/>
                  </a:cxn>
                  <a:cxn ang="0">
                    <a:pos x="23" y="38"/>
                  </a:cxn>
                  <a:cxn ang="0">
                    <a:pos x="37" y="29"/>
                  </a:cxn>
                  <a:cxn ang="0">
                    <a:pos x="46" y="23"/>
                  </a:cxn>
                  <a:cxn ang="0">
                    <a:pos x="41" y="40"/>
                  </a:cxn>
                  <a:cxn ang="0">
                    <a:pos x="39" y="23"/>
                  </a:cxn>
                  <a:cxn ang="0">
                    <a:pos x="46" y="23"/>
                  </a:cxn>
                  <a:cxn ang="0">
                    <a:pos x="39" y="23"/>
                  </a:cxn>
                  <a:cxn ang="0">
                    <a:pos x="39" y="23"/>
                  </a:cxn>
                  <a:cxn ang="0">
                    <a:pos x="46" y="23"/>
                  </a:cxn>
                  <a:cxn ang="0">
                    <a:pos x="39" y="23"/>
                  </a:cxn>
                  <a:cxn ang="0">
                    <a:pos x="35" y="11"/>
                  </a:cxn>
                  <a:cxn ang="0">
                    <a:pos x="44" y="13"/>
                  </a:cxn>
                  <a:cxn ang="0">
                    <a:pos x="39" y="23"/>
                  </a:cxn>
                  <a:cxn ang="0">
                    <a:pos x="29" y="9"/>
                  </a:cxn>
                  <a:cxn ang="0">
                    <a:pos x="23" y="0"/>
                  </a:cxn>
                  <a:cxn ang="0">
                    <a:pos x="41" y="7"/>
                  </a:cxn>
                  <a:cxn ang="0">
                    <a:pos x="23" y="7"/>
                  </a:cxn>
                  <a:cxn ang="0">
                    <a:pos x="23" y="0"/>
                  </a:cxn>
                  <a:cxn ang="0">
                    <a:pos x="23" y="7"/>
                  </a:cxn>
                  <a:cxn ang="0">
                    <a:pos x="23" y="7"/>
                  </a:cxn>
                  <a:cxn ang="0">
                    <a:pos x="23" y="0"/>
                  </a:cxn>
                  <a:cxn ang="0">
                    <a:pos x="23" y="7"/>
                  </a:cxn>
                  <a:cxn ang="0">
                    <a:pos x="12" y="11"/>
                  </a:cxn>
                  <a:cxn ang="0">
                    <a:pos x="14" y="2"/>
                  </a:cxn>
                  <a:cxn ang="0">
                    <a:pos x="23" y="7"/>
                  </a:cxn>
                  <a:cxn ang="0">
                    <a:pos x="10" y="17"/>
                  </a:cxn>
                  <a:cxn ang="0">
                    <a:pos x="0" y="23"/>
                  </a:cxn>
                  <a:cxn ang="0">
                    <a:pos x="8" y="7"/>
                  </a:cxn>
                  <a:cxn ang="0">
                    <a:pos x="8" y="23"/>
                  </a:cxn>
                  <a:cxn ang="0">
                    <a:pos x="0" y="23"/>
                  </a:cxn>
                  <a:cxn ang="0">
                    <a:pos x="8" y="23"/>
                  </a:cxn>
                  <a:cxn ang="0">
                    <a:pos x="8" y="23"/>
                  </a:cxn>
                  <a:cxn ang="0">
                    <a:pos x="0" y="23"/>
                  </a:cxn>
                  <a:cxn ang="0">
                    <a:pos x="8" y="23"/>
                  </a:cxn>
                  <a:cxn ang="0">
                    <a:pos x="12" y="34"/>
                  </a:cxn>
                  <a:cxn ang="0">
                    <a:pos x="2" y="32"/>
                  </a:cxn>
                  <a:cxn ang="0">
                    <a:pos x="8" y="23"/>
                  </a:cxn>
                  <a:cxn ang="0">
                    <a:pos x="17" y="36"/>
                  </a:cxn>
                  <a:cxn ang="0">
                    <a:pos x="23" y="46"/>
                  </a:cxn>
                  <a:cxn ang="0">
                    <a:pos x="8"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5" y="34"/>
                    </a:lnTo>
                    <a:lnTo>
                      <a:pt x="41" y="40"/>
                    </a:lnTo>
                    <a:lnTo>
                      <a:pt x="33" y="44"/>
                    </a:lnTo>
                    <a:lnTo>
                      <a:pt x="23" y="46"/>
                    </a:lnTo>
                    <a:lnTo>
                      <a:pt x="23" y="38"/>
                    </a:lnTo>
                    <a:close/>
                    <a:moveTo>
                      <a:pt x="35" y="34"/>
                    </a:moveTo>
                    <a:lnTo>
                      <a:pt x="37" y="29"/>
                    </a:lnTo>
                    <a:lnTo>
                      <a:pt x="39" y="23"/>
                    </a:lnTo>
                    <a:lnTo>
                      <a:pt x="46" y="23"/>
                    </a:lnTo>
                    <a:lnTo>
                      <a:pt x="44" y="32"/>
                    </a:lnTo>
                    <a:lnTo>
                      <a:pt x="41" y="40"/>
                    </a:lnTo>
                    <a:lnTo>
                      <a:pt x="35" y="34"/>
                    </a:lnTo>
                    <a:close/>
                    <a:moveTo>
                      <a:pt x="39" y="23"/>
                    </a:moveTo>
                    <a:lnTo>
                      <a:pt x="39" y="23"/>
                    </a:lnTo>
                    <a:lnTo>
                      <a:pt x="46" y="23"/>
                    </a:lnTo>
                    <a:lnTo>
                      <a:pt x="46" y="23"/>
                    </a:lnTo>
                    <a:lnTo>
                      <a:pt x="39" y="23"/>
                    </a:lnTo>
                    <a:close/>
                    <a:moveTo>
                      <a:pt x="39" y="23"/>
                    </a:moveTo>
                    <a:lnTo>
                      <a:pt x="39" y="23"/>
                    </a:lnTo>
                    <a:lnTo>
                      <a:pt x="46" y="23"/>
                    </a:lnTo>
                    <a:lnTo>
                      <a:pt x="46" y="23"/>
                    </a:lnTo>
                    <a:lnTo>
                      <a:pt x="39" y="23"/>
                    </a:lnTo>
                    <a:close/>
                    <a:moveTo>
                      <a:pt x="39" y="23"/>
                    </a:moveTo>
                    <a:lnTo>
                      <a:pt x="37" y="17"/>
                    </a:lnTo>
                    <a:lnTo>
                      <a:pt x="35" y="11"/>
                    </a:lnTo>
                    <a:lnTo>
                      <a:pt x="41" y="7"/>
                    </a:lnTo>
                    <a:lnTo>
                      <a:pt x="44" y="13"/>
                    </a:lnTo>
                    <a:lnTo>
                      <a:pt x="46" y="23"/>
                    </a:lnTo>
                    <a:lnTo>
                      <a:pt x="39" y="23"/>
                    </a:lnTo>
                    <a:close/>
                    <a:moveTo>
                      <a:pt x="35" y="11"/>
                    </a:moveTo>
                    <a:lnTo>
                      <a:pt x="29" y="9"/>
                    </a:lnTo>
                    <a:lnTo>
                      <a:pt x="23" y="7"/>
                    </a:lnTo>
                    <a:lnTo>
                      <a:pt x="23" y="0"/>
                    </a:lnTo>
                    <a:lnTo>
                      <a:pt x="33" y="2"/>
                    </a:lnTo>
                    <a:lnTo>
                      <a:pt x="41" y="7"/>
                    </a:lnTo>
                    <a:lnTo>
                      <a:pt x="35"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9"/>
                    </a:lnTo>
                    <a:lnTo>
                      <a:pt x="12" y="11"/>
                    </a:lnTo>
                    <a:lnTo>
                      <a:pt x="8" y="7"/>
                    </a:lnTo>
                    <a:lnTo>
                      <a:pt x="14" y="2"/>
                    </a:lnTo>
                    <a:lnTo>
                      <a:pt x="23" y="0"/>
                    </a:lnTo>
                    <a:lnTo>
                      <a:pt x="23" y="7"/>
                    </a:lnTo>
                    <a:close/>
                    <a:moveTo>
                      <a:pt x="12" y="11"/>
                    </a:moveTo>
                    <a:lnTo>
                      <a:pt x="10" y="17"/>
                    </a:lnTo>
                    <a:lnTo>
                      <a:pt x="8" y="23"/>
                    </a:lnTo>
                    <a:lnTo>
                      <a:pt x="0" y="23"/>
                    </a:lnTo>
                    <a:lnTo>
                      <a:pt x="2" y="13"/>
                    </a:lnTo>
                    <a:lnTo>
                      <a:pt x="8" y="7"/>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2" y="34"/>
                    </a:lnTo>
                    <a:lnTo>
                      <a:pt x="8" y="40"/>
                    </a:lnTo>
                    <a:lnTo>
                      <a:pt x="2" y="32"/>
                    </a:lnTo>
                    <a:lnTo>
                      <a:pt x="0" y="23"/>
                    </a:lnTo>
                    <a:lnTo>
                      <a:pt x="8" y="23"/>
                    </a:lnTo>
                    <a:close/>
                    <a:moveTo>
                      <a:pt x="12" y="34"/>
                    </a:moveTo>
                    <a:lnTo>
                      <a:pt x="17" y="36"/>
                    </a:lnTo>
                    <a:lnTo>
                      <a:pt x="23" y="38"/>
                    </a:lnTo>
                    <a:lnTo>
                      <a:pt x="23" y="46"/>
                    </a:lnTo>
                    <a:lnTo>
                      <a:pt x="14" y="44"/>
                    </a:lnTo>
                    <a:lnTo>
                      <a:pt x="8" y="40"/>
                    </a:lnTo>
                    <a:lnTo>
                      <a:pt x="12"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4" name="Freeform 146"/>
              <p:cNvSpPr>
                <a:spLocks/>
              </p:cNvSpPr>
              <p:nvPr/>
            </p:nvSpPr>
            <p:spPr bwMode="auto">
              <a:xfrm>
                <a:off x="1312" y="1097"/>
                <a:ext cx="25" cy="24"/>
              </a:xfrm>
              <a:custGeom>
                <a:avLst/>
                <a:gdLst/>
                <a:ahLst/>
                <a:cxnLst>
                  <a:cxn ang="0">
                    <a:pos x="20" y="38"/>
                  </a:cxn>
                  <a:cxn ang="0">
                    <a:pos x="27" y="36"/>
                  </a:cxn>
                  <a:cxn ang="0">
                    <a:pos x="33" y="32"/>
                  </a:cxn>
                  <a:cxn ang="0">
                    <a:pos x="37" y="27"/>
                  </a:cxn>
                  <a:cxn ang="0">
                    <a:pos x="39" y="19"/>
                  </a:cxn>
                  <a:cxn ang="0">
                    <a:pos x="37" y="11"/>
                  </a:cxn>
                  <a:cxn ang="0">
                    <a:pos x="33" y="5"/>
                  </a:cxn>
                  <a:cxn ang="0">
                    <a:pos x="27" y="2"/>
                  </a:cxn>
                  <a:cxn ang="0">
                    <a:pos x="20" y="0"/>
                  </a:cxn>
                  <a:cxn ang="0">
                    <a:pos x="12" y="2"/>
                  </a:cxn>
                  <a:cxn ang="0">
                    <a:pos x="6" y="5"/>
                  </a:cxn>
                  <a:cxn ang="0">
                    <a:pos x="2" y="11"/>
                  </a:cxn>
                  <a:cxn ang="0">
                    <a:pos x="0" y="19"/>
                  </a:cxn>
                  <a:cxn ang="0">
                    <a:pos x="2" y="27"/>
                  </a:cxn>
                  <a:cxn ang="0">
                    <a:pos x="6" y="32"/>
                  </a:cxn>
                  <a:cxn ang="0">
                    <a:pos x="12" y="36"/>
                  </a:cxn>
                  <a:cxn ang="0">
                    <a:pos x="20" y="38"/>
                  </a:cxn>
                </a:cxnLst>
                <a:rect l="0" t="0" r="r" b="b"/>
                <a:pathLst>
                  <a:path w="39" h="38">
                    <a:moveTo>
                      <a:pt x="20" y="38"/>
                    </a:moveTo>
                    <a:lnTo>
                      <a:pt x="27" y="36"/>
                    </a:lnTo>
                    <a:lnTo>
                      <a:pt x="33" y="32"/>
                    </a:lnTo>
                    <a:lnTo>
                      <a:pt x="37" y="27"/>
                    </a:lnTo>
                    <a:lnTo>
                      <a:pt x="39" y="19"/>
                    </a:lnTo>
                    <a:lnTo>
                      <a:pt x="37" y="11"/>
                    </a:lnTo>
                    <a:lnTo>
                      <a:pt x="33" y="5"/>
                    </a:lnTo>
                    <a:lnTo>
                      <a:pt x="27" y="2"/>
                    </a:lnTo>
                    <a:lnTo>
                      <a:pt x="20" y="0"/>
                    </a:lnTo>
                    <a:lnTo>
                      <a:pt x="12" y="2"/>
                    </a:lnTo>
                    <a:lnTo>
                      <a:pt x="6" y="5"/>
                    </a:lnTo>
                    <a:lnTo>
                      <a:pt x="2" y="11"/>
                    </a:lnTo>
                    <a:lnTo>
                      <a:pt x="0" y="19"/>
                    </a:lnTo>
                    <a:lnTo>
                      <a:pt x="2" y="27"/>
                    </a:lnTo>
                    <a:lnTo>
                      <a:pt x="6" y="32"/>
                    </a:lnTo>
                    <a:lnTo>
                      <a:pt x="12" y="36"/>
                    </a:lnTo>
                    <a:lnTo>
                      <a:pt x="20"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5" name="Freeform 147"/>
              <p:cNvSpPr>
                <a:spLocks noEditPoints="1"/>
              </p:cNvSpPr>
              <p:nvPr/>
            </p:nvSpPr>
            <p:spPr bwMode="auto">
              <a:xfrm>
                <a:off x="1308" y="1095"/>
                <a:ext cx="32" cy="28"/>
              </a:xfrm>
              <a:custGeom>
                <a:avLst/>
                <a:gdLst/>
                <a:ahLst/>
                <a:cxnLst>
                  <a:cxn ang="0">
                    <a:pos x="24" y="38"/>
                  </a:cxn>
                  <a:cxn ang="0">
                    <a:pos x="24" y="46"/>
                  </a:cxn>
                  <a:cxn ang="0">
                    <a:pos x="24" y="38"/>
                  </a:cxn>
                  <a:cxn ang="0">
                    <a:pos x="35" y="34"/>
                  </a:cxn>
                  <a:cxn ang="0">
                    <a:pos x="33" y="44"/>
                  </a:cxn>
                  <a:cxn ang="0">
                    <a:pos x="24" y="38"/>
                  </a:cxn>
                  <a:cxn ang="0">
                    <a:pos x="37" y="29"/>
                  </a:cxn>
                  <a:cxn ang="0">
                    <a:pos x="47" y="23"/>
                  </a:cxn>
                  <a:cxn ang="0">
                    <a:pos x="41" y="40"/>
                  </a:cxn>
                  <a:cxn ang="0">
                    <a:pos x="39" y="23"/>
                  </a:cxn>
                  <a:cxn ang="0">
                    <a:pos x="47" y="23"/>
                  </a:cxn>
                  <a:cxn ang="0">
                    <a:pos x="39" y="23"/>
                  </a:cxn>
                  <a:cxn ang="0">
                    <a:pos x="39" y="23"/>
                  </a:cxn>
                  <a:cxn ang="0">
                    <a:pos x="47" y="23"/>
                  </a:cxn>
                  <a:cxn ang="0">
                    <a:pos x="39" y="23"/>
                  </a:cxn>
                  <a:cxn ang="0">
                    <a:pos x="35" y="11"/>
                  </a:cxn>
                  <a:cxn ang="0">
                    <a:pos x="45" y="13"/>
                  </a:cxn>
                  <a:cxn ang="0">
                    <a:pos x="39" y="23"/>
                  </a:cxn>
                  <a:cxn ang="0">
                    <a:pos x="29" y="9"/>
                  </a:cxn>
                  <a:cxn ang="0">
                    <a:pos x="24" y="0"/>
                  </a:cxn>
                  <a:cxn ang="0">
                    <a:pos x="41" y="7"/>
                  </a:cxn>
                  <a:cxn ang="0">
                    <a:pos x="24" y="7"/>
                  </a:cxn>
                  <a:cxn ang="0">
                    <a:pos x="24" y="0"/>
                  </a:cxn>
                  <a:cxn ang="0">
                    <a:pos x="24" y="7"/>
                  </a:cxn>
                  <a:cxn ang="0">
                    <a:pos x="24" y="7"/>
                  </a:cxn>
                  <a:cxn ang="0">
                    <a:pos x="24" y="0"/>
                  </a:cxn>
                  <a:cxn ang="0">
                    <a:pos x="24" y="7"/>
                  </a:cxn>
                  <a:cxn ang="0">
                    <a:pos x="12" y="11"/>
                  </a:cxn>
                  <a:cxn ang="0">
                    <a:pos x="14" y="2"/>
                  </a:cxn>
                  <a:cxn ang="0">
                    <a:pos x="24" y="7"/>
                  </a:cxn>
                  <a:cxn ang="0">
                    <a:pos x="10" y="17"/>
                  </a:cxn>
                  <a:cxn ang="0">
                    <a:pos x="0" y="23"/>
                  </a:cxn>
                  <a:cxn ang="0">
                    <a:pos x="6" y="7"/>
                  </a:cxn>
                  <a:cxn ang="0">
                    <a:pos x="8" y="23"/>
                  </a:cxn>
                  <a:cxn ang="0">
                    <a:pos x="0" y="23"/>
                  </a:cxn>
                  <a:cxn ang="0">
                    <a:pos x="8" y="23"/>
                  </a:cxn>
                  <a:cxn ang="0">
                    <a:pos x="8" y="23"/>
                  </a:cxn>
                  <a:cxn ang="0">
                    <a:pos x="0" y="23"/>
                  </a:cxn>
                  <a:cxn ang="0">
                    <a:pos x="8" y="23"/>
                  </a:cxn>
                  <a:cxn ang="0">
                    <a:pos x="12" y="34"/>
                  </a:cxn>
                  <a:cxn ang="0">
                    <a:pos x="2" y="32"/>
                  </a:cxn>
                  <a:cxn ang="0">
                    <a:pos x="8" y="23"/>
                  </a:cxn>
                  <a:cxn ang="0">
                    <a:pos x="18" y="36"/>
                  </a:cxn>
                  <a:cxn ang="0">
                    <a:pos x="24" y="46"/>
                  </a:cxn>
                  <a:cxn ang="0">
                    <a:pos x="6" y="40"/>
                  </a:cxn>
                  <a:cxn ang="0">
                    <a:pos x="24" y="38"/>
                  </a:cxn>
                  <a:cxn ang="0">
                    <a:pos x="24" y="46"/>
                  </a:cxn>
                  <a:cxn ang="0">
                    <a:pos x="24" y="38"/>
                  </a:cxn>
                </a:cxnLst>
                <a:rect l="0" t="0" r="r" b="b"/>
                <a:pathLst>
                  <a:path w="47" h="46">
                    <a:moveTo>
                      <a:pt x="24" y="38"/>
                    </a:moveTo>
                    <a:lnTo>
                      <a:pt x="24" y="38"/>
                    </a:lnTo>
                    <a:lnTo>
                      <a:pt x="24" y="46"/>
                    </a:lnTo>
                    <a:lnTo>
                      <a:pt x="24" y="46"/>
                    </a:lnTo>
                    <a:lnTo>
                      <a:pt x="24" y="38"/>
                    </a:lnTo>
                    <a:close/>
                    <a:moveTo>
                      <a:pt x="24" y="38"/>
                    </a:moveTo>
                    <a:lnTo>
                      <a:pt x="29" y="36"/>
                    </a:lnTo>
                    <a:lnTo>
                      <a:pt x="35" y="34"/>
                    </a:lnTo>
                    <a:lnTo>
                      <a:pt x="41" y="40"/>
                    </a:lnTo>
                    <a:lnTo>
                      <a:pt x="33" y="44"/>
                    </a:lnTo>
                    <a:lnTo>
                      <a:pt x="24" y="46"/>
                    </a:lnTo>
                    <a:lnTo>
                      <a:pt x="24" y="38"/>
                    </a:lnTo>
                    <a:close/>
                    <a:moveTo>
                      <a:pt x="35" y="34"/>
                    </a:moveTo>
                    <a:lnTo>
                      <a:pt x="37" y="29"/>
                    </a:lnTo>
                    <a:lnTo>
                      <a:pt x="39" y="23"/>
                    </a:lnTo>
                    <a:lnTo>
                      <a:pt x="47" y="23"/>
                    </a:lnTo>
                    <a:lnTo>
                      <a:pt x="45" y="32"/>
                    </a:lnTo>
                    <a:lnTo>
                      <a:pt x="41" y="40"/>
                    </a:lnTo>
                    <a:lnTo>
                      <a:pt x="35" y="34"/>
                    </a:lnTo>
                    <a:close/>
                    <a:moveTo>
                      <a:pt x="39" y="23"/>
                    </a:moveTo>
                    <a:lnTo>
                      <a:pt x="39" y="23"/>
                    </a:lnTo>
                    <a:lnTo>
                      <a:pt x="47" y="23"/>
                    </a:lnTo>
                    <a:lnTo>
                      <a:pt x="47" y="23"/>
                    </a:lnTo>
                    <a:lnTo>
                      <a:pt x="39" y="23"/>
                    </a:lnTo>
                    <a:close/>
                    <a:moveTo>
                      <a:pt x="39" y="23"/>
                    </a:moveTo>
                    <a:lnTo>
                      <a:pt x="39" y="23"/>
                    </a:lnTo>
                    <a:lnTo>
                      <a:pt x="47" y="23"/>
                    </a:lnTo>
                    <a:lnTo>
                      <a:pt x="47" y="23"/>
                    </a:lnTo>
                    <a:lnTo>
                      <a:pt x="39" y="23"/>
                    </a:lnTo>
                    <a:close/>
                    <a:moveTo>
                      <a:pt x="39" y="23"/>
                    </a:moveTo>
                    <a:lnTo>
                      <a:pt x="37" y="17"/>
                    </a:lnTo>
                    <a:lnTo>
                      <a:pt x="35" y="11"/>
                    </a:lnTo>
                    <a:lnTo>
                      <a:pt x="41" y="7"/>
                    </a:lnTo>
                    <a:lnTo>
                      <a:pt x="45" y="13"/>
                    </a:lnTo>
                    <a:lnTo>
                      <a:pt x="47" y="23"/>
                    </a:lnTo>
                    <a:lnTo>
                      <a:pt x="39" y="23"/>
                    </a:lnTo>
                    <a:close/>
                    <a:moveTo>
                      <a:pt x="35" y="11"/>
                    </a:moveTo>
                    <a:lnTo>
                      <a:pt x="29" y="9"/>
                    </a:lnTo>
                    <a:lnTo>
                      <a:pt x="24" y="7"/>
                    </a:lnTo>
                    <a:lnTo>
                      <a:pt x="24" y="0"/>
                    </a:lnTo>
                    <a:lnTo>
                      <a:pt x="33" y="2"/>
                    </a:lnTo>
                    <a:lnTo>
                      <a:pt x="41" y="7"/>
                    </a:lnTo>
                    <a:lnTo>
                      <a:pt x="35" y="11"/>
                    </a:lnTo>
                    <a:close/>
                    <a:moveTo>
                      <a:pt x="24" y="7"/>
                    </a:moveTo>
                    <a:lnTo>
                      <a:pt x="24" y="7"/>
                    </a:lnTo>
                    <a:lnTo>
                      <a:pt x="24" y="0"/>
                    </a:lnTo>
                    <a:lnTo>
                      <a:pt x="24" y="0"/>
                    </a:lnTo>
                    <a:lnTo>
                      <a:pt x="24" y="7"/>
                    </a:lnTo>
                    <a:close/>
                    <a:moveTo>
                      <a:pt x="24" y="7"/>
                    </a:moveTo>
                    <a:lnTo>
                      <a:pt x="24" y="7"/>
                    </a:lnTo>
                    <a:lnTo>
                      <a:pt x="24" y="0"/>
                    </a:lnTo>
                    <a:lnTo>
                      <a:pt x="24" y="0"/>
                    </a:lnTo>
                    <a:lnTo>
                      <a:pt x="24" y="7"/>
                    </a:lnTo>
                    <a:close/>
                    <a:moveTo>
                      <a:pt x="24" y="7"/>
                    </a:moveTo>
                    <a:lnTo>
                      <a:pt x="18" y="9"/>
                    </a:lnTo>
                    <a:lnTo>
                      <a:pt x="12" y="11"/>
                    </a:lnTo>
                    <a:lnTo>
                      <a:pt x="6" y="7"/>
                    </a:lnTo>
                    <a:lnTo>
                      <a:pt x="14" y="2"/>
                    </a:lnTo>
                    <a:lnTo>
                      <a:pt x="24" y="0"/>
                    </a:lnTo>
                    <a:lnTo>
                      <a:pt x="24" y="7"/>
                    </a:lnTo>
                    <a:close/>
                    <a:moveTo>
                      <a:pt x="12" y="11"/>
                    </a:moveTo>
                    <a:lnTo>
                      <a:pt x="10" y="17"/>
                    </a:lnTo>
                    <a:lnTo>
                      <a:pt x="8" y="23"/>
                    </a:lnTo>
                    <a:lnTo>
                      <a:pt x="0" y="23"/>
                    </a:lnTo>
                    <a:lnTo>
                      <a:pt x="2" y="13"/>
                    </a:lnTo>
                    <a:lnTo>
                      <a:pt x="6" y="7"/>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2" y="34"/>
                    </a:lnTo>
                    <a:lnTo>
                      <a:pt x="6" y="40"/>
                    </a:lnTo>
                    <a:lnTo>
                      <a:pt x="2" y="32"/>
                    </a:lnTo>
                    <a:lnTo>
                      <a:pt x="0" y="23"/>
                    </a:lnTo>
                    <a:lnTo>
                      <a:pt x="8" y="23"/>
                    </a:lnTo>
                    <a:close/>
                    <a:moveTo>
                      <a:pt x="12" y="34"/>
                    </a:moveTo>
                    <a:lnTo>
                      <a:pt x="18" y="36"/>
                    </a:lnTo>
                    <a:lnTo>
                      <a:pt x="24" y="38"/>
                    </a:lnTo>
                    <a:lnTo>
                      <a:pt x="24" y="46"/>
                    </a:lnTo>
                    <a:lnTo>
                      <a:pt x="14" y="44"/>
                    </a:lnTo>
                    <a:lnTo>
                      <a:pt x="6" y="40"/>
                    </a:lnTo>
                    <a:lnTo>
                      <a:pt x="12" y="34"/>
                    </a:lnTo>
                    <a:close/>
                    <a:moveTo>
                      <a:pt x="24" y="38"/>
                    </a:moveTo>
                    <a:lnTo>
                      <a:pt x="24" y="38"/>
                    </a:lnTo>
                    <a:lnTo>
                      <a:pt x="24" y="46"/>
                    </a:lnTo>
                    <a:lnTo>
                      <a:pt x="24" y="46"/>
                    </a:lnTo>
                    <a:lnTo>
                      <a:pt x="24"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6" name="Freeform 148"/>
              <p:cNvSpPr>
                <a:spLocks/>
              </p:cNvSpPr>
              <p:nvPr/>
            </p:nvSpPr>
            <p:spPr bwMode="auto">
              <a:xfrm>
                <a:off x="1302" y="1097"/>
                <a:ext cx="25" cy="24"/>
              </a:xfrm>
              <a:custGeom>
                <a:avLst/>
                <a:gdLst/>
                <a:ahLst/>
                <a:cxnLst>
                  <a:cxn ang="0">
                    <a:pos x="19" y="38"/>
                  </a:cxn>
                  <a:cxn ang="0">
                    <a:pos x="27" y="36"/>
                  </a:cxn>
                  <a:cxn ang="0">
                    <a:pos x="33" y="32"/>
                  </a:cxn>
                  <a:cxn ang="0">
                    <a:pos x="38" y="27"/>
                  </a:cxn>
                  <a:cxn ang="0">
                    <a:pos x="38" y="19"/>
                  </a:cxn>
                  <a:cxn ang="0">
                    <a:pos x="38" y="11"/>
                  </a:cxn>
                  <a:cxn ang="0">
                    <a:pos x="33" y="5"/>
                  </a:cxn>
                  <a:cxn ang="0">
                    <a:pos x="27" y="2"/>
                  </a:cxn>
                  <a:cxn ang="0">
                    <a:pos x="19" y="0"/>
                  </a:cxn>
                  <a:cxn ang="0">
                    <a:pos x="11" y="2"/>
                  </a:cxn>
                  <a:cxn ang="0">
                    <a:pos x="6" y="5"/>
                  </a:cxn>
                  <a:cxn ang="0">
                    <a:pos x="2" y="11"/>
                  </a:cxn>
                  <a:cxn ang="0">
                    <a:pos x="0" y="19"/>
                  </a:cxn>
                  <a:cxn ang="0">
                    <a:pos x="2" y="27"/>
                  </a:cxn>
                  <a:cxn ang="0">
                    <a:pos x="6" y="32"/>
                  </a:cxn>
                  <a:cxn ang="0">
                    <a:pos x="11" y="36"/>
                  </a:cxn>
                  <a:cxn ang="0">
                    <a:pos x="19" y="38"/>
                  </a:cxn>
                </a:cxnLst>
                <a:rect l="0" t="0" r="r" b="b"/>
                <a:pathLst>
                  <a:path w="38" h="38">
                    <a:moveTo>
                      <a:pt x="19" y="38"/>
                    </a:moveTo>
                    <a:lnTo>
                      <a:pt x="27" y="36"/>
                    </a:lnTo>
                    <a:lnTo>
                      <a:pt x="33" y="32"/>
                    </a:lnTo>
                    <a:lnTo>
                      <a:pt x="38" y="27"/>
                    </a:lnTo>
                    <a:lnTo>
                      <a:pt x="38" y="19"/>
                    </a:lnTo>
                    <a:lnTo>
                      <a:pt x="38" y="11"/>
                    </a:lnTo>
                    <a:lnTo>
                      <a:pt x="33" y="5"/>
                    </a:lnTo>
                    <a:lnTo>
                      <a:pt x="27" y="2"/>
                    </a:lnTo>
                    <a:lnTo>
                      <a:pt x="19" y="0"/>
                    </a:lnTo>
                    <a:lnTo>
                      <a:pt x="11" y="2"/>
                    </a:lnTo>
                    <a:lnTo>
                      <a:pt x="6" y="5"/>
                    </a:lnTo>
                    <a:lnTo>
                      <a:pt x="2" y="11"/>
                    </a:lnTo>
                    <a:lnTo>
                      <a:pt x="0" y="19"/>
                    </a:lnTo>
                    <a:lnTo>
                      <a:pt x="2" y="27"/>
                    </a:lnTo>
                    <a:lnTo>
                      <a:pt x="6"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7" name="Freeform 149"/>
              <p:cNvSpPr>
                <a:spLocks noEditPoints="1"/>
              </p:cNvSpPr>
              <p:nvPr/>
            </p:nvSpPr>
            <p:spPr bwMode="auto">
              <a:xfrm>
                <a:off x="1299" y="1095"/>
                <a:ext cx="31" cy="28"/>
              </a:xfrm>
              <a:custGeom>
                <a:avLst/>
                <a:gdLst/>
                <a:ahLst/>
                <a:cxnLst>
                  <a:cxn ang="0">
                    <a:pos x="23" y="38"/>
                  </a:cxn>
                  <a:cxn ang="0">
                    <a:pos x="23" y="46"/>
                  </a:cxn>
                  <a:cxn ang="0">
                    <a:pos x="23" y="38"/>
                  </a:cxn>
                  <a:cxn ang="0">
                    <a:pos x="35" y="34"/>
                  </a:cxn>
                  <a:cxn ang="0">
                    <a:pos x="33" y="44"/>
                  </a:cxn>
                  <a:cxn ang="0">
                    <a:pos x="23" y="38"/>
                  </a:cxn>
                  <a:cxn ang="0">
                    <a:pos x="39" y="29"/>
                  </a:cxn>
                  <a:cxn ang="0">
                    <a:pos x="46" y="23"/>
                  </a:cxn>
                  <a:cxn ang="0">
                    <a:pos x="40" y="40"/>
                  </a:cxn>
                  <a:cxn ang="0">
                    <a:pos x="39" y="23"/>
                  </a:cxn>
                  <a:cxn ang="0">
                    <a:pos x="46" y="23"/>
                  </a:cxn>
                  <a:cxn ang="0">
                    <a:pos x="39" y="23"/>
                  </a:cxn>
                  <a:cxn ang="0">
                    <a:pos x="39" y="23"/>
                  </a:cxn>
                  <a:cxn ang="0">
                    <a:pos x="46" y="23"/>
                  </a:cxn>
                  <a:cxn ang="0">
                    <a:pos x="39" y="23"/>
                  </a:cxn>
                  <a:cxn ang="0">
                    <a:pos x="35" y="11"/>
                  </a:cxn>
                  <a:cxn ang="0">
                    <a:pos x="44" y="13"/>
                  </a:cxn>
                  <a:cxn ang="0">
                    <a:pos x="39" y="23"/>
                  </a:cxn>
                  <a:cxn ang="0">
                    <a:pos x="29" y="9"/>
                  </a:cxn>
                  <a:cxn ang="0">
                    <a:pos x="23" y="0"/>
                  </a:cxn>
                  <a:cxn ang="0">
                    <a:pos x="40" y="7"/>
                  </a:cxn>
                  <a:cxn ang="0">
                    <a:pos x="23" y="7"/>
                  </a:cxn>
                  <a:cxn ang="0">
                    <a:pos x="23" y="0"/>
                  </a:cxn>
                  <a:cxn ang="0">
                    <a:pos x="23" y="7"/>
                  </a:cxn>
                  <a:cxn ang="0">
                    <a:pos x="23" y="7"/>
                  </a:cxn>
                  <a:cxn ang="0">
                    <a:pos x="23" y="0"/>
                  </a:cxn>
                  <a:cxn ang="0">
                    <a:pos x="23" y="7"/>
                  </a:cxn>
                  <a:cxn ang="0">
                    <a:pos x="14" y="11"/>
                  </a:cxn>
                  <a:cxn ang="0">
                    <a:pos x="15" y="2"/>
                  </a:cxn>
                  <a:cxn ang="0">
                    <a:pos x="23" y="7"/>
                  </a:cxn>
                  <a:cxn ang="0">
                    <a:pos x="10" y="17"/>
                  </a:cxn>
                  <a:cxn ang="0">
                    <a:pos x="0" y="23"/>
                  </a:cxn>
                  <a:cxn ang="0">
                    <a:pos x="8" y="7"/>
                  </a:cxn>
                  <a:cxn ang="0">
                    <a:pos x="8" y="23"/>
                  </a:cxn>
                  <a:cxn ang="0">
                    <a:pos x="0" y="23"/>
                  </a:cxn>
                  <a:cxn ang="0">
                    <a:pos x="8" y="23"/>
                  </a:cxn>
                  <a:cxn ang="0">
                    <a:pos x="8" y="23"/>
                  </a:cxn>
                  <a:cxn ang="0">
                    <a:pos x="0" y="23"/>
                  </a:cxn>
                  <a:cxn ang="0">
                    <a:pos x="8" y="23"/>
                  </a:cxn>
                  <a:cxn ang="0">
                    <a:pos x="14" y="34"/>
                  </a:cxn>
                  <a:cxn ang="0">
                    <a:pos x="2" y="32"/>
                  </a:cxn>
                  <a:cxn ang="0">
                    <a:pos x="8" y="23"/>
                  </a:cxn>
                  <a:cxn ang="0">
                    <a:pos x="17" y="36"/>
                  </a:cxn>
                  <a:cxn ang="0">
                    <a:pos x="23" y="46"/>
                  </a:cxn>
                  <a:cxn ang="0">
                    <a:pos x="8"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5" y="34"/>
                    </a:lnTo>
                    <a:lnTo>
                      <a:pt x="40" y="40"/>
                    </a:lnTo>
                    <a:lnTo>
                      <a:pt x="33" y="44"/>
                    </a:lnTo>
                    <a:lnTo>
                      <a:pt x="23" y="46"/>
                    </a:lnTo>
                    <a:lnTo>
                      <a:pt x="23" y="38"/>
                    </a:lnTo>
                    <a:close/>
                    <a:moveTo>
                      <a:pt x="35" y="34"/>
                    </a:moveTo>
                    <a:lnTo>
                      <a:pt x="39" y="29"/>
                    </a:lnTo>
                    <a:lnTo>
                      <a:pt x="39" y="23"/>
                    </a:lnTo>
                    <a:lnTo>
                      <a:pt x="46" y="23"/>
                    </a:lnTo>
                    <a:lnTo>
                      <a:pt x="44" y="32"/>
                    </a:lnTo>
                    <a:lnTo>
                      <a:pt x="40" y="40"/>
                    </a:lnTo>
                    <a:lnTo>
                      <a:pt x="35" y="34"/>
                    </a:lnTo>
                    <a:close/>
                    <a:moveTo>
                      <a:pt x="39" y="23"/>
                    </a:moveTo>
                    <a:lnTo>
                      <a:pt x="39" y="23"/>
                    </a:lnTo>
                    <a:lnTo>
                      <a:pt x="46" y="23"/>
                    </a:lnTo>
                    <a:lnTo>
                      <a:pt x="46" y="23"/>
                    </a:lnTo>
                    <a:lnTo>
                      <a:pt x="39" y="23"/>
                    </a:lnTo>
                    <a:close/>
                    <a:moveTo>
                      <a:pt x="39" y="23"/>
                    </a:moveTo>
                    <a:lnTo>
                      <a:pt x="39" y="23"/>
                    </a:lnTo>
                    <a:lnTo>
                      <a:pt x="46" y="23"/>
                    </a:lnTo>
                    <a:lnTo>
                      <a:pt x="46" y="23"/>
                    </a:lnTo>
                    <a:lnTo>
                      <a:pt x="39" y="23"/>
                    </a:lnTo>
                    <a:close/>
                    <a:moveTo>
                      <a:pt x="39" y="23"/>
                    </a:moveTo>
                    <a:lnTo>
                      <a:pt x="39" y="17"/>
                    </a:lnTo>
                    <a:lnTo>
                      <a:pt x="35" y="11"/>
                    </a:lnTo>
                    <a:lnTo>
                      <a:pt x="40" y="7"/>
                    </a:lnTo>
                    <a:lnTo>
                      <a:pt x="44" y="13"/>
                    </a:lnTo>
                    <a:lnTo>
                      <a:pt x="46" y="23"/>
                    </a:lnTo>
                    <a:lnTo>
                      <a:pt x="39" y="23"/>
                    </a:lnTo>
                    <a:close/>
                    <a:moveTo>
                      <a:pt x="35" y="11"/>
                    </a:moveTo>
                    <a:lnTo>
                      <a:pt x="29" y="9"/>
                    </a:lnTo>
                    <a:lnTo>
                      <a:pt x="23" y="7"/>
                    </a:lnTo>
                    <a:lnTo>
                      <a:pt x="23" y="0"/>
                    </a:lnTo>
                    <a:lnTo>
                      <a:pt x="33" y="2"/>
                    </a:lnTo>
                    <a:lnTo>
                      <a:pt x="40" y="7"/>
                    </a:lnTo>
                    <a:lnTo>
                      <a:pt x="35"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9"/>
                    </a:lnTo>
                    <a:lnTo>
                      <a:pt x="14" y="11"/>
                    </a:lnTo>
                    <a:lnTo>
                      <a:pt x="8" y="7"/>
                    </a:lnTo>
                    <a:lnTo>
                      <a:pt x="15" y="2"/>
                    </a:lnTo>
                    <a:lnTo>
                      <a:pt x="23" y="0"/>
                    </a:lnTo>
                    <a:lnTo>
                      <a:pt x="23" y="7"/>
                    </a:lnTo>
                    <a:close/>
                    <a:moveTo>
                      <a:pt x="14" y="11"/>
                    </a:moveTo>
                    <a:lnTo>
                      <a:pt x="10" y="17"/>
                    </a:lnTo>
                    <a:lnTo>
                      <a:pt x="8" y="23"/>
                    </a:lnTo>
                    <a:lnTo>
                      <a:pt x="0" y="23"/>
                    </a:lnTo>
                    <a:lnTo>
                      <a:pt x="2" y="13"/>
                    </a:lnTo>
                    <a:lnTo>
                      <a:pt x="8" y="7"/>
                    </a:lnTo>
                    <a:lnTo>
                      <a:pt x="14"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4" y="34"/>
                    </a:lnTo>
                    <a:lnTo>
                      <a:pt x="8" y="40"/>
                    </a:lnTo>
                    <a:lnTo>
                      <a:pt x="2" y="32"/>
                    </a:lnTo>
                    <a:lnTo>
                      <a:pt x="0" y="23"/>
                    </a:lnTo>
                    <a:lnTo>
                      <a:pt x="8" y="23"/>
                    </a:lnTo>
                    <a:close/>
                    <a:moveTo>
                      <a:pt x="14" y="34"/>
                    </a:moveTo>
                    <a:lnTo>
                      <a:pt x="17" y="36"/>
                    </a:lnTo>
                    <a:lnTo>
                      <a:pt x="23" y="38"/>
                    </a:lnTo>
                    <a:lnTo>
                      <a:pt x="23" y="46"/>
                    </a:lnTo>
                    <a:lnTo>
                      <a:pt x="15" y="44"/>
                    </a:lnTo>
                    <a:lnTo>
                      <a:pt x="8" y="40"/>
                    </a:lnTo>
                    <a:lnTo>
                      <a:pt x="14"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8" name="Freeform 150"/>
              <p:cNvSpPr>
                <a:spLocks/>
              </p:cNvSpPr>
              <p:nvPr/>
            </p:nvSpPr>
            <p:spPr bwMode="auto">
              <a:xfrm>
                <a:off x="1297" y="1097"/>
                <a:ext cx="25" cy="24"/>
              </a:xfrm>
              <a:custGeom>
                <a:avLst/>
                <a:gdLst/>
                <a:ahLst/>
                <a:cxnLst>
                  <a:cxn ang="0">
                    <a:pos x="20" y="38"/>
                  </a:cxn>
                  <a:cxn ang="0">
                    <a:pos x="27" y="36"/>
                  </a:cxn>
                  <a:cxn ang="0">
                    <a:pos x="33" y="32"/>
                  </a:cxn>
                  <a:cxn ang="0">
                    <a:pos x="39" y="27"/>
                  </a:cxn>
                  <a:cxn ang="0">
                    <a:pos x="39" y="19"/>
                  </a:cxn>
                  <a:cxn ang="0">
                    <a:pos x="39" y="11"/>
                  </a:cxn>
                  <a:cxn ang="0">
                    <a:pos x="33" y="5"/>
                  </a:cxn>
                  <a:cxn ang="0">
                    <a:pos x="27" y="2"/>
                  </a:cxn>
                  <a:cxn ang="0">
                    <a:pos x="20" y="0"/>
                  </a:cxn>
                  <a:cxn ang="0">
                    <a:pos x="12" y="2"/>
                  </a:cxn>
                  <a:cxn ang="0">
                    <a:pos x="6" y="5"/>
                  </a:cxn>
                  <a:cxn ang="0">
                    <a:pos x="2" y="11"/>
                  </a:cxn>
                  <a:cxn ang="0">
                    <a:pos x="0" y="19"/>
                  </a:cxn>
                  <a:cxn ang="0">
                    <a:pos x="2" y="27"/>
                  </a:cxn>
                  <a:cxn ang="0">
                    <a:pos x="6" y="32"/>
                  </a:cxn>
                  <a:cxn ang="0">
                    <a:pos x="12" y="36"/>
                  </a:cxn>
                  <a:cxn ang="0">
                    <a:pos x="20" y="38"/>
                  </a:cxn>
                </a:cxnLst>
                <a:rect l="0" t="0" r="r" b="b"/>
                <a:pathLst>
                  <a:path w="39" h="38">
                    <a:moveTo>
                      <a:pt x="20" y="38"/>
                    </a:moveTo>
                    <a:lnTo>
                      <a:pt x="27" y="36"/>
                    </a:lnTo>
                    <a:lnTo>
                      <a:pt x="33" y="32"/>
                    </a:lnTo>
                    <a:lnTo>
                      <a:pt x="39" y="27"/>
                    </a:lnTo>
                    <a:lnTo>
                      <a:pt x="39" y="19"/>
                    </a:lnTo>
                    <a:lnTo>
                      <a:pt x="39" y="11"/>
                    </a:lnTo>
                    <a:lnTo>
                      <a:pt x="33" y="5"/>
                    </a:lnTo>
                    <a:lnTo>
                      <a:pt x="27" y="2"/>
                    </a:lnTo>
                    <a:lnTo>
                      <a:pt x="20" y="0"/>
                    </a:lnTo>
                    <a:lnTo>
                      <a:pt x="12" y="2"/>
                    </a:lnTo>
                    <a:lnTo>
                      <a:pt x="6" y="5"/>
                    </a:lnTo>
                    <a:lnTo>
                      <a:pt x="2" y="11"/>
                    </a:lnTo>
                    <a:lnTo>
                      <a:pt x="0" y="19"/>
                    </a:lnTo>
                    <a:lnTo>
                      <a:pt x="2" y="27"/>
                    </a:lnTo>
                    <a:lnTo>
                      <a:pt x="6" y="32"/>
                    </a:lnTo>
                    <a:lnTo>
                      <a:pt x="12" y="36"/>
                    </a:lnTo>
                    <a:lnTo>
                      <a:pt x="20"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69" name="Freeform 151"/>
              <p:cNvSpPr>
                <a:spLocks noEditPoints="1"/>
              </p:cNvSpPr>
              <p:nvPr/>
            </p:nvSpPr>
            <p:spPr bwMode="auto">
              <a:xfrm>
                <a:off x="1294" y="1095"/>
                <a:ext cx="30" cy="28"/>
              </a:xfrm>
              <a:custGeom>
                <a:avLst/>
                <a:gdLst/>
                <a:ahLst/>
                <a:cxnLst>
                  <a:cxn ang="0">
                    <a:pos x="23" y="38"/>
                  </a:cxn>
                  <a:cxn ang="0">
                    <a:pos x="23" y="46"/>
                  </a:cxn>
                  <a:cxn ang="0">
                    <a:pos x="23" y="38"/>
                  </a:cxn>
                  <a:cxn ang="0">
                    <a:pos x="34" y="34"/>
                  </a:cxn>
                  <a:cxn ang="0">
                    <a:pos x="32" y="44"/>
                  </a:cxn>
                  <a:cxn ang="0">
                    <a:pos x="23" y="38"/>
                  </a:cxn>
                  <a:cxn ang="0">
                    <a:pos x="38" y="29"/>
                  </a:cxn>
                  <a:cxn ang="0">
                    <a:pos x="46" y="23"/>
                  </a:cxn>
                  <a:cxn ang="0">
                    <a:pos x="40" y="40"/>
                  </a:cxn>
                  <a:cxn ang="0">
                    <a:pos x="38" y="23"/>
                  </a:cxn>
                  <a:cxn ang="0">
                    <a:pos x="46" y="23"/>
                  </a:cxn>
                  <a:cxn ang="0">
                    <a:pos x="38" y="23"/>
                  </a:cxn>
                  <a:cxn ang="0">
                    <a:pos x="38" y="23"/>
                  </a:cxn>
                  <a:cxn ang="0">
                    <a:pos x="46" y="23"/>
                  </a:cxn>
                  <a:cxn ang="0">
                    <a:pos x="38" y="23"/>
                  </a:cxn>
                  <a:cxn ang="0">
                    <a:pos x="34" y="11"/>
                  </a:cxn>
                  <a:cxn ang="0">
                    <a:pos x="44" y="13"/>
                  </a:cxn>
                  <a:cxn ang="0">
                    <a:pos x="38" y="23"/>
                  </a:cxn>
                  <a:cxn ang="0">
                    <a:pos x="28" y="9"/>
                  </a:cxn>
                  <a:cxn ang="0">
                    <a:pos x="23" y="0"/>
                  </a:cxn>
                  <a:cxn ang="0">
                    <a:pos x="40" y="7"/>
                  </a:cxn>
                  <a:cxn ang="0">
                    <a:pos x="23" y="7"/>
                  </a:cxn>
                  <a:cxn ang="0">
                    <a:pos x="23" y="0"/>
                  </a:cxn>
                  <a:cxn ang="0">
                    <a:pos x="23" y="7"/>
                  </a:cxn>
                  <a:cxn ang="0">
                    <a:pos x="23" y="7"/>
                  </a:cxn>
                  <a:cxn ang="0">
                    <a:pos x="23" y="0"/>
                  </a:cxn>
                  <a:cxn ang="0">
                    <a:pos x="23" y="7"/>
                  </a:cxn>
                  <a:cxn ang="0">
                    <a:pos x="13" y="11"/>
                  </a:cxn>
                  <a:cxn ang="0">
                    <a:pos x="13" y="2"/>
                  </a:cxn>
                  <a:cxn ang="0">
                    <a:pos x="23" y="7"/>
                  </a:cxn>
                  <a:cxn ang="0">
                    <a:pos x="9" y="17"/>
                  </a:cxn>
                  <a:cxn ang="0">
                    <a:pos x="0" y="23"/>
                  </a:cxn>
                  <a:cxn ang="0">
                    <a:pos x="7" y="7"/>
                  </a:cxn>
                  <a:cxn ang="0">
                    <a:pos x="7" y="23"/>
                  </a:cxn>
                  <a:cxn ang="0">
                    <a:pos x="0" y="23"/>
                  </a:cxn>
                  <a:cxn ang="0">
                    <a:pos x="7" y="23"/>
                  </a:cxn>
                  <a:cxn ang="0">
                    <a:pos x="7" y="23"/>
                  </a:cxn>
                  <a:cxn ang="0">
                    <a:pos x="0" y="23"/>
                  </a:cxn>
                  <a:cxn ang="0">
                    <a:pos x="7" y="23"/>
                  </a:cxn>
                  <a:cxn ang="0">
                    <a:pos x="13" y="34"/>
                  </a:cxn>
                  <a:cxn ang="0">
                    <a:pos x="1" y="32"/>
                  </a:cxn>
                  <a:cxn ang="0">
                    <a:pos x="7" y="23"/>
                  </a:cxn>
                  <a:cxn ang="0">
                    <a:pos x="17" y="36"/>
                  </a:cxn>
                  <a:cxn ang="0">
                    <a:pos x="23" y="46"/>
                  </a:cxn>
                  <a:cxn ang="0">
                    <a:pos x="7"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8" y="36"/>
                    </a:lnTo>
                    <a:lnTo>
                      <a:pt x="34" y="34"/>
                    </a:lnTo>
                    <a:lnTo>
                      <a:pt x="40" y="40"/>
                    </a:lnTo>
                    <a:lnTo>
                      <a:pt x="32" y="44"/>
                    </a:lnTo>
                    <a:lnTo>
                      <a:pt x="23" y="46"/>
                    </a:lnTo>
                    <a:lnTo>
                      <a:pt x="23" y="38"/>
                    </a:lnTo>
                    <a:close/>
                    <a:moveTo>
                      <a:pt x="34" y="34"/>
                    </a:moveTo>
                    <a:lnTo>
                      <a:pt x="38" y="29"/>
                    </a:lnTo>
                    <a:lnTo>
                      <a:pt x="38" y="23"/>
                    </a:lnTo>
                    <a:lnTo>
                      <a:pt x="46" y="23"/>
                    </a:lnTo>
                    <a:lnTo>
                      <a:pt x="44" y="32"/>
                    </a:lnTo>
                    <a:lnTo>
                      <a:pt x="40" y="40"/>
                    </a:lnTo>
                    <a:lnTo>
                      <a:pt x="34"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8" y="17"/>
                    </a:lnTo>
                    <a:lnTo>
                      <a:pt x="34" y="11"/>
                    </a:lnTo>
                    <a:lnTo>
                      <a:pt x="40" y="7"/>
                    </a:lnTo>
                    <a:lnTo>
                      <a:pt x="44" y="13"/>
                    </a:lnTo>
                    <a:lnTo>
                      <a:pt x="46" y="23"/>
                    </a:lnTo>
                    <a:lnTo>
                      <a:pt x="38" y="23"/>
                    </a:lnTo>
                    <a:close/>
                    <a:moveTo>
                      <a:pt x="34" y="11"/>
                    </a:moveTo>
                    <a:lnTo>
                      <a:pt x="28" y="9"/>
                    </a:lnTo>
                    <a:lnTo>
                      <a:pt x="23" y="7"/>
                    </a:lnTo>
                    <a:lnTo>
                      <a:pt x="23" y="0"/>
                    </a:lnTo>
                    <a:lnTo>
                      <a:pt x="32" y="2"/>
                    </a:lnTo>
                    <a:lnTo>
                      <a:pt x="40" y="7"/>
                    </a:lnTo>
                    <a:lnTo>
                      <a:pt x="34"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9"/>
                    </a:lnTo>
                    <a:lnTo>
                      <a:pt x="13" y="11"/>
                    </a:lnTo>
                    <a:lnTo>
                      <a:pt x="7" y="7"/>
                    </a:lnTo>
                    <a:lnTo>
                      <a:pt x="13" y="2"/>
                    </a:lnTo>
                    <a:lnTo>
                      <a:pt x="23" y="0"/>
                    </a:lnTo>
                    <a:lnTo>
                      <a:pt x="23" y="7"/>
                    </a:lnTo>
                    <a:close/>
                    <a:moveTo>
                      <a:pt x="13" y="11"/>
                    </a:moveTo>
                    <a:lnTo>
                      <a:pt x="9" y="17"/>
                    </a:lnTo>
                    <a:lnTo>
                      <a:pt x="7" y="23"/>
                    </a:lnTo>
                    <a:lnTo>
                      <a:pt x="0" y="23"/>
                    </a:lnTo>
                    <a:lnTo>
                      <a:pt x="1" y="13"/>
                    </a:lnTo>
                    <a:lnTo>
                      <a:pt x="7" y="7"/>
                    </a:lnTo>
                    <a:lnTo>
                      <a:pt x="13" y="11"/>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9" y="29"/>
                    </a:lnTo>
                    <a:lnTo>
                      <a:pt x="13" y="34"/>
                    </a:lnTo>
                    <a:lnTo>
                      <a:pt x="7" y="40"/>
                    </a:lnTo>
                    <a:lnTo>
                      <a:pt x="1" y="32"/>
                    </a:lnTo>
                    <a:lnTo>
                      <a:pt x="0" y="23"/>
                    </a:lnTo>
                    <a:lnTo>
                      <a:pt x="7" y="23"/>
                    </a:lnTo>
                    <a:close/>
                    <a:moveTo>
                      <a:pt x="13" y="34"/>
                    </a:moveTo>
                    <a:lnTo>
                      <a:pt x="17" y="36"/>
                    </a:lnTo>
                    <a:lnTo>
                      <a:pt x="23" y="38"/>
                    </a:lnTo>
                    <a:lnTo>
                      <a:pt x="23" y="46"/>
                    </a:lnTo>
                    <a:lnTo>
                      <a:pt x="13" y="44"/>
                    </a:lnTo>
                    <a:lnTo>
                      <a:pt x="7" y="40"/>
                    </a:lnTo>
                    <a:lnTo>
                      <a:pt x="13"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0" name="Freeform 152"/>
              <p:cNvSpPr>
                <a:spLocks/>
              </p:cNvSpPr>
              <p:nvPr/>
            </p:nvSpPr>
            <p:spPr bwMode="auto">
              <a:xfrm>
                <a:off x="1272" y="1097"/>
                <a:ext cx="25" cy="24"/>
              </a:xfrm>
              <a:custGeom>
                <a:avLst/>
                <a:gdLst/>
                <a:ahLst/>
                <a:cxnLst>
                  <a:cxn ang="0">
                    <a:pos x="19" y="38"/>
                  </a:cxn>
                  <a:cxn ang="0">
                    <a:pos x="27" y="36"/>
                  </a:cxn>
                  <a:cxn ang="0">
                    <a:pos x="33" y="32"/>
                  </a:cxn>
                  <a:cxn ang="0">
                    <a:pos x="36" y="27"/>
                  </a:cxn>
                  <a:cxn ang="0">
                    <a:pos x="38" y="19"/>
                  </a:cxn>
                  <a:cxn ang="0">
                    <a:pos x="36" y="11"/>
                  </a:cxn>
                  <a:cxn ang="0">
                    <a:pos x="33" y="5"/>
                  </a:cxn>
                  <a:cxn ang="0">
                    <a:pos x="27" y="2"/>
                  </a:cxn>
                  <a:cxn ang="0">
                    <a:pos x="19" y="0"/>
                  </a:cxn>
                  <a:cxn ang="0">
                    <a:pos x="11" y="2"/>
                  </a:cxn>
                  <a:cxn ang="0">
                    <a:pos x="6" y="5"/>
                  </a:cxn>
                  <a:cxn ang="0">
                    <a:pos x="2" y="11"/>
                  </a:cxn>
                  <a:cxn ang="0">
                    <a:pos x="0" y="19"/>
                  </a:cxn>
                  <a:cxn ang="0">
                    <a:pos x="2" y="27"/>
                  </a:cxn>
                  <a:cxn ang="0">
                    <a:pos x="6" y="32"/>
                  </a:cxn>
                  <a:cxn ang="0">
                    <a:pos x="11" y="36"/>
                  </a:cxn>
                  <a:cxn ang="0">
                    <a:pos x="19" y="38"/>
                  </a:cxn>
                </a:cxnLst>
                <a:rect l="0" t="0" r="r" b="b"/>
                <a:pathLst>
                  <a:path w="38" h="38">
                    <a:moveTo>
                      <a:pt x="19" y="38"/>
                    </a:moveTo>
                    <a:lnTo>
                      <a:pt x="27" y="36"/>
                    </a:lnTo>
                    <a:lnTo>
                      <a:pt x="33" y="32"/>
                    </a:lnTo>
                    <a:lnTo>
                      <a:pt x="36" y="27"/>
                    </a:lnTo>
                    <a:lnTo>
                      <a:pt x="38" y="19"/>
                    </a:lnTo>
                    <a:lnTo>
                      <a:pt x="36" y="11"/>
                    </a:lnTo>
                    <a:lnTo>
                      <a:pt x="33" y="5"/>
                    </a:lnTo>
                    <a:lnTo>
                      <a:pt x="27" y="2"/>
                    </a:lnTo>
                    <a:lnTo>
                      <a:pt x="19" y="0"/>
                    </a:lnTo>
                    <a:lnTo>
                      <a:pt x="11" y="2"/>
                    </a:lnTo>
                    <a:lnTo>
                      <a:pt x="6" y="5"/>
                    </a:lnTo>
                    <a:lnTo>
                      <a:pt x="2" y="11"/>
                    </a:lnTo>
                    <a:lnTo>
                      <a:pt x="0" y="19"/>
                    </a:lnTo>
                    <a:lnTo>
                      <a:pt x="2" y="27"/>
                    </a:lnTo>
                    <a:lnTo>
                      <a:pt x="6"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1" name="Freeform 153"/>
              <p:cNvSpPr>
                <a:spLocks noEditPoints="1"/>
              </p:cNvSpPr>
              <p:nvPr/>
            </p:nvSpPr>
            <p:spPr bwMode="auto">
              <a:xfrm>
                <a:off x="1269" y="1095"/>
                <a:ext cx="30" cy="28"/>
              </a:xfrm>
              <a:custGeom>
                <a:avLst/>
                <a:gdLst/>
                <a:ahLst/>
                <a:cxnLst>
                  <a:cxn ang="0">
                    <a:pos x="23" y="38"/>
                  </a:cxn>
                  <a:cxn ang="0">
                    <a:pos x="23" y="46"/>
                  </a:cxn>
                  <a:cxn ang="0">
                    <a:pos x="23" y="38"/>
                  </a:cxn>
                  <a:cxn ang="0">
                    <a:pos x="35" y="34"/>
                  </a:cxn>
                  <a:cxn ang="0">
                    <a:pos x="33" y="44"/>
                  </a:cxn>
                  <a:cxn ang="0">
                    <a:pos x="23" y="38"/>
                  </a:cxn>
                  <a:cxn ang="0">
                    <a:pos x="37" y="29"/>
                  </a:cxn>
                  <a:cxn ang="0">
                    <a:pos x="46" y="23"/>
                  </a:cxn>
                  <a:cxn ang="0">
                    <a:pos x="40" y="40"/>
                  </a:cxn>
                  <a:cxn ang="0">
                    <a:pos x="38" y="23"/>
                  </a:cxn>
                  <a:cxn ang="0">
                    <a:pos x="46" y="23"/>
                  </a:cxn>
                  <a:cxn ang="0">
                    <a:pos x="38" y="23"/>
                  </a:cxn>
                  <a:cxn ang="0">
                    <a:pos x="38" y="23"/>
                  </a:cxn>
                  <a:cxn ang="0">
                    <a:pos x="46" y="23"/>
                  </a:cxn>
                  <a:cxn ang="0">
                    <a:pos x="38" y="23"/>
                  </a:cxn>
                  <a:cxn ang="0">
                    <a:pos x="35" y="11"/>
                  </a:cxn>
                  <a:cxn ang="0">
                    <a:pos x="44" y="13"/>
                  </a:cxn>
                  <a:cxn ang="0">
                    <a:pos x="38" y="23"/>
                  </a:cxn>
                  <a:cxn ang="0">
                    <a:pos x="29" y="9"/>
                  </a:cxn>
                  <a:cxn ang="0">
                    <a:pos x="23" y="0"/>
                  </a:cxn>
                  <a:cxn ang="0">
                    <a:pos x="40" y="7"/>
                  </a:cxn>
                  <a:cxn ang="0">
                    <a:pos x="23" y="7"/>
                  </a:cxn>
                  <a:cxn ang="0">
                    <a:pos x="23" y="0"/>
                  </a:cxn>
                  <a:cxn ang="0">
                    <a:pos x="23" y="7"/>
                  </a:cxn>
                  <a:cxn ang="0">
                    <a:pos x="23" y="7"/>
                  </a:cxn>
                  <a:cxn ang="0">
                    <a:pos x="23" y="0"/>
                  </a:cxn>
                  <a:cxn ang="0">
                    <a:pos x="23" y="7"/>
                  </a:cxn>
                  <a:cxn ang="0">
                    <a:pos x="12" y="11"/>
                  </a:cxn>
                  <a:cxn ang="0">
                    <a:pos x="14" y="2"/>
                  </a:cxn>
                  <a:cxn ang="0">
                    <a:pos x="23" y="7"/>
                  </a:cxn>
                  <a:cxn ang="0">
                    <a:pos x="10" y="17"/>
                  </a:cxn>
                  <a:cxn ang="0">
                    <a:pos x="0" y="23"/>
                  </a:cxn>
                  <a:cxn ang="0">
                    <a:pos x="6" y="7"/>
                  </a:cxn>
                  <a:cxn ang="0">
                    <a:pos x="8" y="23"/>
                  </a:cxn>
                  <a:cxn ang="0">
                    <a:pos x="0" y="23"/>
                  </a:cxn>
                  <a:cxn ang="0">
                    <a:pos x="8" y="23"/>
                  </a:cxn>
                  <a:cxn ang="0">
                    <a:pos x="8" y="23"/>
                  </a:cxn>
                  <a:cxn ang="0">
                    <a:pos x="0" y="23"/>
                  </a:cxn>
                  <a:cxn ang="0">
                    <a:pos x="8" y="23"/>
                  </a:cxn>
                  <a:cxn ang="0">
                    <a:pos x="12" y="34"/>
                  </a:cxn>
                  <a:cxn ang="0">
                    <a:pos x="2" y="32"/>
                  </a:cxn>
                  <a:cxn ang="0">
                    <a:pos x="8" y="23"/>
                  </a:cxn>
                  <a:cxn ang="0">
                    <a:pos x="17" y="36"/>
                  </a:cxn>
                  <a:cxn ang="0">
                    <a:pos x="23" y="46"/>
                  </a:cxn>
                  <a:cxn ang="0">
                    <a:pos x="6"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5" y="34"/>
                    </a:lnTo>
                    <a:lnTo>
                      <a:pt x="40" y="40"/>
                    </a:lnTo>
                    <a:lnTo>
                      <a:pt x="33" y="44"/>
                    </a:lnTo>
                    <a:lnTo>
                      <a:pt x="23" y="46"/>
                    </a:lnTo>
                    <a:lnTo>
                      <a:pt x="23" y="38"/>
                    </a:lnTo>
                    <a:close/>
                    <a:moveTo>
                      <a:pt x="35" y="34"/>
                    </a:moveTo>
                    <a:lnTo>
                      <a:pt x="37" y="29"/>
                    </a:lnTo>
                    <a:lnTo>
                      <a:pt x="38" y="23"/>
                    </a:lnTo>
                    <a:lnTo>
                      <a:pt x="46" y="23"/>
                    </a:lnTo>
                    <a:lnTo>
                      <a:pt x="44" y="32"/>
                    </a:lnTo>
                    <a:lnTo>
                      <a:pt x="40" y="40"/>
                    </a:lnTo>
                    <a:lnTo>
                      <a:pt x="35"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7" y="17"/>
                    </a:lnTo>
                    <a:lnTo>
                      <a:pt x="35" y="11"/>
                    </a:lnTo>
                    <a:lnTo>
                      <a:pt x="40" y="7"/>
                    </a:lnTo>
                    <a:lnTo>
                      <a:pt x="44" y="13"/>
                    </a:lnTo>
                    <a:lnTo>
                      <a:pt x="46" y="23"/>
                    </a:lnTo>
                    <a:lnTo>
                      <a:pt x="38" y="23"/>
                    </a:lnTo>
                    <a:close/>
                    <a:moveTo>
                      <a:pt x="35" y="11"/>
                    </a:moveTo>
                    <a:lnTo>
                      <a:pt x="29" y="9"/>
                    </a:lnTo>
                    <a:lnTo>
                      <a:pt x="23" y="7"/>
                    </a:lnTo>
                    <a:lnTo>
                      <a:pt x="23" y="0"/>
                    </a:lnTo>
                    <a:lnTo>
                      <a:pt x="33" y="2"/>
                    </a:lnTo>
                    <a:lnTo>
                      <a:pt x="40" y="7"/>
                    </a:lnTo>
                    <a:lnTo>
                      <a:pt x="35"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9"/>
                    </a:lnTo>
                    <a:lnTo>
                      <a:pt x="12" y="11"/>
                    </a:lnTo>
                    <a:lnTo>
                      <a:pt x="6" y="7"/>
                    </a:lnTo>
                    <a:lnTo>
                      <a:pt x="14" y="2"/>
                    </a:lnTo>
                    <a:lnTo>
                      <a:pt x="23" y="0"/>
                    </a:lnTo>
                    <a:lnTo>
                      <a:pt x="23" y="7"/>
                    </a:lnTo>
                    <a:close/>
                    <a:moveTo>
                      <a:pt x="12" y="11"/>
                    </a:moveTo>
                    <a:lnTo>
                      <a:pt x="10" y="17"/>
                    </a:lnTo>
                    <a:lnTo>
                      <a:pt x="8" y="23"/>
                    </a:lnTo>
                    <a:lnTo>
                      <a:pt x="0" y="23"/>
                    </a:lnTo>
                    <a:lnTo>
                      <a:pt x="2" y="13"/>
                    </a:lnTo>
                    <a:lnTo>
                      <a:pt x="6" y="7"/>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2" y="34"/>
                    </a:lnTo>
                    <a:lnTo>
                      <a:pt x="6" y="40"/>
                    </a:lnTo>
                    <a:lnTo>
                      <a:pt x="2" y="32"/>
                    </a:lnTo>
                    <a:lnTo>
                      <a:pt x="0" y="23"/>
                    </a:lnTo>
                    <a:lnTo>
                      <a:pt x="8" y="23"/>
                    </a:lnTo>
                    <a:close/>
                    <a:moveTo>
                      <a:pt x="12" y="34"/>
                    </a:moveTo>
                    <a:lnTo>
                      <a:pt x="17" y="36"/>
                    </a:lnTo>
                    <a:lnTo>
                      <a:pt x="23" y="38"/>
                    </a:lnTo>
                    <a:lnTo>
                      <a:pt x="23" y="46"/>
                    </a:lnTo>
                    <a:lnTo>
                      <a:pt x="14" y="44"/>
                    </a:lnTo>
                    <a:lnTo>
                      <a:pt x="6" y="40"/>
                    </a:lnTo>
                    <a:lnTo>
                      <a:pt x="12"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2" name="Freeform 154"/>
              <p:cNvSpPr>
                <a:spLocks/>
              </p:cNvSpPr>
              <p:nvPr/>
            </p:nvSpPr>
            <p:spPr bwMode="auto">
              <a:xfrm>
                <a:off x="1258" y="1097"/>
                <a:ext cx="26" cy="24"/>
              </a:xfrm>
              <a:custGeom>
                <a:avLst/>
                <a:gdLst/>
                <a:ahLst/>
                <a:cxnLst>
                  <a:cxn ang="0">
                    <a:pos x="19" y="38"/>
                  </a:cxn>
                  <a:cxn ang="0">
                    <a:pos x="27" y="36"/>
                  </a:cxn>
                  <a:cxn ang="0">
                    <a:pos x="33" y="32"/>
                  </a:cxn>
                  <a:cxn ang="0">
                    <a:pos x="36" y="27"/>
                  </a:cxn>
                  <a:cxn ang="0">
                    <a:pos x="38" y="19"/>
                  </a:cxn>
                  <a:cxn ang="0">
                    <a:pos x="36" y="11"/>
                  </a:cxn>
                  <a:cxn ang="0">
                    <a:pos x="33" y="5"/>
                  </a:cxn>
                  <a:cxn ang="0">
                    <a:pos x="27" y="2"/>
                  </a:cxn>
                  <a:cxn ang="0">
                    <a:pos x="19" y="0"/>
                  </a:cxn>
                  <a:cxn ang="0">
                    <a:pos x="11" y="2"/>
                  </a:cxn>
                  <a:cxn ang="0">
                    <a:pos x="6" y="5"/>
                  </a:cxn>
                  <a:cxn ang="0">
                    <a:pos x="2" y="11"/>
                  </a:cxn>
                  <a:cxn ang="0">
                    <a:pos x="0" y="19"/>
                  </a:cxn>
                  <a:cxn ang="0">
                    <a:pos x="2" y="27"/>
                  </a:cxn>
                  <a:cxn ang="0">
                    <a:pos x="6" y="32"/>
                  </a:cxn>
                  <a:cxn ang="0">
                    <a:pos x="11" y="36"/>
                  </a:cxn>
                  <a:cxn ang="0">
                    <a:pos x="19" y="38"/>
                  </a:cxn>
                </a:cxnLst>
                <a:rect l="0" t="0" r="r" b="b"/>
                <a:pathLst>
                  <a:path w="38" h="38">
                    <a:moveTo>
                      <a:pt x="19" y="38"/>
                    </a:moveTo>
                    <a:lnTo>
                      <a:pt x="27" y="36"/>
                    </a:lnTo>
                    <a:lnTo>
                      <a:pt x="33" y="32"/>
                    </a:lnTo>
                    <a:lnTo>
                      <a:pt x="36" y="27"/>
                    </a:lnTo>
                    <a:lnTo>
                      <a:pt x="38" y="19"/>
                    </a:lnTo>
                    <a:lnTo>
                      <a:pt x="36" y="11"/>
                    </a:lnTo>
                    <a:lnTo>
                      <a:pt x="33" y="5"/>
                    </a:lnTo>
                    <a:lnTo>
                      <a:pt x="27" y="2"/>
                    </a:lnTo>
                    <a:lnTo>
                      <a:pt x="19" y="0"/>
                    </a:lnTo>
                    <a:lnTo>
                      <a:pt x="11" y="2"/>
                    </a:lnTo>
                    <a:lnTo>
                      <a:pt x="6" y="5"/>
                    </a:lnTo>
                    <a:lnTo>
                      <a:pt x="2" y="11"/>
                    </a:lnTo>
                    <a:lnTo>
                      <a:pt x="0" y="19"/>
                    </a:lnTo>
                    <a:lnTo>
                      <a:pt x="2" y="27"/>
                    </a:lnTo>
                    <a:lnTo>
                      <a:pt x="6"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3" name="Freeform 155"/>
              <p:cNvSpPr>
                <a:spLocks noEditPoints="1"/>
              </p:cNvSpPr>
              <p:nvPr/>
            </p:nvSpPr>
            <p:spPr bwMode="auto">
              <a:xfrm>
                <a:off x="1254" y="1095"/>
                <a:ext cx="30" cy="28"/>
              </a:xfrm>
              <a:custGeom>
                <a:avLst/>
                <a:gdLst/>
                <a:ahLst/>
                <a:cxnLst>
                  <a:cxn ang="0">
                    <a:pos x="23" y="38"/>
                  </a:cxn>
                  <a:cxn ang="0">
                    <a:pos x="23" y="46"/>
                  </a:cxn>
                  <a:cxn ang="0">
                    <a:pos x="23" y="38"/>
                  </a:cxn>
                  <a:cxn ang="0">
                    <a:pos x="35" y="34"/>
                  </a:cxn>
                  <a:cxn ang="0">
                    <a:pos x="33" y="44"/>
                  </a:cxn>
                  <a:cxn ang="0">
                    <a:pos x="23" y="38"/>
                  </a:cxn>
                  <a:cxn ang="0">
                    <a:pos x="37" y="29"/>
                  </a:cxn>
                  <a:cxn ang="0">
                    <a:pos x="46" y="23"/>
                  </a:cxn>
                  <a:cxn ang="0">
                    <a:pos x="40" y="40"/>
                  </a:cxn>
                  <a:cxn ang="0">
                    <a:pos x="38" y="23"/>
                  </a:cxn>
                  <a:cxn ang="0">
                    <a:pos x="46" y="23"/>
                  </a:cxn>
                  <a:cxn ang="0">
                    <a:pos x="38" y="23"/>
                  </a:cxn>
                  <a:cxn ang="0">
                    <a:pos x="38" y="23"/>
                  </a:cxn>
                  <a:cxn ang="0">
                    <a:pos x="46" y="23"/>
                  </a:cxn>
                  <a:cxn ang="0">
                    <a:pos x="38" y="23"/>
                  </a:cxn>
                  <a:cxn ang="0">
                    <a:pos x="35" y="11"/>
                  </a:cxn>
                  <a:cxn ang="0">
                    <a:pos x="44" y="13"/>
                  </a:cxn>
                  <a:cxn ang="0">
                    <a:pos x="38" y="23"/>
                  </a:cxn>
                  <a:cxn ang="0">
                    <a:pos x="29" y="9"/>
                  </a:cxn>
                  <a:cxn ang="0">
                    <a:pos x="23" y="0"/>
                  </a:cxn>
                  <a:cxn ang="0">
                    <a:pos x="40" y="7"/>
                  </a:cxn>
                  <a:cxn ang="0">
                    <a:pos x="23" y="7"/>
                  </a:cxn>
                  <a:cxn ang="0">
                    <a:pos x="23" y="0"/>
                  </a:cxn>
                  <a:cxn ang="0">
                    <a:pos x="23" y="7"/>
                  </a:cxn>
                  <a:cxn ang="0">
                    <a:pos x="23" y="7"/>
                  </a:cxn>
                  <a:cxn ang="0">
                    <a:pos x="23" y="0"/>
                  </a:cxn>
                  <a:cxn ang="0">
                    <a:pos x="23" y="7"/>
                  </a:cxn>
                  <a:cxn ang="0">
                    <a:pos x="12" y="11"/>
                  </a:cxn>
                  <a:cxn ang="0">
                    <a:pos x="13" y="2"/>
                  </a:cxn>
                  <a:cxn ang="0">
                    <a:pos x="23" y="7"/>
                  </a:cxn>
                  <a:cxn ang="0">
                    <a:pos x="10" y="17"/>
                  </a:cxn>
                  <a:cxn ang="0">
                    <a:pos x="0" y="23"/>
                  </a:cxn>
                  <a:cxn ang="0">
                    <a:pos x="6" y="7"/>
                  </a:cxn>
                  <a:cxn ang="0">
                    <a:pos x="8" y="23"/>
                  </a:cxn>
                  <a:cxn ang="0">
                    <a:pos x="0" y="23"/>
                  </a:cxn>
                  <a:cxn ang="0">
                    <a:pos x="8" y="23"/>
                  </a:cxn>
                  <a:cxn ang="0">
                    <a:pos x="8" y="23"/>
                  </a:cxn>
                  <a:cxn ang="0">
                    <a:pos x="0" y="23"/>
                  </a:cxn>
                  <a:cxn ang="0">
                    <a:pos x="8" y="23"/>
                  </a:cxn>
                  <a:cxn ang="0">
                    <a:pos x="12" y="34"/>
                  </a:cxn>
                  <a:cxn ang="0">
                    <a:pos x="2" y="32"/>
                  </a:cxn>
                  <a:cxn ang="0">
                    <a:pos x="8" y="23"/>
                  </a:cxn>
                  <a:cxn ang="0">
                    <a:pos x="17" y="36"/>
                  </a:cxn>
                  <a:cxn ang="0">
                    <a:pos x="23" y="46"/>
                  </a:cxn>
                  <a:cxn ang="0">
                    <a:pos x="6"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5" y="34"/>
                    </a:lnTo>
                    <a:lnTo>
                      <a:pt x="40" y="40"/>
                    </a:lnTo>
                    <a:lnTo>
                      <a:pt x="33" y="44"/>
                    </a:lnTo>
                    <a:lnTo>
                      <a:pt x="23" y="46"/>
                    </a:lnTo>
                    <a:lnTo>
                      <a:pt x="23" y="38"/>
                    </a:lnTo>
                    <a:close/>
                    <a:moveTo>
                      <a:pt x="35" y="34"/>
                    </a:moveTo>
                    <a:lnTo>
                      <a:pt x="37" y="29"/>
                    </a:lnTo>
                    <a:lnTo>
                      <a:pt x="38" y="23"/>
                    </a:lnTo>
                    <a:lnTo>
                      <a:pt x="46" y="23"/>
                    </a:lnTo>
                    <a:lnTo>
                      <a:pt x="44" y="32"/>
                    </a:lnTo>
                    <a:lnTo>
                      <a:pt x="40" y="40"/>
                    </a:lnTo>
                    <a:lnTo>
                      <a:pt x="35"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7" y="17"/>
                    </a:lnTo>
                    <a:lnTo>
                      <a:pt x="35" y="11"/>
                    </a:lnTo>
                    <a:lnTo>
                      <a:pt x="40" y="7"/>
                    </a:lnTo>
                    <a:lnTo>
                      <a:pt x="44" y="13"/>
                    </a:lnTo>
                    <a:lnTo>
                      <a:pt x="46" y="23"/>
                    </a:lnTo>
                    <a:lnTo>
                      <a:pt x="38" y="23"/>
                    </a:lnTo>
                    <a:close/>
                    <a:moveTo>
                      <a:pt x="35" y="11"/>
                    </a:moveTo>
                    <a:lnTo>
                      <a:pt x="29" y="9"/>
                    </a:lnTo>
                    <a:lnTo>
                      <a:pt x="23" y="7"/>
                    </a:lnTo>
                    <a:lnTo>
                      <a:pt x="23" y="0"/>
                    </a:lnTo>
                    <a:lnTo>
                      <a:pt x="33" y="2"/>
                    </a:lnTo>
                    <a:lnTo>
                      <a:pt x="40" y="7"/>
                    </a:lnTo>
                    <a:lnTo>
                      <a:pt x="35"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9"/>
                    </a:lnTo>
                    <a:lnTo>
                      <a:pt x="12" y="11"/>
                    </a:lnTo>
                    <a:lnTo>
                      <a:pt x="6" y="7"/>
                    </a:lnTo>
                    <a:lnTo>
                      <a:pt x="13" y="2"/>
                    </a:lnTo>
                    <a:lnTo>
                      <a:pt x="23" y="0"/>
                    </a:lnTo>
                    <a:lnTo>
                      <a:pt x="23" y="7"/>
                    </a:lnTo>
                    <a:close/>
                    <a:moveTo>
                      <a:pt x="12" y="11"/>
                    </a:moveTo>
                    <a:lnTo>
                      <a:pt x="10" y="17"/>
                    </a:lnTo>
                    <a:lnTo>
                      <a:pt x="8" y="23"/>
                    </a:lnTo>
                    <a:lnTo>
                      <a:pt x="0" y="23"/>
                    </a:lnTo>
                    <a:lnTo>
                      <a:pt x="2" y="13"/>
                    </a:lnTo>
                    <a:lnTo>
                      <a:pt x="6" y="7"/>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2" y="34"/>
                    </a:lnTo>
                    <a:lnTo>
                      <a:pt x="6" y="40"/>
                    </a:lnTo>
                    <a:lnTo>
                      <a:pt x="2" y="32"/>
                    </a:lnTo>
                    <a:lnTo>
                      <a:pt x="0" y="23"/>
                    </a:lnTo>
                    <a:lnTo>
                      <a:pt x="8" y="23"/>
                    </a:lnTo>
                    <a:close/>
                    <a:moveTo>
                      <a:pt x="12" y="34"/>
                    </a:moveTo>
                    <a:lnTo>
                      <a:pt x="17" y="36"/>
                    </a:lnTo>
                    <a:lnTo>
                      <a:pt x="23" y="38"/>
                    </a:lnTo>
                    <a:lnTo>
                      <a:pt x="23" y="46"/>
                    </a:lnTo>
                    <a:lnTo>
                      <a:pt x="13" y="44"/>
                    </a:lnTo>
                    <a:lnTo>
                      <a:pt x="6" y="40"/>
                    </a:lnTo>
                    <a:lnTo>
                      <a:pt x="12"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4" name="Freeform 156"/>
              <p:cNvSpPr>
                <a:spLocks/>
              </p:cNvSpPr>
              <p:nvPr/>
            </p:nvSpPr>
            <p:spPr bwMode="auto">
              <a:xfrm>
                <a:off x="1234" y="1097"/>
                <a:ext cx="26" cy="24"/>
              </a:xfrm>
              <a:custGeom>
                <a:avLst/>
                <a:gdLst/>
                <a:ahLst/>
                <a:cxnLst>
                  <a:cxn ang="0">
                    <a:pos x="20" y="38"/>
                  </a:cxn>
                  <a:cxn ang="0">
                    <a:pos x="27" y="36"/>
                  </a:cxn>
                  <a:cxn ang="0">
                    <a:pos x="33" y="32"/>
                  </a:cxn>
                  <a:cxn ang="0">
                    <a:pos x="37" y="27"/>
                  </a:cxn>
                  <a:cxn ang="0">
                    <a:pos x="39" y="19"/>
                  </a:cxn>
                  <a:cxn ang="0">
                    <a:pos x="37" y="11"/>
                  </a:cxn>
                  <a:cxn ang="0">
                    <a:pos x="33" y="5"/>
                  </a:cxn>
                  <a:cxn ang="0">
                    <a:pos x="27" y="2"/>
                  </a:cxn>
                  <a:cxn ang="0">
                    <a:pos x="20" y="0"/>
                  </a:cxn>
                  <a:cxn ang="0">
                    <a:pos x="12" y="2"/>
                  </a:cxn>
                  <a:cxn ang="0">
                    <a:pos x="6" y="5"/>
                  </a:cxn>
                  <a:cxn ang="0">
                    <a:pos x="0" y="11"/>
                  </a:cxn>
                  <a:cxn ang="0">
                    <a:pos x="0" y="19"/>
                  </a:cxn>
                  <a:cxn ang="0">
                    <a:pos x="0" y="27"/>
                  </a:cxn>
                  <a:cxn ang="0">
                    <a:pos x="6" y="32"/>
                  </a:cxn>
                  <a:cxn ang="0">
                    <a:pos x="12" y="36"/>
                  </a:cxn>
                  <a:cxn ang="0">
                    <a:pos x="20" y="38"/>
                  </a:cxn>
                </a:cxnLst>
                <a:rect l="0" t="0" r="r" b="b"/>
                <a:pathLst>
                  <a:path w="39" h="38">
                    <a:moveTo>
                      <a:pt x="20" y="38"/>
                    </a:moveTo>
                    <a:lnTo>
                      <a:pt x="27" y="36"/>
                    </a:lnTo>
                    <a:lnTo>
                      <a:pt x="33" y="32"/>
                    </a:lnTo>
                    <a:lnTo>
                      <a:pt x="37" y="27"/>
                    </a:lnTo>
                    <a:lnTo>
                      <a:pt x="39" y="19"/>
                    </a:lnTo>
                    <a:lnTo>
                      <a:pt x="37" y="11"/>
                    </a:lnTo>
                    <a:lnTo>
                      <a:pt x="33" y="5"/>
                    </a:lnTo>
                    <a:lnTo>
                      <a:pt x="27" y="2"/>
                    </a:lnTo>
                    <a:lnTo>
                      <a:pt x="20" y="0"/>
                    </a:lnTo>
                    <a:lnTo>
                      <a:pt x="12" y="2"/>
                    </a:lnTo>
                    <a:lnTo>
                      <a:pt x="6" y="5"/>
                    </a:lnTo>
                    <a:lnTo>
                      <a:pt x="0" y="11"/>
                    </a:lnTo>
                    <a:lnTo>
                      <a:pt x="0" y="19"/>
                    </a:lnTo>
                    <a:lnTo>
                      <a:pt x="0" y="27"/>
                    </a:lnTo>
                    <a:lnTo>
                      <a:pt x="6" y="32"/>
                    </a:lnTo>
                    <a:lnTo>
                      <a:pt x="12" y="36"/>
                    </a:lnTo>
                    <a:lnTo>
                      <a:pt x="20"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5" name="Freeform 157"/>
              <p:cNvSpPr>
                <a:spLocks noEditPoints="1"/>
              </p:cNvSpPr>
              <p:nvPr/>
            </p:nvSpPr>
            <p:spPr bwMode="auto">
              <a:xfrm>
                <a:off x="1232" y="1095"/>
                <a:ext cx="32" cy="28"/>
              </a:xfrm>
              <a:custGeom>
                <a:avLst/>
                <a:gdLst/>
                <a:ahLst/>
                <a:cxnLst>
                  <a:cxn ang="0">
                    <a:pos x="24" y="38"/>
                  </a:cxn>
                  <a:cxn ang="0">
                    <a:pos x="24" y="46"/>
                  </a:cxn>
                  <a:cxn ang="0">
                    <a:pos x="24" y="38"/>
                  </a:cxn>
                  <a:cxn ang="0">
                    <a:pos x="33" y="34"/>
                  </a:cxn>
                  <a:cxn ang="0">
                    <a:pos x="31" y="44"/>
                  </a:cxn>
                  <a:cxn ang="0">
                    <a:pos x="24" y="38"/>
                  </a:cxn>
                  <a:cxn ang="0">
                    <a:pos x="37" y="29"/>
                  </a:cxn>
                  <a:cxn ang="0">
                    <a:pos x="47" y="23"/>
                  </a:cxn>
                  <a:cxn ang="0">
                    <a:pos x="39" y="40"/>
                  </a:cxn>
                  <a:cxn ang="0">
                    <a:pos x="39" y="23"/>
                  </a:cxn>
                  <a:cxn ang="0">
                    <a:pos x="47" y="23"/>
                  </a:cxn>
                  <a:cxn ang="0">
                    <a:pos x="39" y="23"/>
                  </a:cxn>
                  <a:cxn ang="0">
                    <a:pos x="39" y="23"/>
                  </a:cxn>
                  <a:cxn ang="0">
                    <a:pos x="47" y="23"/>
                  </a:cxn>
                  <a:cxn ang="0">
                    <a:pos x="39" y="23"/>
                  </a:cxn>
                  <a:cxn ang="0">
                    <a:pos x="33" y="11"/>
                  </a:cxn>
                  <a:cxn ang="0">
                    <a:pos x="45" y="13"/>
                  </a:cxn>
                  <a:cxn ang="0">
                    <a:pos x="39" y="23"/>
                  </a:cxn>
                  <a:cxn ang="0">
                    <a:pos x="29" y="9"/>
                  </a:cxn>
                  <a:cxn ang="0">
                    <a:pos x="24" y="0"/>
                  </a:cxn>
                  <a:cxn ang="0">
                    <a:pos x="39" y="7"/>
                  </a:cxn>
                  <a:cxn ang="0">
                    <a:pos x="24" y="7"/>
                  </a:cxn>
                  <a:cxn ang="0">
                    <a:pos x="24" y="0"/>
                  </a:cxn>
                  <a:cxn ang="0">
                    <a:pos x="24" y="7"/>
                  </a:cxn>
                  <a:cxn ang="0">
                    <a:pos x="24" y="7"/>
                  </a:cxn>
                  <a:cxn ang="0">
                    <a:pos x="24" y="0"/>
                  </a:cxn>
                  <a:cxn ang="0">
                    <a:pos x="24" y="7"/>
                  </a:cxn>
                  <a:cxn ang="0">
                    <a:pos x="12" y="11"/>
                  </a:cxn>
                  <a:cxn ang="0">
                    <a:pos x="14" y="2"/>
                  </a:cxn>
                  <a:cxn ang="0">
                    <a:pos x="24" y="7"/>
                  </a:cxn>
                  <a:cxn ang="0">
                    <a:pos x="8" y="17"/>
                  </a:cxn>
                  <a:cxn ang="0">
                    <a:pos x="0" y="23"/>
                  </a:cxn>
                  <a:cxn ang="0">
                    <a:pos x="6" y="7"/>
                  </a:cxn>
                  <a:cxn ang="0">
                    <a:pos x="8" y="23"/>
                  </a:cxn>
                  <a:cxn ang="0">
                    <a:pos x="0" y="23"/>
                  </a:cxn>
                  <a:cxn ang="0">
                    <a:pos x="8" y="23"/>
                  </a:cxn>
                  <a:cxn ang="0">
                    <a:pos x="8" y="23"/>
                  </a:cxn>
                  <a:cxn ang="0">
                    <a:pos x="0" y="23"/>
                  </a:cxn>
                  <a:cxn ang="0">
                    <a:pos x="8" y="23"/>
                  </a:cxn>
                  <a:cxn ang="0">
                    <a:pos x="12" y="34"/>
                  </a:cxn>
                  <a:cxn ang="0">
                    <a:pos x="2" y="32"/>
                  </a:cxn>
                  <a:cxn ang="0">
                    <a:pos x="8" y="23"/>
                  </a:cxn>
                  <a:cxn ang="0">
                    <a:pos x="18" y="36"/>
                  </a:cxn>
                  <a:cxn ang="0">
                    <a:pos x="24" y="46"/>
                  </a:cxn>
                  <a:cxn ang="0">
                    <a:pos x="6" y="40"/>
                  </a:cxn>
                  <a:cxn ang="0">
                    <a:pos x="24" y="38"/>
                  </a:cxn>
                  <a:cxn ang="0">
                    <a:pos x="24" y="46"/>
                  </a:cxn>
                  <a:cxn ang="0">
                    <a:pos x="24" y="38"/>
                  </a:cxn>
                </a:cxnLst>
                <a:rect l="0" t="0" r="r" b="b"/>
                <a:pathLst>
                  <a:path w="47" h="46">
                    <a:moveTo>
                      <a:pt x="24" y="38"/>
                    </a:moveTo>
                    <a:lnTo>
                      <a:pt x="24" y="38"/>
                    </a:lnTo>
                    <a:lnTo>
                      <a:pt x="24" y="46"/>
                    </a:lnTo>
                    <a:lnTo>
                      <a:pt x="24" y="46"/>
                    </a:lnTo>
                    <a:lnTo>
                      <a:pt x="24" y="38"/>
                    </a:lnTo>
                    <a:close/>
                    <a:moveTo>
                      <a:pt x="24" y="38"/>
                    </a:moveTo>
                    <a:lnTo>
                      <a:pt x="29" y="36"/>
                    </a:lnTo>
                    <a:lnTo>
                      <a:pt x="33" y="34"/>
                    </a:lnTo>
                    <a:lnTo>
                      <a:pt x="39" y="40"/>
                    </a:lnTo>
                    <a:lnTo>
                      <a:pt x="31" y="44"/>
                    </a:lnTo>
                    <a:lnTo>
                      <a:pt x="24" y="46"/>
                    </a:lnTo>
                    <a:lnTo>
                      <a:pt x="24" y="38"/>
                    </a:lnTo>
                    <a:close/>
                    <a:moveTo>
                      <a:pt x="33" y="34"/>
                    </a:moveTo>
                    <a:lnTo>
                      <a:pt x="37" y="29"/>
                    </a:lnTo>
                    <a:lnTo>
                      <a:pt x="39" y="23"/>
                    </a:lnTo>
                    <a:lnTo>
                      <a:pt x="47" y="23"/>
                    </a:lnTo>
                    <a:lnTo>
                      <a:pt x="45" y="32"/>
                    </a:lnTo>
                    <a:lnTo>
                      <a:pt x="39" y="40"/>
                    </a:lnTo>
                    <a:lnTo>
                      <a:pt x="33" y="34"/>
                    </a:lnTo>
                    <a:close/>
                    <a:moveTo>
                      <a:pt x="39" y="23"/>
                    </a:moveTo>
                    <a:lnTo>
                      <a:pt x="39" y="23"/>
                    </a:lnTo>
                    <a:lnTo>
                      <a:pt x="47" y="23"/>
                    </a:lnTo>
                    <a:lnTo>
                      <a:pt x="47" y="23"/>
                    </a:lnTo>
                    <a:lnTo>
                      <a:pt x="39" y="23"/>
                    </a:lnTo>
                    <a:close/>
                    <a:moveTo>
                      <a:pt x="39" y="23"/>
                    </a:moveTo>
                    <a:lnTo>
                      <a:pt x="39" y="23"/>
                    </a:lnTo>
                    <a:lnTo>
                      <a:pt x="47" y="23"/>
                    </a:lnTo>
                    <a:lnTo>
                      <a:pt x="47" y="23"/>
                    </a:lnTo>
                    <a:lnTo>
                      <a:pt x="39" y="23"/>
                    </a:lnTo>
                    <a:close/>
                    <a:moveTo>
                      <a:pt x="39" y="23"/>
                    </a:moveTo>
                    <a:lnTo>
                      <a:pt x="37" y="17"/>
                    </a:lnTo>
                    <a:lnTo>
                      <a:pt x="33" y="11"/>
                    </a:lnTo>
                    <a:lnTo>
                      <a:pt x="39" y="7"/>
                    </a:lnTo>
                    <a:lnTo>
                      <a:pt x="45" y="13"/>
                    </a:lnTo>
                    <a:lnTo>
                      <a:pt x="47" y="23"/>
                    </a:lnTo>
                    <a:lnTo>
                      <a:pt x="39" y="23"/>
                    </a:lnTo>
                    <a:close/>
                    <a:moveTo>
                      <a:pt x="33" y="11"/>
                    </a:moveTo>
                    <a:lnTo>
                      <a:pt x="29" y="9"/>
                    </a:lnTo>
                    <a:lnTo>
                      <a:pt x="24" y="7"/>
                    </a:lnTo>
                    <a:lnTo>
                      <a:pt x="24" y="0"/>
                    </a:lnTo>
                    <a:lnTo>
                      <a:pt x="31" y="2"/>
                    </a:lnTo>
                    <a:lnTo>
                      <a:pt x="39" y="7"/>
                    </a:lnTo>
                    <a:lnTo>
                      <a:pt x="33" y="11"/>
                    </a:lnTo>
                    <a:close/>
                    <a:moveTo>
                      <a:pt x="24" y="7"/>
                    </a:moveTo>
                    <a:lnTo>
                      <a:pt x="24" y="7"/>
                    </a:lnTo>
                    <a:lnTo>
                      <a:pt x="24" y="0"/>
                    </a:lnTo>
                    <a:lnTo>
                      <a:pt x="24" y="0"/>
                    </a:lnTo>
                    <a:lnTo>
                      <a:pt x="24" y="7"/>
                    </a:lnTo>
                    <a:close/>
                    <a:moveTo>
                      <a:pt x="24" y="7"/>
                    </a:moveTo>
                    <a:lnTo>
                      <a:pt x="24" y="7"/>
                    </a:lnTo>
                    <a:lnTo>
                      <a:pt x="24" y="0"/>
                    </a:lnTo>
                    <a:lnTo>
                      <a:pt x="24" y="0"/>
                    </a:lnTo>
                    <a:lnTo>
                      <a:pt x="24" y="7"/>
                    </a:lnTo>
                    <a:close/>
                    <a:moveTo>
                      <a:pt x="24" y="7"/>
                    </a:moveTo>
                    <a:lnTo>
                      <a:pt x="18" y="9"/>
                    </a:lnTo>
                    <a:lnTo>
                      <a:pt x="12" y="11"/>
                    </a:lnTo>
                    <a:lnTo>
                      <a:pt x="6" y="7"/>
                    </a:lnTo>
                    <a:lnTo>
                      <a:pt x="14" y="2"/>
                    </a:lnTo>
                    <a:lnTo>
                      <a:pt x="24" y="0"/>
                    </a:lnTo>
                    <a:lnTo>
                      <a:pt x="24" y="7"/>
                    </a:lnTo>
                    <a:close/>
                    <a:moveTo>
                      <a:pt x="12" y="11"/>
                    </a:moveTo>
                    <a:lnTo>
                      <a:pt x="8" y="17"/>
                    </a:lnTo>
                    <a:lnTo>
                      <a:pt x="8" y="23"/>
                    </a:lnTo>
                    <a:lnTo>
                      <a:pt x="0" y="23"/>
                    </a:lnTo>
                    <a:lnTo>
                      <a:pt x="2" y="13"/>
                    </a:lnTo>
                    <a:lnTo>
                      <a:pt x="6" y="7"/>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8" y="29"/>
                    </a:lnTo>
                    <a:lnTo>
                      <a:pt x="12" y="34"/>
                    </a:lnTo>
                    <a:lnTo>
                      <a:pt x="6" y="40"/>
                    </a:lnTo>
                    <a:lnTo>
                      <a:pt x="2" y="32"/>
                    </a:lnTo>
                    <a:lnTo>
                      <a:pt x="0" y="23"/>
                    </a:lnTo>
                    <a:lnTo>
                      <a:pt x="8" y="23"/>
                    </a:lnTo>
                    <a:close/>
                    <a:moveTo>
                      <a:pt x="12" y="34"/>
                    </a:moveTo>
                    <a:lnTo>
                      <a:pt x="18" y="36"/>
                    </a:lnTo>
                    <a:lnTo>
                      <a:pt x="24" y="38"/>
                    </a:lnTo>
                    <a:lnTo>
                      <a:pt x="24" y="46"/>
                    </a:lnTo>
                    <a:lnTo>
                      <a:pt x="14" y="44"/>
                    </a:lnTo>
                    <a:lnTo>
                      <a:pt x="6" y="40"/>
                    </a:lnTo>
                    <a:lnTo>
                      <a:pt x="12" y="34"/>
                    </a:lnTo>
                    <a:close/>
                    <a:moveTo>
                      <a:pt x="24" y="38"/>
                    </a:moveTo>
                    <a:lnTo>
                      <a:pt x="24" y="38"/>
                    </a:lnTo>
                    <a:lnTo>
                      <a:pt x="24" y="46"/>
                    </a:lnTo>
                    <a:lnTo>
                      <a:pt x="24" y="46"/>
                    </a:lnTo>
                    <a:lnTo>
                      <a:pt x="24"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6" name="Freeform 158"/>
              <p:cNvSpPr>
                <a:spLocks/>
              </p:cNvSpPr>
              <p:nvPr/>
            </p:nvSpPr>
            <p:spPr bwMode="auto">
              <a:xfrm>
                <a:off x="1207" y="1097"/>
                <a:ext cx="25" cy="24"/>
              </a:xfrm>
              <a:custGeom>
                <a:avLst/>
                <a:gdLst/>
                <a:ahLst/>
                <a:cxnLst>
                  <a:cxn ang="0">
                    <a:pos x="19" y="38"/>
                  </a:cxn>
                  <a:cxn ang="0">
                    <a:pos x="27" y="36"/>
                  </a:cxn>
                  <a:cxn ang="0">
                    <a:pos x="33" y="32"/>
                  </a:cxn>
                  <a:cxn ang="0">
                    <a:pos x="37" y="27"/>
                  </a:cxn>
                  <a:cxn ang="0">
                    <a:pos x="38" y="19"/>
                  </a:cxn>
                  <a:cxn ang="0">
                    <a:pos x="37" y="11"/>
                  </a:cxn>
                  <a:cxn ang="0">
                    <a:pos x="33" y="5"/>
                  </a:cxn>
                  <a:cxn ang="0">
                    <a:pos x="27" y="2"/>
                  </a:cxn>
                  <a:cxn ang="0">
                    <a:pos x="19" y="0"/>
                  </a:cxn>
                  <a:cxn ang="0">
                    <a:pos x="12" y="2"/>
                  </a:cxn>
                  <a:cxn ang="0">
                    <a:pos x="6" y="5"/>
                  </a:cxn>
                  <a:cxn ang="0">
                    <a:pos x="0" y="11"/>
                  </a:cxn>
                  <a:cxn ang="0">
                    <a:pos x="0" y="19"/>
                  </a:cxn>
                  <a:cxn ang="0">
                    <a:pos x="0" y="27"/>
                  </a:cxn>
                  <a:cxn ang="0">
                    <a:pos x="6" y="32"/>
                  </a:cxn>
                  <a:cxn ang="0">
                    <a:pos x="12" y="36"/>
                  </a:cxn>
                  <a:cxn ang="0">
                    <a:pos x="19" y="38"/>
                  </a:cxn>
                </a:cxnLst>
                <a:rect l="0" t="0" r="r" b="b"/>
                <a:pathLst>
                  <a:path w="38" h="38">
                    <a:moveTo>
                      <a:pt x="19" y="38"/>
                    </a:moveTo>
                    <a:lnTo>
                      <a:pt x="27" y="36"/>
                    </a:lnTo>
                    <a:lnTo>
                      <a:pt x="33" y="32"/>
                    </a:lnTo>
                    <a:lnTo>
                      <a:pt x="37" y="27"/>
                    </a:lnTo>
                    <a:lnTo>
                      <a:pt x="38" y="19"/>
                    </a:lnTo>
                    <a:lnTo>
                      <a:pt x="37" y="11"/>
                    </a:lnTo>
                    <a:lnTo>
                      <a:pt x="33" y="5"/>
                    </a:lnTo>
                    <a:lnTo>
                      <a:pt x="27" y="2"/>
                    </a:lnTo>
                    <a:lnTo>
                      <a:pt x="19" y="0"/>
                    </a:lnTo>
                    <a:lnTo>
                      <a:pt x="12" y="2"/>
                    </a:lnTo>
                    <a:lnTo>
                      <a:pt x="6" y="5"/>
                    </a:lnTo>
                    <a:lnTo>
                      <a:pt x="0" y="11"/>
                    </a:lnTo>
                    <a:lnTo>
                      <a:pt x="0" y="19"/>
                    </a:lnTo>
                    <a:lnTo>
                      <a:pt x="0" y="27"/>
                    </a:lnTo>
                    <a:lnTo>
                      <a:pt x="6" y="32"/>
                    </a:lnTo>
                    <a:lnTo>
                      <a:pt x="12"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7" name="Freeform 159"/>
              <p:cNvSpPr>
                <a:spLocks noEditPoints="1"/>
              </p:cNvSpPr>
              <p:nvPr/>
            </p:nvSpPr>
            <p:spPr bwMode="auto">
              <a:xfrm>
                <a:off x="1204" y="1095"/>
                <a:ext cx="30" cy="28"/>
              </a:xfrm>
              <a:custGeom>
                <a:avLst/>
                <a:gdLst/>
                <a:ahLst/>
                <a:cxnLst>
                  <a:cxn ang="0">
                    <a:pos x="23" y="38"/>
                  </a:cxn>
                  <a:cxn ang="0">
                    <a:pos x="23" y="46"/>
                  </a:cxn>
                  <a:cxn ang="0">
                    <a:pos x="23" y="38"/>
                  </a:cxn>
                  <a:cxn ang="0">
                    <a:pos x="33" y="34"/>
                  </a:cxn>
                  <a:cxn ang="0">
                    <a:pos x="31" y="44"/>
                  </a:cxn>
                  <a:cxn ang="0">
                    <a:pos x="23" y="38"/>
                  </a:cxn>
                  <a:cxn ang="0">
                    <a:pos x="37" y="29"/>
                  </a:cxn>
                  <a:cxn ang="0">
                    <a:pos x="46" y="23"/>
                  </a:cxn>
                  <a:cxn ang="0">
                    <a:pos x="39" y="40"/>
                  </a:cxn>
                  <a:cxn ang="0">
                    <a:pos x="39" y="23"/>
                  </a:cxn>
                  <a:cxn ang="0">
                    <a:pos x="46" y="23"/>
                  </a:cxn>
                  <a:cxn ang="0">
                    <a:pos x="39" y="23"/>
                  </a:cxn>
                  <a:cxn ang="0">
                    <a:pos x="39" y="23"/>
                  </a:cxn>
                  <a:cxn ang="0">
                    <a:pos x="46" y="23"/>
                  </a:cxn>
                  <a:cxn ang="0">
                    <a:pos x="39" y="23"/>
                  </a:cxn>
                  <a:cxn ang="0">
                    <a:pos x="33" y="11"/>
                  </a:cxn>
                  <a:cxn ang="0">
                    <a:pos x="44" y="13"/>
                  </a:cxn>
                  <a:cxn ang="0">
                    <a:pos x="39" y="23"/>
                  </a:cxn>
                  <a:cxn ang="0">
                    <a:pos x="29" y="9"/>
                  </a:cxn>
                  <a:cxn ang="0">
                    <a:pos x="23" y="0"/>
                  </a:cxn>
                  <a:cxn ang="0">
                    <a:pos x="39" y="7"/>
                  </a:cxn>
                  <a:cxn ang="0">
                    <a:pos x="23" y="7"/>
                  </a:cxn>
                  <a:cxn ang="0">
                    <a:pos x="23" y="0"/>
                  </a:cxn>
                  <a:cxn ang="0">
                    <a:pos x="23" y="7"/>
                  </a:cxn>
                  <a:cxn ang="0">
                    <a:pos x="23" y="7"/>
                  </a:cxn>
                  <a:cxn ang="0">
                    <a:pos x="23" y="0"/>
                  </a:cxn>
                  <a:cxn ang="0">
                    <a:pos x="23" y="7"/>
                  </a:cxn>
                  <a:cxn ang="0">
                    <a:pos x="12" y="11"/>
                  </a:cxn>
                  <a:cxn ang="0">
                    <a:pos x="14" y="2"/>
                  </a:cxn>
                  <a:cxn ang="0">
                    <a:pos x="23" y="7"/>
                  </a:cxn>
                  <a:cxn ang="0">
                    <a:pos x="8" y="17"/>
                  </a:cxn>
                  <a:cxn ang="0">
                    <a:pos x="0" y="23"/>
                  </a:cxn>
                  <a:cxn ang="0">
                    <a:pos x="6" y="7"/>
                  </a:cxn>
                  <a:cxn ang="0">
                    <a:pos x="8" y="23"/>
                  </a:cxn>
                  <a:cxn ang="0">
                    <a:pos x="0" y="23"/>
                  </a:cxn>
                  <a:cxn ang="0">
                    <a:pos x="8" y="23"/>
                  </a:cxn>
                  <a:cxn ang="0">
                    <a:pos x="8" y="23"/>
                  </a:cxn>
                  <a:cxn ang="0">
                    <a:pos x="0" y="23"/>
                  </a:cxn>
                  <a:cxn ang="0">
                    <a:pos x="8" y="23"/>
                  </a:cxn>
                  <a:cxn ang="0">
                    <a:pos x="12" y="34"/>
                  </a:cxn>
                  <a:cxn ang="0">
                    <a:pos x="2" y="32"/>
                  </a:cxn>
                  <a:cxn ang="0">
                    <a:pos x="8" y="23"/>
                  </a:cxn>
                  <a:cxn ang="0">
                    <a:pos x="18" y="36"/>
                  </a:cxn>
                  <a:cxn ang="0">
                    <a:pos x="23" y="46"/>
                  </a:cxn>
                  <a:cxn ang="0">
                    <a:pos x="6"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3" y="34"/>
                    </a:lnTo>
                    <a:lnTo>
                      <a:pt x="39" y="40"/>
                    </a:lnTo>
                    <a:lnTo>
                      <a:pt x="31" y="44"/>
                    </a:lnTo>
                    <a:lnTo>
                      <a:pt x="23" y="46"/>
                    </a:lnTo>
                    <a:lnTo>
                      <a:pt x="23" y="38"/>
                    </a:lnTo>
                    <a:close/>
                    <a:moveTo>
                      <a:pt x="33" y="34"/>
                    </a:moveTo>
                    <a:lnTo>
                      <a:pt x="37" y="29"/>
                    </a:lnTo>
                    <a:lnTo>
                      <a:pt x="39" y="23"/>
                    </a:lnTo>
                    <a:lnTo>
                      <a:pt x="46" y="23"/>
                    </a:lnTo>
                    <a:lnTo>
                      <a:pt x="44" y="32"/>
                    </a:lnTo>
                    <a:lnTo>
                      <a:pt x="39" y="40"/>
                    </a:lnTo>
                    <a:lnTo>
                      <a:pt x="33" y="34"/>
                    </a:lnTo>
                    <a:close/>
                    <a:moveTo>
                      <a:pt x="39" y="23"/>
                    </a:moveTo>
                    <a:lnTo>
                      <a:pt x="39" y="23"/>
                    </a:lnTo>
                    <a:lnTo>
                      <a:pt x="46" y="23"/>
                    </a:lnTo>
                    <a:lnTo>
                      <a:pt x="46" y="23"/>
                    </a:lnTo>
                    <a:lnTo>
                      <a:pt x="39" y="23"/>
                    </a:lnTo>
                    <a:close/>
                    <a:moveTo>
                      <a:pt x="39" y="23"/>
                    </a:moveTo>
                    <a:lnTo>
                      <a:pt x="39" y="23"/>
                    </a:lnTo>
                    <a:lnTo>
                      <a:pt x="46" y="23"/>
                    </a:lnTo>
                    <a:lnTo>
                      <a:pt x="46" y="23"/>
                    </a:lnTo>
                    <a:lnTo>
                      <a:pt x="39" y="23"/>
                    </a:lnTo>
                    <a:close/>
                    <a:moveTo>
                      <a:pt x="39" y="23"/>
                    </a:moveTo>
                    <a:lnTo>
                      <a:pt x="37" y="17"/>
                    </a:lnTo>
                    <a:lnTo>
                      <a:pt x="33" y="11"/>
                    </a:lnTo>
                    <a:lnTo>
                      <a:pt x="39" y="7"/>
                    </a:lnTo>
                    <a:lnTo>
                      <a:pt x="44" y="13"/>
                    </a:lnTo>
                    <a:lnTo>
                      <a:pt x="46" y="23"/>
                    </a:lnTo>
                    <a:lnTo>
                      <a:pt x="39" y="23"/>
                    </a:lnTo>
                    <a:close/>
                    <a:moveTo>
                      <a:pt x="33" y="11"/>
                    </a:moveTo>
                    <a:lnTo>
                      <a:pt x="29" y="9"/>
                    </a:lnTo>
                    <a:lnTo>
                      <a:pt x="23" y="7"/>
                    </a:lnTo>
                    <a:lnTo>
                      <a:pt x="23" y="0"/>
                    </a:lnTo>
                    <a:lnTo>
                      <a:pt x="31" y="2"/>
                    </a:lnTo>
                    <a:lnTo>
                      <a:pt x="39" y="7"/>
                    </a:lnTo>
                    <a:lnTo>
                      <a:pt x="33"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8" y="9"/>
                    </a:lnTo>
                    <a:lnTo>
                      <a:pt x="12" y="11"/>
                    </a:lnTo>
                    <a:lnTo>
                      <a:pt x="6" y="7"/>
                    </a:lnTo>
                    <a:lnTo>
                      <a:pt x="14" y="2"/>
                    </a:lnTo>
                    <a:lnTo>
                      <a:pt x="23" y="0"/>
                    </a:lnTo>
                    <a:lnTo>
                      <a:pt x="23" y="7"/>
                    </a:lnTo>
                    <a:close/>
                    <a:moveTo>
                      <a:pt x="12" y="11"/>
                    </a:moveTo>
                    <a:lnTo>
                      <a:pt x="8" y="17"/>
                    </a:lnTo>
                    <a:lnTo>
                      <a:pt x="8" y="23"/>
                    </a:lnTo>
                    <a:lnTo>
                      <a:pt x="0" y="23"/>
                    </a:lnTo>
                    <a:lnTo>
                      <a:pt x="2" y="13"/>
                    </a:lnTo>
                    <a:lnTo>
                      <a:pt x="6" y="7"/>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8" y="29"/>
                    </a:lnTo>
                    <a:lnTo>
                      <a:pt x="12" y="34"/>
                    </a:lnTo>
                    <a:lnTo>
                      <a:pt x="6" y="40"/>
                    </a:lnTo>
                    <a:lnTo>
                      <a:pt x="2" y="32"/>
                    </a:lnTo>
                    <a:lnTo>
                      <a:pt x="0" y="23"/>
                    </a:lnTo>
                    <a:lnTo>
                      <a:pt x="8" y="23"/>
                    </a:lnTo>
                    <a:close/>
                    <a:moveTo>
                      <a:pt x="12" y="34"/>
                    </a:moveTo>
                    <a:lnTo>
                      <a:pt x="18" y="36"/>
                    </a:lnTo>
                    <a:lnTo>
                      <a:pt x="23" y="38"/>
                    </a:lnTo>
                    <a:lnTo>
                      <a:pt x="23" y="46"/>
                    </a:lnTo>
                    <a:lnTo>
                      <a:pt x="14" y="44"/>
                    </a:lnTo>
                    <a:lnTo>
                      <a:pt x="6" y="40"/>
                    </a:lnTo>
                    <a:lnTo>
                      <a:pt x="12"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8" name="Freeform 160"/>
              <p:cNvSpPr>
                <a:spLocks/>
              </p:cNvSpPr>
              <p:nvPr/>
            </p:nvSpPr>
            <p:spPr bwMode="auto">
              <a:xfrm>
                <a:off x="1148" y="1097"/>
                <a:ext cx="26" cy="24"/>
              </a:xfrm>
              <a:custGeom>
                <a:avLst/>
                <a:gdLst/>
                <a:ahLst/>
                <a:cxnLst>
                  <a:cxn ang="0">
                    <a:pos x="19" y="38"/>
                  </a:cxn>
                  <a:cxn ang="0">
                    <a:pos x="27" y="36"/>
                  </a:cxn>
                  <a:cxn ang="0">
                    <a:pos x="33" y="32"/>
                  </a:cxn>
                  <a:cxn ang="0">
                    <a:pos x="36" y="27"/>
                  </a:cxn>
                  <a:cxn ang="0">
                    <a:pos x="38" y="19"/>
                  </a:cxn>
                  <a:cxn ang="0">
                    <a:pos x="36" y="11"/>
                  </a:cxn>
                  <a:cxn ang="0">
                    <a:pos x="33" y="5"/>
                  </a:cxn>
                  <a:cxn ang="0">
                    <a:pos x="27" y="2"/>
                  </a:cxn>
                  <a:cxn ang="0">
                    <a:pos x="19" y="0"/>
                  </a:cxn>
                  <a:cxn ang="0">
                    <a:pos x="11" y="2"/>
                  </a:cxn>
                  <a:cxn ang="0">
                    <a:pos x="6" y="5"/>
                  </a:cxn>
                  <a:cxn ang="0">
                    <a:pos x="2" y="11"/>
                  </a:cxn>
                  <a:cxn ang="0">
                    <a:pos x="0" y="19"/>
                  </a:cxn>
                  <a:cxn ang="0">
                    <a:pos x="2" y="27"/>
                  </a:cxn>
                  <a:cxn ang="0">
                    <a:pos x="6" y="32"/>
                  </a:cxn>
                  <a:cxn ang="0">
                    <a:pos x="11" y="36"/>
                  </a:cxn>
                  <a:cxn ang="0">
                    <a:pos x="19" y="38"/>
                  </a:cxn>
                </a:cxnLst>
                <a:rect l="0" t="0" r="r" b="b"/>
                <a:pathLst>
                  <a:path w="38" h="38">
                    <a:moveTo>
                      <a:pt x="19" y="38"/>
                    </a:moveTo>
                    <a:lnTo>
                      <a:pt x="27" y="36"/>
                    </a:lnTo>
                    <a:lnTo>
                      <a:pt x="33" y="32"/>
                    </a:lnTo>
                    <a:lnTo>
                      <a:pt x="36" y="27"/>
                    </a:lnTo>
                    <a:lnTo>
                      <a:pt x="38" y="19"/>
                    </a:lnTo>
                    <a:lnTo>
                      <a:pt x="36" y="11"/>
                    </a:lnTo>
                    <a:lnTo>
                      <a:pt x="33" y="5"/>
                    </a:lnTo>
                    <a:lnTo>
                      <a:pt x="27" y="2"/>
                    </a:lnTo>
                    <a:lnTo>
                      <a:pt x="19" y="0"/>
                    </a:lnTo>
                    <a:lnTo>
                      <a:pt x="11" y="2"/>
                    </a:lnTo>
                    <a:lnTo>
                      <a:pt x="6" y="5"/>
                    </a:lnTo>
                    <a:lnTo>
                      <a:pt x="2" y="11"/>
                    </a:lnTo>
                    <a:lnTo>
                      <a:pt x="0" y="19"/>
                    </a:lnTo>
                    <a:lnTo>
                      <a:pt x="2" y="27"/>
                    </a:lnTo>
                    <a:lnTo>
                      <a:pt x="6" y="32"/>
                    </a:lnTo>
                    <a:lnTo>
                      <a:pt x="11" y="36"/>
                    </a:lnTo>
                    <a:lnTo>
                      <a:pt x="19"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79" name="Freeform 161"/>
              <p:cNvSpPr>
                <a:spLocks noEditPoints="1"/>
              </p:cNvSpPr>
              <p:nvPr/>
            </p:nvSpPr>
            <p:spPr bwMode="auto">
              <a:xfrm>
                <a:off x="1145" y="1095"/>
                <a:ext cx="30" cy="28"/>
              </a:xfrm>
              <a:custGeom>
                <a:avLst/>
                <a:gdLst/>
                <a:ahLst/>
                <a:cxnLst>
                  <a:cxn ang="0">
                    <a:pos x="23" y="38"/>
                  </a:cxn>
                  <a:cxn ang="0">
                    <a:pos x="23" y="46"/>
                  </a:cxn>
                  <a:cxn ang="0">
                    <a:pos x="23" y="38"/>
                  </a:cxn>
                  <a:cxn ang="0">
                    <a:pos x="35" y="34"/>
                  </a:cxn>
                  <a:cxn ang="0">
                    <a:pos x="33" y="44"/>
                  </a:cxn>
                  <a:cxn ang="0">
                    <a:pos x="23" y="38"/>
                  </a:cxn>
                  <a:cxn ang="0">
                    <a:pos x="37" y="29"/>
                  </a:cxn>
                  <a:cxn ang="0">
                    <a:pos x="46" y="23"/>
                  </a:cxn>
                  <a:cxn ang="0">
                    <a:pos x="40" y="40"/>
                  </a:cxn>
                  <a:cxn ang="0">
                    <a:pos x="38" y="23"/>
                  </a:cxn>
                  <a:cxn ang="0">
                    <a:pos x="46" y="23"/>
                  </a:cxn>
                  <a:cxn ang="0">
                    <a:pos x="38" y="23"/>
                  </a:cxn>
                  <a:cxn ang="0">
                    <a:pos x="38" y="23"/>
                  </a:cxn>
                  <a:cxn ang="0">
                    <a:pos x="46" y="23"/>
                  </a:cxn>
                  <a:cxn ang="0">
                    <a:pos x="38" y="23"/>
                  </a:cxn>
                  <a:cxn ang="0">
                    <a:pos x="35" y="11"/>
                  </a:cxn>
                  <a:cxn ang="0">
                    <a:pos x="44" y="13"/>
                  </a:cxn>
                  <a:cxn ang="0">
                    <a:pos x="38" y="23"/>
                  </a:cxn>
                  <a:cxn ang="0">
                    <a:pos x="29" y="9"/>
                  </a:cxn>
                  <a:cxn ang="0">
                    <a:pos x="23" y="0"/>
                  </a:cxn>
                  <a:cxn ang="0">
                    <a:pos x="40" y="7"/>
                  </a:cxn>
                  <a:cxn ang="0">
                    <a:pos x="23" y="7"/>
                  </a:cxn>
                  <a:cxn ang="0">
                    <a:pos x="23" y="0"/>
                  </a:cxn>
                  <a:cxn ang="0">
                    <a:pos x="23" y="7"/>
                  </a:cxn>
                  <a:cxn ang="0">
                    <a:pos x="23" y="7"/>
                  </a:cxn>
                  <a:cxn ang="0">
                    <a:pos x="23" y="0"/>
                  </a:cxn>
                  <a:cxn ang="0">
                    <a:pos x="23" y="7"/>
                  </a:cxn>
                  <a:cxn ang="0">
                    <a:pos x="12" y="11"/>
                  </a:cxn>
                  <a:cxn ang="0">
                    <a:pos x="13" y="2"/>
                  </a:cxn>
                  <a:cxn ang="0">
                    <a:pos x="23" y="7"/>
                  </a:cxn>
                  <a:cxn ang="0">
                    <a:pos x="10" y="17"/>
                  </a:cxn>
                  <a:cxn ang="0">
                    <a:pos x="0" y="23"/>
                  </a:cxn>
                  <a:cxn ang="0">
                    <a:pos x="6" y="7"/>
                  </a:cxn>
                  <a:cxn ang="0">
                    <a:pos x="8" y="23"/>
                  </a:cxn>
                  <a:cxn ang="0">
                    <a:pos x="0" y="23"/>
                  </a:cxn>
                  <a:cxn ang="0">
                    <a:pos x="8" y="23"/>
                  </a:cxn>
                  <a:cxn ang="0">
                    <a:pos x="8" y="23"/>
                  </a:cxn>
                  <a:cxn ang="0">
                    <a:pos x="0" y="23"/>
                  </a:cxn>
                  <a:cxn ang="0">
                    <a:pos x="8" y="23"/>
                  </a:cxn>
                  <a:cxn ang="0">
                    <a:pos x="12" y="34"/>
                  </a:cxn>
                  <a:cxn ang="0">
                    <a:pos x="2" y="32"/>
                  </a:cxn>
                  <a:cxn ang="0">
                    <a:pos x="8" y="23"/>
                  </a:cxn>
                  <a:cxn ang="0">
                    <a:pos x="17" y="36"/>
                  </a:cxn>
                  <a:cxn ang="0">
                    <a:pos x="23" y="46"/>
                  </a:cxn>
                  <a:cxn ang="0">
                    <a:pos x="6" y="40"/>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5" y="34"/>
                    </a:lnTo>
                    <a:lnTo>
                      <a:pt x="40" y="40"/>
                    </a:lnTo>
                    <a:lnTo>
                      <a:pt x="33" y="44"/>
                    </a:lnTo>
                    <a:lnTo>
                      <a:pt x="23" y="46"/>
                    </a:lnTo>
                    <a:lnTo>
                      <a:pt x="23" y="38"/>
                    </a:lnTo>
                    <a:close/>
                    <a:moveTo>
                      <a:pt x="35" y="34"/>
                    </a:moveTo>
                    <a:lnTo>
                      <a:pt x="37" y="29"/>
                    </a:lnTo>
                    <a:lnTo>
                      <a:pt x="38" y="23"/>
                    </a:lnTo>
                    <a:lnTo>
                      <a:pt x="46" y="23"/>
                    </a:lnTo>
                    <a:lnTo>
                      <a:pt x="44" y="32"/>
                    </a:lnTo>
                    <a:lnTo>
                      <a:pt x="40" y="40"/>
                    </a:lnTo>
                    <a:lnTo>
                      <a:pt x="35" y="34"/>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7" y="17"/>
                    </a:lnTo>
                    <a:lnTo>
                      <a:pt x="35" y="11"/>
                    </a:lnTo>
                    <a:lnTo>
                      <a:pt x="40" y="7"/>
                    </a:lnTo>
                    <a:lnTo>
                      <a:pt x="44" y="13"/>
                    </a:lnTo>
                    <a:lnTo>
                      <a:pt x="46" y="23"/>
                    </a:lnTo>
                    <a:lnTo>
                      <a:pt x="38" y="23"/>
                    </a:lnTo>
                    <a:close/>
                    <a:moveTo>
                      <a:pt x="35" y="11"/>
                    </a:moveTo>
                    <a:lnTo>
                      <a:pt x="29" y="9"/>
                    </a:lnTo>
                    <a:lnTo>
                      <a:pt x="23" y="7"/>
                    </a:lnTo>
                    <a:lnTo>
                      <a:pt x="23" y="0"/>
                    </a:lnTo>
                    <a:lnTo>
                      <a:pt x="33" y="2"/>
                    </a:lnTo>
                    <a:lnTo>
                      <a:pt x="40" y="7"/>
                    </a:lnTo>
                    <a:lnTo>
                      <a:pt x="35"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9"/>
                    </a:lnTo>
                    <a:lnTo>
                      <a:pt x="12" y="11"/>
                    </a:lnTo>
                    <a:lnTo>
                      <a:pt x="6" y="7"/>
                    </a:lnTo>
                    <a:lnTo>
                      <a:pt x="13" y="2"/>
                    </a:lnTo>
                    <a:lnTo>
                      <a:pt x="23" y="0"/>
                    </a:lnTo>
                    <a:lnTo>
                      <a:pt x="23" y="7"/>
                    </a:lnTo>
                    <a:close/>
                    <a:moveTo>
                      <a:pt x="12" y="11"/>
                    </a:moveTo>
                    <a:lnTo>
                      <a:pt x="10" y="17"/>
                    </a:lnTo>
                    <a:lnTo>
                      <a:pt x="8" y="23"/>
                    </a:lnTo>
                    <a:lnTo>
                      <a:pt x="0" y="23"/>
                    </a:lnTo>
                    <a:lnTo>
                      <a:pt x="2" y="13"/>
                    </a:lnTo>
                    <a:lnTo>
                      <a:pt x="6" y="7"/>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9"/>
                    </a:lnTo>
                    <a:lnTo>
                      <a:pt x="12" y="34"/>
                    </a:lnTo>
                    <a:lnTo>
                      <a:pt x="6" y="40"/>
                    </a:lnTo>
                    <a:lnTo>
                      <a:pt x="2" y="32"/>
                    </a:lnTo>
                    <a:lnTo>
                      <a:pt x="0" y="23"/>
                    </a:lnTo>
                    <a:lnTo>
                      <a:pt x="8" y="23"/>
                    </a:lnTo>
                    <a:close/>
                    <a:moveTo>
                      <a:pt x="12" y="34"/>
                    </a:moveTo>
                    <a:lnTo>
                      <a:pt x="17" y="36"/>
                    </a:lnTo>
                    <a:lnTo>
                      <a:pt x="23" y="38"/>
                    </a:lnTo>
                    <a:lnTo>
                      <a:pt x="23" y="46"/>
                    </a:lnTo>
                    <a:lnTo>
                      <a:pt x="13" y="44"/>
                    </a:lnTo>
                    <a:lnTo>
                      <a:pt x="6" y="40"/>
                    </a:lnTo>
                    <a:lnTo>
                      <a:pt x="12" y="34"/>
                    </a:lnTo>
                    <a:close/>
                    <a:moveTo>
                      <a:pt x="23" y="38"/>
                    </a:moveTo>
                    <a:lnTo>
                      <a:pt x="23" y="38"/>
                    </a:lnTo>
                    <a:lnTo>
                      <a:pt x="23" y="46"/>
                    </a:lnTo>
                    <a:lnTo>
                      <a:pt x="23" y="46"/>
                    </a:lnTo>
                    <a:lnTo>
                      <a:pt x="23" y="38"/>
                    </a:lnTo>
                    <a:close/>
                  </a:path>
                </a:pathLst>
              </a:cu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0" name="Freeform 162"/>
              <p:cNvSpPr>
                <a:spLocks/>
              </p:cNvSpPr>
              <p:nvPr/>
            </p:nvSpPr>
            <p:spPr bwMode="auto">
              <a:xfrm>
                <a:off x="1111" y="1097"/>
                <a:ext cx="27" cy="24"/>
              </a:xfrm>
              <a:custGeom>
                <a:avLst/>
                <a:gdLst/>
                <a:ahLst/>
                <a:cxnLst>
                  <a:cxn ang="0">
                    <a:pos x="21" y="38"/>
                  </a:cxn>
                  <a:cxn ang="0">
                    <a:pos x="27" y="36"/>
                  </a:cxn>
                  <a:cxn ang="0">
                    <a:pos x="35" y="32"/>
                  </a:cxn>
                  <a:cxn ang="0">
                    <a:pos x="39" y="27"/>
                  </a:cxn>
                  <a:cxn ang="0">
                    <a:pos x="41" y="19"/>
                  </a:cxn>
                  <a:cxn ang="0">
                    <a:pos x="39" y="11"/>
                  </a:cxn>
                  <a:cxn ang="0">
                    <a:pos x="35" y="5"/>
                  </a:cxn>
                  <a:cxn ang="0">
                    <a:pos x="27" y="2"/>
                  </a:cxn>
                  <a:cxn ang="0">
                    <a:pos x="21" y="0"/>
                  </a:cxn>
                  <a:cxn ang="0">
                    <a:pos x="14" y="2"/>
                  </a:cxn>
                  <a:cxn ang="0">
                    <a:pos x="6" y="5"/>
                  </a:cxn>
                  <a:cxn ang="0">
                    <a:pos x="2" y="11"/>
                  </a:cxn>
                  <a:cxn ang="0">
                    <a:pos x="0" y="19"/>
                  </a:cxn>
                  <a:cxn ang="0">
                    <a:pos x="2" y="27"/>
                  </a:cxn>
                  <a:cxn ang="0">
                    <a:pos x="6" y="32"/>
                  </a:cxn>
                  <a:cxn ang="0">
                    <a:pos x="14" y="36"/>
                  </a:cxn>
                  <a:cxn ang="0">
                    <a:pos x="21" y="38"/>
                  </a:cxn>
                </a:cxnLst>
                <a:rect l="0" t="0" r="r" b="b"/>
                <a:pathLst>
                  <a:path w="41" h="38">
                    <a:moveTo>
                      <a:pt x="21" y="38"/>
                    </a:moveTo>
                    <a:lnTo>
                      <a:pt x="27" y="36"/>
                    </a:lnTo>
                    <a:lnTo>
                      <a:pt x="35" y="32"/>
                    </a:lnTo>
                    <a:lnTo>
                      <a:pt x="39" y="27"/>
                    </a:lnTo>
                    <a:lnTo>
                      <a:pt x="41" y="19"/>
                    </a:lnTo>
                    <a:lnTo>
                      <a:pt x="39" y="11"/>
                    </a:lnTo>
                    <a:lnTo>
                      <a:pt x="35" y="5"/>
                    </a:lnTo>
                    <a:lnTo>
                      <a:pt x="27" y="2"/>
                    </a:lnTo>
                    <a:lnTo>
                      <a:pt x="21" y="0"/>
                    </a:lnTo>
                    <a:lnTo>
                      <a:pt x="14" y="2"/>
                    </a:lnTo>
                    <a:lnTo>
                      <a:pt x="6" y="5"/>
                    </a:lnTo>
                    <a:lnTo>
                      <a:pt x="2" y="11"/>
                    </a:lnTo>
                    <a:lnTo>
                      <a:pt x="0" y="19"/>
                    </a:lnTo>
                    <a:lnTo>
                      <a:pt x="2" y="27"/>
                    </a:lnTo>
                    <a:lnTo>
                      <a:pt x="6" y="32"/>
                    </a:lnTo>
                    <a:lnTo>
                      <a:pt x="14" y="36"/>
                    </a:lnTo>
                    <a:lnTo>
                      <a:pt x="21" y="38"/>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1" name="Freeform 163"/>
              <p:cNvSpPr>
                <a:spLocks noEditPoints="1"/>
              </p:cNvSpPr>
              <p:nvPr/>
            </p:nvSpPr>
            <p:spPr bwMode="auto">
              <a:xfrm>
                <a:off x="1109" y="1095"/>
                <a:ext cx="32" cy="28"/>
              </a:xfrm>
              <a:custGeom>
                <a:avLst/>
                <a:gdLst/>
                <a:ahLst/>
                <a:cxnLst>
                  <a:cxn ang="0">
                    <a:pos x="25" y="38"/>
                  </a:cxn>
                  <a:cxn ang="0">
                    <a:pos x="25" y="46"/>
                  </a:cxn>
                  <a:cxn ang="0">
                    <a:pos x="25" y="38"/>
                  </a:cxn>
                  <a:cxn ang="0">
                    <a:pos x="35" y="34"/>
                  </a:cxn>
                  <a:cxn ang="0">
                    <a:pos x="33" y="44"/>
                  </a:cxn>
                  <a:cxn ang="0">
                    <a:pos x="25" y="38"/>
                  </a:cxn>
                  <a:cxn ang="0">
                    <a:pos x="39" y="29"/>
                  </a:cxn>
                  <a:cxn ang="0">
                    <a:pos x="48" y="23"/>
                  </a:cxn>
                  <a:cxn ang="0">
                    <a:pos x="41" y="40"/>
                  </a:cxn>
                  <a:cxn ang="0">
                    <a:pos x="41" y="23"/>
                  </a:cxn>
                  <a:cxn ang="0">
                    <a:pos x="48" y="23"/>
                  </a:cxn>
                  <a:cxn ang="0">
                    <a:pos x="41" y="23"/>
                  </a:cxn>
                  <a:cxn ang="0">
                    <a:pos x="41" y="23"/>
                  </a:cxn>
                  <a:cxn ang="0">
                    <a:pos x="48" y="23"/>
                  </a:cxn>
                  <a:cxn ang="0">
                    <a:pos x="41" y="23"/>
                  </a:cxn>
                  <a:cxn ang="0">
                    <a:pos x="35" y="11"/>
                  </a:cxn>
                  <a:cxn ang="0">
                    <a:pos x="46" y="13"/>
                  </a:cxn>
                  <a:cxn ang="0">
                    <a:pos x="41" y="23"/>
                  </a:cxn>
                  <a:cxn ang="0">
                    <a:pos x="31" y="9"/>
                  </a:cxn>
                  <a:cxn ang="0">
                    <a:pos x="25" y="0"/>
                  </a:cxn>
                  <a:cxn ang="0">
                    <a:pos x="41" y="7"/>
                  </a:cxn>
                  <a:cxn ang="0">
                    <a:pos x="25" y="7"/>
                  </a:cxn>
                  <a:cxn ang="0">
                    <a:pos x="25" y="0"/>
                  </a:cxn>
                  <a:cxn ang="0">
                    <a:pos x="25" y="7"/>
                  </a:cxn>
                  <a:cxn ang="0">
                    <a:pos x="25" y="7"/>
                  </a:cxn>
                  <a:cxn ang="0">
                    <a:pos x="25" y="0"/>
                  </a:cxn>
                  <a:cxn ang="0">
                    <a:pos x="25" y="7"/>
                  </a:cxn>
                  <a:cxn ang="0">
                    <a:pos x="14" y="11"/>
                  </a:cxn>
                  <a:cxn ang="0">
                    <a:pos x="16" y="2"/>
                  </a:cxn>
                  <a:cxn ang="0">
                    <a:pos x="25" y="7"/>
                  </a:cxn>
                  <a:cxn ang="0">
                    <a:pos x="10" y="17"/>
                  </a:cxn>
                  <a:cxn ang="0">
                    <a:pos x="0" y="23"/>
                  </a:cxn>
                  <a:cxn ang="0">
                    <a:pos x="8" y="7"/>
                  </a:cxn>
                  <a:cxn ang="0">
                    <a:pos x="10" y="23"/>
                  </a:cxn>
                  <a:cxn ang="0">
                    <a:pos x="0" y="23"/>
                  </a:cxn>
                  <a:cxn ang="0">
                    <a:pos x="10" y="23"/>
                  </a:cxn>
                  <a:cxn ang="0">
                    <a:pos x="10" y="23"/>
                  </a:cxn>
                  <a:cxn ang="0">
                    <a:pos x="0" y="23"/>
                  </a:cxn>
                  <a:cxn ang="0">
                    <a:pos x="10" y="23"/>
                  </a:cxn>
                  <a:cxn ang="0">
                    <a:pos x="14" y="34"/>
                  </a:cxn>
                  <a:cxn ang="0">
                    <a:pos x="2" y="32"/>
                  </a:cxn>
                  <a:cxn ang="0">
                    <a:pos x="10" y="23"/>
                  </a:cxn>
                  <a:cxn ang="0">
                    <a:pos x="18" y="36"/>
                  </a:cxn>
                  <a:cxn ang="0">
                    <a:pos x="25" y="46"/>
                  </a:cxn>
                  <a:cxn ang="0">
                    <a:pos x="8" y="40"/>
                  </a:cxn>
                  <a:cxn ang="0">
                    <a:pos x="25" y="38"/>
                  </a:cxn>
                  <a:cxn ang="0">
                    <a:pos x="25" y="46"/>
                  </a:cxn>
                  <a:cxn ang="0">
                    <a:pos x="25" y="38"/>
                  </a:cxn>
                </a:cxnLst>
                <a:rect l="0" t="0" r="r" b="b"/>
                <a:pathLst>
                  <a:path w="48" h="46">
                    <a:moveTo>
                      <a:pt x="25" y="38"/>
                    </a:moveTo>
                    <a:lnTo>
                      <a:pt x="25" y="38"/>
                    </a:lnTo>
                    <a:lnTo>
                      <a:pt x="25" y="46"/>
                    </a:lnTo>
                    <a:lnTo>
                      <a:pt x="25" y="46"/>
                    </a:lnTo>
                    <a:lnTo>
                      <a:pt x="25" y="38"/>
                    </a:lnTo>
                    <a:close/>
                    <a:moveTo>
                      <a:pt x="25" y="38"/>
                    </a:moveTo>
                    <a:lnTo>
                      <a:pt x="31" y="36"/>
                    </a:lnTo>
                    <a:lnTo>
                      <a:pt x="35" y="34"/>
                    </a:lnTo>
                    <a:lnTo>
                      <a:pt x="41" y="40"/>
                    </a:lnTo>
                    <a:lnTo>
                      <a:pt x="33" y="44"/>
                    </a:lnTo>
                    <a:lnTo>
                      <a:pt x="25" y="46"/>
                    </a:lnTo>
                    <a:lnTo>
                      <a:pt x="25" y="38"/>
                    </a:lnTo>
                    <a:close/>
                    <a:moveTo>
                      <a:pt x="35" y="34"/>
                    </a:moveTo>
                    <a:lnTo>
                      <a:pt x="39" y="29"/>
                    </a:lnTo>
                    <a:lnTo>
                      <a:pt x="41" y="23"/>
                    </a:lnTo>
                    <a:lnTo>
                      <a:pt x="48" y="23"/>
                    </a:lnTo>
                    <a:lnTo>
                      <a:pt x="46" y="32"/>
                    </a:lnTo>
                    <a:lnTo>
                      <a:pt x="41" y="40"/>
                    </a:lnTo>
                    <a:lnTo>
                      <a:pt x="35" y="34"/>
                    </a:lnTo>
                    <a:close/>
                    <a:moveTo>
                      <a:pt x="41" y="23"/>
                    </a:moveTo>
                    <a:lnTo>
                      <a:pt x="41" y="23"/>
                    </a:lnTo>
                    <a:lnTo>
                      <a:pt x="48" y="23"/>
                    </a:lnTo>
                    <a:lnTo>
                      <a:pt x="48" y="23"/>
                    </a:lnTo>
                    <a:lnTo>
                      <a:pt x="41" y="23"/>
                    </a:lnTo>
                    <a:close/>
                    <a:moveTo>
                      <a:pt x="41" y="23"/>
                    </a:moveTo>
                    <a:lnTo>
                      <a:pt x="41" y="23"/>
                    </a:lnTo>
                    <a:lnTo>
                      <a:pt x="48" y="23"/>
                    </a:lnTo>
                    <a:lnTo>
                      <a:pt x="48" y="23"/>
                    </a:lnTo>
                    <a:lnTo>
                      <a:pt x="41" y="23"/>
                    </a:lnTo>
                    <a:close/>
                    <a:moveTo>
                      <a:pt x="41" y="23"/>
                    </a:moveTo>
                    <a:lnTo>
                      <a:pt x="39" y="17"/>
                    </a:lnTo>
                    <a:lnTo>
                      <a:pt x="35" y="11"/>
                    </a:lnTo>
                    <a:lnTo>
                      <a:pt x="41" y="7"/>
                    </a:lnTo>
                    <a:lnTo>
                      <a:pt x="46" y="13"/>
                    </a:lnTo>
                    <a:lnTo>
                      <a:pt x="48" y="23"/>
                    </a:lnTo>
                    <a:lnTo>
                      <a:pt x="41" y="23"/>
                    </a:lnTo>
                    <a:close/>
                    <a:moveTo>
                      <a:pt x="35" y="11"/>
                    </a:moveTo>
                    <a:lnTo>
                      <a:pt x="31" y="9"/>
                    </a:lnTo>
                    <a:lnTo>
                      <a:pt x="25" y="7"/>
                    </a:lnTo>
                    <a:lnTo>
                      <a:pt x="25" y="0"/>
                    </a:lnTo>
                    <a:lnTo>
                      <a:pt x="33" y="2"/>
                    </a:lnTo>
                    <a:lnTo>
                      <a:pt x="41" y="7"/>
                    </a:lnTo>
                    <a:lnTo>
                      <a:pt x="35" y="11"/>
                    </a:lnTo>
                    <a:close/>
                    <a:moveTo>
                      <a:pt x="25" y="7"/>
                    </a:moveTo>
                    <a:lnTo>
                      <a:pt x="25" y="7"/>
                    </a:lnTo>
                    <a:lnTo>
                      <a:pt x="25" y="0"/>
                    </a:lnTo>
                    <a:lnTo>
                      <a:pt x="25" y="0"/>
                    </a:lnTo>
                    <a:lnTo>
                      <a:pt x="25" y="7"/>
                    </a:lnTo>
                    <a:close/>
                    <a:moveTo>
                      <a:pt x="25" y="7"/>
                    </a:moveTo>
                    <a:lnTo>
                      <a:pt x="25" y="7"/>
                    </a:lnTo>
                    <a:lnTo>
                      <a:pt x="25" y="0"/>
                    </a:lnTo>
                    <a:lnTo>
                      <a:pt x="25" y="0"/>
                    </a:lnTo>
                    <a:lnTo>
                      <a:pt x="25" y="7"/>
                    </a:lnTo>
                    <a:close/>
                    <a:moveTo>
                      <a:pt x="25" y="7"/>
                    </a:moveTo>
                    <a:lnTo>
                      <a:pt x="18" y="9"/>
                    </a:lnTo>
                    <a:lnTo>
                      <a:pt x="14" y="11"/>
                    </a:lnTo>
                    <a:lnTo>
                      <a:pt x="8" y="7"/>
                    </a:lnTo>
                    <a:lnTo>
                      <a:pt x="16" y="2"/>
                    </a:lnTo>
                    <a:lnTo>
                      <a:pt x="25" y="0"/>
                    </a:lnTo>
                    <a:lnTo>
                      <a:pt x="25" y="7"/>
                    </a:lnTo>
                    <a:close/>
                    <a:moveTo>
                      <a:pt x="14" y="11"/>
                    </a:moveTo>
                    <a:lnTo>
                      <a:pt x="10" y="17"/>
                    </a:lnTo>
                    <a:lnTo>
                      <a:pt x="10" y="23"/>
                    </a:lnTo>
                    <a:lnTo>
                      <a:pt x="0" y="23"/>
                    </a:lnTo>
                    <a:lnTo>
                      <a:pt x="2" y="13"/>
                    </a:lnTo>
                    <a:lnTo>
                      <a:pt x="8" y="7"/>
                    </a:lnTo>
                    <a:lnTo>
                      <a:pt x="14" y="11"/>
                    </a:lnTo>
                    <a:close/>
                    <a:moveTo>
                      <a:pt x="10" y="23"/>
                    </a:moveTo>
                    <a:lnTo>
                      <a:pt x="10" y="23"/>
                    </a:lnTo>
                    <a:lnTo>
                      <a:pt x="0" y="23"/>
                    </a:lnTo>
                    <a:lnTo>
                      <a:pt x="0" y="23"/>
                    </a:lnTo>
                    <a:lnTo>
                      <a:pt x="10" y="23"/>
                    </a:lnTo>
                    <a:close/>
                    <a:moveTo>
                      <a:pt x="10" y="23"/>
                    </a:moveTo>
                    <a:lnTo>
                      <a:pt x="10" y="23"/>
                    </a:lnTo>
                    <a:lnTo>
                      <a:pt x="0" y="23"/>
                    </a:lnTo>
                    <a:lnTo>
                      <a:pt x="0" y="23"/>
                    </a:lnTo>
                    <a:lnTo>
                      <a:pt x="10" y="23"/>
                    </a:lnTo>
                    <a:close/>
                    <a:moveTo>
                      <a:pt x="10" y="23"/>
                    </a:moveTo>
                    <a:lnTo>
                      <a:pt x="10" y="29"/>
                    </a:lnTo>
                    <a:lnTo>
                      <a:pt x="14" y="34"/>
                    </a:lnTo>
                    <a:lnTo>
                      <a:pt x="8" y="40"/>
                    </a:lnTo>
                    <a:lnTo>
                      <a:pt x="2" y="32"/>
                    </a:lnTo>
                    <a:lnTo>
                      <a:pt x="0" y="23"/>
                    </a:lnTo>
                    <a:lnTo>
                      <a:pt x="10" y="23"/>
                    </a:lnTo>
                    <a:close/>
                    <a:moveTo>
                      <a:pt x="14" y="34"/>
                    </a:moveTo>
                    <a:lnTo>
                      <a:pt x="18" y="36"/>
                    </a:lnTo>
                    <a:lnTo>
                      <a:pt x="25" y="38"/>
                    </a:lnTo>
                    <a:lnTo>
                      <a:pt x="25" y="46"/>
                    </a:lnTo>
                    <a:lnTo>
                      <a:pt x="16" y="44"/>
                    </a:lnTo>
                    <a:lnTo>
                      <a:pt x="8" y="40"/>
                    </a:lnTo>
                    <a:lnTo>
                      <a:pt x="14" y="34"/>
                    </a:lnTo>
                    <a:close/>
                    <a:moveTo>
                      <a:pt x="25" y="38"/>
                    </a:moveTo>
                    <a:lnTo>
                      <a:pt x="25" y="38"/>
                    </a:lnTo>
                    <a:lnTo>
                      <a:pt x="25" y="46"/>
                    </a:lnTo>
                    <a:lnTo>
                      <a:pt x="25" y="46"/>
                    </a:lnTo>
                    <a:lnTo>
                      <a:pt x="25" y="38"/>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2" name="Freeform 164"/>
              <p:cNvSpPr>
                <a:spLocks/>
              </p:cNvSpPr>
              <p:nvPr/>
            </p:nvSpPr>
            <p:spPr bwMode="auto">
              <a:xfrm>
                <a:off x="1090" y="1097"/>
                <a:ext cx="25" cy="24"/>
              </a:xfrm>
              <a:custGeom>
                <a:avLst/>
                <a:gdLst/>
                <a:ahLst/>
                <a:cxnLst>
                  <a:cxn ang="0">
                    <a:pos x="19" y="38"/>
                  </a:cxn>
                  <a:cxn ang="0">
                    <a:pos x="26" y="36"/>
                  </a:cxn>
                  <a:cxn ang="0">
                    <a:pos x="32" y="32"/>
                  </a:cxn>
                  <a:cxn ang="0">
                    <a:pos x="36" y="27"/>
                  </a:cxn>
                  <a:cxn ang="0">
                    <a:pos x="38" y="19"/>
                  </a:cxn>
                  <a:cxn ang="0">
                    <a:pos x="36" y="11"/>
                  </a:cxn>
                  <a:cxn ang="0">
                    <a:pos x="32" y="5"/>
                  </a:cxn>
                  <a:cxn ang="0">
                    <a:pos x="26" y="2"/>
                  </a:cxn>
                  <a:cxn ang="0">
                    <a:pos x="19" y="0"/>
                  </a:cxn>
                  <a:cxn ang="0">
                    <a:pos x="11" y="2"/>
                  </a:cxn>
                  <a:cxn ang="0">
                    <a:pos x="5" y="5"/>
                  </a:cxn>
                  <a:cxn ang="0">
                    <a:pos x="0" y="11"/>
                  </a:cxn>
                  <a:cxn ang="0">
                    <a:pos x="0" y="19"/>
                  </a:cxn>
                  <a:cxn ang="0">
                    <a:pos x="0" y="27"/>
                  </a:cxn>
                  <a:cxn ang="0">
                    <a:pos x="5" y="32"/>
                  </a:cxn>
                  <a:cxn ang="0">
                    <a:pos x="11" y="36"/>
                  </a:cxn>
                  <a:cxn ang="0">
                    <a:pos x="19" y="38"/>
                  </a:cxn>
                </a:cxnLst>
                <a:rect l="0" t="0" r="r" b="b"/>
                <a:pathLst>
                  <a:path w="38" h="38">
                    <a:moveTo>
                      <a:pt x="19" y="38"/>
                    </a:moveTo>
                    <a:lnTo>
                      <a:pt x="26" y="36"/>
                    </a:lnTo>
                    <a:lnTo>
                      <a:pt x="32" y="32"/>
                    </a:lnTo>
                    <a:lnTo>
                      <a:pt x="36" y="27"/>
                    </a:lnTo>
                    <a:lnTo>
                      <a:pt x="38" y="19"/>
                    </a:lnTo>
                    <a:lnTo>
                      <a:pt x="36" y="11"/>
                    </a:lnTo>
                    <a:lnTo>
                      <a:pt x="32" y="5"/>
                    </a:lnTo>
                    <a:lnTo>
                      <a:pt x="26" y="2"/>
                    </a:lnTo>
                    <a:lnTo>
                      <a:pt x="19" y="0"/>
                    </a:lnTo>
                    <a:lnTo>
                      <a:pt x="11" y="2"/>
                    </a:lnTo>
                    <a:lnTo>
                      <a:pt x="5" y="5"/>
                    </a:lnTo>
                    <a:lnTo>
                      <a:pt x="0" y="11"/>
                    </a:lnTo>
                    <a:lnTo>
                      <a:pt x="0" y="19"/>
                    </a:lnTo>
                    <a:lnTo>
                      <a:pt x="0" y="27"/>
                    </a:lnTo>
                    <a:lnTo>
                      <a:pt x="5" y="32"/>
                    </a:lnTo>
                    <a:lnTo>
                      <a:pt x="11" y="36"/>
                    </a:lnTo>
                    <a:lnTo>
                      <a:pt x="19" y="38"/>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3" name="Freeform 165"/>
              <p:cNvSpPr>
                <a:spLocks noEditPoints="1"/>
              </p:cNvSpPr>
              <p:nvPr/>
            </p:nvSpPr>
            <p:spPr bwMode="auto">
              <a:xfrm>
                <a:off x="1086" y="1095"/>
                <a:ext cx="32" cy="28"/>
              </a:xfrm>
              <a:custGeom>
                <a:avLst/>
                <a:gdLst/>
                <a:ahLst/>
                <a:cxnLst>
                  <a:cxn ang="0">
                    <a:pos x="25" y="38"/>
                  </a:cxn>
                  <a:cxn ang="0">
                    <a:pos x="25" y="46"/>
                  </a:cxn>
                  <a:cxn ang="0">
                    <a:pos x="25" y="38"/>
                  </a:cxn>
                  <a:cxn ang="0">
                    <a:pos x="34" y="34"/>
                  </a:cxn>
                  <a:cxn ang="0">
                    <a:pos x="32" y="44"/>
                  </a:cxn>
                  <a:cxn ang="0">
                    <a:pos x="25" y="38"/>
                  </a:cxn>
                  <a:cxn ang="0">
                    <a:pos x="38" y="29"/>
                  </a:cxn>
                  <a:cxn ang="0">
                    <a:pos x="48" y="23"/>
                  </a:cxn>
                  <a:cxn ang="0">
                    <a:pos x="40" y="40"/>
                  </a:cxn>
                  <a:cxn ang="0">
                    <a:pos x="40" y="23"/>
                  </a:cxn>
                  <a:cxn ang="0">
                    <a:pos x="48" y="23"/>
                  </a:cxn>
                  <a:cxn ang="0">
                    <a:pos x="40" y="23"/>
                  </a:cxn>
                  <a:cxn ang="0">
                    <a:pos x="40" y="23"/>
                  </a:cxn>
                  <a:cxn ang="0">
                    <a:pos x="48" y="23"/>
                  </a:cxn>
                  <a:cxn ang="0">
                    <a:pos x="40" y="23"/>
                  </a:cxn>
                  <a:cxn ang="0">
                    <a:pos x="34" y="11"/>
                  </a:cxn>
                  <a:cxn ang="0">
                    <a:pos x="46" y="13"/>
                  </a:cxn>
                  <a:cxn ang="0">
                    <a:pos x="40" y="23"/>
                  </a:cxn>
                  <a:cxn ang="0">
                    <a:pos x="31" y="9"/>
                  </a:cxn>
                  <a:cxn ang="0">
                    <a:pos x="25" y="0"/>
                  </a:cxn>
                  <a:cxn ang="0">
                    <a:pos x="40" y="7"/>
                  </a:cxn>
                  <a:cxn ang="0">
                    <a:pos x="25" y="7"/>
                  </a:cxn>
                  <a:cxn ang="0">
                    <a:pos x="25" y="0"/>
                  </a:cxn>
                  <a:cxn ang="0">
                    <a:pos x="25" y="7"/>
                  </a:cxn>
                  <a:cxn ang="0">
                    <a:pos x="25" y="7"/>
                  </a:cxn>
                  <a:cxn ang="0">
                    <a:pos x="25" y="0"/>
                  </a:cxn>
                  <a:cxn ang="0">
                    <a:pos x="25" y="7"/>
                  </a:cxn>
                  <a:cxn ang="0">
                    <a:pos x="13" y="11"/>
                  </a:cxn>
                  <a:cxn ang="0">
                    <a:pos x="15" y="2"/>
                  </a:cxn>
                  <a:cxn ang="0">
                    <a:pos x="25" y="7"/>
                  </a:cxn>
                  <a:cxn ang="0">
                    <a:pos x="9" y="17"/>
                  </a:cxn>
                  <a:cxn ang="0">
                    <a:pos x="0" y="23"/>
                  </a:cxn>
                  <a:cxn ang="0">
                    <a:pos x="8" y="7"/>
                  </a:cxn>
                  <a:cxn ang="0">
                    <a:pos x="9" y="23"/>
                  </a:cxn>
                  <a:cxn ang="0">
                    <a:pos x="0" y="23"/>
                  </a:cxn>
                  <a:cxn ang="0">
                    <a:pos x="9" y="23"/>
                  </a:cxn>
                  <a:cxn ang="0">
                    <a:pos x="9" y="23"/>
                  </a:cxn>
                  <a:cxn ang="0">
                    <a:pos x="0" y="23"/>
                  </a:cxn>
                  <a:cxn ang="0">
                    <a:pos x="9" y="23"/>
                  </a:cxn>
                  <a:cxn ang="0">
                    <a:pos x="13" y="34"/>
                  </a:cxn>
                  <a:cxn ang="0">
                    <a:pos x="2" y="32"/>
                  </a:cxn>
                  <a:cxn ang="0">
                    <a:pos x="9" y="23"/>
                  </a:cxn>
                  <a:cxn ang="0">
                    <a:pos x="19" y="36"/>
                  </a:cxn>
                  <a:cxn ang="0">
                    <a:pos x="25" y="46"/>
                  </a:cxn>
                  <a:cxn ang="0">
                    <a:pos x="8" y="40"/>
                  </a:cxn>
                  <a:cxn ang="0">
                    <a:pos x="25" y="38"/>
                  </a:cxn>
                  <a:cxn ang="0">
                    <a:pos x="25" y="46"/>
                  </a:cxn>
                  <a:cxn ang="0">
                    <a:pos x="25" y="38"/>
                  </a:cxn>
                </a:cxnLst>
                <a:rect l="0" t="0" r="r" b="b"/>
                <a:pathLst>
                  <a:path w="48" h="46">
                    <a:moveTo>
                      <a:pt x="25" y="38"/>
                    </a:moveTo>
                    <a:lnTo>
                      <a:pt x="25" y="38"/>
                    </a:lnTo>
                    <a:lnTo>
                      <a:pt x="25" y="46"/>
                    </a:lnTo>
                    <a:lnTo>
                      <a:pt x="25" y="46"/>
                    </a:lnTo>
                    <a:lnTo>
                      <a:pt x="25" y="38"/>
                    </a:lnTo>
                    <a:close/>
                    <a:moveTo>
                      <a:pt x="25" y="38"/>
                    </a:moveTo>
                    <a:lnTo>
                      <a:pt x="31" y="36"/>
                    </a:lnTo>
                    <a:lnTo>
                      <a:pt x="34" y="34"/>
                    </a:lnTo>
                    <a:lnTo>
                      <a:pt x="40" y="40"/>
                    </a:lnTo>
                    <a:lnTo>
                      <a:pt x="32" y="44"/>
                    </a:lnTo>
                    <a:lnTo>
                      <a:pt x="25" y="46"/>
                    </a:lnTo>
                    <a:lnTo>
                      <a:pt x="25" y="38"/>
                    </a:lnTo>
                    <a:close/>
                    <a:moveTo>
                      <a:pt x="34" y="34"/>
                    </a:moveTo>
                    <a:lnTo>
                      <a:pt x="38" y="29"/>
                    </a:lnTo>
                    <a:lnTo>
                      <a:pt x="40" y="23"/>
                    </a:lnTo>
                    <a:lnTo>
                      <a:pt x="48" y="23"/>
                    </a:lnTo>
                    <a:lnTo>
                      <a:pt x="46" y="32"/>
                    </a:lnTo>
                    <a:lnTo>
                      <a:pt x="40" y="40"/>
                    </a:lnTo>
                    <a:lnTo>
                      <a:pt x="34" y="34"/>
                    </a:lnTo>
                    <a:close/>
                    <a:moveTo>
                      <a:pt x="40" y="23"/>
                    </a:moveTo>
                    <a:lnTo>
                      <a:pt x="40" y="23"/>
                    </a:lnTo>
                    <a:lnTo>
                      <a:pt x="48" y="23"/>
                    </a:lnTo>
                    <a:lnTo>
                      <a:pt x="48" y="23"/>
                    </a:lnTo>
                    <a:lnTo>
                      <a:pt x="40" y="23"/>
                    </a:lnTo>
                    <a:close/>
                    <a:moveTo>
                      <a:pt x="40" y="23"/>
                    </a:moveTo>
                    <a:lnTo>
                      <a:pt x="40" y="23"/>
                    </a:lnTo>
                    <a:lnTo>
                      <a:pt x="48" y="23"/>
                    </a:lnTo>
                    <a:lnTo>
                      <a:pt x="48" y="23"/>
                    </a:lnTo>
                    <a:lnTo>
                      <a:pt x="40" y="23"/>
                    </a:lnTo>
                    <a:close/>
                    <a:moveTo>
                      <a:pt x="40" y="23"/>
                    </a:moveTo>
                    <a:lnTo>
                      <a:pt x="38" y="17"/>
                    </a:lnTo>
                    <a:lnTo>
                      <a:pt x="34" y="11"/>
                    </a:lnTo>
                    <a:lnTo>
                      <a:pt x="40" y="7"/>
                    </a:lnTo>
                    <a:lnTo>
                      <a:pt x="46" y="13"/>
                    </a:lnTo>
                    <a:lnTo>
                      <a:pt x="48" y="23"/>
                    </a:lnTo>
                    <a:lnTo>
                      <a:pt x="40" y="23"/>
                    </a:lnTo>
                    <a:close/>
                    <a:moveTo>
                      <a:pt x="34" y="11"/>
                    </a:moveTo>
                    <a:lnTo>
                      <a:pt x="31" y="9"/>
                    </a:lnTo>
                    <a:lnTo>
                      <a:pt x="25" y="7"/>
                    </a:lnTo>
                    <a:lnTo>
                      <a:pt x="25" y="0"/>
                    </a:lnTo>
                    <a:lnTo>
                      <a:pt x="32" y="2"/>
                    </a:lnTo>
                    <a:lnTo>
                      <a:pt x="40" y="7"/>
                    </a:lnTo>
                    <a:lnTo>
                      <a:pt x="34" y="11"/>
                    </a:lnTo>
                    <a:close/>
                    <a:moveTo>
                      <a:pt x="25" y="7"/>
                    </a:moveTo>
                    <a:lnTo>
                      <a:pt x="25" y="7"/>
                    </a:lnTo>
                    <a:lnTo>
                      <a:pt x="25" y="0"/>
                    </a:lnTo>
                    <a:lnTo>
                      <a:pt x="25" y="0"/>
                    </a:lnTo>
                    <a:lnTo>
                      <a:pt x="25" y="7"/>
                    </a:lnTo>
                    <a:close/>
                    <a:moveTo>
                      <a:pt x="25" y="7"/>
                    </a:moveTo>
                    <a:lnTo>
                      <a:pt x="25" y="7"/>
                    </a:lnTo>
                    <a:lnTo>
                      <a:pt x="25" y="0"/>
                    </a:lnTo>
                    <a:lnTo>
                      <a:pt x="25" y="0"/>
                    </a:lnTo>
                    <a:lnTo>
                      <a:pt x="25" y="7"/>
                    </a:lnTo>
                    <a:close/>
                    <a:moveTo>
                      <a:pt x="25" y="7"/>
                    </a:moveTo>
                    <a:lnTo>
                      <a:pt x="19" y="9"/>
                    </a:lnTo>
                    <a:lnTo>
                      <a:pt x="13" y="11"/>
                    </a:lnTo>
                    <a:lnTo>
                      <a:pt x="8" y="7"/>
                    </a:lnTo>
                    <a:lnTo>
                      <a:pt x="15" y="2"/>
                    </a:lnTo>
                    <a:lnTo>
                      <a:pt x="25" y="0"/>
                    </a:lnTo>
                    <a:lnTo>
                      <a:pt x="25" y="7"/>
                    </a:lnTo>
                    <a:close/>
                    <a:moveTo>
                      <a:pt x="13" y="11"/>
                    </a:moveTo>
                    <a:lnTo>
                      <a:pt x="9" y="17"/>
                    </a:lnTo>
                    <a:lnTo>
                      <a:pt x="9" y="23"/>
                    </a:lnTo>
                    <a:lnTo>
                      <a:pt x="0" y="23"/>
                    </a:lnTo>
                    <a:lnTo>
                      <a:pt x="2" y="13"/>
                    </a:lnTo>
                    <a:lnTo>
                      <a:pt x="8" y="7"/>
                    </a:lnTo>
                    <a:lnTo>
                      <a:pt x="13" y="11"/>
                    </a:lnTo>
                    <a:close/>
                    <a:moveTo>
                      <a:pt x="9" y="23"/>
                    </a:moveTo>
                    <a:lnTo>
                      <a:pt x="9" y="23"/>
                    </a:lnTo>
                    <a:lnTo>
                      <a:pt x="0" y="23"/>
                    </a:lnTo>
                    <a:lnTo>
                      <a:pt x="0" y="23"/>
                    </a:lnTo>
                    <a:lnTo>
                      <a:pt x="9" y="23"/>
                    </a:lnTo>
                    <a:close/>
                    <a:moveTo>
                      <a:pt x="9" y="23"/>
                    </a:moveTo>
                    <a:lnTo>
                      <a:pt x="9" y="23"/>
                    </a:lnTo>
                    <a:lnTo>
                      <a:pt x="0" y="23"/>
                    </a:lnTo>
                    <a:lnTo>
                      <a:pt x="0" y="23"/>
                    </a:lnTo>
                    <a:lnTo>
                      <a:pt x="9" y="23"/>
                    </a:lnTo>
                    <a:close/>
                    <a:moveTo>
                      <a:pt x="9" y="23"/>
                    </a:moveTo>
                    <a:lnTo>
                      <a:pt x="9" y="29"/>
                    </a:lnTo>
                    <a:lnTo>
                      <a:pt x="13" y="34"/>
                    </a:lnTo>
                    <a:lnTo>
                      <a:pt x="8" y="40"/>
                    </a:lnTo>
                    <a:lnTo>
                      <a:pt x="2" y="32"/>
                    </a:lnTo>
                    <a:lnTo>
                      <a:pt x="0" y="23"/>
                    </a:lnTo>
                    <a:lnTo>
                      <a:pt x="9" y="23"/>
                    </a:lnTo>
                    <a:close/>
                    <a:moveTo>
                      <a:pt x="13" y="34"/>
                    </a:moveTo>
                    <a:lnTo>
                      <a:pt x="19" y="36"/>
                    </a:lnTo>
                    <a:lnTo>
                      <a:pt x="25" y="38"/>
                    </a:lnTo>
                    <a:lnTo>
                      <a:pt x="25" y="46"/>
                    </a:lnTo>
                    <a:lnTo>
                      <a:pt x="15" y="44"/>
                    </a:lnTo>
                    <a:lnTo>
                      <a:pt x="8" y="40"/>
                    </a:lnTo>
                    <a:lnTo>
                      <a:pt x="13" y="34"/>
                    </a:lnTo>
                    <a:close/>
                    <a:moveTo>
                      <a:pt x="25" y="38"/>
                    </a:moveTo>
                    <a:lnTo>
                      <a:pt x="25" y="38"/>
                    </a:lnTo>
                    <a:lnTo>
                      <a:pt x="25" y="46"/>
                    </a:lnTo>
                    <a:lnTo>
                      <a:pt x="25" y="46"/>
                    </a:lnTo>
                    <a:lnTo>
                      <a:pt x="25" y="38"/>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4" name="Freeform 166"/>
              <p:cNvSpPr>
                <a:spLocks/>
              </p:cNvSpPr>
              <p:nvPr/>
            </p:nvSpPr>
            <p:spPr bwMode="auto">
              <a:xfrm>
                <a:off x="1069" y="1084"/>
                <a:ext cx="26" cy="24"/>
              </a:xfrm>
              <a:custGeom>
                <a:avLst/>
                <a:gdLst/>
                <a:ahLst/>
                <a:cxnLst>
                  <a:cxn ang="0">
                    <a:pos x="19" y="38"/>
                  </a:cxn>
                  <a:cxn ang="0">
                    <a:pos x="27" y="36"/>
                  </a:cxn>
                  <a:cxn ang="0">
                    <a:pos x="33" y="32"/>
                  </a:cxn>
                  <a:cxn ang="0">
                    <a:pos x="36" y="26"/>
                  </a:cxn>
                  <a:cxn ang="0">
                    <a:pos x="38" y="19"/>
                  </a:cxn>
                  <a:cxn ang="0">
                    <a:pos x="36" y="11"/>
                  </a:cxn>
                  <a:cxn ang="0">
                    <a:pos x="33" y="5"/>
                  </a:cxn>
                  <a:cxn ang="0">
                    <a:pos x="27" y="0"/>
                  </a:cxn>
                  <a:cxn ang="0">
                    <a:pos x="19" y="0"/>
                  </a:cxn>
                  <a:cxn ang="0">
                    <a:pos x="11" y="0"/>
                  </a:cxn>
                  <a:cxn ang="0">
                    <a:pos x="4" y="5"/>
                  </a:cxn>
                  <a:cxn ang="0">
                    <a:pos x="0" y="11"/>
                  </a:cxn>
                  <a:cxn ang="0">
                    <a:pos x="0" y="19"/>
                  </a:cxn>
                  <a:cxn ang="0">
                    <a:pos x="0" y="26"/>
                  </a:cxn>
                  <a:cxn ang="0">
                    <a:pos x="4" y="32"/>
                  </a:cxn>
                  <a:cxn ang="0">
                    <a:pos x="11" y="36"/>
                  </a:cxn>
                  <a:cxn ang="0">
                    <a:pos x="19" y="38"/>
                  </a:cxn>
                </a:cxnLst>
                <a:rect l="0" t="0" r="r" b="b"/>
                <a:pathLst>
                  <a:path w="38" h="38">
                    <a:moveTo>
                      <a:pt x="19" y="38"/>
                    </a:moveTo>
                    <a:lnTo>
                      <a:pt x="27" y="36"/>
                    </a:lnTo>
                    <a:lnTo>
                      <a:pt x="33" y="32"/>
                    </a:lnTo>
                    <a:lnTo>
                      <a:pt x="36" y="26"/>
                    </a:lnTo>
                    <a:lnTo>
                      <a:pt x="38" y="19"/>
                    </a:lnTo>
                    <a:lnTo>
                      <a:pt x="36" y="11"/>
                    </a:lnTo>
                    <a:lnTo>
                      <a:pt x="33" y="5"/>
                    </a:lnTo>
                    <a:lnTo>
                      <a:pt x="27" y="0"/>
                    </a:lnTo>
                    <a:lnTo>
                      <a:pt x="19" y="0"/>
                    </a:lnTo>
                    <a:lnTo>
                      <a:pt x="11" y="0"/>
                    </a:lnTo>
                    <a:lnTo>
                      <a:pt x="4" y="5"/>
                    </a:lnTo>
                    <a:lnTo>
                      <a:pt x="0" y="11"/>
                    </a:lnTo>
                    <a:lnTo>
                      <a:pt x="0" y="19"/>
                    </a:lnTo>
                    <a:lnTo>
                      <a:pt x="0" y="26"/>
                    </a:lnTo>
                    <a:lnTo>
                      <a:pt x="4" y="32"/>
                    </a:lnTo>
                    <a:lnTo>
                      <a:pt x="11" y="36"/>
                    </a:lnTo>
                    <a:lnTo>
                      <a:pt x="19" y="38"/>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5" name="Freeform 167"/>
              <p:cNvSpPr>
                <a:spLocks noEditPoints="1"/>
              </p:cNvSpPr>
              <p:nvPr/>
            </p:nvSpPr>
            <p:spPr bwMode="auto">
              <a:xfrm>
                <a:off x="1066" y="1081"/>
                <a:ext cx="31" cy="29"/>
              </a:xfrm>
              <a:custGeom>
                <a:avLst/>
                <a:gdLst/>
                <a:ahLst/>
                <a:cxnLst>
                  <a:cxn ang="0">
                    <a:pos x="25" y="40"/>
                  </a:cxn>
                  <a:cxn ang="0">
                    <a:pos x="25" y="48"/>
                  </a:cxn>
                  <a:cxn ang="0">
                    <a:pos x="25" y="40"/>
                  </a:cxn>
                  <a:cxn ang="0">
                    <a:pos x="35" y="34"/>
                  </a:cxn>
                  <a:cxn ang="0">
                    <a:pos x="33" y="46"/>
                  </a:cxn>
                  <a:cxn ang="0">
                    <a:pos x="25" y="40"/>
                  </a:cxn>
                  <a:cxn ang="0">
                    <a:pos x="39" y="30"/>
                  </a:cxn>
                  <a:cxn ang="0">
                    <a:pos x="48" y="25"/>
                  </a:cxn>
                  <a:cxn ang="0">
                    <a:pos x="40" y="40"/>
                  </a:cxn>
                  <a:cxn ang="0">
                    <a:pos x="40" y="25"/>
                  </a:cxn>
                  <a:cxn ang="0">
                    <a:pos x="48" y="25"/>
                  </a:cxn>
                  <a:cxn ang="0">
                    <a:pos x="40" y="25"/>
                  </a:cxn>
                  <a:cxn ang="0">
                    <a:pos x="40" y="25"/>
                  </a:cxn>
                  <a:cxn ang="0">
                    <a:pos x="48" y="25"/>
                  </a:cxn>
                  <a:cxn ang="0">
                    <a:pos x="40" y="25"/>
                  </a:cxn>
                  <a:cxn ang="0">
                    <a:pos x="35" y="13"/>
                  </a:cxn>
                  <a:cxn ang="0">
                    <a:pos x="46" y="15"/>
                  </a:cxn>
                  <a:cxn ang="0">
                    <a:pos x="40" y="25"/>
                  </a:cxn>
                  <a:cxn ang="0">
                    <a:pos x="31" y="9"/>
                  </a:cxn>
                  <a:cxn ang="0">
                    <a:pos x="25" y="0"/>
                  </a:cxn>
                  <a:cxn ang="0">
                    <a:pos x="40" y="7"/>
                  </a:cxn>
                  <a:cxn ang="0">
                    <a:pos x="25" y="9"/>
                  </a:cxn>
                  <a:cxn ang="0">
                    <a:pos x="25" y="0"/>
                  </a:cxn>
                  <a:cxn ang="0">
                    <a:pos x="25" y="9"/>
                  </a:cxn>
                  <a:cxn ang="0">
                    <a:pos x="25" y="9"/>
                  </a:cxn>
                  <a:cxn ang="0">
                    <a:pos x="25" y="0"/>
                  </a:cxn>
                  <a:cxn ang="0">
                    <a:pos x="25" y="9"/>
                  </a:cxn>
                  <a:cxn ang="0">
                    <a:pos x="14" y="13"/>
                  </a:cxn>
                  <a:cxn ang="0">
                    <a:pos x="15" y="2"/>
                  </a:cxn>
                  <a:cxn ang="0">
                    <a:pos x="25" y="9"/>
                  </a:cxn>
                  <a:cxn ang="0">
                    <a:pos x="10" y="19"/>
                  </a:cxn>
                  <a:cxn ang="0">
                    <a:pos x="0" y="25"/>
                  </a:cxn>
                  <a:cxn ang="0">
                    <a:pos x="8" y="7"/>
                  </a:cxn>
                  <a:cxn ang="0">
                    <a:pos x="10" y="25"/>
                  </a:cxn>
                  <a:cxn ang="0">
                    <a:pos x="0" y="25"/>
                  </a:cxn>
                  <a:cxn ang="0">
                    <a:pos x="10" y="25"/>
                  </a:cxn>
                  <a:cxn ang="0">
                    <a:pos x="10" y="25"/>
                  </a:cxn>
                  <a:cxn ang="0">
                    <a:pos x="0" y="25"/>
                  </a:cxn>
                  <a:cxn ang="0">
                    <a:pos x="10" y="25"/>
                  </a:cxn>
                  <a:cxn ang="0">
                    <a:pos x="14" y="34"/>
                  </a:cxn>
                  <a:cxn ang="0">
                    <a:pos x="2" y="32"/>
                  </a:cxn>
                  <a:cxn ang="0">
                    <a:pos x="10" y="25"/>
                  </a:cxn>
                  <a:cxn ang="0">
                    <a:pos x="17" y="38"/>
                  </a:cxn>
                  <a:cxn ang="0">
                    <a:pos x="25" y="48"/>
                  </a:cxn>
                  <a:cxn ang="0">
                    <a:pos x="8" y="40"/>
                  </a:cxn>
                  <a:cxn ang="0">
                    <a:pos x="25" y="40"/>
                  </a:cxn>
                  <a:cxn ang="0">
                    <a:pos x="25" y="48"/>
                  </a:cxn>
                  <a:cxn ang="0">
                    <a:pos x="25" y="40"/>
                  </a:cxn>
                </a:cxnLst>
                <a:rect l="0" t="0" r="r" b="b"/>
                <a:pathLst>
                  <a:path w="48" h="48">
                    <a:moveTo>
                      <a:pt x="25" y="40"/>
                    </a:moveTo>
                    <a:lnTo>
                      <a:pt x="25" y="40"/>
                    </a:lnTo>
                    <a:lnTo>
                      <a:pt x="25" y="48"/>
                    </a:lnTo>
                    <a:lnTo>
                      <a:pt x="25" y="48"/>
                    </a:lnTo>
                    <a:lnTo>
                      <a:pt x="25" y="40"/>
                    </a:lnTo>
                    <a:close/>
                    <a:moveTo>
                      <a:pt x="25" y="40"/>
                    </a:moveTo>
                    <a:lnTo>
                      <a:pt x="31" y="38"/>
                    </a:lnTo>
                    <a:lnTo>
                      <a:pt x="35" y="34"/>
                    </a:lnTo>
                    <a:lnTo>
                      <a:pt x="40" y="40"/>
                    </a:lnTo>
                    <a:lnTo>
                      <a:pt x="33" y="46"/>
                    </a:lnTo>
                    <a:lnTo>
                      <a:pt x="25" y="48"/>
                    </a:lnTo>
                    <a:lnTo>
                      <a:pt x="25" y="40"/>
                    </a:lnTo>
                    <a:close/>
                    <a:moveTo>
                      <a:pt x="35" y="34"/>
                    </a:moveTo>
                    <a:lnTo>
                      <a:pt x="39" y="30"/>
                    </a:lnTo>
                    <a:lnTo>
                      <a:pt x="40" y="25"/>
                    </a:lnTo>
                    <a:lnTo>
                      <a:pt x="48" y="25"/>
                    </a:lnTo>
                    <a:lnTo>
                      <a:pt x="46" y="32"/>
                    </a:lnTo>
                    <a:lnTo>
                      <a:pt x="40" y="40"/>
                    </a:lnTo>
                    <a:lnTo>
                      <a:pt x="35" y="34"/>
                    </a:lnTo>
                    <a:close/>
                    <a:moveTo>
                      <a:pt x="40" y="25"/>
                    </a:moveTo>
                    <a:lnTo>
                      <a:pt x="40" y="25"/>
                    </a:lnTo>
                    <a:lnTo>
                      <a:pt x="48" y="25"/>
                    </a:lnTo>
                    <a:lnTo>
                      <a:pt x="48" y="25"/>
                    </a:lnTo>
                    <a:lnTo>
                      <a:pt x="40" y="25"/>
                    </a:lnTo>
                    <a:close/>
                    <a:moveTo>
                      <a:pt x="40" y="25"/>
                    </a:moveTo>
                    <a:lnTo>
                      <a:pt x="40" y="25"/>
                    </a:lnTo>
                    <a:lnTo>
                      <a:pt x="48" y="25"/>
                    </a:lnTo>
                    <a:lnTo>
                      <a:pt x="48" y="25"/>
                    </a:lnTo>
                    <a:lnTo>
                      <a:pt x="40" y="25"/>
                    </a:lnTo>
                    <a:close/>
                    <a:moveTo>
                      <a:pt x="40" y="25"/>
                    </a:moveTo>
                    <a:lnTo>
                      <a:pt x="39" y="19"/>
                    </a:lnTo>
                    <a:lnTo>
                      <a:pt x="35" y="13"/>
                    </a:lnTo>
                    <a:lnTo>
                      <a:pt x="40" y="7"/>
                    </a:lnTo>
                    <a:lnTo>
                      <a:pt x="46" y="15"/>
                    </a:lnTo>
                    <a:lnTo>
                      <a:pt x="48" y="25"/>
                    </a:lnTo>
                    <a:lnTo>
                      <a:pt x="40" y="25"/>
                    </a:lnTo>
                    <a:close/>
                    <a:moveTo>
                      <a:pt x="35" y="13"/>
                    </a:moveTo>
                    <a:lnTo>
                      <a:pt x="31" y="9"/>
                    </a:lnTo>
                    <a:lnTo>
                      <a:pt x="25" y="9"/>
                    </a:lnTo>
                    <a:lnTo>
                      <a:pt x="25" y="0"/>
                    </a:lnTo>
                    <a:lnTo>
                      <a:pt x="33" y="2"/>
                    </a:lnTo>
                    <a:lnTo>
                      <a:pt x="40" y="7"/>
                    </a:lnTo>
                    <a:lnTo>
                      <a:pt x="35" y="13"/>
                    </a:lnTo>
                    <a:close/>
                    <a:moveTo>
                      <a:pt x="25" y="9"/>
                    </a:moveTo>
                    <a:lnTo>
                      <a:pt x="25" y="9"/>
                    </a:lnTo>
                    <a:lnTo>
                      <a:pt x="25" y="0"/>
                    </a:lnTo>
                    <a:lnTo>
                      <a:pt x="25" y="0"/>
                    </a:lnTo>
                    <a:lnTo>
                      <a:pt x="25" y="9"/>
                    </a:lnTo>
                    <a:close/>
                    <a:moveTo>
                      <a:pt x="25" y="9"/>
                    </a:moveTo>
                    <a:lnTo>
                      <a:pt x="25" y="9"/>
                    </a:lnTo>
                    <a:lnTo>
                      <a:pt x="25" y="0"/>
                    </a:lnTo>
                    <a:lnTo>
                      <a:pt x="25" y="0"/>
                    </a:lnTo>
                    <a:lnTo>
                      <a:pt x="25" y="9"/>
                    </a:lnTo>
                    <a:close/>
                    <a:moveTo>
                      <a:pt x="25" y="9"/>
                    </a:moveTo>
                    <a:lnTo>
                      <a:pt x="17" y="9"/>
                    </a:lnTo>
                    <a:lnTo>
                      <a:pt x="14" y="13"/>
                    </a:lnTo>
                    <a:lnTo>
                      <a:pt x="8" y="7"/>
                    </a:lnTo>
                    <a:lnTo>
                      <a:pt x="15" y="2"/>
                    </a:lnTo>
                    <a:lnTo>
                      <a:pt x="25" y="0"/>
                    </a:lnTo>
                    <a:lnTo>
                      <a:pt x="25" y="9"/>
                    </a:lnTo>
                    <a:close/>
                    <a:moveTo>
                      <a:pt x="14" y="13"/>
                    </a:moveTo>
                    <a:lnTo>
                      <a:pt x="10" y="19"/>
                    </a:lnTo>
                    <a:lnTo>
                      <a:pt x="10" y="25"/>
                    </a:lnTo>
                    <a:lnTo>
                      <a:pt x="0" y="25"/>
                    </a:lnTo>
                    <a:lnTo>
                      <a:pt x="2" y="15"/>
                    </a:lnTo>
                    <a:lnTo>
                      <a:pt x="8" y="7"/>
                    </a:lnTo>
                    <a:lnTo>
                      <a:pt x="14" y="13"/>
                    </a:lnTo>
                    <a:close/>
                    <a:moveTo>
                      <a:pt x="10" y="25"/>
                    </a:moveTo>
                    <a:lnTo>
                      <a:pt x="10" y="25"/>
                    </a:lnTo>
                    <a:lnTo>
                      <a:pt x="0" y="25"/>
                    </a:lnTo>
                    <a:lnTo>
                      <a:pt x="0" y="25"/>
                    </a:lnTo>
                    <a:lnTo>
                      <a:pt x="10" y="25"/>
                    </a:lnTo>
                    <a:close/>
                    <a:moveTo>
                      <a:pt x="10" y="25"/>
                    </a:moveTo>
                    <a:lnTo>
                      <a:pt x="10" y="25"/>
                    </a:lnTo>
                    <a:lnTo>
                      <a:pt x="0" y="25"/>
                    </a:lnTo>
                    <a:lnTo>
                      <a:pt x="0" y="25"/>
                    </a:lnTo>
                    <a:lnTo>
                      <a:pt x="10" y="25"/>
                    </a:lnTo>
                    <a:close/>
                    <a:moveTo>
                      <a:pt x="10" y="25"/>
                    </a:moveTo>
                    <a:lnTo>
                      <a:pt x="10" y="30"/>
                    </a:lnTo>
                    <a:lnTo>
                      <a:pt x="14" y="34"/>
                    </a:lnTo>
                    <a:lnTo>
                      <a:pt x="8" y="40"/>
                    </a:lnTo>
                    <a:lnTo>
                      <a:pt x="2" y="32"/>
                    </a:lnTo>
                    <a:lnTo>
                      <a:pt x="0" y="25"/>
                    </a:lnTo>
                    <a:lnTo>
                      <a:pt x="10" y="25"/>
                    </a:lnTo>
                    <a:close/>
                    <a:moveTo>
                      <a:pt x="14" y="34"/>
                    </a:moveTo>
                    <a:lnTo>
                      <a:pt x="17" y="38"/>
                    </a:lnTo>
                    <a:lnTo>
                      <a:pt x="25" y="40"/>
                    </a:lnTo>
                    <a:lnTo>
                      <a:pt x="25" y="48"/>
                    </a:lnTo>
                    <a:lnTo>
                      <a:pt x="15" y="46"/>
                    </a:lnTo>
                    <a:lnTo>
                      <a:pt x="8" y="40"/>
                    </a:lnTo>
                    <a:lnTo>
                      <a:pt x="14" y="34"/>
                    </a:lnTo>
                    <a:close/>
                    <a:moveTo>
                      <a:pt x="25" y="40"/>
                    </a:moveTo>
                    <a:lnTo>
                      <a:pt x="25" y="40"/>
                    </a:lnTo>
                    <a:lnTo>
                      <a:pt x="25" y="48"/>
                    </a:lnTo>
                    <a:lnTo>
                      <a:pt x="25" y="48"/>
                    </a:lnTo>
                    <a:lnTo>
                      <a:pt x="25" y="40"/>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6" name="Freeform 168"/>
              <p:cNvSpPr>
                <a:spLocks/>
              </p:cNvSpPr>
              <p:nvPr/>
            </p:nvSpPr>
            <p:spPr bwMode="auto">
              <a:xfrm>
                <a:off x="1035" y="1084"/>
                <a:ext cx="25" cy="24"/>
              </a:xfrm>
              <a:custGeom>
                <a:avLst/>
                <a:gdLst/>
                <a:ahLst/>
                <a:cxnLst>
                  <a:cxn ang="0">
                    <a:pos x="19" y="38"/>
                  </a:cxn>
                  <a:cxn ang="0">
                    <a:pos x="27" y="36"/>
                  </a:cxn>
                  <a:cxn ang="0">
                    <a:pos x="33" y="32"/>
                  </a:cxn>
                  <a:cxn ang="0">
                    <a:pos x="37" y="26"/>
                  </a:cxn>
                  <a:cxn ang="0">
                    <a:pos x="39" y="19"/>
                  </a:cxn>
                  <a:cxn ang="0">
                    <a:pos x="37" y="11"/>
                  </a:cxn>
                  <a:cxn ang="0">
                    <a:pos x="33" y="5"/>
                  </a:cxn>
                  <a:cxn ang="0">
                    <a:pos x="27" y="0"/>
                  </a:cxn>
                  <a:cxn ang="0">
                    <a:pos x="19" y="0"/>
                  </a:cxn>
                  <a:cxn ang="0">
                    <a:pos x="12" y="0"/>
                  </a:cxn>
                  <a:cxn ang="0">
                    <a:pos x="6" y="5"/>
                  </a:cxn>
                  <a:cxn ang="0">
                    <a:pos x="2" y="11"/>
                  </a:cxn>
                  <a:cxn ang="0">
                    <a:pos x="0" y="19"/>
                  </a:cxn>
                  <a:cxn ang="0">
                    <a:pos x="2" y="26"/>
                  </a:cxn>
                  <a:cxn ang="0">
                    <a:pos x="6" y="32"/>
                  </a:cxn>
                  <a:cxn ang="0">
                    <a:pos x="12" y="36"/>
                  </a:cxn>
                  <a:cxn ang="0">
                    <a:pos x="19" y="38"/>
                  </a:cxn>
                </a:cxnLst>
                <a:rect l="0" t="0" r="r" b="b"/>
                <a:pathLst>
                  <a:path w="39" h="38">
                    <a:moveTo>
                      <a:pt x="19" y="38"/>
                    </a:moveTo>
                    <a:lnTo>
                      <a:pt x="27" y="36"/>
                    </a:lnTo>
                    <a:lnTo>
                      <a:pt x="33" y="32"/>
                    </a:lnTo>
                    <a:lnTo>
                      <a:pt x="37" y="26"/>
                    </a:lnTo>
                    <a:lnTo>
                      <a:pt x="39" y="19"/>
                    </a:lnTo>
                    <a:lnTo>
                      <a:pt x="37" y="11"/>
                    </a:lnTo>
                    <a:lnTo>
                      <a:pt x="33" y="5"/>
                    </a:lnTo>
                    <a:lnTo>
                      <a:pt x="27" y="0"/>
                    </a:lnTo>
                    <a:lnTo>
                      <a:pt x="19" y="0"/>
                    </a:lnTo>
                    <a:lnTo>
                      <a:pt x="12" y="0"/>
                    </a:lnTo>
                    <a:lnTo>
                      <a:pt x="6" y="5"/>
                    </a:lnTo>
                    <a:lnTo>
                      <a:pt x="2" y="11"/>
                    </a:lnTo>
                    <a:lnTo>
                      <a:pt x="0" y="19"/>
                    </a:lnTo>
                    <a:lnTo>
                      <a:pt x="2" y="26"/>
                    </a:lnTo>
                    <a:lnTo>
                      <a:pt x="6" y="32"/>
                    </a:lnTo>
                    <a:lnTo>
                      <a:pt x="12" y="36"/>
                    </a:lnTo>
                    <a:lnTo>
                      <a:pt x="19" y="38"/>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7" name="Freeform 169"/>
              <p:cNvSpPr>
                <a:spLocks noEditPoints="1"/>
              </p:cNvSpPr>
              <p:nvPr/>
            </p:nvSpPr>
            <p:spPr bwMode="auto">
              <a:xfrm>
                <a:off x="1032" y="1081"/>
                <a:ext cx="32" cy="29"/>
              </a:xfrm>
              <a:custGeom>
                <a:avLst/>
                <a:gdLst/>
                <a:ahLst/>
                <a:cxnLst>
                  <a:cxn ang="0">
                    <a:pos x="23" y="40"/>
                  </a:cxn>
                  <a:cxn ang="0">
                    <a:pos x="23" y="48"/>
                  </a:cxn>
                  <a:cxn ang="0">
                    <a:pos x="23" y="40"/>
                  </a:cxn>
                  <a:cxn ang="0">
                    <a:pos x="35" y="34"/>
                  </a:cxn>
                  <a:cxn ang="0">
                    <a:pos x="33" y="46"/>
                  </a:cxn>
                  <a:cxn ang="0">
                    <a:pos x="23" y="40"/>
                  </a:cxn>
                  <a:cxn ang="0">
                    <a:pos x="37" y="30"/>
                  </a:cxn>
                  <a:cxn ang="0">
                    <a:pos x="46" y="25"/>
                  </a:cxn>
                  <a:cxn ang="0">
                    <a:pos x="41" y="40"/>
                  </a:cxn>
                  <a:cxn ang="0">
                    <a:pos x="39" y="25"/>
                  </a:cxn>
                  <a:cxn ang="0">
                    <a:pos x="46" y="25"/>
                  </a:cxn>
                  <a:cxn ang="0">
                    <a:pos x="39" y="25"/>
                  </a:cxn>
                  <a:cxn ang="0">
                    <a:pos x="39" y="25"/>
                  </a:cxn>
                  <a:cxn ang="0">
                    <a:pos x="46" y="25"/>
                  </a:cxn>
                  <a:cxn ang="0">
                    <a:pos x="39" y="25"/>
                  </a:cxn>
                  <a:cxn ang="0">
                    <a:pos x="35" y="13"/>
                  </a:cxn>
                  <a:cxn ang="0">
                    <a:pos x="44" y="15"/>
                  </a:cxn>
                  <a:cxn ang="0">
                    <a:pos x="39" y="25"/>
                  </a:cxn>
                  <a:cxn ang="0">
                    <a:pos x="29" y="9"/>
                  </a:cxn>
                  <a:cxn ang="0">
                    <a:pos x="23" y="0"/>
                  </a:cxn>
                  <a:cxn ang="0">
                    <a:pos x="41" y="7"/>
                  </a:cxn>
                  <a:cxn ang="0">
                    <a:pos x="23" y="9"/>
                  </a:cxn>
                  <a:cxn ang="0">
                    <a:pos x="23" y="0"/>
                  </a:cxn>
                  <a:cxn ang="0">
                    <a:pos x="23" y="9"/>
                  </a:cxn>
                  <a:cxn ang="0">
                    <a:pos x="23" y="9"/>
                  </a:cxn>
                  <a:cxn ang="0">
                    <a:pos x="23" y="0"/>
                  </a:cxn>
                  <a:cxn ang="0">
                    <a:pos x="23" y="9"/>
                  </a:cxn>
                  <a:cxn ang="0">
                    <a:pos x="12" y="13"/>
                  </a:cxn>
                  <a:cxn ang="0">
                    <a:pos x="14" y="2"/>
                  </a:cxn>
                  <a:cxn ang="0">
                    <a:pos x="23" y="9"/>
                  </a:cxn>
                  <a:cxn ang="0">
                    <a:pos x="10" y="19"/>
                  </a:cxn>
                  <a:cxn ang="0">
                    <a:pos x="0" y="25"/>
                  </a:cxn>
                  <a:cxn ang="0">
                    <a:pos x="8" y="7"/>
                  </a:cxn>
                  <a:cxn ang="0">
                    <a:pos x="8" y="25"/>
                  </a:cxn>
                  <a:cxn ang="0">
                    <a:pos x="0" y="25"/>
                  </a:cxn>
                  <a:cxn ang="0">
                    <a:pos x="8" y="25"/>
                  </a:cxn>
                  <a:cxn ang="0">
                    <a:pos x="8" y="25"/>
                  </a:cxn>
                  <a:cxn ang="0">
                    <a:pos x="0" y="25"/>
                  </a:cxn>
                  <a:cxn ang="0">
                    <a:pos x="8" y="25"/>
                  </a:cxn>
                  <a:cxn ang="0">
                    <a:pos x="12" y="34"/>
                  </a:cxn>
                  <a:cxn ang="0">
                    <a:pos x="2" y="32"/>
                  </a:cxn>
                  <a:cxn ang="0">
                    <a:pos x="8" y="25"/>
                  </a:cxn>
                  <a:cxn ang="0">
                    <a:pos x="18" y="38"/>
                  </a:cxn>
                  <a:cxn ang="0">
                    <a:pos x="23" y="48"/>
                  </a:cxn>
                  <a:cxn ang="0">
                    <a:pos x="8"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1" y="40"/>
                    </a:lnTo>
                    <a:lnTo>
                      <a:pt x="33" y="46"/>
                    </a:lnTo>
                    <a:lnTo>
                      <a:pt x="23" y="48"/>
                    </a:lnTo>
                    <a:lnTo>
                      <a:pt x="23" y="40"/>
                    </a:lnTo>
                    <a:close/>
                    <a:moveTo>
                      <a:pt x="35" y="34"/>
                    </a:moveTo>
                    <a:lnTo>
                      <a:pt x="37" y="30"/>
                    </a:lnTo>
                    <a:lnTo>
                      <a:pt x="39" y="25"/>
                    </a:lnTo>
                    <a:lnTo>
                      <a:pt x="46" y="25"/>
                    </a:lnTo>
                    <a:lnTo>
                      <a:pt x="44" y="32"/>
                    </a:lnTo>
                    <a:lnTo>
                      <a:pt x="41" y="40"/>
                    </a:lnTo>
                    <a:lnTo>
                      <a:pt x="35"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7" y="19"/>
                    </a:lnTo>
                    <a:lnTo>
                      <a:pt x="35" y="13"/>
                    </a:lnTo>
                    <a:lnTo>
                      <a:pt x="41" y="7"/>
                    </a:lnTo>
                    <a:lnTo>
                      <a:pt x="44" y="15"/>
                    </a:lnTo>
                    <a:lnTo>
                      <a:pt x="46" y="25"/>
                    </a:lnTo>
                    <a:lnTo>
                      <a:pt x="39" y="25"/>
                    </a:lnTo>
                    <a:close/>
                    <a:moveTo>
                      <a:pt x="35" y="13"/>
                    </a:moveTo>
                    <a:lnTo>
                      <a:pt x="29" y="9"/>
                    </a:lnTo>
                    <a:lnTo>
                      <a:pt x="23" y="9"/>
                    </a:lnTo>
                    <a:lnTo>
                      <a:pt x="23" y="0"/>
                    </a:lnTo>
                    <a:lnTo>
                      <a:pt x="33" y="2"/>
                    </a:lnTo>
                    <a:lnTo>
                      <a:pt x="41"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8" y="9"/>
                    </a:lnTo>
                    <a:lnTo>
                      <a:pt x="12" y="13"/>
                    </a:lnTo>
                    <a:lnTo>
                      <a:pt x="8" y="7"/>
                    </a:lnTo>
                    <a:lnTo>
                      <a:pt x="14" y="2"/>
                    </a:lnTo>
                    <a:lnTo>
                      <a:pt x="23" y="0"/>
                    </a:lnTo>
                    <a:lnTo>
                      <a:pt x="23" y="9"/>
                    </a:lnTo>
                    <a:close/>
                    <a:moveTo>
                      <a:pt x="12" y="13"/>
                    </a:moveTo>
                    <a:lnTo>
                      <a:pt x="10" y="19"/>
                    </a:lnTo>
                    <a:lnTo>
                      <a:pt x="8" y="25"/>
                    </a:lnTo>
                    <a:lnTo>
                      <a:pt x="0" y="25"/>
                    </a:lnTo>
                    <a:lnTo>
                      <a:pt x="2" y="15"/>
                    </a:lnTo>
                    <a:lnTo>
                      <a:pt x="8"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0"/>
                    </a:lnTo>
                    <a:lnTo>
                      <a:pt x="12" y="34"/>
                    </a:lnTo>
                    <a:lnTo>
                      <a:pt x="8" y="40"/>
                    </a:lnTo>
                    <a:lnTo>
                      <a:pt x="2" y="32"/>
                    </a:lnTo>
                    <a:lnTo>
                      <a:pt x="0" y="25"/>
                    </a:lnTo>
                    <a:lnTo>
                      <a:pt x="8" y="25"/>
                    </a:lnTo>
                    <a:close/>
                    <a:moveTo>
                      <a:pt x="12" y="34"/>
                    </a:moveTo>
                    <a:lnTo>
                      <a:pt x="18" y="38"/>
                    </a:lnTo>
                    <a:lnTo>
                      <a:pt x="23" y="40"/>
                    </a:lnTo>
                    <a:lnTo>
                      <a:pt x="23" y="48"/>
                    </a:lnTo>
                    <a:lnTo>
                      <a:pt x="14" y="46"/>
                    </a:lnTo>
                    <a:lnTo>
                      <a:pt x="8" y="40"/>
                    </a:lnTo>
                    <a:lnTo>
                      <a:pt x="12" y="34"/>
                    </a:lnTo>
                    <a:close/>
                    <a:moveTo>
                      <a:pt x="23" y="40"/>
                    </a:moveTo>
                    <a:lnTo>
                      <a:pt x="23" y="40"/>
                    </a:lnTo>
                    <a:lnTo>
                      <a:pt x="23" y="48"/>
                    </a:lnTo>
                    <a:lnTo>
                      <a:pt x="23" y="48"/>
                    </a:lnTo>
                    <a:lnTo>
                      <a:pt x="23" y="40"/>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8" name="Freeform 170"/>
              <p:cNvSpPr>
                <a:spLocks/>
              </p:cNvSpPr>
              <p:nvPr/>
            </p:nvSpPr>
            <p:spPr bwMode="auto">
              <a:xfrm>
                <a:off x="1022" y="1071"/>
                <a:ext cx="25" cy="25"/>
              </a:xfrm>
              <a:custGeom>
                <a:avLst/>
                <a:gdLst/>
                <a:ahLst/>
                <a:cxnLst>
                  <a:cxn ang="0">
                    <a:pos x="19" y="41"/>
                  </a:cxn>
                  <a:cxn ang="0">
                    <a:pos x="27" y="39"/>
                  </a:cxn>
                  <a:cxn ang="0">
                    <a:pos x="33" y="35"/>
                  </a:cxn>
                  <a:cxn ang="0">
                    <a:pos x="36" y="27"/>
                  </a:cxn>
                  <a:cxn ang="0">
                    <a:pos x="38" y="22"/>
                  </a:cxn>
                  <a:cxn ang="0">
                    <a:pos x="36" y="14"/>
                  </a:cxn>
                  <a:cxn ang="0">
                    <a:pos x="33" y="6"/>
                  </a:cxn>
                  <a:cxn ang="0">
                    <a:pos x="27" y="2"/>
                  </a:cxn>
                  <a:cxn ang="0">
                    <a:pos x="19" y="0"/>
                  </a:cxn>
                  <a:cxn ang="0">
                    <a:pos x="11" y="2"/>
                  </a:cxn>
                  <a:cxn ang="0">
                    <a:pos x="6" y="6"/>
                  </a:cxn>
                  <a:cxn ang="0">
                    <a:pos x="2" y="14"/>
                  </a:cxn>
                  <a:cxn ang="0">
                    <a:pos x="0" y="22"/>
                  </a:cxn>
                  <a:cxn ang="0">
                    <a:pos x="2" y="27"/>
                  </a:cxn>
                  <a:cxn ang="0">
                    <a:pos x="6" y="35"/>
                  </a:cxn>
                  <a:cxn ang="0">
                    <a:pos x="11" y="39"/>
                  </a:cxn>
                  <a:cxn ang="0">
                    <a:pos x="19" y="41"/>
                  </a:cxn>
                </a:cxnLst>
                <a:rect l="0" t="0" r="r" b="b"/>
                <a:pathLst>
                  <a:path w="38" h="41">
                    <a:moveTo>
                      <a:pt x="19" y="41"/>
                    </a:moveTo>
                    <a:lnTo>
                      <a:pt x="27" y="39"/>
                    </a:lnTo>
                    <a:lnTo>
                      <a:pt x="33" y="35"/>
                    </a:lnTo>
                    <a:lnTo>
                      <a:pt x="36" y="27"/>
                    </a:lnTo>
                    <a:lnTo>
                      <a:pt x="38" y="22"/>
                    </a:lnTo>
                    <a:lnTo>
                      <a:pt x="36" y="14"/>
                    </a:lnTo>
                    <a:lnTo>
                      <a:pt x="33" y="6"/>
                    </a:lnTo>
                    <a:lnTo>
                      <a:pt x="27" y="2"/>
                    </a:lnTo>
                    <a:lnTo>
                      <a:pt x="19" y="0"/>
                    </a:lnTo>
                    <a:lnTo>
                      <a:pt x="11" y="2"/>
                    </a:lnTo>
                    <a:lnTo>
                      <a:pt x="6" y="6"/>
                    </a:lnTo>
                    <a:lnTo>
                      <a:pt x="2" y="14"/>
                    </a:lnTo>
                    <a:lnTo>
                      <a:pt x="0" y="22"/>
                    </a:lnTo>
                    <a:lnTo>
                      <a:pt x="2" y="27"/>
                    </a:lnTo>
                    <a:lnTo>
                      <a:pt x="6" y="35"/>
                    </a:lnTo>
                    <a:lnTo>
                      <a:pt x="11" y="39"/>
                    </a:lnTo>
                    <a:lnTo>
                      <a:pt x="19" y="41"/>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89" name="Freeform 171"/>
              <p:cNvSpPr>
                <a:spLocks noEditPoints="1"/>
              </p:cNvSpPr>
              <p:nvPr/>
            </p:nvSpPr>
            <p:spPr bwMode="auto">
              <a:xfrm>
                <a:off x="1020" y="1069"/>
                <a:ext cx="31" cy="29"/>
              </a:xfrm>
              <a:custGeom>
                <a:avLst/>
                <a:gdLst/>
                <a:ahLst/>
                <a:cxnLst>
                  <a:cxn ang="0">
                    <a:pos x="23" y="40"/>
                  </a:cxn>
                  <a:cxn ang="0">
                    <a:pos x="23" y="48"/>
                  </a:cxn>
                  <a:cxn ang="0">
                    <a:pos x="23" y="40"/>
                  </a:cxn>
                  <a:cxn ang="0">
                    <a:pos x="35" y="34"/>
                  </a:cxn>
                  <a:cxn ang="0">
                    <a:pos x="33" y="46"/>
                  </a:cxn>
                  <a:cxn ang="0">
                    <a:pos x="23" y="40"/>
                  </a:cxn>
                  <a:cxn ang="0">
                    <a:pos x="37" y="30"/>
                  </a:cxn>
                  <a:cxn ang="0">
                    <a:pos x="46" y="25"/>
                  </a:cxn>
                  <a:cxn ang="0">
                    <a:pos x="40" y="40"/>
                  </a:cxn>
                  <a:cxn ang="0">
                    <a:pos x="39" y="25"/>
                  </a:cxn>
                  <a:cxn ang="0">
                    <a:pos x="46" y="25"/>
                  </a:cxn>
                  <a:cxn ang="0">
                    <a:pos x="39" y="25"/>
                  </a:cxn>
                  <a:cxn ang="0">
                    <a:pos x="39" y="25"/>
                  </a:cxn>
                  <a:cxn ang="0">
                    <a:pos x="46" y="25"/>
                  </a:cxn>
                  <a:cxn ang="0">
                    <a:pos x="39" y="25"/>
                  </a:cxn>
                  <a:cxn ang="0">
                    <a:pos x="35" y="13"/>
                  </a:cxn>
                  <a:cxn ang="0">
                    <a:pos x="44" y="15"/>
                  </a:cxn>
                  <a:cxn ang="0">
                    <a:pos x="39" y="25"/>
                  </a:cxn>
                  <a:cxn ang="0">
                    <a:pos x="29" y="9"/>
                  </a:cxn>
                  <a:cxn ang="0">
                    <a:pos x="23" y="0"/>
                  </a:cxn>
                  <a:cxn ang="0">
                    <a:pos x="40" y="7"/>
                  </a:cxn>
                  <a:cxn ang="0">
                    <a:pos x="23" y="9"/>
                  </a:cxn>
                  <a:cxn ang="0">
                    <a:pos x="23" y="0"/>
                  </a:cxn>
                  <a:cxn ang="0">
                    <a:pos x="23" y="9"/>
                  </a:cxn>
                  <a:cxn ang="0">
                    <a:pos x="23" y="9"/>
                  </a:cxn>
                  <a:cxn ang="0">
                    <a:pos x="23" y="0"/>
                  </a:cxn>
                  <a:cxn ang="0">
                    <a:pos x="23" y="9"/>
                  </a:cxn>
                  <a:cxn ang="0">
                    <a:pos x="12" y="13"/>
                  </a:cxn>
                  <a:cxn ang="0">
                    <a:pos x="14" y="1"/>
                  </a:cxn>
                  <a:cxn ang="0">
                    <a:pos x="23" y="9"/>
                  </a:cxn>
                  <a:cxn ang="0">
                    <a:pos x="10"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7"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5" y="34"/>
                    </a:lnTo>
                    <a:lnTo>
                      <a:pt x="40" y="40"/>
                    </a:lnTo>
                    <a:lnTo>
                      <a:pt x="33" y="46"/>
                    </a:lnTo>
                    <a:lnTo>
                      <a:pt x="23" y="48"/>
                    </a:lnTo>
                    <a:lnTo>
                      <a:pt x="23" y="40"/>
                    </a:lnTo>
                    <a:close/>
                    <a:moveTo>
                      <a:pt x="35" y="34"/>
                    </a:moveTo>
                    <a:lnTo>
                      <a:pt x="37" y="30"/>
                    </a:lnTo>
                    <a:lnTo>
                      <a:pt x="39" y="25"/>
                    </a:lnTo>
                    <a:lnTo>
                      <a:pt x="46" y="25"/>
                    </a:lnTo>
                    <a:lnTo>
                      <a:pt x="44" y="32"/>
                    </a:lnTo>
                    <a:lnTo>
                      <a:pt x="40" y="40"/>
                    </a:lnTo>
                    <a:lnTo>
                      <a:pt x="35"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7" y="17"/>
                    </a:lnTo>
                    <a:lnTo>
                      <a:pt x="35" y="13"/>
                    </a:lnTo>
                    <a:lnTo>
                      <a:pt x="40" y="7"/>
                    </a:lnTo>
                    <a:lnTo>
                      <a:pt x="44" y="15"/>
                    </a:lnTo>
                    <a:lnTo>
                      <a:pt x="46" y="25"/>
                    </a:lnTo>
                    <a:lnTo>
                      <a:pt x="39" y="25"/>
                    </a:lnTo>
                    <a:close/>
                    <a:moveTo>
                      <a:pt x="35" y="13"/>
                    </a:moveTo>
                    <a:lnTo>
                      <a:pt x="29" y="9"/>
                    </a:lnTo>
                    <a:lnTo>
                      <a:pt x="23" y="9"/>
                    </a:lnTo>
                    <a:lnTo>
                      <a:pt x="23" y="0"/>
                    </a:lnTo>
                    <a:lnTo>
                      <a:pt x="33" y="1"/>
                    </a:lnTo>
                    <a:lnTo>
                      <a:pt x="40" y="7"/>
                    </a:lnTo>
                    <a:lnTo>
                      <a:pt x="35"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7" y="9"/>
                    </a:lnTo>
                    <a:lnTo>
                      <a:pt x="12" y="13"/>
                    </a:lnTo>
                    <a:lnTo>
                      <a:pt x="6" y="7"/>
                    </a:lnTo>
                    <a:lnTo>
                      <a:pt x="14" y="1"/>
                    </a:lnTo>
                    <a:lnTo>
                      <a:pt x="23" y="0"/>
                    </a:lnTo>
                    <a:lnTo>
                      <a:pt x="23" y="9"/>
                    </a:lnTo>
                    <a:close/>
                    <a:moveTo>
                      <a:pt x="12" y="13"/>
                    </a:moveTo>
                    <a:lnTo>
                      <a:pt x="10"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10" y="30"/>
                    </a:lnTo>
                    <a:lnTo>
                      <a:pt x="12" y="34"/>
                    </a:lnTo>
                    <a:lnTo>
                      <a:pt x="6" y="40"/>
                    </a:lnTo>
                    <a:lnTo>
                      <a:pt x="2" y="32"/>
                    </a:lnTo>
                    <a:lnTo>
                      <a:pt x="0" y="25"/>
                    </a:lnTo>
                    <a:lnTo>
                      <a:pt x="8" y="25"/>
                    </a:lnTo>
                    <a:close/>
                    <a:moveTo>
                      <a:pt x="12" y="34"/>
                    </a:moveTo>
                    <a:lnTo>
                      <a:pt x="17"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90" name="Freeform 172"/>
              <p:cNvSpPr>
                <a:spLocks/>
              </p:cNvSpPr>
              <p:nvPr/>
            </p:nvSpPr>
            <p:spPr bwMode="auto">
              <a:xfrm>
                <a:off x="1004" y="1071"/>
                <a:ext cx="25" cy="25"/>
              </a:xfrm>
              <a:custGeom>
                <a:avLst/>
                <a:gdLst/>
                <a:ahLst/>
                <a:cxnLst>
                  <a:cxn ang="0">
                    <a:pos x="19" y="41"/>
                  </a:cxn>
                  <a:cxn ang="0">
                    <a:pos x="27" y="39"/>
                  </a:cxn>
                  <a:cxn ang="0">
                    <a:pos x="33" y="35"/>
                  </a:cxn>
                  <a:cxn ang="0">
                    <a:pos x="37" y="27"/>
                  </a:cxn>
                  <a:cxn ang="0">
                    <a:pos x="38" y="22"/>
                  </a:cxn>
                  <a:cxn ang="0">
                    <a:pos x="37" y="14"/>
                  </a:cxn>
                  <a:cxn ang="0">
                    <a:pos x="33" y="6"/>
                  </a:cxn>
                  <a:cxn ang="0">
                    <a:pos x="27" y="2"/>
                  </a:cxn>
                  <a:cxn ang="0">
                    <a:pos x="19" y="0"/>
                  </a:cxn>
                  <a:cxn ang="0">
                    <a:pos x="12" y="2"/>
                  </a:cxn>
                  <a:cxn ang="0">
                    <a:pos x="6" y="6"/>
                  </a:cxn>
                  <a:cxn ang="0">
                    <a:pos x="2" y="14"/>
                  </a:cxn>
                  <a:cxn ang="0">
                    <a:pos x="0" y="22"/>
                  </a:cxn>
                  <a:cxn ang="0">
                    <a:pos x="2" y="27"/>
                  </a:cxn>
                  <a:cxn ang="0">
                    <a:pos x="6" y="35"/>
                  </a:cxn>
                  <a:cxn ang="0">
                    <a:pos x="12" y="39"/>
                  </a:cxn>
                  <a:cxn ang="0">
                    <a:pos x="19" y="41"/>
                  </a:cxn>
                </a:cxnLst>
                <a:rect l="0" t="0" r="r" b="b"/>
                <a:pathLst>
                  <a:path w="38" h="41">
                    <a:moveTo>
                      <a:pt x="19" y="41"/>
                    </a:moveTo>
                    <a:lnTo>
                      <a:pt x="27" y="39"/>
                    </a:lnTo>
                    <a:lnTo>
                      <a:pt x="33" y="35"/>
                    </a:lnTo>
                    <a:lnTo>
                      <a:pt x="37" y="27"/>
                    </a:lnTo>
                    <a:lnTo>
                      <a:pt x="38" y="22"/>
                    </a:lnTo>
                    <a:lnTo>
                      <a:pt x="37" y="14"/>
                    </a:lnTo>
                    <a:lnTo>
                      <a:pt x="33" y="6"/>
                    </a:lnTo>
                    <a:lnTo>
                      <a:pt x="27" y="2"/>
                    </a:lnTo>
                    <a:lnTo>
                      <a:pt x="19" y="0"/>
                    </a:lnTo>
                    <a:lnTo>
                      <a:pt x="12" y="2"/>
                    </a:lnTo>
                    <a:lnTo>
                      <a:pt x="6" y="6"/>
                    </a:lnTo>
                    <a:lnTo>
                      <a:pt x="2" y="14"/>
                    </a:lnTo>
                    <a:lnTo>
                      <a:pt x="0" y="22"/>
                    </a:lnTo>
                    <a:lnTo>
                      <a:pt x="2" y="27"/>
                    </a:lnTo>
                    <a:lnTo>
                      <a:pt x="6" y="35"/>
                    </a:lnTo>
                    <a:lnTo>
                      <a:pt x="12" y="39"/>
                    </a:lnTo>
                    <a:lnTo>
                      <a:pt x="19" y="41"/>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91" name="Freeform 173"/>
              <p:cNvSpPr>
                <a:spLocks noEditPoints="1"/>
              </p:cNvSpPr>
              <p:nvPr/>
            </p:nvSpPr>
            <p:spPr bwMode="auto">
              <a:xfrm>
                <a:off x="1002" y="1069"/>
                <a:ext cx="30" cy="29"/>
              </a:xfrm>
              <a:custGeom>
                <a:avLst/>
                <a:gdLst/>
                <a:ahLst/>
                <a:cxnLst>
                  <a:cxn ang="0">
                    <a:pos x="23" y="40"/>
                  </a:cxn>
                  <a:cxn ang="0">
                    <a:pos x="23" y="48"/>
                  </a:cxn>
                  <a:cxn ang="0">
                    <a:pos x="23" y="40"/>
                  </a:cxn>
                  <a:cxn ang="0">
                    <a:pos x="33" y="34"/>
                  </a:cxn>
                  <a:cxn ang="0">
                    <a:pos x="33" y="46"/>
                  </a:cxn>
                  <a:cxn ang="0">
                    <a:pos x="23" y="40"/>
                  </a:cxn>
                  <a:cxn ang="0">
                    <a:pos x="37" y="30"/>
                  </a:cxn>
                  <a:cxn ang="0">
                    <a:pos x="46" y="25"/>
                  </a:cxn>
                  <a:cxn ang="0">
                    <a:pos x="39" y="40"/>
                  </a:cxn>
                  <a:cxn ang="0">
                    <a:pos x="39" y="25"/>
                  </a:cxn>
                  <a:cxn ang="0">
                    <a:pos x="46" y="25"/>
                  </a:cxn>
                  <a:cxn ang="0">
                    <a:pos x="39" y="25"/>
                  </a:cxn>
                  <a:cxn ang="0">
                    <a:pos x="39" y="25"/>
                  </a:cxn>
                  <a:cxn ang="0">
                    <a:pos x="46" y="25"/>
                  </a:cxn>
                  <a:cxn ang="0">
                    <a:pos x="39" y="25"/>
                  </a:cxn>
                  <a:cxn ang="0">
                    <a:pos x="33" y="13"/>
                  </a:cxn>
                  <a:cxn ang="0">
                    <a:pos x="44" y="15"/>
                  </a:cxn>
                  <a:cxn ang="0">
                    <a:pos x="39" y="25"/>
                  </a:cxn>
                  <a:cxn ang="0">
                    <a:pos x="29" y="9"/>
                  </a:cxn>
                  <a:cxn ang="0">
                    <a:pos x="23" y="0"/>
                  </a:cxn>
                  <a:cxn ang="0">
                    <a:pos x="39" y="7"/>
                  </a:cxn>
                  <a:cxn ang="0">
                    <a:pos x="23" y="9"/>
                  </a:cxn>
                  <a:cxn ang="0">
                    <a:pos x="23" y="0"/>
                  </a:cxn>
                  <a:cxn ang="0">
                    <a:pos x="23" y="9"/>
                  </a:cxn>
                  <a:cxn ang="0">
                    <a:pos x="23" y="9"/>
                  </a:cxn>
                  <a:cxn ang="0">
                    <a:pos x="23" y="0"/>
                  </a:cxn>
                  <a:cxn ang="0">
                    <a:pos x="23" y="9"/>
                  </a:cxn>
                  <a:cxn ang="0">
                    <a:pos x="12" y="13"/>
                  </a:cxn>
                  <a:cxn ang="0">
                    <a:pos x="14" y="1"/>
                  </a:cxn>
                  <a:cxn ang="0">
                    <a:pos x="23" y="9"/>
                  </a:cxn>
                  <a:cxn ang="0">
                    <a:pos x="8" y="17"/>
                  </a:cxn>
                  <a:cxn ang="0">
                    <a:pos x="0" y="25"/>
                  </a:cxn>
                  <a:cxn ang="0">
                    <a:pos x="6" y="7"/>
                  </a:cxn>
                  <a:cxn ang="0">
                    <a:pos x="8" y="25"/>
                  </a:cxn>
                  <a:cxn ang="0">
                    <a:pos x="0" y="25"/>
                  </a:cxn>
                  <a:cxn ang="0">
                    <a:pos x="8" y="25"/>
                  </a:cxn>
                  <a:cxn ang="0">
                    <a:pos x="8" y="25"/>
                  </a:cxn>
                  <a:cxn ang="0">
                    <a:pos x="0" y="25"/>
                  </a:cxn>
                  <a:cxn ang="0">
                    <a:pos x="8" y="25"/>
                  </a:cxn>
                  <a:cxn ang="0">
                    <a:pos x="12" y="34"/>
                  </a:cxn>
                  <a:cxn ang="0">
                    <a:pos x="2" y="32"/>
                  </a:cxn>
                  <a:cxn ang="0">
                    <a:pos x="8" y="25"/>
                  </a:cxn>
                  <a:cxn ang="0">
                    <a:pos x="18" y="38"/>
                  </a:cxn>
                  <a:cxn ang="0">
                    <a:pos x="23" y="48"/>
                  </a:cxn>
                  <a:cxn ang="0">
                    <a:pos x="6" y="40"/>
                  </a:cxn>
                  <a:cxn ang="0">
                    <a:pos x="23" y="40"/>
                  </a:cxn>
                  <a:cxn ang="0">
                    <a:pos x="23" y="48"/>
                  </a:cxn>
                  <a:cxn ang="0">
                    <a:pos x="23" y="40"/>
                  </a:cxn>
                </a:cxnLst>
                <a:rect l="0" t="0" r="r" b="b"/>
                <a:pathLst>
                  <a:path w="46" h="48">
                    <a:moveTo>
                      <a:pt x="23" y="40"/>
                    </a:moveTo>
                    <a:lnTo>
                      <a:pt x="23" y="40"/>
                    </a:lnTo>
                    <a:lnTo>
                      <a:pt x="23" y="48"/>
                    </a:lnTo>
                    <a:lnTo>
                      <a:pt x="23" y="48"/>
                    </a:lnTo>
                    <a:lnTo>
                      <a:pt x="23" y="40"/>
                    </a:lnTo>
                    <a:close/>
                    <a:moveTo>
                      <a:pt x="23" y="40"/>
                    </a:moveTo>
                    <a:lnTo>
                      <a:pt x="29" y="38"/>
                    </a:lnTo>
                    <a:lnTo>
                      <a:pt x="33" y="34"/>
                    </a:lnTo>
                    <a:lnTo>
                      <a:pt x="39" y="40"/>
                    </a:lnTo>
                    <a:lnTo>
                      <a:pt x="33" y="46"/>
                    </a:lnTo>
                    <a:lnTo>
                      <a:pt x="23" y="48"/>
                    </a:lnTo>
                    <a:lnTo>
                      <a:pt x="23" y="40"/>
                    </a:lnTo>
                    <a:close/>
                    <a:moveTo>
                      <a:pt x="33" y="34"/>
                    </a:moveTo>
                    <a:lnTo>
                      <a:pt x="37" y="30"/>
                    </a:lnTo>
                    <a:lnTo>
                      <a:pt x="39" y="25"/>
                    </a:lnTo>
                    <a:lnTo>
                      <a:pt x="46" y="25"/>
                    </a:lnTo>
                    <a:lnTo>
                      <a:pt x="44" y="32"/>
                    </a:lnTo>
                    <a:lnTo>
                      <a:pt x="39" y="40"/>
                    </a:lnTo>
                    <a:lnTo>
                      <a:pt x="33" y="34"/>
                    </a:lnTo>
                    <a:close/>
                    <a:moveTo>
                      <a:pt x="39" y="25"/>
                    </a:moveTo>
                    <a:lnTo>
                      <a:pt x="39" y="25"/>
                    </a:lnTo>
                    <a:lnTo>
                      <a:pt x="46" y="25"/>
                    </a:lnTo>
                    <a:lnTo>
                      <a:pt x="46" y="25"/>
                    </a:lnTo>
                    <a:lnTo>
                      <a:pt x="39" y="25"/>
                    </a:lnTo>
                    <a:close/>
                    <a:moveTo>
                      <a:pt x="39" y="25"/>
                    </a:moveTo>
                    <a:lnTo>
                      <a:pt x="39" y="25"/>
                    </a:lnTo>
                    <a:lnTo>
                      <a:pt x="46" y="25"/>
                    </a:lnTo>
                    <a:lnTo>
                      <a:pt x="46" y="25"/>
                    </a:lnTo>
                    <a:lnTo>
                      <a:pt x="39" y="25"/>
                    </a:lnTo>
                    <a:close/>
                    <a:moveTo>
                      <a:pt x="39" y="25"/>
                    </a:moveTo>
                    <a:lnTo>
                      <a:pt x="37" y="17"/>
                    </a:lnTo>
                    <a:lnTo>
                      <a:pt x="33" y="13"/>
                    </a:lnTo>
                    <a:lnTo>
                      <a:pt x="39" y="7"/>
                    </a:lnTo>
                    <a:lnTo>
                      <a:pt x="44" y="15"/>
                    </a:lnTo>
                    <a:lnTo>
                      <a:pt x="46" y="25"/>
                    </a:lnTo>
                    <a:lnTo>
                      <a:pt x="39" y="25"/>
                    </a:lnTo>
                    <a:close/>
                    <a:moveTo>
                      <a:pt x="33" y="13"/>
                    </a:moveTo>
                    <a:lnTo>
                      <a:pt x="29" y="9"/>
                    </a:lnTo>
                    <a:lnTo>
                      <a:pt x="23" y="9"/>
                    </a:lnTo>
                    <a:lnTo>
                      <a:pt x="23" y="0"/>
                    </a:lnTo>
                    <a:lnTo>
                      <a:pt x="33" y="1"/>
                    </a:lnTo>
                    <a:lnTo>
                      <a:pt x="39" y="7"/>
                    </a:lnTo>
                    <a:lnTo>
                      <a:pt x="33" y="13"/>
                    </a:lnTo>
                    <a:close/>
                    <a:moveTo>
                      <a:pt x="23" y="9"/>
                    </a:moveTo>
                    <a:lnTo>
                      <a:pt x="23" y="9"/>
                    </a:lnTo>
                    <a:lnTo>
                      <a:pt x="23" y="0"/>
                    </a:lnTo>
                    <a:lnTo>
                      <a:pt x="23" y="0"/>
                    </a:lnTo>
                    <a:lnTo>
                      <a:pt x="23" y="9"/>
                    </a:lnTo>
                    <a:close/>
                    <a:moveTo>
                      <a:pt x="23" y="9"/>
                    </a:moveTo>
                    <a:lnTo>
                      <a:pt x="23" y="9"/>
                    </a:lnTo>
                    <a:lnTo>
                      <a:pt x="23" y="0"/>
                    </a:lnTo>
                    <a:lnTo>
                      <a:pt x="23" y="0"/>
                    </a:lnTo>
                    <a:lnTo>
                      <a:pt x="23" y="9"/>
                    </a:lnTo>
                    <a:close/>
                    <a:moveTo>
                      <a:pt x="23" y="9"/>
                    </a:moveTo>
                    <a:lnTo>
                      <a:pt x="18" y="9"/>
                    </a:lnTo>
                    <a:lnTo>
                      <a:pt x="12" y="13"/>
                    </a:lnTo>
                    <a:lnTo>
                      <a:pt x="6" y="7"/>
                    </a:lnTo>
                    <a:lnTo>
                      <a:pt x="14" y="1"/>
                    </a:lnTo>
                    <a:lnTo>
                      <a:pt x="23" y="0"/>
                    </a:lnTo>
                    <a:lnTo>
                      <a:pt x="23" y="9"/>
                    </a:lnTo>
                    <a:close/>
                    <a:moveTo>
                      <a:pt x="12" y="13"/>
                    </a:moveTo>
                    <a:lnTo>
                      <a:pt x="8" y="17"/>
                    </a:lnTo>
                    <a:lnTo>
                      <a:pt x="8" y="25"/>
                    </a:lnTo>
                    <a:lnTo>
                      <a:pt x="0" y="25"/>
                    </a:lnTo>
                    <a:lnTo>
                      <a:pt x="2" y="15"/>
                    </a:lnTo>
                    <a:lnTo>
                      <a:pt x="6" y="7"/>
                    </a:lnTo>
                    <a:lnTo>
                      <a:pt x="12" y="13"/>
                    </a:lnTo>
                    <a:close/>
                    <a:moveTo>
                      <a:pt x="8" y="25"/>
                    </a:moveTo>
                    <a:lnTo>
                      <a:pt x="8" y="25"/>
                    </a:lnTo>
                    <a:lnTo>
                      <a:pt x="0" y="25"/>
                    </a:lnTo>
                    <a:lnTo>
                      <a:pt x="0" y="25"/>
                    </a:lnTo>
                    <a:lnTo>
                      <a:pt x="8" y="25"/>
                    </a:lnTo>
                    <a:close/>
                    <a:moveTo>
                      <a:pt x="8" y="25"/>
                    </a:moveTo>
                    <a:lnTo>
                      <a:pt x="8" y="25"/>
                    </a:lnTo>
                    <a:lnTo>
                      <a:pt x="0" y="25"/>
                    </a:lnTo>
                    <a:lnTo>
                      <a:pt x="0" y="25"/>
                    </a:lnTo>
                    <a:lnTo>
                      <a:pt x="8" y="25"/>
                    </a:lnTo>
                    <a:close/>
                    <a:moveTo>
                      <a:pt x="8" y="25"/>
                    </a:moveTo>
                    <a:lnTo>
                      <a:pt x="8" y="30"/>
                    </a:lnTo>
                    <a:lnTo>
                      <a:pt x="12" y="34"/>
                    </a:lnTo>
                    <a:lnTo>
                      <a:pt x="6" y="40"/>
                    </a:lnTo>
                    <a:lnTo>
                      <a:pt x="2" y="32"/>
                    </a:lnTo>
                    <a:lnTo>
                      <a:pt x="0" y="25"/>
                    </a:lnTo>
                    <a:lnTo>
                      <a:pt x="8" y="25"/>
                    </a:lnTo>
                    <a:close/>
                    <a:moveTo>
                      <a:pt x="12" y="34"/>
                    </a:moveTo>
                    <a:lnTo>
                      <a:pt x="18" y="38"/>
                    </a:lnTo>
                    <a:lnTo>
                      <a:pt x="23" y="40"/>
                    </a:lnTo>
                    <a:lnTo>
                      <a:pt x="23" y="48"/>
                    </a:lnTo>
                    <a:lnTo>
                      <a:pt x="14" y="46"/>
                    </a:lnTo>
                    <a:lnTo>
                      <a:pt x="6" y="40"/>
                    </a:lnTo>
                    <a:lnTo>
                      <a:pt x="12" y="34"/>
                    </a:lnTo>
                    <a:close/>
                    <a:moveTo>
                      <a:pt x="23" y="40"/>
                    </a:moveTo>
                    <a:lnTo>
                      <a:pt x="23" y="40"/>
                    </a:lnTo>
                    <a:lnTo>
                      <a:pt x="23" y="48"/>
                    </a:lnTo>
                    <a:lnTo>
                      <a:pt x="23" y="48"/>
                    </a:lnTo>
                    <a:lnTo>
                      <a:pt x="23" y="40"/>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92" name="Freeform 174"/>
              <p:cNvSpPr>
                <a:spLocks/>
              </p:cNvSpPr>
              <p:nvPr/>
            </p:nvSpPr>
            <p:spPr bwMode="auto">
              <a:xfrm>
                <a:off x="926" y="1057"/>
                <a:ext cx="25" cy="24"/>
              </a:xfrm>
              <a:custGeom>
                <a:avLst/>
                <a:gdLst/>
                <a:ahLst/>
                <a:cxnLst>
                  <a:cxn ang="0">
                    <a:pos x="19" y="39"/>
                  </a:cxn>
                  <a:cxn ang="0">
                    <a:pos x="27" y="37"/>
                  </a:cxn>
                  <a:cxn ang="0">
                    <a:pos x="33" y="33"/>
                  </a:cxn>
                  <a:cxn ang="0">
                    <a:pos x="37" y="27"/>
                  </a:cxn>
                  <a:cxn ang="0">
                    <a:pos x="39" y="20"/>
                  </a:cxn>
                  <a:cxn ang="0">
                    <a:pos x="37" y="12"/>
                  </a:cxn>
                  <a:cxn ang="0">
                    <a:pos x="33" y="6"/>
                  </a:cxn>
                  <a:cxn ang="0">
                    <a:pos x="27" y="0"/>
                  </a:cxn>
                  <a:cxn ang="0">
                    <a:pos x="19" y="0"/>
                  </a:cxn>
                  <a:cxn ang="0">
                    <a:pos x="12" y="0"/>
                  </a:cxn>
                  <a:cxn ang="0">
                    <a:pos x="6" y="6"/>
                  </a:cxn>
                  <a:cxn ang="0">
                    <a:pos x="2" y="12"/>
                  </a:cxn>
                  <a:cxn ang="0">
                    <a:pos x="0" y="20"/>
                  </a:cxn>
                  <a:cxn ang="0">
                    <a:pos x="2" y="27"/>
                  </a:cxn>
                  <a:cxn ang="0">
                    <a:pos x="6" y="33"/>
                  </a:cxn>
                  <a:cxn ang="0">
                    <a:pos x="12" y="37"/>
                  </a:cxn>
                  <a:cxn ang="0">
                    <a:pos x="19" y="39"/>
                  </a:cxn>
                </a:cxnLst>
                <a:rect l="0" t="0" r="r" b="b"/>
                <a:pathLst>
                  <a:path w="39" h="39">
                    <a:moveTo>
                      <a:pt x="19" y="39"/>
                    </a:moveTo>
                    <a:lnTo>
                      <a:pt x="27" y="37"/>
                    </a:lnTo>
                    <a:lnTo>
                      <a:pt x="33" y="33"/>
                    </a:lnTo>
                    <a:lnTo>
                      <a:pt x="37" y="27"/>
                    </a:lnTo>
                    <a:lnTo>
                      <a:pt x="39" y="20"/>
                    </a:lnTo>
                    <a:lnTo>
                      <a:pt x="37" y="12"/>
                    </a:lnTo>
                    <a:lnTo>
                      <a:pt x="33" y="6"/>
                    </a:lnTo>
                    <a:lnTo>
                      <a:pt x="27" y="0"/>
                    </a:lnTo>
                    <a:lnTo>
                      <a:pt x="19" y="0"/>
                    </a:lnTo>
                    <a:lnTo>
                      <a:pt x="12" y="0"/>
                    </a:lnTo>
                    <a:lnTo>
                      <a:pt x="6" y="6"/>
                    </a:lnTo>
                    <a:lnTo>
                      <a:pt x="2" y="12"/>
                    </a:lnTo>
                    <a:lnTo>
                      <a:pt x="0" y="20"/>
                    </a:lnTo>
                    <a:lnTo>
                      <a:pt x="2" y="27"/>
                    </a:lnTo>
                    <a:lnTo>
                      <a:pt x="6" y="33"/>
                    </a:lnTo>
                    <a:lnTo>
                      <a:pt x="12" y="37"/>
                    </a:lnTo>
                    <a:lnTo>
                      <a:pt x="19" y="39"/>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93" name="Freeform 175"/>
              <p:cNvSpPr>
                <a:spLocks noEditPoints="1"/>
              </p:cNvSpPr>
              <p:nvPr/>
            </p:nvSpPr>
            <p:spPr bwMode="auto">
              <a:xfrm>
                <a:off x="923" y="1055"/>
                <a:ext cx="31" cy="28"/>
              </a:xfrm>
              <a:custGeom>
                <a:avLst/>
                <a:gdLst/>
                <a:ahLst/>
                <a:cxnLst>
                  <a:cxn ang="0">
                    <a:pos x="23" y="38"/>
                  </a:cxn>
                  <a:cxn ang="0">
                    <a:pos x="23" y="46"/>
                  </a:cxn>
                  <a:cxn ang="0">
                    <a:pos x="23" y="38"/>
                  </a:cxn>
                  <a:cxn ang="0">
                    <a:pos x="35" y="32"/>
                  </a:cxn>
                  <a:cxn ang="0">
                    <a:pos x="33" y="44"/>
                  </a:cxn>
                  <a:cxn ang="0">
                    <a:pos x="23" y="38"/>
                  </a:cxn>
                  <a:cxn ang="0">
                    <a:pos x="37" y="28"/>
                  </a:cxn>
                  <a:cxn ang="0">
                    <a:pos x="46" y="23"/>
                  </a:cxn>
                  <a:cxn ang="0">
                    <a:pos x="41" y="38"/>
                  </a:cxn>
                  <a:cxn ang="0">
                    <a:pos x="39" y="23"/>
                  </a:cxn>
                  <a:cxn ang="0">
                    <a:pos x="46" y="23"/>
                  </a:cxn>
                  <a:cxn ang="0">
                    <a:pos x="39" y="23"/>
                  </a:cxn>
                  <a:cxn ang="0">
                    <a:pos x="39" y="23"/>
                  </a:cxn>
                  <a:cxn ang="0">
                    <a:pos x="46" y="23"/>
                  </a:cxn>
                  <a:cxn ang="0">
                    <a:pos x="39" y="23"/>
                  </a:cxn>
                  <a:cxn ang="0">
                    <a:pos x="35" y="11"/>
                  </a:cxn>
                  <a:cxn ang="0">
                    <a:pos x="44" y="13"/>
                  </a:cxn>
                  <a:cxn ang="0">
                    <a:pos x="39" y="23"/>
                  </a:cxn>
                  <a:cxn ang="0">
                    <a:pos x="29" y="7"/>
                  </a:cxn>
                  <a:cxn ang="0">
                    <a:pos x="23" y="0"/>
                  </a:cxn>
                  <a:cxn ang="0">
                    <a:pos x="41" y="5"/>
                  </a:cxn>
                  <a:cxn ang="0">
                    <a:pos x="23" y="7"/>
                  </a:cxn>
                  <a:cxn ang="0">
                    <a:pos x="23" y="0"/>
                  </a:cxn>
                  <a:cxn ang="0">
                    <a:pos x="23" y="7"/>
                  </a:cxn>
                  <a:cxn ang="0">
                    <a:pos x="23" y="7"/>
                  </a:cxn>
                  <a:cxn ang="0">
                    <a:pos x="23" y="0"/>
                  </a:cxn>
                  <a:cxn ang="0">
                    <a:pos x="23" y="7"/>
                  </a:cxn>
                  <a:cxn ang="0">
                    <a:pos x="12" y="11"/>
                  </a:cxn>
                  <a:cxn ang="0">
                    <a:pos x="14" y="1"/>
                  </a:cxn>
                  <a:cxn ang="0">
                    <a:pos x="23" y="7"/>
                  </a:cxn>
                  <a:cxn ang="0">
                    <a:pos x="10" y="17"/>
                  </a:cxn>
                  <a:cxn ang="0">
                    <a:pos x="0" y="23"/>
                  </a:cxn>
                  <a:cxn ang="0">
                    <a:pos x="6" y="5"/>
                  </a:cxn>
                  <a:cxn ang="0">
                    <a:pos x="8" y="23"/>
                  </a:cxn>
                  <a:cxn ang="0">
                    <a:pos x="0" y="23"/>
                  </a:cxn>
                  <a:cxn ang="0">
                    <a:pos x="8" y="23"/>
                  </a:cxn>
                  <a:cxn ang="0">
                    <a:pos x="8" y="23"/>
                  </a:cxn>
                  <a:cxn ang="0">
                    <a:pos x="0" y="23"/>
                  </a:cxn>
                  <a:cxn ang="0">
                    <a:pos x="8" y="23"/>
                  </a:cxn>
                  <a:cxn ang="0">
                    <a:pos x="12" y="32"/>
                  </a:cxn>
                  <a:cxn ang="0">
                    <a:pos x="2" y="30"/>
                  </a:cxn>
                  <a:cxn ang="0">
                    <a:pos x="8" y="23"/>
                  </a:cxn>
                  <a:cxn ang="0">
                    <a:pos x="18" y="36"/>
                  </a:cxn>
                  <a:cxn ang="0">
                    <a:pos x="23" y="46"/>
                  </a:cxn>
                  <a:cxn ang="0">
                    <a:pos x="6"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9" y="36"/>
                    </a:lnTo>
                    <a:lnTo>
                      <a:pt x="35" y="32"/>
                    </a:lnTo>
                    <a:lnTo>
                      <a:pt x="41" y="38"/>
                    </a:lnTo>
                    <a:lnTo>
                      <a:pt x="33" y="44"/>
                    </a:lnTo>
                    <a:lnTo>
                      <a:pt x="23" y="46"/>
                    </a:lnTo>
                    <a:lnTo>
                      <a:pt x="23" y="38"/>
                    </a:lnTo>
                    <a:close/>
                    <a:moveTo>
                      <a:pt x="35" y="32"/>
                    </a:moveTo>
                    <a:lnTo>
                      <a:pt x="37" y="28"/>
                    </a:lnTo>
                    <a:lnTo>
                      <a:pt x="39" y="23"/>
                    </a:lnTo>
                    <a:lnTo>
                      <a:pt x="46" y="23"/>
                    </a:lnTo>
                    <a:lnTo>
                      <a:pt x="44" y="30"/>
                    </a:lnTo>
                    <a:lnTo>
                      <a:pt x="41" y="38"/>
                    </a:lnTo>
                    <a:lnTo>
                      <a:pt x="35" y="32"/>
                    </a:lnTo>
                    <a:close/>
                    <a:moveTo>
                      <a:pt x="39" y="23"/>
                    </a:moveTo>
                    <a:lnTo>
                      <a:pt x="39" y="23"/>
                    </a:lnTo>
                    <a:lnTo>
                      <a:pt x="46" y="23"/>
                    </a:lnTo>
                    <a:lnTo>
                      <a:pt x="46" y="23"/>
                    </a:lnTo>
                    <a:lnTo>
                      <a:pt x="39" y="23"/>
                    </a:lnTo>
                    <a:close/>
                    <a:moveTo>
                      <a:pt x="39" y="23"/>
                    </a:moveTo>
                    <a:lnTo>
                      <a:pt x="39" y="23"/>
                    </a:lnTo>
                    <a:lnTo>
                      <a:pt x="46" y="23"/>
                    </a:lnTo>
                    <a:lnTo>
                      <a:pt x="46" y="23"/>
                    </a:lnTo>
                    <a:lnTo>
                      <a:pt x="39" y="23"/>
                    </a:lnTo>
                    <a:close/>
                    <a:moveTo>
                      <a:pt x="39" y="23"/>
                    </a:moveTo>
                    <a:lnTo>
                      <a:pt x="37" y="17"/>
                    </a:lnTo>
                    <a:lnTo>
                      <a:pt x="35" y="11"/>
                    </a:lnTo>
                    <a:lnTo>
                      <a:pt x="41" y="5"/>
                    </a:lnTo>
                    <a:lnTo>
                      <a:pt x="44" y="13"/>
                    </a:lnTo>
                    <a:lnTo>
                      <a:pt x="46" y="23"/>
                    </a:lnTo>
                    <a:lnTo>
                      <a:pt x="39" y="23"/>
                    </a:lnTo>
                    <a:close/>
                    <a:moveTo>
                      <a:pt x="35" y="11"/>
                    </a:moveTo>
                    <a:lnTo>
                      <a:pt x="29" y="7"/>
                    </a:lnTo>
                    <a:lnTo>
                      <a:pt x="23" y="7"/>
                    </a:lnTo>
                    <a:lnTo>
                      <a:pt x="23" y="0"/>
                    </a:lnTo>
                    <a:lnTo>
                      <a:pt x="33" y="1"/>
                    </a:lnTo>
                    <a:lnTo>
                      <a:pt x="41" y="5"/>
                    </a:lnTo>
                    <a:lnTo>
                      <a:pt x="35"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8" y="7"/>
                    </a:lnTo>
                    <a:lnTo>
                      <a:pt x="12" y="11"/>
                    </a:lnTo>
                    <a:lnTo>
                      <a:pt x="6" y="5"/>
                    </a:lnTo>
                    <a:lnTo>
                      <a:pt x="14" y="1"/>
                    </a:lnTo>
                    <a:lnTo>
                      <a:pt x="23" y="0"/>
                    </a:lnTo>
                    <a:lnTo>
                      <a:pt x="23" y="7"/>
                    </a:lnTo>
                    <a:close/>
                    <a:moveTo>
                      <a:pt x="12" y="11"/>
                    </a:moveTo>
                    <a:lnTo>
                      <a:pt x="10" y="17"/>
                    </a:lnTo>
                    <a:lnTo>
                      <a:pt x="8" y="23"/>
                    </a:lnTo>
                    <a:lnTo>
                      <a:pt x="0" y="23"/>
                    </a:lnTo>
                    <a:lnTo>
                      <a:pt x="2" y="13"/>
                    </a:lnTo>
                    <a:lnTo>
                      <a:pt x="6" y="5"/>
                    </a:lnTo>
                    <a:lnTo>
                      <a:pt x="12" y="11"/>
                    </a:lnTo>
                    <a:close/>
                    <a:moveTo>
                      <a:pt x="8" y="23"/>
                    </a:moveTo>
                    <a:lnTo>
                      <a:pt x="8" y="23"/>
                    </a:lnTo>
                    <a:lnTo>
                      <a:pt x="0" y="23"/>
                    </a:lnTo>
                    <a:lnTo>
                      <a:pt x="0" y="23"/>
                    </a:lnTo>
                    <a:lnTo>
                      <a:pt x="8" y="23"/>
                    </a:lnTo>
                    <a:close/>
                    <a:moveTo>
                      <a:pt x="8" y="23"/>
                    </a:moveTo>
                    <a:lnTo>
                      <a:pt x="8" y="23"/>
                    </a:lnTo>
                    <a:lnTo>
                      <a:pt x="0" y="23"/>
                    </a:lnTo>
                    <a:lnTo>
                      <a:pt x="0" y="23"/>
                    </a:lnTo>
                    <a:lnTo>
                      <a:pt x="8" y="23"/>
                    </a:lnTo>
                    <a:close/>
                    <a:moveTo>
                      <a:pt x="8" y="23"/>
                    </a:moveTo>
                    <a:lnTo>
                      <a:pt x="10" y="28"/>
                    </a:lnTo>
                    <a:lnTo>
                      <a:pt x="12" y="32"/>
                    </a:lnTo>
                    <a:lnTo>
                      <a:pt x="6" y="38"/>
                    </a:lnTo>
                    <a:lnTo>
                      <a:pt x="2" y="30"/>
                    </a:lnTo>
                    <a:lnTo>
                      <a:pt x="0" y="23"/>
                    </a:lnTo>
                    <a:lnTo>
                      <a:pt x="8" y="23"/>
                    </a:lnTo>
                    <a:close/>
                    <a:moveTo>
                      <a:pt x="12" y="32"/>
                    </a:moveTo>
                    <a:lnTo>
                      <a:pt x="18" y="36"/>
                    </a:lnTo>
                    <a:lnTo>
                      <a:pt x="23" y="38"/>
                    </a:lnTo>
                    <a:lnTo>
                      <a:pt x="23" y="46"/>
                    </a:lnTo>
                    <a:lnTo>
                      <a:pt x="14" y="44"/>
                    </a:lnTo>
                    <a:lnTo>
                      <a:pt x="6" y="38"/>
                    </a:lnTo>
                    <a:lnTo>
                      <a:pt x="12" y="32"/>
                    </a:lnTo>
                    <a:close/>
                    <a:moveTo>
                      <a:pt x="23" y="38"/>
                    </a:moveTo>
                    <a:lnTo>
                      <a:pt x="23" y="38"/>
                    </a:lnTo>
                    <a:lnTo>
                      <a:pt x="23" y="46"/>
                    </a:lnTo>
                    <a:lnTo>
                      <a:pt x="23" y="46"/>
                    </a:lnTo>
                    <a:lnTo>
                      <a:pt x="23" y="38"/>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94" name="Freeform 176"/>
              <p:cNvSpPr>
                <a:spLocks/>
              </p:cNvSpPr>
              <p:nvPr/>
            </p:nvSpPr>
            <p:spPr bwMode="auto">
              <a:xfrm>
                <a:off x="827" y="1057"/>
                <a:ext cx="26" cy="24"/>
              </a:xfrm>
              <a:custGeom>
                <a:avLst/>
                <a:gdLst/>
                <a:ahLst/>
                <a:cxnLst>
                  <a:cxn ang="0">
                    <a:pos x="20" y="39"/>
                  </a:cxn>
                  <a:cxn ang="0">
                    <a:pos x="27" y="37"/>
                  </a:cxn>
                  <a:cxn ang="0">
                    <a:pos x="33" y="33"/>
                  </a:cxn>
                  <a:cxn ang="0">
                    <a:pos x="37" y="27"/>
                  </a:cxn>
                  <a:cxn ang="0">
                    <a:pos x="39" y="20"/>
                  </a:cxn>
                  <a:cxn ang="0">
                    <a:pos x="37" y="12"/>
                  </a:cxn>
                  <a:cxn ang="0">
                    <a:pos x="33" y="6"/>
                  </a:cxn>
                  <a:cxn ang="0">
                    <a:pos x="27" y="0"/>
                  </a:cxn>
                  <a:cxn ang="0">
                    <a:pos x="20" y="0"/>
                  </a:cxn>
                  <a:cxn ang="0">
                    <a:pos x="12" y="0"/>
                  </a:cxn>
                  <a:cxn ang="0">
                    <a:pos x="6" y="6"/>
                  </a:cxn>
                  <a:cxn ang="0">
                    <a:pos x="2" y="12"/>
                  </a:cxn>
                  <a:cxn ang="0">
                    <a:pos x="0" y="20"/>
                  </a:cxn>
                  <a:cxn ang="0">
                    <a:pos x="2" y="27"/>
                  </a:cxn>
                  <a:cxn ang="0">
                    <a:pos x="6" y="33"/>
                  </a:cxn>
                  <a:cxn ang="0">
                    <a:pos x="12" y="37"/>
                  </a:cxn>
                  <a:cxn ang="0">
                    <a:pos x="20" y="39"/>
                  </a:cxn>
                </a:cxnLst>
                <a:rect l="0" t="0" r="r" b="b"/>
                <a:pathLst>
                  <a:path w="39" h="39">
                    <a:moveTo>
                      <a:pt x="20" y="39"/>
                    </a:moveTo>
                    <a:lnTo>
                      <a:pt x="27" y="37"/>
                    </a:lnTo>
                    <a:lnTo>
                      <a:pt x="33" y="33"/>
                    </a:lnTo>
                    <a:lnTo>
                      <a:pt x="37" y="27"/>
                    </a:lnTo>
                    <a:lnTo>
                      <a:pt x="39" y="20"/>
                    </a:lnTo>
                    <a:lnTo>
                      <a:pt x="37" y="12"/>
                    </a:lnTo>
                    <a:lnTo>
                      <a:pt x="33" y="6"/>
                    </a:lnTo>
                    <a:lnTo>
                      <a:pt x="27" y="0"/>
                    </a:lnTo>
                    <a:lnTo>
                      <a:pt x="20" y="0"/>
                    </a:lnTo>
                    <a:lnTo>
                      <a:pt x="12" y="0"/>
                    </a:lnTo>
                    <a:lnTo>
                      <a:pt x="6" y="6"/>
                    </a:lnTo>
                    <a:lnTo>
                      <a:pt x="2" y="12"/>
                    </a:lnTo>
                    <a:lnTo>
                      <a:pt x="0" y="20"/>
                    </a:lnTo>
                    <a:lnTo>
                      <a:pt x="2" y="27"/>
                    </a:lnTo>
                    <a:lnTo>
                      <a:pt x="6" y="33"/>
                    </a:lnTo>
                    <a:lnTo>
                      <a:pt x="12" y="37"/>
                    </a:lnTo>
                    <a:lnTo>
                      <a:pt x="20" y="39"/>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95" name="Freeform 177"/>
              <p:cNvSpPr>
                <a:spLocks noEditPoints="1"/>
              </p:cNvSpPr>
              <p:nvPr/>
            </p:nvSpPr>
            <p:spPr bwMode="auto">
              <a:xfrm>
                <a:off x="826" y="1055"/>
                <a:ext cx="31" cy="28"/>
              </a:xfrm>
              <a:custGeom>
                <a:avLst/>
                <a:gdLst/>
                <a:ahLst/>
                <a:cxnLst>
                  <a:cxn ang="0">
                    <a:pos x="23" y="38"/>
                  </a:cxn>
                  <a:cxn ang="0">
                    <a:pos x="23" y="46"/>
                  </a:cxn>
                  <a:cxn ang="0">
                    <a:pos x="23" y="38"/>
                  </a:cxn>
                  <a:cxn ang="0">
                    <a:pos x="34" y="32"/>
                  </a:cxn>
                  <a:cxn ang="0">
                    <a:pos x="32" y="44"/>
                  </a:cxn>
                  <a:cxn ang="0">
                    <a:pos x="23" y="38"/>
                  </a:cxn>
                  <a:cxn ang="0">
                    <a:pos x="36" y="28"/>
                  </a:cxn>
                  <a:cxn ang="0">
                    <a:pos x="46" y="23"/>
                  </a:cxn>
                  <a:cxn ang="0">
                    <a:pos x="40" y="38"/>
                  </a:cxn>
                  <a:cxn ang="0">
                    <a:pos x="38" y="23"/>
                  </a:cxn>
                  <a:cxn ang="0">
                    <a:pos x="46" y="23"/>
                  </a:cxn>
                  <a:cxn ang="0">
                    <a:pos x="38" y="23"/>
                  </a:cxn>
                  <a:cxn ang="0">
                    <a:pos x="38" y="23"/>
                  </a:cxn>
                  <a:cxn ang="0">
                    <a:pos x="46" y="23"/>
                  </a:cxn>
                  <a:cxn ang="0">
                    <a:pos x="38" y="23"/>
                  </a:cxn>
                  <a:cxn ang="0">
                    <a:pos x="34" y="11"/>
                  </a:cxn>
                  <a:cxn ang="0">
                    <a:pos x="44" y="13"/>
                  </a:cxn>
                  <a:cxn ang="0">
                    <a:pos x="38" y="23"/>
                  </a:cxn>
                  <a:cxn ang="0">
                    <a:pos x="28" y="7"/>
                  </a:cxn>
                  <a:cxn ang="0">
                    <a:pos x="23" y="0"/>
                  </a:cxn>
                  <a:cxn ang="0">
                    <a:pos x="40" y="5"/>
                  </a:cxn>
                  <a:cxn ang="0">
                    <a:pos x="23" y="7"/>
                  </a:cxn>
                  <a:cxn ang="0">
                    <a:pos x="23" y="0"/>
                  </a:cxn>
                  <a:cxn ang="0">
                    <a:pos x="23" y="7"/>
                  </a:cxn>
                  <a:cxn ang="0">
                    <a:pos x="23" y="7"/>
                  </a:cxn>
                  <a:cxn ang="0">
                    <a:pos x="23" y="0"/>
                  </a:cxn>
                  <a:cxn ang="0">
                    <a:pos x="23" y="7"/>
                  </a:cxn>
                  <a:cxn ang="0">
                    <a:pos x="11" y="11"/>
                  </a:cxn>
                  <a:cxn ang="0">
                    <a:pos x="13" y="1"/>
                  </a:cxn>
                  <a:cxn ang="0">
                    <a:pos x="23" y="7"/>
                  </a:cxn>
                  <a:cxn ang="0">
                    <a:pos x="9" y="17"/>
                  </a:cxn>
                  <a:cxn ang="0">
                    <a:pos x="0" y="23"/>
                  </a:cxn>
                  <a:cxn ang="0">
                    <a:pos x="5" y="5"/>
                  </a:cxn>
                  <a:cxn ang="0">
                    <a:pos x="7" y="23"/>
                  </a:cxn>
                  <a:cxn ang="0">
                    <a:pos x="0" y="23"/>
                  </a:cxn>
                  <a:cxn ang="0">
                    <a:pos x="7" y="23"/>
                  </a:cxn>
                  <a:cxn ang="0">
                    <a:pos x="7" y="23"/>
                  </a:cxn>
                  <a:cxn ang="0">
                    <a:pos x="0" y="23"/>
                  </a:cxn>
                  <a:cxn ang="0">
                    <a:pos x="7" y="23"/>
                  </a:cxn>
                  <a:cxn ang="0">
                    <a:pos x="11" y="32"/>
                  </a:cxn>
                  <a:cxn ang="0">
                    <a:pos x="2" y="30"/>
                  </a:cxn>
                  <a:cxn ang="0">
                    <a:pos x="7" y="23"/>
                  </a:cxn>
                  <a:cxn ang="0">
                    <a:pos x="17" y="36"/>
                  </a:cxn>
                  <a:cxn ang="0">
                    <a:pos x="23" y="46"/>
                  </a:cxn>
                  <a:cxn ang="0">
                    <a:pos x="5" y="38"/>
                  </a:cxn>
                  <a:cxn ang="0">
                    <a:pos x="23" y="38"/>
                  </a:cxn>
                  <a:cxn ang="0">
                    <a:pos x="23" y="46"/>
                  </a:cxn>
                  <a:cxn ang="0">
                    <a:pos x="23" y="38"/>
                  </a:cxn>
                </a:cxnLst>
                <a:rect l="0" t="0" r="r" b="b"/>
                <a:pathLst>
                  <a:path w="46" h="46">
                    <a:moveTo>
                      <a:pt x="23" y="38"/>
                    </a:moveTo>
                    <a:lnTo>
                      <a:pt x="23" y="38"/>
                    </a:lnTo>
                    <a:lnTo>
                      <a:pt x="23" y="46"/>
                    </a:lnTo>
                    <a:lnTo>
                      <a:pt x="23" y="46"/>
                    </a:lnTo>
                    <a:lnTo>
                      <a:pt x="23" y="38"/>
                    </a:lnTo>
                    <a:close/>
                    <a:moveTo>
                      <a:pt x="23" y="38"/>
                    </a:moveTo>
                    <a:lnTo>
                      <a:pt x="28" y="36"/>
                    </a:lnTo>
                    <a:lnTo>
                      <a:pt x="34" y="32"/>
                    </a:lnTo>
                    <a:lnTo>
                      <a:pt x="40" y="38"/>
                    </a:lnTo>
                    <a:lnTo>
                      <a:pt x="32" y="44"/>
                    </a:lnTo>
                    <a:lnTo>
                      <a:pt x="23" y="46"/>
                    </a:lnTo>
                    <a:lnTo>
                      <a:pt x="23" y="38"/>
                    </a:lnTo>
                    <a:close/>
                    <a:moveTo>
                      <a:pt x="34" y="32"/>
                    </a:moveTo>
                    <a:lnTo>
                      <a:pt x="36" y="28"/>
                    </a:lnTo>
                    <a:lnTo>
                      <a:pt x="38" y="23"/>
                    </a:lnTo>
                    <a:lnTo>
                      <a:pt x="46" y="23"/>
                    </a:lnTo>
                    <a:lnTo>
                      <a:pt x="44" y="30"/>
                    </a:lnTo>
                    <a:lnTo>
                      <a:pt x="40" y="38"/>
                    </a:lnTo>
                    <a:lnTo>
                      <a:pt x="34" y="32"/>
                    </a:lnTo>
                    <a:close/>
                    <a:moveTo>
                      <a:pt x="38" y="23"/>
                    </a:moveTo>
                    <a:lnTo>
                      <a:pt x="38" y="23"/>
                    </a:lnTo>
                    <a:lnTo>
                      <a:pt x="46" y="23"/>
                    </a:lnTo>
                    <a:lnTo>
                      <a:pt x="46" y="23"/>
                    </a:lnTo>
                    <a:lnTo>
                      <a:pt x="38" y="23"/>
                    </a:lnTo>
                    <a:close/>
                    <a:moveTo>
                      <a:pt x="38" y="23"/>
                    </a:moveTo>
                    <a:lnTo>
                      <a:pt x="38" y="23"/>
                    </a:lnTo>
                    <a:lnTo>
                      <a:pt x="46" y="23"/>
                    </a:lnTo>
                    <a:lnTo>
                      <a:pt x="46" y="23"/>
                    </a:lnTo>
                    <a:lnTo>
                      <a:pt x="38" y="23"/>
                    </a:lnTo>
                    <a:close/>
                    <a:moveTo>
                      <a:pt x="38" y="23"/>
                    </a:moveTo>
                    <a:lnTo>
                      <a:pt x="36" y="17"/>
                    </a:lnTo>
                    <a:lnTo>
                      <a:pt x="34" y="11"/>
                    </a:lnTo>
                    <a:lnTo>
                      <a:pt x="40" y="5"/>
                    </a:lnTo>
                    <a:lnTo>
                      <a:pt x="44" y="13"/>
                    </a:lnTo>
                    <a:lnTo>
                      <a:pt x="46" y="23"/>
                    </a:lnTo>
                    <a:lnTo>
                      <a:pt x="38" y="23"/>
                    </a:lnTo>
                    <a:close/>
                    <a:moveTo>
                      <a:pt x="34" y="11"/>
                    </a:moveTo>
                    <a:lnTo>
                      <a:pt x="28" y="7"/>
                    </a:lnTo>
                    <a:lnTo>
                      <a:pt x="23" y="7"/>
                    </a:lnTo>
                    <a:lnTo>
                      <a:pt x="23" y="0"/>
                    </a:lnTo>
                    <a:lnTo>
                      <a:pt x="32" y="1"/>
                    </a:lnTo>
                    <a:lnTo>
                      <a:pt x="40" y="5"/>
                    </a:lnTo>
                    <a:lnTo>
                      <a:pt x="34" y="11"/>
                    </a:lnTo>
                    <a:close/>
                    <a:moveTo>
                      <a:pt x="23" y="7"/>
                    </a:moveTo>
                    <a:lnTo>
                      <a:pt x="23" y="7"/>
                    </a:lnTo>
                    <a:lnTo>
                      <a:pt x="23" y="0"/>
                    </a:lnTo>
                    <a:lnTo>
                      <a:pt x="23" y="0"/>
                    </a:lnTo>
                    <a:lnTo>
                      <a:pt x="23" y="7"/>
                    </a:lnTo>
                    <a:close/>
                    <a:moveTo>
                      <a:pt x="23" y="7"/>
                    </a:moveTo>
                    <a:lnTo>
                      <a:pt x="23" y="7"/>
                    </a:lnTo>
                    <a:lnTo>
                      <a:pt x="23" y="0"/>
                    </a:lnTo>
                    <a:lnTo>
                      <a:pt x="23" y="0"/>
                    </a:lnTo>
                    <a:lnTo>
                      <a:pt x="23" y="7"/>
                    </a:lnTo>
                    <a:close/>
                    <a:moveTo>
                      <a:pt x="23" y="7"/>
                    </a:moveTo>
                    <a:lnTo>
                      <a:pt x="17" y="7"/>
                    </a:lnTo>
                    <a:lnTo>
                      <a:pt x="11" y="11"/>
                    </a:lnTo>
                    <a:lnTo>
                      <a:pt x="5" y="5"/>
                    </a:lnTo>
                    <a:lnTo>
                      <a:pt x="13" y="1"/>
                    </a:lnTo>
                    <a:lnTo>
                      <a:pt x="23" y="0"/>
                    </a:lnTo>
                    <a:lnTo>
                      <a:pt x="23" y="7"/>
                    </a:lnTo>
                    <a:close/>
                    <a:moveTo>
                      <a:pt x="11" y="11"/>
                    </a:moveTo>
                    <a:lnTo>
                      <a:pt x="9" y="17"/>
                    </a:lnTo>
                    <a:lnTo>
                      <a:pt x="7" y="23"/>
                    </a:lnTo>
                    <a:lnTo>
                      <a:pt x="0" y="23"/>
                    </a:lnTo>
                    <a:lnTo>
                      <a:pt x="2" y="13"/>
                    </a:lnTo>
                    <a:lnTo>
                      <a:pt x="5" y="5"/>
                    </a:lnTo>
                    <a:lnTo>
                      <a:pt x="11" y="11"/>
                    </a:lnTo>
                    <a:close/>
                    <a:moveTo>
                      <a:pt x="7" y="23"/>
                    </a:moveTo>
                    <a:lnTo>
                      <a:pt x="7" y="23"/>
                    </a:lnTo>
                    <a:lnTo>
                      <a:pt x="0" y="23"/>
                    </a:lnTo>
                    <a:lnTo>
                      <a:pt x="0" y="23"/>
                    </a:lnTo>
                    <a:lnTo>
                      <a:pt x="7" y="23"/>
                    </a:lnTo>
                    <a:close/>
                    <a:moveTo>
                      <a:pt x="7" y="23"/>
                    </a:moveTo>
                    <a:lnTo>
                      <a:pt x="7" y="23"/>
                    </a:lnTo>
                    <a:lnTo>
                      <a:pt x="0" y="23"/>
                    </a:lnTo>
                    <a:lnTo>
                      <a:pt x="0" y="23"/>
                    </a:lnTo>
                    <a:lnTo>
                      <a:pt x="7" y="23"/>
                    </a:lnTo>
                    <a:close/>
                    <a:moveTo>
                      <a:pt x="7" y="23"/>
                    </a:moveTo>
                    <a:lnTo>
                      <a:pt x="9" y="28"/>
                    </a:lnTo>
                    <a:lnTo>
                      <a:pt x="11" y="32"/>
                    </a:lnTo>
                    <a:lnTo>
                      <a:pt x="5" y="38"/>
                    </a:lnTo>
                    <a:lnTo>
                      <a:pt x="2" y="30"/>
                    </a:lnTo>
                    <a:lnTo>
                      <a:pt x="0" y="23"/>
                    </a:lnTo>
                    <a:lnTo>
                      <a:pt x="7" y="23"/>
                    </a:lnTo>
                    <a:close/>
                    <a:moveTo>
                      <a:pt x="11" y="32"/>
                    </a:moveTo>
                    <a:lnTo>
                      <a:pt x="17" y="36"/>
                    </a:lnTo>
                    <a:lnTo>
                      <a:pt x="23" y="38"/>
                    </a:lnTo>
                    <a:lnTo>
                      <a:pt x="23" y="46"/>
                    </a:lnTo>
                    <a:lnTo>
                      <a:pt x="13" y="44"/>
                    </a:lnTo>
                    <a:lnTo>
                      <a:pt x="5" y="38"/>
                    </a:lnTo>
                    <a:lnTo>
                      <a:pt x="11" y="32"/>
                    </a:lnTo>
                    <a:close/>
                    <a:moveTo>
                      <a:pt x="23" y="38"/>
                    </a:moveTo>
                    <a:lnTo>
                      <a:pt x="23" y="38"/>
                    </a:lnTo>
                    <a:lnTo>
                      <a:pt x="23" y="46"/>
                    </a:lnTo>
                    <a:lnTo>
                      <a:pt x="23" y="46"/>
                    </a:lnTo>
                    <a:lnTo>
                      <a:pt x="23" y="38"/>
                    </a:lnTo>
                    <a:close/>
                  </a:path>
                </a:pathLst>
              </a:custGeom>
              <a:solidFill>
                <a:schemeClr val="accent2"/>
              </a:solidFill>
              <a:ln w="9525">
                <a:solidFill>
                  <a:srgbClr val="FF9966"/>
                </a:solidFill>
                <a:round/>
                <a:headEnd/>
                <a:tailEnd/>
              </a:ln>
              <a:effectLst>
                <a:outerShdw dist="35921" dir="2700000" algn="ctr" rotWithShape="0">
                  <a:srgbClr val="000000"/>
                </a:outerShdw>
              </a:effectLst>
            </p:spPr>
            <p:txBody>
              <a:bodyPr/>
              <a:lstStyle/>
              <a:p>
                <a:pPr>
                  <a:defRPr/>
                </a:pPr>
                <a:endParaRPr lang="es-ES" sz="1800">
                  <a:latin typeface="Arial" charset="0"/>
                </a:endParaRPr>
              </a:p>
            </p:txBody>
          </p:sp>
          <p:sp>
            <p:nvSpPr>
              <p:cNvPr id="196" name="Freeform 182"/>
              <p:cNvSpPr>
                <a:spLocks/>
              </p:cNvSpPr>
              <p:nvPr/>
            </p:nvSpPr>
            <p:spPr bwMode="auto">
              <a:xfrm>
                <a:off x="1085" y="1119"/>
                <a:ext cx="25" cy="25"/>
              </a:xfrm>
              <a:custGeom>
                <a:avLst/>
                <a:gdLst>
                  <a:gd name="T0" fmla="*/ 19 w 38"/>
                  <a:gd name="T1" fmla="*/ 40 h 40"/>
                  <a:gd name="T2" fmla="*/ 27 w 38"/>
                  <a:gd name="T3" fmla="*/ 38 h 40"/>
                  <a:gd name="T4" fmla="*/ 33 w 38"/>
                  <a:gd name="T5" fmla="*/ 35 h 40"/>
                  <a:gd name="T6" fmla="*/ 36 w 38"/>
                  <a:gd name="T7" fmla="*/ 27 h 40"/>
                  <a:gd name="T8" fmla="*/ 38 w 38"/>
                  <a:gd name="T9" fmla="*/ 21 h 40"/>
                  <a:gd name="T10" fmla="*/ 36 w 38"/>
                  <a:gd name="T11" fmla="*/ 14 h 40"/>
                  <a:gd name="T12" fmla="*/ 33 w 38"/>
                  <a:gd name="T13" fmla="*/ 6 h 40"/>
                  <a:gd name="T14" fmla="*/ 27 w 38"/>
                  <a:gd name="T15" fmla="*/ 2 h 40"/>
                  <a:gd name="T16" fmla="*/ 19 w 38"/>
                  <a:gd name="T17" fmla="*/ 0 h 40"/>
                  <a:gd name="T18" fmla="*/ 11 w 38"/>
                  <a:gd name="T19" fmla="*/ 2 h 40"/>
                  <a:gd name="T20" fmla="*/ 6 w 38"/>
                  <a:gd name="T21" fmla="*/ 6 h 40"/>
                  <a:gd name="T22" fmla="*/ 0 w 38"/>
                  <a:gd name="T23" fmla="*/ 14 h 40"/>
                  <a:gd name="T24" fmla="*/ 0 w 38"/>
                  <a:gd name="T25" fmla="*/ 21 h 40"/>
                  <a:gd name="T26" fmla="*/ 0 w 38"/>
                  <a:gd name="T27" fmla="*/ 27 h 40"/>
                  <a:gd name="T28" fmla="*/ 6 w 38"/>
                  <a:gd name="T29" fmla="*/ 35 h 40"/>
                  <a:gd name="T30" fmla="*/ 11 w 38"/>
                  <a:gd name="T31" fmla="*/ 38 h 40"/>
                  <a:gd name="T32" fmla="*/ 19 w 38"/>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0"/>
                  <a:gd name="T53" fmla="*/ 38 w 3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0">
                    <a:moveTo>
                      <a:pt x="19" y="40"/>
                    </a:moveTo>
                    <a:lnTo>
                      <a:pt x="27" y="38"/>
                    </a:lnTo>
                    <a:lnTo>
                      <a:pt x="33" y="35"/>
                    </a:lnTo>
                    <a:lnTo>
                      <a:pt x="36" y="27"/>
                    </a:lnTo>
                    <a:lnTo>
                      <a:pt x="38" y="21"/>
                    </a:lnTo>
                    <a:lnTo>
                      <a:pt x="36" y="14"/>
                    </a:lnTo>
                    <a:lnTo>
                      <a:pt x="33" y="6"/>
                    </a:lnTo>
                    <a:lnTo>
                      <a:pt x="27" y="2"/>
                    </a:lnTo>
                    <a:lnTo>
                      <a:pt x="19" y="0"/>
                    </a:lnTo>
                    <a:lnTo>
                      <a:pt x="11" y="2"/>
                    </a:lnTo>
                    <a:lnTo>
                      <a:pt x="6" y="6"/>
                    </a:lnTo>
                    <a:lnTo>
                      <a:pt x="0" y="14"/>
                    </a:lnTo>
                    <a:lnTo>
                      <a:pt x="0" y="21"/>
                    </a:lnTo>
                    <a:lnTo>
                      <a:pt x="0" y="27"/>
                    </a:lnTo>
                    <a:lnTo>
                      <a:pt x="6" y="35"/>
                    </a:lnTo>
                    <a:lnTo>
                      <a:pt x="11" y="38"/>
                    </a:lnTo>
                    <a:lnTo>
                      <a:pt x="19" y="40"/>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197" name="Freeform 183"/>
              <p:cNvSpPr>
                <a:spLocks noEditPoints="1"/>
              </p:cNvSpPr>
              <p:nvPr/>
            </p:nvSpPr>
            <p:spPr bwMode="auto">
              <a:xfrm>
                <a:off x="1081" y="1117"/>
                <a:ext cx="32" cy="29"/>
              </a:xfrm>
              <a:custGeom>
                <a:avLst/>
                <a:gdLst>
                  <a:gd name="T0" fmla="*/ 25 w 48"/>
                  <a:gd name="T1" fmla="*/ 41 h 48"/>
                  <a:gd name="T2" fmla="*/ 25 w 48"/>
                  <a:gd name="T3" fmla="*/ 48 h 48"/>
                  <a:gd name="T4" fmla="*/ 25 w 48"/>
                  <a:gd name="T5" fmla="*/ 41 h 48"/>
                  <a:gd name="T6" fmla="*/ 35 w 48"/>
                  <a:gd name="T7" fmla="*/ 35 h 48"/>
                  <a:gd name="T8" fmla="*/ 33 w 48"/>
                  <a:gd name="T9" fmla="*/ 46 h 48"/>
                  <a:gd name="T10" fmla="*/ 25 w 48"/>
                  <a:gd name="T11" fmla="*/ 41 h 48"/>
                  <a:gd name="T12" fmla="*/ 39 w 48"/>
                  <a:gd name="T13" fmla="*/ 31 h 48"/>
                  <a:gd name="T14" fmla="*/ 48 w 48"/>
                  <a:gd name="T15" fmla="*/ 25 h 48"/>
                  <a:gd name="T16" fmla="*/ 40 w 48"/>
                  <a:gd name="T17" fmla="*/ 41 h 48"/>
                  <a:gd name="T18" fmla="*/ 40 w 48"/>
                  <a:gd name="T19" fmla="*/ 25 h 48"/>
                  <a:gd name="T20" fmla="*/ 48 w 48"/>
                  <a:gd name="T21" fmla="*/ 25 h 48"/>
                  <a:gd name="T22" fmla="*/ 40 w 48"/>
                  <a:gd name="T23" fmla="*/ 25 h 48"/>
                  <a:gd name="T24" fmla="*/ 40 w 48"/>
                  <a:gd name="T25" fmla="*/ 25 h 48"/>
                  <a:gd name="T26" fmla="*/ 48 w 48"/>
                  <a:gd name="T27" fmla="*/ 25 h 48"/>
                  <a:gd name="T28" fmla="*/ 40 w 48"/>
                  <a:gd name="T29" fmla="*/ 25 h 48"/>
                  <a:gd name="T30" fmla="*/ 35 w 48"/>
                  <a:gd name="T31" fmla="*/ 14 h 48"/>
                  <a:gd name="T32" fmla="*/ 46 w 48"/>
                  <a:gd name="T33" fmla="*/ 16 h 48"/>
                  <a:gd name="T34" fmla="*/ 40 w 48"/>
                  <a:gd name="T35" fmla="*/ 25 h 48"/>
                  <a:gd name="T36" fmla="*/ 31 w 48"/>
                  <a:gd name="T37" fmla="*/ 10 h 48"/>
                  <a:gd name="T38" fmla="*/ 25 w 48"/>
                  <a:gd name="T39" fmla="*/ 0 h 48"/>
                  <a:gd name="T40" fmla="*/ 40 w 48"/>
                  <a:gd name="T41" fmla="*/ 8 h 48"/>
                  <a:gd name="T42" fmla="*/ 25 w 48"/>
                  <a:gd name="T43" fmla="*/ 10 h 48"/>
                  <a:gd name="T44" fmla="*/ 25 w 48"/>
                  <a:gd name="T45" fmla="*/ 0 h 48"/>
                  <a:gd name="T46" fmla="*/ 25 w 48"/>
                  <a:gd name="T47" fmla="*/ 10 h 48"/>
                  <a:gd name="T48" fmla="*/ 25 w 48"/>
                  <a:gd name="T49" fmla="*/ 10 h 48"/>
                  <a:gd name="T50" fmla="*/ 25 w 48"/>
                  <a:gd name="T51" fmla="*/ 0 h 48"/>
                  <a:gd name="T52" fmla="*/ 25 w 48"/>
                  <a:gd name="T53" fmla="*/ 10 h 48"/>
                  <a:gd name="T54" fmla="*/ 14 w 48"/>
                  <a:gd name="T55" fmla="*/ 14 h 48"/>
                  <a:gd name="T56" fmla="*/ 16 w 48"/>
                  <a:gd name="T57" fmla="*/ 2 h 48"/>
                  <a:gd name="T58" fmla="*/ 25 w 48"/>
                  <a:gd name="T59" fmla="*/ 10 h 48"/>
                  <a:gd name="T60" fmla="*/ 10 w 48"/>
                  <a:gd name="T61" fmla="*/ 18 h 48"/>
                  <a:gd name="T62" fmla="*/ 0 w 48"/>
                  <a:gd name="T63" fmla="*/ 25 h 48"/>
                  <a:gd name="T64" fmla="*/ 8 w 48"/>
                  <a:gd name="T65" fmla="*/ 8 h 48"/>
                  <a:gd name="T66" fmla="*/ 10 w 48"/>
                  <a:gd name="T67" fmla="*/ 25 h 48"/>
                  <a:gd name="T68" fmla="*/ 0 w 48"/>
                  <a:gd name="T69" fmla="*/ 25 h 48"/>
                  <a:gd name="T70" fmla="*/ 10 w 48"/>
                  <a:gd name="T71" fmla="*/ 25 h 48"/>
                  <a:gd name="T72" fmla="*/ 10 w 48"/>
                  <a:gd name="T73" fmla="*/ 25 h 48"/>
                  <a:gd name="T74" fmla="*/ 0 w 48"/>
                  <a:gd name="T75" fmla="*/ 25 h 48"/>
                  <a:gd name="T76" fmla="*/ 10 w 48"/>
                  <a:gd name="T77" fmla="*/ 25 h 48"/>
                  <a:gd name="T78" fmla="*/ 14 w 48"/>
                  <a:gd name="T79" fmla="*/ 35 h 48"/>
                  <a:gd name="T80" fmla="*/ 2 w 48"/>
                  <a:gd name="T81" fmla="*/ 33 h 48"/>
                  <a:gd name="T82" fmla="*/ 10 w 48"/>
                  <a:gd name="T83" fmla="*/ 25 h 48"/>
                  <a:gd name="T84" fmla="*/ 19 w 48"/>
                  <a:gd name="T85" fmla="*/ 39 h 48"/>
                  <a:gd name="T86" fmla="*/ 25 w 48"/>
                  <a:gd name="T87" fmla="*/ 48 h 48"/>
                  <a:gd name="T88" fmla="*/ 8 w 48"/>
                  <a:gd name="T89" fmla="*/ 41 h 48"/>
                  <a:gd name="T90" fmla="*/ 25 w 48"/>
                  <a:gd name="T91" fmla="*/ 41 h 48"/>
                  <a:gd name="T92" fmla="*/ 25 w 48"/>
                  <a:gd name="T93" fmla="*/ 48 h 48"/>
                  <a:gd name="T94" fmla="*/ 25 w 48"/>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8"/>
                  <a:gd name="T146" fmla="*/ 48 w 48"/>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8">
                    <a:moveTo>
                      <a:pt x="25" y="41"/>
                    </a:moveTo>
                    <a:lnTo>
                      <a:pt x="25" y="41"/>
                    </a:lnTo>
                    <a:lnTo>
                      <a:pt x="25" y="48"/>
                    </a:lnTo>
                    <a:lnTo>
                      <a:pt x="25" y="41"/>
                    </a:lnTo>
                    <a:close/>
                    <a:moveTo>
                      <a:pt x="25" y="41"/>
                    </a:moveTo>
                    <a:lnTo>
                      <a:pt x="31" y="39"/>
                    </a:lnTo>
                    <a:lnTo>
                      <a:pt x="35" y="35"/>
                    </a:lnTo>
                    <a:lnTo>
                      <a:pt x="40" y="41"/>
                    </a:lnTo>
                    <a:lnTo>
                      <a:pt x="33" y="46"/>
                    </a:lnTo>
                    <a:lnTo>
                      <a:pt x="25" y="48"/>
                    </a:lnTo>
                    <a:lnTo>
                      <a:pt x="25" y="41"/>
                    </a:lnTo>
                    <a:close/>
                    <a:moveTo>
                      <a:pt x="35" y="35"/>
                    </a:moveTo>
                    <a:lnTo>
                      <a:pt x="39" y="31"/>
                    </a:lnTo>
                    <a:lnTo>
                      <a:pt x="40" y="25"/>
                    </a:lnTo>
                    <a:lnTo>
                      <a:pt x="48" y="25"/>
                    </a:lnTo>
                    <a:lnTo>
                      <a:pt x="46" y="33"/>
                    </a:lnTo>
                    <a:lnTo>
                      <a:pt x="40" y="41"/>
                    </a:lnTo>
                    <a:lnTo>
                      <a:pt x="35" y="35"/>
                    </a:lnTo>
                    <a:close/>
                    <a:moveTo>
                      <a:pt x="40" y="25"/>
                    </a:moveTo>
                    <a:lnTo>
                      <a:pt x="40" y="25"/>
                    </a:lnTo>
                    <a:lnTo>
                      <a:pt x="48" y="25"/>
                    </a:lnTo>
                    <a:lnTo>
                      <a:pt x="40" y="25"/>
                    </a:lnTo>
                    <a:close/>
                    <a:moveTo>
                      <a:pt x="40" y="25"/>
                    </a:moveTo>
                    <a:lnTo>
                      <a:pt x="40" y="25"/>
                    </a:lnTo>
                    <a:lnTo>
                      <a:pt x="48" y="25"/>
                    </a:lnTo>
                    <a:lnTo>
                      <a:pt x="40" y="25"/>
                    </a:lnTo>
                    <a:close/>
                    <a:moveTo>
                      <a:pt x="40" y="25"/>
                    </a:moveTo>
                    <a:lnTo>
                      <a:pt x="39" y="18"/>
                    </a:lnTo>
                    <a:lnTo>
                      <a:pt x="35" y="14"/>
                    </a:lnTo>
                    <a:lnTo>
                      <a:pt x="40" y="8"/>
                    </a:lnTo>
                    <a:lnTo>
                      <a:pt x="46" y="16"/>
                    </a:lnTo>
                    <a:lnTo>
                      <a:pt x="48" y="25"/>
                    </a:lnTo>
                    <a:lnTo>
                      <a:pt x="40" y="25"/>
                    </a:lnTo>
                    <a:close/>
                    <a:moveTo>
                      <a:pt x="35" y="14"/>
                    </a:moveTo>
                    <a:lnTo>
                      <a:pt x="31" y="10"/>
                    </a:lnTo>
                    <a:lnTo>
                      <a:pt x="25" y="10"/>
                    </a:lnTo>
                    <a:lnTo>
                      <a:pt x="25" y="0"/>
                    </a:lnTo>
                    <a:lnTo>
                      <a:pt x="33" y="2"/>
                    </a:lnTo>
                    <a:lnTo>
                      <a:pt x="40" y="8"/>
                    </a:lnTo>
                    <a:lnTo>
                      <a:pt x="35" y="14"/>
                    </a:lnTo>
                    <a:close/>
                    <a:moveTo>
                      <a:pt x="25" y="10"/>
                    </a:moveTo>
                    <a:lnTo>
                      <a:pt x="25" y="10"/>
                    </a:lnTo>
                    <a:lnTo>
                      <a:pt x="25" y="0"/>
                    </a:lnTo>
                    <a:lnTo>
                      <a:pt x="25" y="10"/>
                    </a:lnTo>
                    <a:close/>
                    <a:moveTo>
                      <a:pt x="25" y="10"/>
                    </a:moveTo>
                    <a:lnTo>
                      <a:pt x="25" y="10"/>
                    </a:lnTo>
                    <a:lnTo>
                      <a:pt x="25" y="0"/>
                    </a:lnTo>
                    <a:lnTo>
                      <a:pt x="25" y="10"/>
                    </a:lnTo>
                    <a:close/>
                    <a:moveTo>
                      <a:pt x="25" y="10"/>
                    </a:moveTo>
                    <a:lnTo>
                      <a:pt x="19" y="10"/>
                    </a:lnTo>
                    <a:lnTo>
                      <a:pt x="14" y="14"/>
                    </a:lnTo>
                    <a:lnTo>
                      <a:pt x="8" y="8"/>
                    </a:lnTo>
                    <a:lnTo>
                      <a:pt x="16" y="2"/>
                    </a:lnTo>
                    <a:lnTo>
                      <a:pt x="25" y="0"/>
                    </a:lnTo>
                    <a:lnTo>
                      <a:pt x="25" y="10"/>
                    </a:lnTo>
                    <a:close/>
                    <a:moveTo>
                      <a:pt x="14" y="14"/>
                    </a:moveTo>
                    <a:lnTo>
                      <a:pt x="10" y="18"/>
                    </a:lnTo>
                    <a:lnTo>
                      <a:pt x="10" y="25"/>
                    </a:lnTo>
                    <a:lnTo>
                      <a:pt x="0" y="25"/>
                    </a:lnTo>
                    <a:lnTo>
                      <a:pt x="2" y="16"/>
                    </a:lnTo>
                    <a:lnTo>
                      <a:pt x="8" y="8"/>
                    </a:lnTo>
                    <a:lnTo>
                      <a:pt x="14" y="14"/>
                    </a:lnTo>
                    <a:close/>
                    <a:moveTo>
                      <a:pt x="10" y="25"/>
                    </a:moveTo>
                    <a:lnTo>
                      <a:pt x="10" y="25"/>
                    </a:lnTo>
                    <a:lnTo>
                      <a:pt x="0" y="25"/>
                    </a:lnTo>
                    <a:lnTo>
                      <a:pt x="10" y="25"/>
                    </a:lnTo>
                    <a:close/>
                    <a:moveTo>
                      <a:pt x="10" y="25"/>
                    </a:moveTo>
                    <a:lnTo>
                      <a:pt x="10" y="25"/>
                    </a:lnTo>
                    <a:lnTo>
                      <a:pt x="0" y="25"/>
                    </a:lnTo>
                    <a:lnTo>
                      <a:pt x="10" y="25"/>
                    </a:lnTo>
                    <a:close/>
                    <a:moveTo>
                      <a:pt x="10" y="25"/>
                    </a:moveTo>
                    <a:lnTo>
                      <a:pt x="10" y="31"/>
                    </a:lnTo>
                    <a:lnTo>
                      <a:pt x="14" y="35"/>
                    </a:lnTo>
                    <a:lnTo>
                      <a:pt x="8" y="41"/>
                    </a:lnTo>
                    <a:lnTo>
                      <a:pt x="2" y="33"/>
                    </a:lnTo>
                    <a:lnTo>
                      <a:pt x="0" y="25"/>
                    </a:lnTo>
                    <a:lnTo>
                      <a:pt x="10" y="25"/>
                    </a:lnTo>
                    <a:close/>
                    <a:moveTo>
                      <a:pt x="14" y="35"/>
                    </a:moveTo>
                    <a:lnTo>
                      <a:pt x="19" y="39"/>
                    </a:lnTo>
                    <a:lnTo>
                      <a:pt x="25" y="41"/>
                    </a:lnTo>
                    <a:lnTo>
                      <a:pt x="25" y="48"/>
                    </a:lnTo>
                    <a:lnTo>
                      <a:pt x="16" y="46"/>
                    </a:lnTo>
                    <a:lnTo>
                      <a:pt x="8" y="41"/>
                    </a:lnTo>
                    <a:lnTo>
                      <a:pt x="14" y="35"/>
                    </a:lnTo>
                    <a:close/>
                    <a:moveTo>
                      <a:pt x="25" y="41"/>
                    </a:moveTo>
                    <a:lnTo>
                      <a:pt x="25" y="41"/>
                    </a:lnTo>
                    <a:lnTo>
                      <a:pt x="25" y="48"/>
                    </a:lnTo>
                    <a:lnTo>
                      <a:pt x="25"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198" name="Freeform 184"/>
              <p:cNvSpPr>
                <a:spLocks/>
              </p:cNvSpPr>
              <p:nvPr/>
            </p:nvSpPr>
            <p:spPr bwMode="auto">
              <a:xfrm>
                <a:off x="1137" y="1167"/>
                <a:ext cx="25" cy="24"/>
              </a:xfrm>
              <a:custGeom>
                <a:avLst/>
                <a:gdLst>
                  <a:gd name="T0" fmla="*/ 19 w 38"/>
                  <a:gd name="T1" fmla="*/ 40 h 40"/>
                  <a:gd name="T2" fmla="*/ 26 w 38"/>
                  <a:gd name="T3" fmla="*/ 38 h 40"/>
                  <a:gd name="T4" fmla="*/ 32 w 38"/>
                  <a:gd name="T5" fmla="*/ 34 h 40"/>
                  <a:gd name="T6" fmla="*/ 36 w 38"/>
                  <a:gd name="T7" fmla="*/ 27 h 40"/>
                  <a:gd name="T8" fmla="*/ 38 w 38"/>
                  <a:gd name="T9" fmla="*/ 19 h 40"/>
                  <a:gd name="T10" fmla="*/ 36 w 38"/>
                  <a:gd name="T11" fmla="*/ 13 h 40"/>
                  <a:gd name="T12" fmla="*/ 32 w 38"/>
                  <a:gd name="T13" fmla="*/ 6 h 40"/>
                  <a:gd name="T14" fmla="*/ 26 w 38"/>
                  <a:gd name="T15" fmla="*/ 2 h 40"/>
                  <a:gd name="T16" fmla="*/ 19 w 38"/>
                  <a:gd name="T17" fmla="*/ 0 h 40"/>
                  <a:gd name="T18" fmla="*/ 11 w 38"/>
                  <a:gd name="T19" fmla="*/ 2 h 40"/>
                  <a:gd name="T20" fmla="*/ 5 w 38"/>
                  <a:gd name="T21" fmla="*/ 6 h 40"/>
                  <a:gd name="T22" fmla="*/ 0 w 38"/>
                  <a:gd name="T23" fmla="*/ 13 h 40"/>
                  <a:gd name="T24" fmla="*/ 0 w 38"/>
                  <a:gd name="T25" fmla="*/ 19 h 40"/>
                  <a:gd name="T26" fmla="*/ 0 w 38"/>
                  <a:gd name="T27" fmla="*/ 27 h 40"/>
                  <a:gd name="T28" fmla="*/ 5 w 38"/>
                  <a:gd name="T29" fmla="*/ 34 h 40"/>
                  <a:gd name="T30" fmla="*/ 11 w 38"/>
                  <a:gd name="T31" fmla="*/ 38 h 40"/>
                  <a:gd name="T32" fmla="*/ 19 w 38"/>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0"/>
                  <a:gd name="T53" fmla="*/ 38 w 3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0">
                    <a:moveTo>
                      <a:pt x="19" y="40"/>
                    </a:moveTo>
                    <a:lnTo>
                      <a:pt x="26" y="38"/>
                    </a:lnTo>
                    <a:lnTo>
                      <a:pt x="32" y="34"/>
                    </a:lnTo>
                    <a:lnTo>
                      <a:pt x="36" y="27"/>
                    </a:lnTo>
                    <a:lnTo>
                      <a:pt x="38" y="19"/>
                    </a:lnTo>
                    <a:lnTo>
                      <a:pt x="36" y="13"/>
                    </a:lnTo>
                    <a:lnTo>
                      <a:pt x="32" y="6"/>
                    </a:lnTo>
                    <a:lnTo>
                      <a:pt x="26" y="2"/>
                    </a:lnTo>
                    <a:lnTo>
                      <a:pt x="19" y="0"/>
                    </a:lnTo>
                    <a:lnTo>
                      <a:pt x="11" y="2"/>
                    </a:lnTo>
                    <a:lnTo>
                      <a:pt x="5" y="6"/>
                    </a:lnTo>
                    <a:lnTo>
                      <a:pt x="0" y="13"/>
                    </a:lnTo>
                    <a:lnTo>
                      <a:pt x="0" y="19"/>
                    </a:lnTo>
                    <a:lnTo>
                      <a:pt x="0" y="27"/>
                    </a:lnTo>
                    <a:lnTo>
                      <a:pt x="5" y="34"/>
                    </a:lnTo>
                    <a:lnTo>
                      <a:pt x="11" y="38"/>
                    </a:lnTo>
                    <a:lnTo>
                      <a:pt x="19" y="40"/>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199" name="Freeform 185"/>
              <p:cNvSpPr>
                <a:spLocks noEditPoints="1"/>
              </p:cNvSpPr>
              <p:nvPr/>
            </p:nvSpPr>
            <p:spPr bwMode="auto">
              <a:xfrm>
                <a:off x="1133" y="1164"/>
                <a:ext cx="31" cy="30"/>
              </a:xfrm>
              <a:custGeom>
                <a:avLst/>
                <a:gdLst>
                  <a:gd name="T0" fmla="*/ 25 w 48"/>
                  <a:gd name="T1" fmla="*/ 38 h 48"/>
                  <a:gd name="T2" fmla="*/ 25 w 48"/>
                  <a:gd name="T3" fmla="*/ 48 h 48"/>
                  <a:gd name="T4" fmla="*/ 25 w 48"/>
                  <a:gd name="T5" fmla="*/ 38 h 48"/>
                  <a:gd name="T6" fmla="*/ 34 w 48"/>
                  <a:gd name="T7" fmla="*/ 35 h 48"/>
                  <a:gd name="T8" fmla="*/ 32 w 48"/>
                  <a:gd name="T9" fmla="*/ 46 h 48"/>
                  <a:gd name="T10" fmla="*/ 25 w 48"/>
                  <a:gd name="T11" fmla="*/ 38 h 48"/>
                  <a:gd name="T12" fmla="*/ 38 w 48"/>
                  <a:gd name="T13" fmla="*/ 31 h 48"/>
                  <a:gd name="T14" fmla="*/ 48 w 48"/>
                  <a:gd name="T15" fmla="*/ 23 h 48"/>
                  <a:gd name="T16" fmla="*/ 40 w 48"/>
                  <a:gd name="T17" fmla="*/ 40 h 48"/>
                  <a:gd name="T18" fmla="*/ 40 w 48"/>
                  <a:gd name="T19" fmla="*/ 23 h 48"/>
                  <a:gd name="T20" fmla="*/ 48 w 48"/>
                  <a:gd name="T21" fmla="*/ 23 h 48"/>
                  <a:gd name="T22" fmla="*/ 40 w 48"/>
                  <a:gd name="T23" fmla="*/ 23 h 48"/>
                  <a:gd name="T24" fmla="*/ 40 w 48"/>
                  <a:gd name="T25" fmla="*/ 23 h 48"/>
                  <a:gd name="T26" fmla="*/ 48 w 48"/>
                  <a:gd name="T27" fmla="*/ 23 h 48"/>
                  <a:gd name="T28" fmla="*/ 40 w 48"/>
                  <a:gd name="T29" fmla="*/ 23 h 48"/>
                  <a:gd name="T30" fmla="*/ 34 w 48"/>
                  <a:gd name="T31" fmla="*/ 13 h 48"/>
                  <a:gd name="T32" fmla="*/ 46 w 48"/>
                  <a:gd name="T33" fmla="*/ 15 h 48"/>
                  <a:gd name="T34" fmla="*/ 40 w 48"/>
                  <a:gd name="T35" fmla="*/ 23 h 48"/>
                  <a:gd name="T36" fmla="*/ 31 w 48"/>
                  <a:gd name="T37" fmla="*/ 10 h 48"/>
                  <a:gd name="T38" fmla="*/ 25 w 48"/>
                  <a:gd name="T39" fmla="*/ 0 h 48"/>
                  <a:gd name="T40" fmla="*/ 40 w 48"/>
                  <a:gd name="T41" fmla="*/ 8 h 48"/>
                  <a:gd name="T42" fmla="*/ 25 w 48"/>
                  <a:gd name="T43" fmla="*/ 8 h 48"/>
                  <a:gd name="T44" fmla="*/ 25 w 48"/>
                  <a:gd name="T45" fmla="*/ 0 h 48"/>
                  <a:gd name="T46" fmla="*/ 25 w 48"/>
                  <a:gd name="T47" fmla="*/ 8 h 48"/>
                  <a:gd name="T48" fmla="*/ 25 w 48"/>
                  <a:gd name="T49" fmla="*/ 8 h 48"/>
                  <a:gd name="T50" fmla="*/ 25 w 48"/>
                  <a:gd name="T51" fmla="*/ 0 h 48"/>
                  <a:gd name="T52" fmla="*/ 25 w 48"/>
                  <a:gd name="T53" fmla="*/ 8 h 48"/>
                  <a:gd name="T54" fmla="*/ 13 w 48"/>
                  <a:gd name="T55" fmla="*/ 13 h 48"/>
                  <a:gd name="T56" fmla="*/ 15 w 48"/>
                  <a:gd name="T57" fmla="*/ 2 h 48"/>
                  <a:gd name="T58" fmla="*/ 25 w 48"/>
                  <a:gd name="T59" fmla="*/ 8 h 48"/>
                  <a:gd name="T60" fmla="*/ 9 w 48"/>
                  <a:gd name="T61" fmla="*/ 17 h 48"/>
                  <a:gd name="T62" fmla="*/ 0 w 48"/>
                  <a:gd name="T63" fmla="*/ 23 h 48"/>
                  <a:gd name="T64" fmla="*/ 8 w 48"/>
                  <a:gd name="T65" fmla="*/ 8 h 48"/>
                  <a:gd name="T66" fmla="*/ 9 w 48"/>
                  <a:gd name="T67" fmla="*/ 23 h 48"/>
                  <a:gd name="T68" fmla="*/ 0 w 48"/>
                  <a:gd name="T69" fmla="*/ 23 h 48"/>
                  <a:gd name="T70" fmla="*/ 9 w 48"/>
                  <a:gd name="T71" fmla="*/ 23 h 48"/>
                  <a:gd name="T72" fmla="*/ 9 w 48"/>
                  <a:gd name="T73" fmla="*/ 23 h 48"/>
                  <a:gd name="T74" fmla="*/ 0 w 48"/>
                  <a:gd name="T75" fmla="*/ 23 h 48"/>
                  <a:gd name="T76" fmla="*/ 9 w 48"/>
                  <a:gd name="T77" fmla="*/ 23 h 48"/>
                  <a:gd name="T78" fmla="*/ 13 w 48"/>
                  <a:gd name="T79" fmla="*/ 35 h 48"/>
                  <a:gd name="T80" fmla="*/ 2 w 48"/>
                  <a:gd name="T81" fmla="*/ 33 h 48"/>
                  <a:gd name="T82" fmla="*/ 9 w 48"/>
                  <a:gd name="T83" fmla="*/ 23 h 48"/>
                  <a:gd name="T84" fmla="*/ 19 w 48"/>
                  <a:gd name="T85" fmla="*/ 38 h 48"/>
                  <a:gd name="T86" fmla="*/ 25 w 48"/>
                  <a:gd name="T87" fmla="*/ 48 h 48"/>
                  <a:gd name="T88" fmla="*/ 8 w 48"/>
                  <a:gd name="T89" fmla="*/ 40 h 48"/>
                  <a:gd name="T90" fmla="*/ 25 w 48"/>
                  <a:gd name="T91" fmla="*/ 38 h 48"/>
                  <a:gd name="T92" fmla="*/ 25 w 48"/>
                  <a:gd name="T93" fmla="*/ 48 h 48"/>
                  <a:gd name="T94" fmla="*/ 25 w 48"/>
                  <a:gd name="T95" fmla="*/ 38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8"/>
                  <a:gd name="T146" fmla="*/ 48 w 48"/>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8">
                    <a:moveTo>
                      <a:pt x="25" y="38"/>
                    </a:moveTo>
                    <a:lnTo>
                      <a:pt x="25" y="38"/>
                    </a:lnTo>
                    <a:lnTo>
                      <a:pt x="25" y="48"/>
                    </a:lnTo>
                    <a:lnTo>
                      <a:pt x="25" y="38"/>
                    </a:lnTo>
                    <a:close/>
                    <a:moveTo>
                      <a:pt x="25" y="38"/>
                    </a:moveTo>
                    <a:lnTo>
                      <a:pt x="31" y="38"/>
                    </a:lnTo>
                    <a:lnTo>
                      <a:pt x="34" y="35"/>
                    </a:lnTo>
                    <a:lnTo>
                      <a:pt x="40" y="40"/>
                    </a:lnTo>
                    <a:lnTo>
                      <a:pt x="32" y="46"/>
                    </a:lnTo>
                    <a:lnTo>
                      <a:pt x="25" y="48"/>
                    </a:lnTo>
                    <a:lnTo>
                      <a:pt x="25" y="38"/>
                    </a:lnTo>
                    <a:close/>
                    <a:moveTo>
                      <a:pt x="34" y="35"/>
                    </a:moveTo>
                    <a:lnTo>
                      <a:pt x="38" y="31"/>
                    </a:lnTo>
                    <a:lnTo>
                      <a:pt x="40" y="23"/>
                    </a:lnTo>
                    <a:lnTo>
                      <a:pt x="48" y="23"/>
                    </a:lnTo>
                    <a:lnTo>
                      <a:pt x="46" y="33"/>
                    </a:lnTo>
                    <a:lnTo>
                      <a:pt x="40" y="40"/>
                    </a:lnTo>
                    <a:lnTo>
                      <a:pt x="34" y="35"/>
                    </a:lnTo>
                    <a:close/>
                    <a:moveTo>
                      <a:pt x="40" y="23"/>
                    </a:moveTo>
                    <a:lnTo>
                      <a:pt x="40" y="23"/>
                    </a:lnTo>
                    <a:lnTo>
                      <a:pt x="48" y="23"/>
                    </a:lnTo>
                    <a:lnTo>
                      <a:pt x="40" y="23"/>
                    </a:lnTo>
                    <a:close/>
                    <a:moveTo>
                      <a:pt x="40" y="23"/>
                    </a:moveTo>
                    <a:lnTo>
                      <a:pt x="40" y="23"/>
                    </a:lnTo>
                    <a:lnTo>
                      <a:pt x="48" y="23"/>
                    </a:lnTo>
                    <a:lnTo>
                      <a:pt x="40" y="23"/>
                    </a:lnTo>
                    <a:close/>
                    <a:moveTo>
                      <a:pt x="40" y="23"/>
                    </a:moveTo>
                    <a:lnTo>
                      <a:pt x="38" y="17"/>
                    </a:lnTo>
                    <a:lnTo>
                      <a:pt x="34" y="13"/>
                    </a:lnTo>
                    <a:lnTo>
                      <a:pt x="40" y="8"/>
                    </a:lnTo>
                    <a:lnTo>
                      <a:pt x="46" y="15"/>
                    </a:lnTo>
                    <a:lnTo>
                      <a:pt x="48" y="23"/>
                    </a:lnTo>
                    <a:lnTo>
                      <a:pt x="40" y="23"/>
                    </a:lnTo>
                    <a:close/>
                    <a:moveTo>
                      <a:pt x="34" y="13"/>
                    </a:moveTo>
                    <a:lnTo>
                      <a:pt x="31" y="10"/>
                    </a:lnTo>
                    <a:lnTo>
                      <a:pt x="25" y="8"/>
                    </a:lnTo>
                    <a:lnTo>
                      <a:pt x="25" y="0"/>
                    </a:lnTo>
                    <a:lnTo>
                      <a:pt x="32" y="2"/>
                    </a:lnTo>
                    <a:lnTo>
                      <a:pt x="40" y="8"/>
                    </a:lnTo>
                    <a:lnTo>
                      <a:pt x="34" y="13"/>
                    </a:lnTo>
                    <a:close/>
                    <a:moveTo>
                      <a:pt x="25" y="8"/>
                    </a:moveTo>
                    <a:lnTo>
                      <a:pt x="25" y="8"/>
                    </a:lnTo>
                    <a:lnTo>
                      <a:pt x="25" y="0"/>
                    </a:lnTo>
                    <a:lnTo>
                      <a:pt x="25" y="8"/>
                    </a:lnTo>
                    <a:close/>
                    <a:moveTo>
                      <a:pt x="25" y="8"/>
                    </a:moveTo>
                    <a:lnTo>
                      <a:pt x="25" y="8"/>
                    </a:lnTo>
                    <a:lnTo>
                      <a:pt x="25" y="0"/>
                    </a:lnTo>
                    <a:lnTo>
                      <a:pt x="25" y="8"/>
                    </a:lnTo>
                    <a:close/>
                    <a:moveTo>
                      <a:pt x="25" y="8"/>
                    </a:moveTo>
                    <a:lnTo>
                      <a:pt x="19" y="10"/>
                    </a:lnTo>
                    <a:lnTo>
                      <a:pt x="13" y="13"/>
                    </a:lnTo>
                    <a:lnTo>
                      <a:pt x="8" y="8"/>
                    </a:lnTo>
                    <a:lnTo>
                      <a:pt x="15" y="2"/>
                    </a:lnTo>
                    <a:lnTo>
                      <a:pt x="25" y="0"/>
                    </a:lnTo>
                    <a:lnTo>
                      <a:pt x="25" y="8"/>
                    </a:lnTo>
                    <a:close/>
                    <a:moveTo>
                      <a:pt x="13" y="13"/>
                    </a:moveTo>
                    <a:lnTo>
                      <a:pt x="9" y="17"/>
                    </a:lnTo>
                    <a:lnTo>
                      <a:pt x="9" y="23"/>
                    </a:lnTo>
                    <a:lnTo>
                      <a:pt x="0" y="23"/>
                    </a:lnTo>
                    <a:lnTo>
                      <a:pt x="2" y="15"/>
                    </a:lnTo>
                    <a:lnTo>
                      <a:pt x="8" y="8"/>
                    </a:lnTo>
                    <a:lnTo>
                      <a:pt x="13" y="13"/>
                    </a:lnTo>
                    <a:close/>
                    <a:moveTo>
                      <a:pt x="9" y="23"/>
                    </a:moveTo>
                    <a:lnTo>
                      <a:pt x="9" y="23"/>
                    </a:lnTo>
                    <a:lnTo>
                      <a:pt x="0" y="23"/>
                    </a:lnTo>
                    <a:lnTo>
                      <a:pt x="9" y="23"/>
                    </a:lnTo>
                    <a:close/>
                    <a:moveTo>
                      <a:pt x="9" y="23"/>
                    </a:moveTo>
                    <a:lnTo>
                      <a:pt x="9" y="23"/>
                    </a:lnTo>
                    <a:lnTo>
                      <a:pt x="0" y="23"/>
                    </a:lnTo>
                    <a:lnTo>
                      <a:pt x="9" y="23"/>
                    </a:lnTo>
                    <a:close/>
                    <a:moveTo>
                      <a:pt x="9" y="23"/>
                    </a:moveTo>
                    <a:lnTo>
                      <a:pt x="9" y="31"/>
                    </a:lnTo>
                    <a:lnTo>
                      <a:pt x="13" y="35"/>
                    </a:lnTo>
                    <a:lnTo>
                      <a:pt x="8" y="40"/>
                    </a:lnTo>
                    <a:lnTo>
                      <a:pt x="2" y="33"/>
                    </a:lnTo>
                    <a:lnTo>
                      <a:pt x="0" y="23"/>
                    </a:lnTo>
                    <a:lnTo>
                      <a:pt x="9" y="23"/>
                    </a:lnTo>
                    <a:close/>
                    <a:moveTo>
                      <a:pt x="13" y="35"/>
                    </a:moveTo>
                    <a:lnTo>
                      <a:pt x="19" y="38"/>
                    </a:lnTo>
                    <a:lnTo>
                      <a:pt x="25" y="38"/>
                    </a:lnTo>
                    <a:lnTo>
                      <a:pt x="25" y="48"/>
                    </a:lnTo>
                    <a:lnTo>
                      <a:pt x="15" y="46"/>
                    </a:lnTo>
                    <a:lnTo>
                      <a:pt x="8" y="40"/>
                    </a:lnTo>
                    <a:lnTo>
                      <a:pt x="13" y="35"/>
                    </a:lnTo>
                    <a:close/>
                    <a:moveTo>
                      <a:pt x="25" y="38"/>
                    </a:moveTo>
                    <a:lnTo>
                      <a:pt x="25" y="38"/>
                    </a:lnTo>
                    <a:lnTo>
                      <a:pt x="25" y="48"/>
                    </a:lnTo>
                    <a:lnTo>
                      <a:pt x="25"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0" name="Freeform 186"/>
              <p:cNvSpPr>
                <a:spLocks/>
              </p:cNvSpPr>
              <p:nvPr/>
            </p:nvSpPr>
            <p:spPr bwMode="auto">
              <a:xfrm>
                <a:off x="1145" y="1167"/>
                <a:ext cx="25" cy="24"/>
              </a:xfrm>
              <a:custGeom>
                <a:avLst/>
                <a:gdLst>
                  <a:gd name="T0" fmla="*/ 19 w 38"/>
                  <a:gd name="T1" fmla="*/ 40 h 40"/>
                  <a:gd name="T2" fmla="*/ 27 w 38"/>
                  <a:gd name="T3" fmla="*/ 38 h 40"/>
                  <a:gd name="T4" fmla="*/ 33 w 38"/>
                  <a:gd name="T5" fmla="*/ 34 h 40"/>
                  <a:gd name="T6" fmla="*/ 37 w 38"/>
                  <a:gd name="T7" fmla="*/ 27 h 40"/>
                  <a:gd name="T8" fmla="*/ 38 w 38"/>
                  <a:gd name="T9" fmla="*/ 19 h 40"/>
                  <a:gd name="T10" fmla="*/ 37 w 38"/>
                  <a:gd name="T11" fmla="*/ 13 h 40"/>
                  <a:gd name="T12" fmla="*/ 33 w 38"/>
                  <a:gd name="T13" fmla="*/ 6 h 40"/>
                  <a:gd name="T14" fmla="*/ 27 w 38"/>
                  <a:gd name="T15" fmla="*/ 2 h 40"/>
                  <a:gd name="T16" fmla="*/ 19 w 38"/>
                  <a:gd name="T17" fmla="*/ 0 h 40"/>
                  <a:gd name="T18" fmla="*/ 12 w 38"/>
                  <a:gd name="T19" fmla="*/ 2 h 40"/>
                  <a:gd name="T20" fmla="*/ 6 w 38"/>
                  <a:gd name="T21" fmla="*/ 6 h 40"/>
                  <a:gd name="T22" fmla="*/ 2 w 38"/>
                  <a:gd name="T23" fmla="*/ 13 h 40"/>
                  <a:gd name="T24" fmla="*/ 0 w 38"/>
                  <a:gd name="T25" fmla="*/ 19 h 40"/>
                  <a:gd name="T26" fmla="*/ 2 w 38"/>
                  <a:gd name="T27" fmla="*/ 27 h 40"/>
                  <a:gd name="T28" fmla="*/ 6 w 38"/>
                  <a:gd name="T29" fmla="*/ 34 h 40"/>
                  <a:gd name="T30" fmla="*/ 12 w 38"/>
                  <a:gd name="T31" fmla="*/ 38 h 40"/>
                  <a:gd name="T32" fmla="*/ 19 w 38"/>
                  <a:gd name="T33" fmla="*/ 4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0"/>
                  <a:gd name="T53" fmla="*/ 38 w 3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0">
                    <a:moveTo>
                      <a:pt x="19" y="40"/>
                    </a:moveTo>
                    <a:lnTo>
                      <a:pt x="27" y="38"/>
                    </a:lnTo>
                    <a:lnTo>
                      <a:pt x="33" y="34"/>
                    </a:lnTo>
                    <a:lnTo>
                      <a:pt x="37" y="27"/>
                    </a:lnTo>
                    <a:lnTo>
                      <a:pt x="38" y="19"/>
                    </a:lnTo>
                    <a:lnTo>
                      <a:pt x="37" y="13"/>
                    </a:lnTo>
                    <a:lnTo>
                      <a:pt x="33" y="6"/>
                    </a:lnTo>
                    <a:lnTo>
                      <a:pt x="27" y="2"/>
                    </a:lnTo>
                    <a:lnTo>
                      <a:pt x="19" y="0"/>
                    </a:lnTo>
                    <a:lnTo>
                      <a:pt x="12" y="2"/>
                    </a:lnTo>
                    <a:lnTo>
                      <a:pt x="6" y="6"/>
                    </a:lnTo>
                    <a:lnTo>
                      <a:pt x="2" y="13"/>
                    </a:lnTo>
                    <a:lnTo>
                      <a:pt x="0" y="19"/>
                    </a:lnTo>
                    <a:lnTo>
                      <a:pt x="2" y="27"/>
                    </a:lnTo>
                    <a:lnTo>
                      <a:pt x="6" y="34"/>
                    </a:lnTo>
                    <a:lnTo>
                      <a:pt x="12" y="38"/>
                    </a:lnTo>
                    <a:lnTo>
                      <a:pt x="19" y="40"/>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1" name="Freeform 187"/>
              <p:cNvSpPr>
                <a:spLocks noEditPoints="1"/>
              </p:cNvSpPr>
              <p:nvPr/>
            </p:nvSpPr>
            <p:spPr bwMode="auto">
              <a:xfrm>
                <a:off x="1143" y="1164"/>
                <a:ext cx="31" cy="30"/>
              </a:xfrm>
              <a:custGeom>
                <a:avLst/>
                <a:gdLst>
                  <a:gd name="T0" fmla="*/ 23 w 46"/>
                  <a:gd name="T1" fmla="*/ 38 h 48"/>
                  <a:gd name="T2" fmla="*/ 23 w 46"/>
                  <a:gd name="T3" fmla="*/ 48 h 48"/>
                  <a:gd name="T4" fmla="*/ 23 w 46"/>
                  <a:gd name="T5" fmla="*/ 38 h 48"/>
                  <a:gd name="T6" fmla="*/ 33 w 46"/>
                  <a:gd name="T7" fmla="*/ 35 h 48"/>
                  <a:gd name="T8" fmla="*/ 33 w 46"/>
                  <a:gd name="T9" fmla="*/ 46 h 48"/>
                  <a:gd name="T10" fmla="*/ 23 w 46"/>
                  <a:gd name="T11" fmla="*/ 38 h 48"/>
                  <a:gd name="T12" fmla="*/ 37 w 46"/>
                  <a:gd name="T13" fmla="*/ 31 h 48"/>
                  <a:gd name="T14" fmla="*/ 46 w 46"/>
                  <a:gd name="T15" fmla="*/ 23 h 48"/>
                  <a:gd name="T16" fmla="*/ 39 w 46"/>
                  <a:gd name="T17" fmla="*/ 40 h 48"/>
                  <a:gd name="T18" fmla="*/ 39 w 46"/>
                  <a:gd name="T19" fmla="*/ 23 h 48"/>
                  <a:gd name="T20" fmla="*/ 46 w 46"/>
                  <a:gd name="T21" fmla="*/ 23 h 48"/>
                  <a:gd name="T22" fmla="*/ 39 w 46"/>
                  <a:gd name="T23" fmla="*/ 23 h 48"/>
                  <a:gd name="T24" fmla="*/ 39 w 46"/>
                  <a:gd name="T25" fmla="*/ 23 h 48"/>
                  <a:gd name="T26" fmla="*/ 46 w 46"/>
                  <a:gd name="T27" fmla="*/ 23 h 48"/>
                  <a:gd name="T28" fmla="*/ 39 w 46"/>
                  <a:gd name="T29" fmla="*/ 23 h 48"/>
                  <a:gd name="T30" fmla="*/ 33 w 46"/>
                  <a:gd name="T31" fmla="*/ 13 h 48"/>
                  <a:gd name="T32" fmla="*/ 44 w 46"/>
                  <a:gd name="T33" fmla="*/ 15 h 48"/>
                  <a:gd name="T34" fmla="*/ 39 w 46"/>
                  <a:gd name="T35" fmla="*/ 23 h 48"/>
                  <a:gd name="T36" fmla="*/ 29 w 46"/>
                  <a:gd name="T37" fmla="*/ 10 h 48"/>
                  <a:gd name="T38" fmla="*/ 23 w 46"/>
                  <a:gd name="T39" fmla="*/ 0 h 48"/>
                  <a:gd name="T40" fmla="*/ 39 w 46"/>
                  <a:gd name="T41" fmla="*/ 8 h 48"/>
                  <a:gd name="T42" fmla="*/ 23 w 46"/>
                  <a:gd name="T43" fmla="*/ 8 h 48"/>
                  <a:gd name="T44" fmla="*/ 23 w 46"/>
                  <a:gd name="T45" fmla="*/ 0 h 48"/>
                  <a:gd name="T46" fmla="*/ 23 w 46"/>
                  <a:gd name="T47" fmla="*/ 8 h 48"/>
                  <a:gd name="T48" fmla="*/ 23 w 46"/>
                  <a:gd name="T49" fmla="*/ 8 h 48"/>
                  <a:gd name="T50" fmla="*/ 23 w 46"/>
                  <a:gd name="T51" fmla="*/ 0 h 48"/>
                  <a:gd name="T52" fmla="*/ 23 w 46"/>
                  <a:gd name="T53" fmla="*/ 8 h 48"/>
                  <a:gd name="T54" fmla="*/ 12 w 46"/>
                  <a:gd name="T55" fmla="*/ 13 h 48"/>
                  <a:gd name="T56" fmla="*/ 14 w 46"/>
                  <a:gd name="T57" fmla="*/ 2 h 48"/>
                  <a:gd name="T58" fmla="*/ 23 w 46"/>
                  <a:gd name="T59" fmla="*/ 8 h 48"/>
                  <a:gd name="T60" fmla="*/ 8 w 46"/>
                  <a:gd name="T61" fmla="*/ 17 h 48"/>
                  <a:gd name="T62" fmla="*/ 0 w 46"/>
                  <a:gd name="T63" fmla="*/ 23 h 48"/>
                  <a:gd name="T64" fmla="*/ 6 w 46"/>
                  <a:gd name="T65" fmla="*/ 8 h 48"/>
                  <a:gd name="T66" fmla="*/ 8 w 46"/>
                  <a:gd name="T67" fmla="*/ 23 h 48"/>
                  <a:gd name="T68" fmla="*/ 0 w 46"/>
                  <a:gd name="T69" fmla="*/ 23 h 48"/>
                  <a:gd name="T70" fmla="*/ 8 w 46"/>
                  <a:gd name="T71" fmla="*/ 23 h 48"/>
                  <a:gd name="T72" fmla="*/ 8 w 46"/>
                  <a:gd name="T73" fmla="*/ 23 h 48"/>
                  <a:gd name="T74" fmla="*/ 0 w 46"/>
                  <a:gd name="T75" fmla="*/ 23 h 48"/>
                  <a:gd name="T76" fmla="*/ 8 w 46"/>
                  <a:gd name="T77" fmla="*/ 23 h 48"/>
                  <a:gd name="T78" fmla="*/ 12 w 46"/>
                  <a:gd name="T79" fmla="*/ 35 h 48"/>
                  <a:gd name="T80" fmla="*/ 2 w 46"/>
                  <a:gd name="T81" fmla="*/ 33 h 48"/>
                  <a:gd name="T82" fmla="*/ 8 w 46"/>
                  <a:gd name="T83" fmla="*/ 23 h 48"/>
                  <a:gd name="T84" fmla="*/ 17 w 46"/>
                  <a:gd name="T85" fmla="*/ 38 h 48"/>
                  <a:gd name="T86" fmla="*/ 23 w 46"/>
                  <a:gd name="T87" fmla="*/ 48 h 48"/>
                  <a:gd name="T88" fmla="*/ 6 w 46"/>
                  <a:gd name="T89" fmla="*/ 40 h 48"/>
                  <a:gd name="T90" fmla="*/ 23 w 46"/>
                  <a:gd name="T91" fmla="*/ 38 h 48"/>
                  <a:gd name="T92" fmla="*/ 23 w 46"/>
                  <a:gd name="T93" fmla="*/ 48 h 48"/>
                  <a:gd name="T94" fmla="*/ 23 w 46"/>
                  <a:gd name="T95" fmla="*/ 38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38"/>
                    </a:moveTo>
                    <a:lnTo>
                      <a:pt x="23" y="38"/>
                    </a:lnTo>
                    <a:lnTo>
                      <a:pt x="23" y="48"/>
                    </a:lnTo>
                    <a:lnTo>
                      <a:pt x="23" y="38"/>
                    </a:lnTo>
                    <a:close/>
                    <a:moveTo>
                      <a:pt x="23" y="38"/>
                    </a:moveTo>
                    <a:lnTo>
                      <a:pt x="29" y="38"/>
                    </a:lnTo>
                    <a:lnTo>
                      <a:pt x="33" y="35"/>
                    </a:lnTo>
                    <a:lnTo>
                      <a:pt x="39" y="40"/>
                    </a:lnTo>
                    <a:lnTo>
                      <a:pt x="33" y="46"/>
                    </a:lnTo>
                    <a:lnTo>
                      <a:pt x="23" y="48"/>
                    </a:lnTo>
                    <a:lnTo>
                      <a:pt x="23" y="38"/>
                    </a:lnTo>
                    <a:close/>
                    <a:moveTo>
                      <a:pt x="33" y="35"/>
                    </a:moveTo>
                    <a:lnTo>
                      <a:pt x="37" y="31"/>
                    </a:lnTo>
                    <a:lnTo>
                      <a:pt x="39" y="23"/>
                    </a:lnTo>
                    <a:lnTo>
                      <a:pt x="46" y="23"/>
                    </a:lnTo>
                    <a:lnTo>
                      <a:pt x="44" y="33"/>
                    </a:lnTo>
                    <a:lnTo>
                      <a:pt x="39" y="40"/>
                    </a:lnTo>
                    <a:lnTo>
                      <a:pt x="33" y="35"/>
                    </a:lnTo>
                    <a:close/>
                    <a:moveTo>
                      <a:pt x="39" y="23"/>
                    </a:moveTo>
                    <a:lnTo>
                      <a:pt x="39" y="23"/>
                    </a:lnTo>
                    <a:lnTo>
                      <a:pt x="46" y="23"/>
                    </a:lnTo>
                    <a:lnTo>
                      <a:pt x="39" y="23"/>
                    </a:lnTo>
                    <a:close/>
                    <a:moveTo>
                      <a:pt x="39" y="23"/>
                    </a:moveTo>
                    <a:lnTo>
                      <a:pt x="39" y="23"/>
                    </a:lnTo>
                    <a:lnTo>
                      <a:pt x="46" y="23"/>
                    </a:lnTo>
                    <a:lnTo>
                      <a:pt x="39" y="23"/>
                    </a:lnTo>
                    <a:close/>
                    <a:moveTo>
                      <a:pt x="39" y="23"/>
                    </a:moveTo>
                    <a:lnTo>
                      <a:pt x="37" y="17"/>
                    </a:lnTo>
                    <a:lnTo>
                      <a:pt x="33" y="13"/>
                    </a:lnTo>
                    <a:lnTo>
                      <a:pt x="39" y="8"/>
                    </a:lnTo>
                    <a:lnTo>
                      <a:pt x="44" y="15"/>
                    </a:lnTo>
                    <a:lnTo>
                      <a:pt x="46" y="23"/>
                    </a:lnTo>
                    <a:lnTo>
                      <a:pt x="39" y="23"/>
                    </a:lnTo>
                    <a:close/>
                    <a:moveTo>
                      <a:pt x="33" y="13"/>
                    </a:moveTo>
                    <a:lnTo>
                      <a:pt x="29" y="10"/>
                    </a:lnTo>
                    <a:lnTo>
                      <a:pt x="23" y="8"/>
                    </a:lnTo>
                    <a:lnTo>
                      <a:pt x="23" y="0"/>
                    </a:lnTo>
                    <a:lnTo>
                      <a:pt x="33" y="2"/>
                    </a:lnTo>
                    <a:lnTo>
                      <a:pt x="39" y="8"/>
                    </a:lnTo>
                    <a:lnTo>
                      <a:pt x="33" y="13"/>
                    </a:lnTo>
                    <a:close/>
                    <a:moveTo>
                      <a:pt x="23" y="8"/>
                    </a:moveTo>
                    <a:lnTo>
                      <a:pt x="23" y="8"/>
                    </a:lnTo>
                    <a:lnTo>
                      <a:pt x="23" y="0"/>
                    </a:lnTo>
                    <a:lnTo>
                      <a:pt x="23" y="8"/>
                    </a:lnTo>
                    <a:close/>
                    <a:moveTo>
                      <a:pt x="23" y="8"/>
                    </a:moveTo>
                    <a:lnTo>
                      <a:pt x="23" y="8"/>
                    </a:lnTo>
                    <a:lnTo>
                      <a:pt x="23" y="0"/>
                    </a:lnTo>
                    <a:lnTo>
                      <a:pt x="23" y="8"/>
                    </a:lnTo>
                    <a:close/>
                    <a:moveTo>
                      <a:pt x="23" y="8"/>
                    </a:moveTo>
                    <a:lnTo>
                      <a:pt x="17" y="10"/>
                    </a:lnTo>
                    <a:lnTo>
                      <a:pt x="12" y="13"/>
                    </a:lnTo>
                    <a:lnTo>
                      <a:pt x="6" y="8"/>
                    </a:lnTo>
                    <a:lnTo>
                      <a:pt x="14" y="2"/>
                    </a:lnTo>
                    <a:lnTo>
                      <a:pt x="23" y="0"/>
                    </a:lnTo>
                    <a:lnTo>
                      <a:pt x="23" y="8"/>
                    </a:lnTo>
                    <a:close/>
                    <a:moveTo>
                      <a:pt x="12" y="13"/>
                    </a:moveTo>
                    <a:lnTo>
                      <a:pt x="8" y="17"/>
                    </a:lnTo>
                    <a:lnTo>
                      <a:pt x="8" y="23"/>
                    </a:lnTo>
                    <a:lnTo>
                      <a:pt x="0" y="23"/>
                    </a:lnTo>
                    <a:lnTo>
                      <a:pt x="2" y="15"/>
                    </a:lnTo>
                    <a:lnTo>
                      <a:pt x="6" y="8"/>
                    </a:lnTo>
                    <a:lnTo>
                      <a:pt x="12" y="13"/>
                    </a:lnTo>
                    <a:close/>
                    <a:moveTo>
                      <a:pt x="8" y="23"/>
                    </a:moveTo>
                    <a:lnTo>
                      <a:pt x="8" y="23"/>
                    </a:lnTo>
                    <a:lnTo>
                      <a:pt x="0" y="23"/>
                    </a:lnTo>
                    <a:lnTo>
                      <a:pt x="8" y="23"/>
                    </a:lnTo>
                    <a:close/>
                    <a:moveTo>
                      <a:pt x="8" y="23"/>
                    </a:moveTo>
                    <a:lnTo>
                      <a:pt x="8" y="23"/>
                    </a:lnTo>
                    <a:lnTo>
                      <a:pt x="0" y="23"/>
                    </a:lnTo>
                    <a:lnTo>
                      <a:pt x="8" y="23"/>
                    </a:lnTo>
                    <a:close/>
                    <a:moveTo>
                      <a:pt x="8" y="23"/>
                    </a:moveTo>
                    <a:lnTo>
                      <a:pt x="8" y="31"/>
                    </a:lnTo>
                    <a:lnTo>
                      <a:pt x="12" y="35"/>
                    </a:lnTo>
                    <a:lnTo>
                      <a:pt x="6" y="40"/>
                    </a:lnTo>
                    <a:lnTo>
                      <a:pt x="2" y="33"/>
                    </a:lnTo>
                    <a:lnTo>
                      <a:pt x="0" y="23"/>
                    </a:lnTo>
                    <a:lnTo>
                      <a:pt x="8" y="23"/>
                    </a:lnTo>
                    <a:close/>
                    <a:moveTo>
                      <a:pt x="12" y="35"/>
                    </a:moveTo>
                    <a:lnTo>
                      <a:pt x="17" y="38"/>
                    </a:lnTo>
                    <a:lnTo>
                      <a:pt x="23" y="38"/>
                    </a:lnTo>
                    <a:lnTo>
                      <a:pt x="23" y="48"/>
                    </a:lnTo>
                    <a:lnTo>
                      <a:pt x="14" y="46"/>
                    </a:lnTo>
                    <a:lnTo>
                      <a:pt x="6" y="40"/>
                    </a:lnTo>
                    <a:lnTo>
                      <a:pt x="12" y="35"/>
                    </a:lnTo>
                    <a:close/>
                    <a:moveTo>
                      <a:pt x="23" y="38"/>
                    </a:moveTo>
                    <a:lnTo>
                      <a:pt x="23" y="38"/>
                    </a:lnTo>
                    <a:lnTo>
                      <a:pt x="23" y="48"/>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2" name="Freeform 188"/>
              <p:cNvSpPr>
                <a:spLocks/>
              </p:cNvSpPr>
              <p:nvPr/>
            </p:nvSpPr>
            <p:spPr bwMode="auto">
              <a:xfrm>
                <a:off x="1198" y="1201"/>
                <a:ext cx="25" cy="24"/>
              </a:xfrm>
              <a:custGeom>
                <a:avLst/>
                <a:gdLst>
                  <a:gd name="T0" fmla="*/ 19 w 38"/>
                  <a:gd name="T1" fmla="*/ 39 h 39"/>
                  <a:gd name="T2" fmla="*/ 27 w 38"/>
                  <a:gd name="T3" fmla="*/ 37 h 39"/>
                  <a:gd name="T4" fmla="*/ 32 w 38"/>
                  <a:gd name="T5" fmla="*/ 33 h 39"/>
                  <a:gd name="T6" fmla="*/ 38 w 38"/>
                  <a:gd name="T7" fmla="*/ 27 h 39"/>
                  <a:gd name="T8" fmla="*/ 38 w 38"/>
                  <a:gd name="T9" fmla="*/ 20 h 39"/>
                  <a:gd name="T10" fmla="*/ 38 w 38"/>
                  <a:gd name="T11" fmla="*/ 12 h 39"/>
                  <a:gd name="T12" fmla="*/ 32 w 38"/>
                  <a:gd name="T13" fmla="*/ 6 h 39"/>
                  <a:gd name="T14" fmla="*/ 27 w 38"/>
                  <a:gd name="T15" fmla="*/ 2 h 39"/>
                  <a:gd name="T16" fmla="*/ 19 w 38"/>
                  <a:gd name="T17" fmla="*/ 0 h 39"/>
                  <a:gd name="T18" fmla="*/ 11 w 38"/>
                  <a:gd name="T19" fmla="*/ 2 h 39"/>
                  <a:gd name="T20" fmla="*/ 5 w 38"/>
                  <a:gd name="T21" fmla="*/ 6 h 39"/>
                  <a:gd name="T22" fmla="*/ 2 w 38"/>
                  <a:gd name="T23" fmla="*/ 12 h 39"/>
                  <a:gd name="T24" fmla="*/ 0 w 38"/>
                  <a:gd name="T25" fmla="*/ 20 h 39"/>
                  <a:gd name="T26" fmla="*/ 2 w 38"/>
                  <a:gd name="T27" fmla="*/ 27 h 39"/>
                  <a:gd name="T28" fmla="*/ 5 w 38"/>
                  <a:gd name="T29" fmla="*/ 33 h 39"/>
                  <a:gd name="T30" fmla="*/ 11 w 38"/>
                  <a:gd name="T31" fmla="*/ 37 h 39"/>
                  <a:gd name="T32" fmla="*/ 19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7"/>
                    </a:lnTo>
                    <a:lnTo>
                      <a:pt x="32" y="33"/>
                    </a:lnTo>
                    <a:lnTo>
                      <a:pt x="38" y="27"/>
                    </a:lnTo>
                    <a:lnTo>
                      <a:pt x="38" y="20"/>
                    </a:lnTo>
                    <a:lnTo>
                      <a:pt x="38" y="12"/>
                    </a:lnTo>
                    <a:lnTo>
                      <a:pt x="32" y="6"/>
                    </a:lnTo>
                    <a:lnTo>
                      <a:pt x="27" y="2"/>
                    </a:lnTo>
                    <a:lnTo>
                      <a:pt x="19" y="0"/>
                    </a:lnTo>
                    <a:lnTo>
                      <a:pt x="11" y="2"/>
                    </a:lnTo>
                    <a:lnTo>
                      <a:pt x="5" y="6"/>
                    </a:lnTo>
                    <a:lnTo>
                      <a:pt x="2" y="12"/>
                    </a:lnTo>
                    <a:lnTo>
                      <a:pt x="0" y="20"/>
                    </a:lnTo>
                    <a:lnTo>
                      <a:pt x="2" y="27"/>
                    </a:lnTo>
                    <a:lnTo>
                      <a:pt x="5" y="33"/>
                    </a:lnTo>
                    <a:lnTo>
                      <a:pt x="11"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3" name="Freeform 189"/>
              <p:cNvSpPr>
                <a:spLocks noEditPoints="1"/>
              </p:cNvSpPr>
              <p:nvPr/>
            </p:nvSpPr>
            <p:spPr bwMode="auto">
              <a:xfrm>
                <a:off x="1196" y="1200"/>
                <a:ext cx="30" cy="28"/>
              </a:xfrm>
              <a:custGeom>
                <a:avLst/>
                <a:gdLst>
                  <a:gd name="T0" fmla="*/ 23 w 46"/>
                  <a:gd name="T1" fmla="*/ 38 h 46"/>
                  <a:gd name="T2" fmla="*/ 23 w 46"/>
                  <a:gd name="T3" fmla="*/ 46 h 46"/>
                  <a:gd name="T4" fmla="*/ 23 w 46"/>
                  <a:gd name="T5" fmla="*/ 38 h 46"/>
                  <a:gd name="T6" fmla="*/ 34 w 46"/>
                  <a:gd name="T7" fmla="*/ 34 h 46"/>
                  <a:gd name="T8" fmla="*/ 32 w 46"/>
                  <a:gd name="T9" fmla="*/ 44 h 46"/>
                  <a:gd name="T10" fmla="*/ 23 w 46"/>
                  <a:gd name="T11" fmla="*/ 38 h 46"/>
                  <a:gd name="T12" fmla="*/ 38 w 46"/>
                  <a:gd name="T13" fmla="*/ 28 h 46"/>
                  <a:gd name="T14" fmla="*/ 46 w 46"/>
                  <a:gd name="T15" fmla="*/ 23 h 46"/>
                  <a:gd name="T16" fmla="*/ 40 w 46"/>
                  <a:gd name="T17" fmla="*/ 38 h 46"/>
                  <a:gd name="T18" fmla="*/ 38 w 46"/>
                  <a:gd name="T19" fmla="*/ 23 h 46"/>
                  <a:gd name="T20" fmla="*/ 46 w 46"/>
                  <a:gd name="T21" fmla="*/ 23 h 46"/>
                  <a:gd name="T22" fmla="*/ 38 w 46"/>
                  <a:gd name="T23" fmla="*/ 23 h 46"/>
                  <a:gd name="T24" fmla="*/ 38 w 46"/>
                  <a:gd name="T25" fmla="*/ 23 h 46"/>
                  <a:gd name="T26" fmla="*/ 46 w 46"/>
                  <a:gd name="T27" fmla="*/ 23 h 46"/>
                  <a:gd name="T28" fmla="*/ 38 w 46"/>
                  <a:gd name="T29" fmla="*/ 23 h 46"/>
                  <a:gd name="T30" fmla="*/ 34 w 46"/>
                  <a:gd name="T31" fmla="*/ 11 h 46"/>
                  <a:gd name="T32" fmla="*/ 46 w 46"/>
                  <a:gd name="T33" fmla="*/ 13 h 46"/>
                  <a:gd name="T34" fmla="*/ 38 w 46"/>
                  <a:gd name="T35" fmla="*/ 23 h 46"/>
                  <a:gd name="T36" fmla="*/ 29 w 46"/>
                  <a:gd name="T37" fmla="*/ 7 h 46"/>
                  <a:gd name="T38" fmla="*/ 23 w 46"/>
                  <a:gd name="T39" fmla="*/ 0 h 46"/>
                  <a:gd name="T40" fmla="*/ 40 w 46"/>
                  <a:gd name="T41" fmla="*/ 5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3 w 46"/>
                  <a:gd name="T55" fmla="*/ 11 h 46"/>
                  <a:gd name="T56" fmla="*/ 15 w 46"/>
                  <a:gd name="T57" fmla="*/ 2 h 46"/>
                  <a:gd name="T58" fmla="*/ 23 w 46"/>
                  <a:gd name="T59" fmla="*/ 7 h 46"/>
                  <a:gd name="T60" fmla="*/ 9 w 46"/>
                  <a:gd name="T61" fmla="*/ 17 h 46"/>
                  <a:gd name="T62" fmla="*/ 0 w 46"/>
                  <a:gd name="T63" fmla="*/ 23 h 46"/>
                  <a:gd name="T64" fmla="*/ 8 w 46"/>
                  <a:gd name="T65" fmla="*/ 5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3 w 46"/>
                  <a:gd name="T79" fmla="*/ 32 h 46"/>
                  <a:gd name="T80" fmla="*/ 2 w 46"/>
                  <a:gd name="T81" fmla="*/ 32 h 46"/>
                  <a:gd name="T82" fmla="*/ 8 w 46"/>
                  <a:gd name="T83" fmla="*/ 23 h 46"/>
                  <a:gd name="T84" fmla="*/ 17 w 46"/>
                  <a:gd name="T85" fmla="*/ 36 h 46"/>
                  <a:gd name="T86" fmla="*/ 23 w 46"/>
                  <a:gd name="T87" fmla="*/ 46 h 46"/>
                  <a:gd name="T88" fmla="*/ 8 w 46"/>
                  <a:gd name="T89" fmla="*/ 38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6"/>
                    </a:lnTo>
                    <a:lnTo>
                      <a:pt x="34" y="34"/>
                    </a:lnTo>
                    <a:lnTo>
                      <a:pt x="40" y="38"/>
                    </a:lnTo>
                    <a:lnTo>
                      <a:pt x="32" y="44"/>
                    </a:lnTo>
                    <a:lnTo>
                      <a:pt x="23" y="46"/>
                    </a:lnTo>
                    <a:lnTo>
                      <a:pt x="23" y="38"/>
                    </a:lnTo>
                    <a:close/>
                    <a:moveTo>
                      <a:pt x="34" y="34"/>
                    </a:moveTo>
                    <a:lnTo>
                      <a:pt x="38" y="28"/>
                    </a:lnTo>
                    <a:lnTo>
                      <a:pt x="38" y="23"/>
                    </a:lnTo>
                    <a:lnTo>
                      <a:pt x="46" y="23"/>
                    </a:lnTo>
                    <a:lnTo>
                      <a:pt x="46" y="32"/>
                    </a:lnTo>
                    <a:lnTo>
                      <a:pt x="40" y="38"/>
                    </a:lnTo>
                    <a:lnTo>
                      <a:pt x="34" y="34"/>
                    </a:lnTo>
                    <a:close/>
                    <a:moveTo>
                      <a:pt x="38" y="23"/>
                    </a:moveTo>
                    <a:lnTo>
                      <a:pt x="38" y="23"/>
                    </a:lnTo>
                    <a:lnTo>
                      <a:pt x="46" y="23"/>
                    </a:lnTo>
                    <a:lnTo>
                      <a:pt x="38" y="23"/>
                    </a:lnTo>
                    <a:close/>
                    <a:moveTo>
                      <a:pt x="38" y="23"/>
                    </a:moveTo>
                    <a:lnTo>
                      <a:pt x="38" y="23"/>
                    </a:lnTo>
                    <a:lnTo>
                      <a:pt x="46" y="23"/>
                    </a:lnTo>
                    <a:lnTo>
                      <a:pt x="38" y="23"/>
                    </a:lnTo>
                    <a:close/>
                    <a:moveTo>
                      <a:pt x="38" y="23"/>
                    </a:moveTo>
                    <a:lnTo>
                      <a:pt x="38" y="17"/>
                    </a:lnTo>
                    <a:lnTo>
                      <a:pt x="34" y="11"/>
                    </a:lnTo>
                    <a:lnTo>
                      <a:pt x="40" y="5"/>
                    </a:lnTo>
                    <a:lnTo>
                      <a:pt x="46" y="13"/>
                    </a:lnTo>
                    <a:lnTo>
                      <a:pt x="46" y="23"/>
                    </a:lnTo>
                    <a:lnTo>
                      <a:pt x="38" y="23"/>
                    </a:lnTo>
                    <a:close/>
                    <a:moveTo>
                      <a:pt x="34" y="11"/>
                    </a:moveTo>
                    <a:lnTo>
                      <a:pt x="29" y="7"/>
                    </a:lnTo>
                    <a:lnTo>
                      <a:pt x="23" y="7"/>
                    </a:lnTo>
                    <a:lnTo>
                      <a:pt x="23" y="0"/>
                    </a:lnTo>
                    <a:lnTo>
                      <a:pt x="32" y="2"/>
                    </a:lnTo>
                    <a:lnTo>
                      <a:pt x="40" y="5"/>
                    </a:lnTo>
                    <a:lnTo>
                      <a:pt x="34" y="11"/>
                    </a:lnTo>
                    <a:close/>
                    <a:moveTo>
                      <a:pt x="23" y="7"/>
                    </a:moveTo>
                    <a:lnTo>
                      <a:pt x="23" y="7"/>
                    </a:lnTo>
                    <a:lnTo>
                      <a:pt x="23" y="0"/>
                    </a:lnTo>
                    <a:lnTo>
                      <a:pt x="23" y="7"/>
                    </a:lnTo>
                    <a:close/>
                    <a:moveTo>
                      <a:pt x="23" y="7"/>
                    </a:moveTo>
                    <a:lnTo>
                      <a:pt x="23" y="7"/>
                    </a:lnTo>
                    <a:lnTo>
                      <a:pt x="23" y="0"/>
                    </a:lnTo>
                    <a:lnTo>
                      <a:pt x="23" y="7"/>
                    </a:lnTo>
                    <a:close/>
                    <a:moveTo>
                      <a:pt x="23" y="7"/>
                    </a:moveTo>
                    <a:lnTo>
                      <a:pt x="17" y="7"/>
                    </a:lnTo>
                    <a:lnTo>
                      <a:pt x="13" y="11"/>
                    </a:lnTo>
                    <a:lnTo>
                      <a:pt x="8" y="5"/>
                    </a:lnTo>
                    <a:lnTo>
                      <a:pt x="15" y="2"/>
                    </a:lnTo>
                    <a:lnTo>
                      <a:pt x="23" y="0"/>
                    </a:lnTo>
                    <a:lnTo>
                      <a:pt x="23" y="7"/>
                    </a:lnTo>
                    <a:close/>
                    <a:moveTo>
                      <a:pt x="13" y="11"/>
                    </a:moveTo>
                    <a:lnTo>
                      <a:pt x="9" y="17"/>
                    </a:lnTo>
                    <a:lnTo>
                      <a:pt x="8" y="23"/>
                    </a:lnTo>
                    <a:lnTo>
                      <a:pt x="0" y="23"/>
                    </a:lnTo>
                    <a:lnTo>
                      <a:pt x="2" y="13"/>
                    </a:lnTo>
                    <a:lnTo>
                      <a:pt x="8" y="5"/>
                    </a:lnTo>
                    <a:lnTo>
                      <a:pt x="13" y="11"/>
                    </a:lnTo>
                    <a:close/>
                    <a:moveTo>
                      <a:pt x="8" y="23"/>
                    </a:moveTo>
                    <a:lnTo>
                      <a:pt x="8" y="23"/>
                    </a:lnTo>
                    <a:lnTo>
                      <a:pt x="0" y="23"/>
                    </a:lnTo>
                    <a:lnTo>
                      <a:pt x="8" y="23"/>
                    </a:lnTo>
                    <a:close/>
                    <a:moveTo>
                      <a:pt x="8" y="23"/>
                    </a:moveTo>
                    <a:lnTo>
                      <a:pt x="8" y="23"/>
                    </a:lnTo>
                    <a:lnTo>
                      <a:pt x="0" y="23"/>
                    </a:lnTo>
                    <a:lnTo>
                      <a:pt x="8" y="23"/>
                    </a:lnTo>
                    <a:close/>
                    <a:moveTo>
                      <a:pt x="8" y="23"/>
                    </a:moveTo>
                    <a:lnTo>
                      <a:pt x="9" y="28"/>
                    </a:lnTo>
                    <a:lnTo>
                      <a:pt x="13" y="32"/>
                    </a:lnTo>
                    <a:lnTo>
                      <a:pt x="8" y="38"/>
                    </a:lnTo>
                    <a:lnTo>
                      <a:pt x="2" y="32"/>
                    </a:lnTo>
                    <a:lnTo>
                      <a:pt x="0" y="23"/>
                    </a:lnTo>
                    <a:lnTo>
                      <a:pt x="8" y="23"/>
                    </a:lnTo>
                    <a:close/>
                    <a:moveTo>
                      <a:pt x="13" y="32"/>
                    </a:moveTo>
                    <a:lnTo>
                      <a:pt x="17" y="36"/>
                    </a:lnTo>
                    <a:lnTo>
                      <a:pt x="23" y="38"/>
                    </a:lnTo>
                    <a:lnTo>
                      <a:pt x="23" y="46"/>
                    </a:lnTo>
                    <a:lnTo>
                      <a:pt x="15" y="44"/>
                    </a:lnTo>
                    <a:lnTo>
                      <a:pt x="8" y="38"/>
                    </a:lnTo>
                    <a:lnTo>
                      <a:pt x="13" y="32"/>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4" name="Freeform 190"/>
              <p:cNvSpPr>
                <a:spLocks/>
              </p:cNvSpPr>
              <p:nvPr/>
            </p:nvSpPr>
            <p:spPr bwMode="auto">
              <a:xfrm>
                <a:off x="1206" y="1201"/>
                <a:ext cx="26" cy="24"/>
              </a:xfrm>
              <a:custGeom>
                <a:avLst/>
                <a:gdLst>
                  <a:gd name="T0" fmla="*/ 19 w 39"/>
                  <a:gd name="T1" fmla="*/ 39 h 39"/>
                  <a:gd name="T2" fmla="*/ 27 w 39"/>
                  <a:gd name="T3" fmla="*/ 37 h 39"/>
                  <a:gd name="T4" fmla="*/ 33 w 39"/>
                  <a:gd name="T5" fmla="*/ 33 h 39"/>
                  <a:gd name="T6" fmla="*/ 37 w 39"/>
                  <a:gd name="T7" fmla="*/ 27 h 39"/>
                  <a:gd name="T8" fmla="*/ 39 w 39"/>
                  <a:gd name="T9" fmla="*/ 20 h 39"/>
                  <a:gd name="T10" fmla="*/ 37 w 39"/>
                  <a:gd name="T11" fmla="*/ 12 h 39"/>
                  <a:gd name="T12" fmla="*/ 33 w 39"/>
                  <a:gd name="T13" fmla="*/ 6 h 39"/>
                  <a:gd name="T14" fmla="*/ 27 w 39"/>
                  <a:gd name="T15" fmla="*/ 2 h 39"/>
                  <a:gd name="T16" fmla="*/ 19 w 39"/>
                  <a:gd name="T17" fmla="*/ 0 h 39"/>
                  <a:gd name="T18" fmla="*/ 12 w 39"/>
                  <a:gd name="T19" fmla="*/ 2 h 39"/>
                  <a:gd name="T20" fmla="*/ 6 w 39"/>
                  <a:gd name="T21" fmla="*/ 6 h 39"/>
                  <a:gd name="T22" fmla="*/ 2 w 39"/>
                  <a:gd name="T23" fmla="*/ 12 h 39"/>
                  <a:gd name="T24" fmla="*/ 0 w 39"/>
                  <a:gd name="T25" fmla="*/ 20 h 39"/>
                  <a:gd name="T26" fmla="*/ 2 w 39"/>
                  <a:gd name="T27" fmla="*/ 27 h 39"/>
                  <a:gd name="T28" fmla="*/ 6 w 39"/>
                  <a:gd name="T29" fmla="*/ 33 h 39"/>
                  <a:gd name="T30" fmla="*/ 12 w 39"/>
                  <a:gd name="T31" fmla="*/ 37 h 39"/>
                  <a:gd name="T32" fmla="*/ 19 w 3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7" y="37"/>
                    </a:lnTo>
                    <a:lnTo>
                      <a:pt x="33" y="33"/>
                    </a:lnTo>
                    <a:lnTo>
                      <a:pt x="37" y="27"/>
                    </a:lnTo>
                    <a:lnTo>
                      <a:pt x="39" y="20"/>
                    </a:lnTo>
                    <a:lnTo>
                      <a:pt x="37" y="12"/>
                    </a:lnTo>
                    <a:lnTo>
                      <a:pt x="33" y="6"/>
                    </a:lnTo>
                    <a:lnTo>
                      <a:pt x="27" y="2"/>
                    </a:lnTo>
                    <a:lnTo>
                      <a:pt x="19" y="0"/>
                    </a:lnTo>
                    <a:lnTo>
                      <a:pt x="12" y="2"/>
                    </a:lnTo>
                    <a:lnTo>
                      <a:pt x="6" y="6"/>
                    </a:lnTo>
                    <a:lnTo>
                      <a:pt x="2" y="12"/>
                    </a:lnTo>
                    <a:lnTo>
                      <a:pt x="0" y="20"/>
                    </a:lnTo>
                    <a:lnTo>
                      <a:pt x="2" y="27"/>
                    </a:lnTo>
                    <a:lnTo>
                      <a:pt x="6" y="33"/>
                    </a:lnTo>
                    <a:lnTo>
                      <a:pt x="12"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5" name="Freeform 191"/>
              <p:cNvSpPr>
                <a:spLocks noEditPoints="1"/>
              </p:cNvSpPr>
              <p:nvPr/>
            </p:nvSpPr>
            <p:spPr bwMode="auto">
              <a:xfrm>
                <a:off x="1203" y="1200"/>
                <a:ext cx="30" cy="28"/>
              </a:xfrm>
              <a:custGeom>
                <a:avLst/>
                <a:gdLst>
                  <a:gd name="T0" fmla="*/ 23 w 46"/>
                  <a:gd name="T1" fmla="*/ 38 h 46"/>
                  <a:gd name="T2" fmla="*/ 23 w 46"/>
                  <a:gd name="T3" fmla="*/ 46 h 46"/>
                  <a:gd name="T4" fmla="*/ 23 w 46"/>
                  <a:gd name="T5" fmla="*/ 38 h 46"/>
                  <a:gd name="T6" fmla="*/ 35 w 46"/>
                  <a:gd name="T7" fmla="*/ 34 h 46"/>
                  <a:gd name="T8" fmla="*/ 33 w 46"/>
                  <a:gd name="T9" fmla="*/ 44 h 46"/>
                  <a:gd name="T10" fmla="*/ 23 w 46"/>
                  <a:gd name="T11" fmla="*/ 38 h 46"/>
                  <a:gd name="T12" fmla="*/ 37 w 46"/>
                  <a:gd name="T13" fmla="*/ 28 h 46"/>
                  <a:gd name="T14" fmla="*/ 46 w 46"/>
                  <a:gd name="T15" fmla="*/ 23 h 46"/>
                  <a:gd name="T16" fmla="*/ 41 w 46"/>
                  <a:gd name="T17" fmla="*/ 38 h 46"/>
                  <a:gd name="T18" fmla="*/ 39 w 46"/>
                  <a:gd name="T19" fmla="*/ 23 h 46"/>
                  <a:gd name="T20" fmla="*/ 46 w 46"/>
                  <a:gd name="T21" fmla="*/ 23 h 46"/>
                  <a:gd name="T22" fmla="*/ 39 w 46"/>
                  <a:gd name="T23" fmla="*/ 23 h 46"/>
                  <a:gd name="T24" fmla="*/ 39 w 46"/>
                  <a:gd name="T25" fmla="*/ 23 h 46"/>
                  <a:gd name="T26" fmla="*/ 46 w 46"/>
                  <a:gd name="T27" fmla="*/ 23 h 46"/>
                  <a:gd name="T28" fmla="*/ 39 w 46"/>
                  <a:gd name="T29" fmla="*/ 23 h 46"/>
                  <a:gd name="T30" fmla="*/ 35 w 46"/>
                  <a:gd name="T31" fmla="*/ 11 h 46"/>
                  <a:gd name="T32" fmla="*/ 44 w 46"/>
                  <a:gd name="T33" fmla="*/ 13 h 46"/>
                  <a:gd name="T34" fmla="*/ 39 w 46"/>
                  <a:gd name="T35" fmla="*/ 23 h 46"/>
                  <a:gd name="T36" fmla="*/ 29 w 46"/>
                  <a:gd name="T37" fmla="*/ 7 h 46"/>
                  <a:gd name="T38" fmla="*/ 23 w 46"/>
                  <a:gd name="T39" fmla="*/ 0 h 46"/>
                  <a:gd name="T40" fmla="*/ 41 w 46"/>
                  <a:gd name="T41" fmla="*/ 5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2 w 46"/>
                  <a:gd name="T55" fmla="*/ 11 h 46"/>
                  <a:gd name="T56" fmla="*/ 14 w 46"/>
                  <a:gd name="T57" fmla="*/ 2 h 46"/>
                  <a:gd name="T58" fmla="*/ 23 w 46"/>
                  <a:gd name="T59" fmla="*/ 7 h 46"/>
                  <a:gd name="T60" fmla="*/ 10 w 46"/>
                  <a:gd name="T61" fmla="*/ 17 h 46"/>
                  <a:gd name="T62" fmla="*/ 0 w 46"/>
                  <a:gd name="T63" fmla="*/ 23 h 46"/>
                  <a:gd name="T64" fmla="*/ 6 w 46"/>
                  <a:gd name="T65" fmla="*/ 5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2 w 46"/>
                  <a:gd name="T79" fmla="*/ 32 h 46"/>
                  <a:gd name="T80" fmla="*/ 2 w 46"/>
                  <a:gd name="T81" fmla="*/ 32 h 46"/>
                  <a:gd name="T82" fmla="*/ 8 w 46"/>
                  <a:gd name="T83" fmla="*/ 23 h 46"/>
                  <a:gd name="T84" fmla="*/ 18 w 46"/>
                  <a:gd name="T85" fmla="*/ 36 h 46"/>
                  <a:gd name="T86" fmla="*/ 23 w 46"/>
                  <a:gd name="T87" fmla="*/ 46 h 46"/>
                  <a:gd name="T88" fmla="*/ 6 w 46"/>
                  <a:gd name="T89" fmla="*/ 38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6"/>
                    </a:lnTo>
                    <a:lnTo>
                      <a:pt x="35" y="34"/>
                    </a:lnTo>
                    <a:lnTo>
                      <a:pt x="41" y="38"/>
                    </a:lnTo>
                    <a:lnTo>
                      <a:pt x="33" y="44"/>
                    </a:lnTo>
                    <a:lnTo>
                      <a:pt x="23" y="46"/>
                    </a:lnTo>
                    <a:lnTo>
                      <a:pt x="23" y="38"/>
                    </a:lnTo>
                    <a:close/>
                    <a:moveTo>
                      <a:pt x="35" y="34"/>
                    </a:moveTo>
                    <a:lnTo>
                      <a:pt x="37" y="28"/>
                    </a:lnTo>
                    <a:lnTo>
                      <a:pt x="39" y="23"/>
                    </a:lnTo>
                    <a:lnTo>
                      <a:pt x="46" y="23"/>
                    </a:lnTo>
                    <a:lnTo>
                      <a:pt x="44" y="32"/>
                    </a:lnTo>
                    <a:lnTo>
                      <a:pt x="41" y="38"/>
                    </a:lnTo>
                    <a:lnTo>
                      <a:pt x="35" y="34"/>
                    </a:lnTo>
                    <a:close/>
                    <a:moveTo>
                      <a:pt x="39" y="23"/>
                    </a:moveTo>
                    <a:lnTo>
                      <a:pt x="39" y="23"/>
                    </a:lnTo>
                    <a:lnTo>
                      <a:pt x="46" y="23"/>
                    </a:lnTo>
                    <a:lnTo>
                      <a:pt x="39" y="23"/>
                    </a:lnTo>
                    <a:close/>
                    <a:moveTo>
                      <a:pt x="39" y="23"/>
                    </a:moveTo>
                    <a:lnTo>
                      <a:pt x="39" y="23"/>
                    </a:lnTo>
                    <a:lnTo>
                      <a:pt x="46" y="23"/>
                    </a:lnTo>
                    <a:lnTo>
                      <a:pt x="39" y="23"/>
                    </a:lnTo>
                    <a:close/>
                    <a:moveTo>
                      <a:pt x="39" y="23"/>
                    </a:moveTo>
                    <a:lnTo>
                      <a:pt x="37" y="17"/>
                    </a:lnTo>
                    <a:lnTo>
                      <a:pt x="35" y="11"/>
                    </a:lnTo>
                    <a:lnTo>
                      <a:pt x="41" y="5"/>
                    </a:lnTo>
                    <a:lnTo>
                      <a:pt x="44" y="13"/>
                    </a:lnTo>
                    <a:lnTo>
                      <a:pt x="46" y="23"/>
                    </a:lnTo>
                    <a:lnTo>
                      <a:pt x="39" y="23"/>
                    </a:lnTo>
                    <a:close/>
                    <a:moveTo>
                      <a:pt x="35" y="11"/>
                    </a:moveTo>
                    <a:lnTo>
                      <a:pt x="29" y="7"/>
                    </a:lnTo>
                    <a:lnTo>
                      <a:pt x="23" y="7"/>
                    </a:lnTo>
                    <a:lnTo>
                      <a:pt x="23" y="0"/>
                    </a:lnTo>
                    <a:lnTo>
                      <a:pt x="33" y="2"/>
                    </a:lnTo>
                    <a:lnTo>
                      <a:pt x="41" y="5"/>
                    </a:lnTo>
                    <a:lnTo>
                      <a:pt x="35" y="11"/>
                    </a:lnTo>
                    <a:close/>
                    <a:moveTo>
                      <a:pt x="23" y="7"/>
                    </a:moveTo>
                    <a:lnTo>
                      <a:pt x="23" y="7"/>
                    </a:lnTo>
                    <a:lnTo>
                      <a:pt x="23" y="0"/>
                    </a:lnTo>
                    <a:lnTo>
                      <a:pt x="23" y="7"/>
                    </a:lnTo>
                    <a:close/>
                    <a:moveTo>
                      <a:pt x="23" y="7"/>
                    </a:moveTo>
                    <a:lnTo>
                      <a:pt x="23" y="7"/>
                    </a:lnTo>
                    <a:lnTo>
                      <a:pt x="23" y="0"/>
                    </a:lnTo>
                    <a:lnTo>
                      <a:pt x="23" y="7"/>
                    </a:lnTo>
                    <a:close/>
                    <a:moveTo>
                      <a:pt x="23" y="7"/>
                    </a:moveTo>
                    <a:lnTo>
                      <a:pt x="18" y="7"/>
                    </a:lnTo>
                    <a:lnTo>
                      <a:pt x="12" y="11"/>
                    </a:lnTo>
                    <a:lnTo>
                      <a:pt x="6" y="5"/>
                    </a:lnTo>
                    <a:lnTo>
                      <a:pt x="14" y="2"/>
                    </a:lnTo>
                    <a:lnTo>
                      <a:pt x="23" y="0"/>
                    </a:lnTo>
                    <a:lnTo>
                      <a:pt x="23" y="7"/>
                    </a:lnTo>
                    <a:close/>
                    <a:moveTo>
                      <a:pt x="12" y="11"/>
                    </a:moveTo>
                    <a:lnTo>
                      <a:pt x="10" y="17"/>
                    </a:lnTo>
                    <a:lnTo>
                      <a:pt x="8" y="23"/>
                    </a:lnTo>
                    <a:lnTo>
                      <a:pt x="0" y="23"/>
                    </a:lnTo>
                    <a:lnTo>
                      <a:pt x="2" y="13"/>
                    </a:lnTo>
                    <a:lnTo>
                      <a:pt x="6" y="5"/>
                    </a:lnTo>
                    <a:lnTo>
                      <a:pt x="12" y="11"/>
                    </a:lnTo>
                    <a:close/>
                    <a:moveTo>
                      <a:pt x="8" y="23"/>
                    </a:moveTo>
                    <a:lnTo>
                      <a:pt x="8" y="23"/>
                    </a:lnTo>
                    <a:lnTo>
                      <a:pt x="0" y="23"/>
                    </a:lnTo>
                    <a:lnTo>
                      <a:pt x="8" y="23"/>
                    </a:lnTo>
                    <a:close/>
                    <a:moveTo>
                      <a:pt x="8" y="23"/>
                    </a:moveTo>
                    <a:lnTo>
                      <a:pt x="8" y="23"/>
                    </a:lnTo>
                    <a:lnTo>
                      <a:pt x="0" y="23"/>
                    </a:lnTo>
                    <a:lnTo>
                      <a:pt x="8" y="23"/>
                    </a:lnTo>
                    <a:close/>
                    <a:moveTo>
                      <a:pt x="8" y="23"/>
                    </a:moveTo>
                    <a:lnTo>
                      <a:pt x="10" y="28"/>
                    </a:lnTo>
                    <a:lnTo>
                      <a:pt x="12" y="32"/>
                    </a:lnTo>
                    <a:lnTo>
                      <a:pt x="6" y="38"/>
                    </a:lnTo>
                    <a:lnTo>
                      <a:pt x="2" y="32"/>
                    </a:lnTo>
                    <a:lnTo>
                      <a:pt x="0" y="23"/>
                    </a:lnTo>
                    <a:lnTo>
                      <a:pt x="8" y="23"/>
                    </a:lnTo>
                    <a:close/>
                    <a:moveTo>
                      <a:pt x="12" y="32"/>
                    </a:moveTo>
                    <a:lnTo>
                      <a:pt x="18" y="36"/>
                    </a:lnTo>
                    <a:lnTo>
                      <a:pt x="23" y="38"/>
                    </a:lnTo>
                    <a:lnTo>
                      <a:pt x="23" y="46"/>
                    </a:lnTo>
                    <a:lnTo>
                      <a:pt x="14" y="44"/>
                    </a:lnTo>
                    <a:lnTo>
                      <a:pt x="6" y="38"/>
                    </a:lnTo>
                    <a:lnTo>
                      <a:pt x="12" y="32"/>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6" name="Freeform 192"/>
              <p:cNvSpPr>
                <a:spLocks/>
              </p:cNvSpPr>
              <p:nvPr/>
            </p:nvSpPr>
            <p:spPr bwMode="auto">
              <a:xfrm>
                <a:off x="1232" y="1201"/>
                <a:ext cx="26" cy="24"/>
              </a:xfrm>
              <a:custGeom>
                <a:avLst/>
                <a:gdLst>
                  <a:gd name="T0" fmla="*/ 20 w 39"/>
                  <a:gd name="T1" fmla="*/ 39 h 39"/>
                  <a:gd name="T2" fmla="*/ 27 w 39"/>
                  <a:gd name="T3" fmla="*/ 37 h 39"/>
                  <a:gd name="T4" fmla="*/ 35 w 39"/>
                  <a:gd name="T5" fmla="*/ 33 h 39"/>
                  <a:gd name="T6" fmla="*/ 39 w 39"/>
                  <a:gd name="T7" fmla="*/ 27 h 39"/>
                  <a:gd name="T8" fmla="*/ 39 w 39"/>
                  <a:gd name="T9" fmla="*/ 20 h 39"/>
                  <a:gd name="T10" fmla="*/ 39 w 39"/>
                  <a:gd name="T11" fmla="*/ 12 h 39"/>
                  <a:gd name="T12" fmla="*/ 35 w 39"/>
                  <a:gd name="T13" fmla="*/ 6 h 39"/>
                  <a:gd name="T14" fmla="*/ 27 w 39"/>
                  <a:gd name="T15" fmla="*/ 2 h 39"/>
                  <a:gd name="T16" fmla="*/ 20 w 39"/>
                  <a:gd name="T17" fmla="*/ 0 h 39"/>
                  <a:gd name="T18" fmla="*/ 12 w 39"/>
                  <a:gd name="T19" fmla="*/ 2 h 39"/>
                  <a:gd name="T20" fmla="*/ 6 w 39"/>
                  <a:gd name="T21" fmla="*/ 6 h 39"/>
                  <a:gd name="T22" fmla="*/ 2 w 39"/>
                  <a:gd name="T23" fmla="*/ 12 h 39"/>
                  <a:gd name="T24" fmla="*/ 0 w 39"/>
                  <a:gd name="T25" fmla="*/ 20 h 39"/>
                  <a:gd name="T26" fmla="*/ 2 w 39"/>
                  <a:gd name="T27" fmla="*/ 27 h 39"/>
                  <a:gd name="T28" fmla="*/ 6 w 39"/>
                  <a:gd name="T29" fmla="*/ 33 h 39"/>
                  <a:gd name="T30" fmla="*/ 12 w 39"/>
                  <a:gd name="T31" fmla="*/ 37 h 39"/>
                  <a:gd name="T32" fmla="*/ 20 w 3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20" y="39"/>
                    </a:moveTo>
                    <a:lnTo>
                      <a:pt x="27" y="37"/>
                    </a:lnTo>
                    <a:lnTo>
                      <a:pt x="35" y="33"/>
                    </a:lnTo>
                    <a:lnTo>
                      <a:pt x="39" y="27"/>
                    </a:lnTo>
                    <a:lnTo>
                      <a:pt x="39" y="20"/>
                    </a:lnTo>
                    <a:lnTo>
                      <a:pt x="39" y="12"/>
                    </a:lnTo>
                    <a:lnTo>
                      <a:pt x="35" y="6"/>
                    </a:lnTo>
                    <a:lnTo>
                      <a:pt x="27" y="2"/>
                    </a:lnTo>
                    <a:lnTo>
                      <a:pt x="20" y="0"/>
                    </a:lnTo>
                    <a:lnTo>
                      <a:pt x="12" y="2"/>
                    </a:lnTo>
                    <a:lnTo>
                      <a:pt x="6" y="6"/>
                    </a:lnTo>
                    <a:lnTo>
                      <a:pt x="2" y="12"/>
                    </a:lnTo>
                    <a:lnTo>
                      <a:pt x="0" y="20"/>
                    </a:lnTo>
                    <a:lnTo>
                      <a:pt x="2" y="27"/>
                    </a:lnTo>
                    <a:lnTo>
                      <a:pt x="6" y="33"/>
                    </a:lnTo>
                    <a:lnTo>
                      <a:pt x="12" y="37"/>
                    </a:lnTo>
                    <a:lnTo>
                      <a:pt x="20"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7" name="Freeform 193"/>
              <p:cNvSpPr>
                <a:spLocks noEditPoints="1"/>
              </p:cNvSpPr>
              <p:nvPr/>
            </p:nvSpPr>
            <p:spPr bwMode="auto">
              <a:xfrm>
                <a:off x="1230" y="1200"/>
                <a:ext cx="31" cy="28"/>
              </a:xfrm>
              <a:custGeom>
                <a:avLst/>
                <a:gdLst>
                  <a:gd name="T0" fmla="*/ 23 w 48"/>
                  <a:gd name="T1" fmla="*/ 38 h 46"/>
                  <a:gd name="T2" fmla="*/ 23 w 48"/>
                  <a:gd name="T3" fmla="*/ 46 h 46"/>
                  <a:gd name="T4" fmla="*/ 23 w 48"/>
                  <a:gd name="T5" fmla="*/ 38 h 46"/>
                  <a:gd name="T6" fmla="*/ 34 w 48"/>
                  <a:gd name="T7" fmla="*/ 34 h 46"/>
                  <a:gd name="T8" fmla="*/ 32 w 48"/>
                  <a:gd name="T9" fmla="*/ 44 h 46"/>
                  <a:gd name="T10" fmla="*/ 23 w 48"/>
                  <a:gd name="T11" fmla="*/ 38 h 46"/>
                  <a:gd name="T12" fmla="*/ 38 w 48"/>
                  <a:gd name="T13" fmla="*/ 28 h 46"/>
                  <a:gd name="T14" fmla="*/ 48 w 48"/>
                  <a:gd name="T15" fmla="*/ 23 h 46"/>
                  <a:gd name="T16" fmla="*/ 40 w 48"/>
                  <a:gd name="T17" fmla="*/ 38 h 46"/>
                  <a:gd name="T18" fmla="*/ 38 w 48"/>
                  <a:gd name="T19" fmla="*/ 23 h 46"/>
                  <a:gd name="T20" fmla="*/ 48 w 48"/>
                  <a:gd name="T21" fmla="*/ 23 h 46"/>
                  <a:gd name="T22" fmla="*/ 38 w 48"/>
                  <a:gd name="T23" fmla="*/ 23 h 46"/>
                  <a:gd name="T24" fmla="*/ 38 w 48"/>
                  <a:gd name="T25" fmla="*/ 23 h 46"/>
                  <a:gd name="T26" fmla="*/ 48 w 48"/>
                  <a:gd name="T27" fmla="*/ 23 h 46"/>
                  <a:gd name="T28" fmla="*/ 38 w 48"/>
                  <a:gd name="T29" fmla="*/ 23 h 46"/>
                  <a:gd name="T30" fmla="*/ 34 w 48"/>
                  <a:gd name="T31" fmla="*/ 11 h 46"/>
                  <a:gd name="T32" fmla="*/ 46 w 48"/>
                  <a:gd name="T33" fmla="*/ 13 h 46"/>
                  <a:gd name="T34" fmla="*/ 38 w 48"/>
                  <a:gd name="T35" fmla="*/ 23 h 46"/>
                  <a:gd name="T36" fmla="*/ 30 w 48"/>
                  <a:gd name="T37" fmla="*/ 7 h 46"/>
                  <a:gd name="T38" fmla="*/ 23 w 48"/>
                  <a:gd name="T39" fmla="*/ 0 h 46"/>
                  <a:gd name="T40" fmla="*/ 40 w 48"/>
                  <a:gd name="T41" fmla="*/ 5 h 46"/>
                  <a:gd name="T42" fmla="*/ 23 w 48"/>
                  <a:gd name="T43" fmla="*/ 7 h 46"/>
                  <a:gd name="T44" fmla="*/ 23 w 48"/>
                  <a:gd name="T45" fmla="*/ 0 h 46"/>
                  <a:gd name="T46" fmla="*/ 23 w 48"/>
                  <a:gd name="T47" fmla="*/ 7 h 46"/>
                  <a:gd name="T48" fmla="*/ 23 w 48"/>
                  <a:gd name="T49" fmla="*/ 7 h 46"/>
                  <a:gd name="T50" fmla="*/ 23 w 48"/>
                  <a:gd name="T51" fmla="*/ 0 h 46"/>
                  <a:gd name="T52" fmla="*/ 23 w 48"/>
                  <a:gd name="T53" fmla="*/ 7 h 46"/>
                  <a:gd name="T54" fmla="*/ 13 w 48"/>
                  <a:gd name="T55" fmla="*/ 11 h 46"/>
                  <a:gd name="T56" fmla="*/ 15 w 48"/>
                  <a:gd name="T57" fmla="*/ 2 h 46"/>
                  <a:gd name="T58" fmla="*/ 23 w 48"/>
                  <a:gd name="T59" fmla="*/ 7 h 46"/>
                  <a:gd name="T60" fmla="*/ 9 w 48"/>
                  <a:gd name="T61" fmla="*/ 17 h 46"/>
                  <a:gd name="T62" fmla="*/ 0 w 48"/>
                  <a:gd name="T63" fmla="*/ 23 h 46"/>
                  <a:gd name="T64" fmla="*/ 7 w 48"/>
                  <a:gd name="T65" fmla="*/ 5 h 46"/>
                  <a:gd name="T66" fmla="*/ 7 w 48"/>
                  <a:gd name="T67" fmla="*/ 23 h 46"/>
                  <a:gd name="T68" fmla="*/ 0 w 48"/>
                  <a:gd name="T69" fmla="*/ 23 h 46"/>
                  <a:gd name="T70" fmla="*/ 7 w 48"/>
                  <a:gd name="T71" fmla="*/ 23 h 46"/>
                  <a:gd name="T72" fmla="*/ 7 w 48"/>
                  <a:gd name="T73" fmla="*/ 23 h 46"/>
                  <a:gd name="T74" fmla="*/ 0 w 48"/>
                  <a:gd name="T75" fmla="*/ 23 h 46"/>
                  <a:gd name="T76" fmla="*/ 7 w 48"/>
                  <a:gd name="T77" fmla="*/ 23 h 46"/>
                  <a:gd name="T78" fmla="*/ 13 w 48"/>
                  <a:gd name="T79" fmla="*/ 32 h 46"/>
                  <a:gd name="T80" fmla="*/ 2 w 48"/>
                  <a:gd name="T81" fmla="*/ 32 h 46"/>
                  <a:gd name="T82" fmla="*/ 7 w 48"/>
                  <a:gd name="T83" fmla="*/ 23 h 46"/>
                  <a:gd name="T84" fmla="*/ 17 w 48"/>
                  <a:gd name="T85" fmla="*/ 36 h 46"/>
                  <a:gd name="T86" fmla="*/ 23 w 48"/>
                  <a:gd name="T87" fmla="*/ 46 h 46"/>
                  <a:gd name="T88" fmla="*/ 7 w 48"/>
                  <a:gd name="T89" fmla="*/ 38 h 46"/>
                  <a:gd name="T90" fmla="*/ 23 w 48"/>
                  <a:gd name="T91" fmla="*/ 38 h 46"/>
                  <a:gd name="T92" fmla="*/ 23 w 48"/>
                  <a:gd name="T93" fmla="*/ 46 h 46"/>
                  <a:gd name="T94" fmla="*/ 23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8"/>
                    </a:moveTo>
                    <a:lnTo>
                      <a:pt x="23" y="38"/>
                    </a:lnTo>
                    <a:lnTo>
                      <a:pt x="23" y="46"/>
                    </a:lnTo>
                    <a:lnTo>
                      <a:pt x="23" y="38"/>
                    </a:lnTo>
                    <a:close/>
                    <a:moveTo>
                      <a:pt x="23" y="38"/>
                    </a:moveTo>
                    <a:lnTo>
                      <a:pt x="30" y="36"/>
                    </a:lnTo>
                    <a:lnTo>
                      <a:pt x="34" y="34"/>
                    </a:lnTo>
                    <a:lnTo>
                      <a:pt x="40" y="38"/>
                    </a:lnTo>
                    <a:lnTo>
                      <a:pt x="32" y="44"/>
                    </a:lnTo>
                    <a:lnTo>
                      <a:pt x="23" y="46"/>
                    </a:lnTo>
                    <a:lnTo>
                      <a:pt x="23" y="38"/>
                    </a:lnTo>
                    <a:close/>
                    <a:moveTo>
                      <a:pt x="34" y="34"/>
                    </a:moveTo>
                    <a:lnTo>
                      <a:pt x="38" y="28"/>
                    </a:lnTo>
                    <a:lnTo>
                      <a:pt x="38" y="23"/>
                    </a:lnTo>
                    <a:lnTo>
                      <a:pt x="48" y="23"/>
                    </a:lnTo>
                    <a:lnTo>
                      <a:pt x="46" y="32"/>
                    </a:lnTo>
                    <a:lnTo>
                      <a:pt x="40" y="38"/>
                    </a:lnTo>
                    <a:lnTo>
                      <a:pt x="34" y="34"/>
                    </a:lnTo>
                    <a:close/>
                    <a:moveTo>
                      <a:pt x="38" y="23"/>
                    </a:moveTo>
                    <a:lnTo>
                      <a:pt x="38" y="23"/>
                    </a:lnTo>
                    <a:lnTo>
                      <a:pt x="48" y="23"/>
                    </a:lnTo>
                    <a:lnTo>
                      <a:pt x="38" y="23"/>
                    </a:lnTo>
                    <a:close/>
                    <a:moveTo>
                      <a:pt x="38" y="23"/>
                    </a:moveTo>
                    <a:lnTo>
                      <a:pt x="38" y="23"/>
                    </a:lnTo>
                    <a:lnTo>
                      <a:pt x="48" y="23"/>
                    </a:lnTo>
                    <a:lnTo>
                      <a:pt x="38" y="23"/>
                    </a:lnTo>
                    <a:close/>
                    <a:moveTo>
                      <a:pt x="38" y="23"/>
                    </a:moveTo>
                    <a:lnTo>
                      <a:pt x="38" y="17"/>
                    </a:lnTo>
                    <a:lnTo>
                      <a:pt x="34" y="11"/>
                    </a:lnTo>
                    <a:lnTo>
                      <a:pt x="40" y="5"/>
                    </a:lnTo>
                    <a:lnTo>
                      <a:pt x="46" y="13"/>
                    </a:lnTo>
                    <a:lnTo>
                      <a:pt x="48" y="23"/>
                    </a:lnTo>
                    <a:lnTo>
                      <a:pt x="38" y="23"/>
                    </a:lnTo>
                    <a:close/>
                    <a:moveTo>
                      <a:pt x="34" y="11"/>
                    </a:moveTo>
                    <a:lnTo>
                      <a:pt x="30" y="7"/>
                    </a:lnTo>
                    <a:lnTo>
                      <a:pt x="23" y="7"/>
                    </a:lnTo>
                    <a:lnTo>
                      <a:pt x="23" y="0"/>
                    </a:lnTo>
                    <a:lnTo>
                      <a:pt x="32" y="2"/>
                    </a:lnTo>
                    <a:lnTo>
                      <a:pt x="40" y="5"/>
                    </a:lnTo>
                    <a:lnTo>
                      <a:pt x="34" y="11"/>
                    </a:lnTo>
                    <a:close/>
                    <a:moveTo>
                      <a:pt x="23" y="7"/>
                    </a:moveTo>
                    <a:lnTo>
                      <a:pt x="23" y="7"/>
                    </a:lnTo>
                    <a:lnTo>
                      <a:pt x="23" y="0"/>
                    </a:lnTo>
                    <a:lnTo>
                      <a:pt x="23" y="7"/>
                    </a:lnTo>
                    <a:close/>
                    <a:moveTo>
                      <a:pt x="23" y="7"/>
                    </a:moveTo>
                    <a:lnTo>
                      <a:pt x="23" y="7"/>
                    </a:lnTo>
                    <a:lnTo>
                      <a:pt x="23" y="0"/>
                    </a:lnTo>
                    <a:lnTo>
                      <a:pt x="23" y="7"/>
                    </a:lnTo>
                    <a:close/>
                    <a:moveTo>
                      <a:pt x="23" y="7"/>
                    </a:moveTo>
                    <a:lnTo>
                      <a:pt x="17" y="7"/>
                    </a:lnTo>
                    <a:lnTo>
                      <a:pt x="13" y="11"/>
                    </a:lnTo>
                    <a:lnTo>
                      <a:pt x="7" y="5"/>
                    </a:lnTo>
                    <a:lnTo>
                      <a:pt x="15" y="2"/>
                    </a:lnTo>
                    <a:lnTo>
                      <a:pt x="23" y="0"/>
                    </a:lnTo>
                    <a:lnTo>
                      <a:pt x="23" y="7"/>
                    </a:lnTo>
                    <a:close/>
                    <a:moveTo>
                      <a:pt x="13" y="11"/>
                    </a:moveTo>
                    <a:lnTo>
                      <a:pt x="9" y="17"/>
                    </a:lnTo>
                    <a:lnTo>
                      <a:pt x="7" y="23"/>
                    </a:lnTo>
                    <a:lnTo>
                      <a:pt x="0" y="23"/>
                    </a:lnTo>
                    <a:lnTo>
                      <a:pt x="2" y="13"/>
                    </a:lnTo>
                    <a:lnTo>
                      <a:pt x="7" y="5"/>
                    </a:lnTo>
                    <a:lnTo>
                      <a:pt x="13" y="11"/>
                    </a:lnTo>
                    <a:close/>
                    <a:moveTo>
                      <a:pt x="7" y="23"/>
                    </a:moveTo>
                    <a:lnTo>
                      <a:pt x="7" y="23"/>
                    </a:lnTo>
                    <a:lnTo>
                      <a:pt x="0" y="23"/>
                    </a:lnTo>
                    <a:lnTo>
                      <a:pt x="7" y="23"/>
                    </a:lnTo>
                    <a:close/>
                    <a:moveTo>
                      <a:pt x="7" y="23"/>
                    </a:moveTo>
                    <a:lnTo>
                      <a:pt x="7" y="23"/>
                    </a:lnTo>
                    <a:lnTo>
                      <a:pt x="0" y="23"/>
                    </a:lnTo>
                    <a:lnTo>
                      <a:pt x="7" y="23"/>
                    </a:lnTo>
                    <a:close/>
                    <a:moveTo>
                      <a:pt x="7" y="23"/>
                    </a:moveTo>
                    <a:lnTo>
                      <a:pt x="9" y="28"/>
                    </a:lnTo>
                    <a:lnTo>
                      <a:pt x="13" y="32"/>
                    </a:lnTo>
                    <a:lnTo>
                      <a:pt x="7" y="38"/>
                    </a:lnTo>
                    <a:lnTo>
                      <a:pt x="2" y="32"/>
                    </a:lnTo>
                    <a:lnTo>
                      <a:pt x="0" y="23"/>
                    </a:lnTo>
                    <a:lnTo>
                      <a:pt x="7" y="23"/>
                    </a:lnTo>
                    <a:close/>
                    <a:moveTo>
                      <a:pt x="13" y="32"/>
                    </a:moveTo>
                    <a:lnTo>
                      <a:pt x="17" y="36"/>
                    </a:lnTo>
                    <a:lnTo>
                      <a:pt x="23" y="38"/>
                    </a:lnTo>
                    <a:lnTo>
                      <a:pt x="23" y="46"/>
                    </a:lnTo>
                    <a:lnTo>
                      <a:pt x="15" y="44"/>
                    </a:lnTo>
                    <a:lnTo>
                      <a:pt x="7" y="38"/>
                    </a:lnTo>
                    <a:lnTo>
                      <a:pt x="13" y="32"/>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8" name="Freeform 194"/>
              <p:cNvSpPr>
                <a:spLocks/>
              </p:cNvSpPr>
              <p:nvPr/>
            </p:nvSpPr>
            <p:spPr bwMode="auto">
              <a:xfrm>
                <a:off x="1273" y="1218"/>
                <a:ext cx="25" cy="24"/>
              </a:xfrm>
              <a:custGeom>
                <a:avLst/>
                <a:gdLst>
                  <a:gd name="T0" fmla="*/ 19 w 38"/>
                  <a:gd name="T1" fmla="*/ 39 h 39"/>
                  <a:gd name="T2" fmla="*/ 27 w 38"/>
                  <a:gd name="T3" fmla="*/ 37 h 39"/>
                  <a:gd name="T4" fmla="*/ 32 w 38"/>
                  <a:gd name="T5" fmla="*/ 33 h 39"/>
                  <a:gd name="T6" fmla="*/ 36 w 38"/>
                  <a:gd name="T7" fmla="*/ 27 h 39"/>
                  <a:gd name="T8" fmla="*/ 38 w 38"/>
                  <a:gd name="T9" fmla="*/ 20 h 39"/>
                  <a:gd name="T10" fmla="*/ 36 w 38"/>
                  <a:gd name="T11" fmla="*/ 12 h 39"/>
                  <a:gd name="T12" fmla="*/ 32 w 38"/>
                  <a:gd name="T13" fmla="*/ 6 h 39"/>
                  <a:gd name="T14" fmla="*/ 27 w 38"/>
                  <a:gd name="T15" fmla="*/ 0 h 39"/>
                  <a:gd name="T16" fmla="*/ 19 w 38"/>
                  <a:gd name="T17" fmla="*/ 0 h 39"/>
                  <a:gd name="T18" fmla="*/ 11 w 38"/>
                  <a:gd name="T19" fmla="*/ 0 h 39"/>
                  <a:gd name="T20" fmla="*/ 6 w 38"/>
                  <a:gd name="T21" fmla="*/ 6 h 39"/>
                  <a:gd name="T22" fmla="*/ 2 w 38"/>
                  <a:gd name="T23" fmla="*/ 12 h 39"/>
                  <a:gd name="T24" fmla="*/ 0 w 38"/>
                  <a:gd name="T25" fmla="*/ 20 h 39"/>
                  <a:gd name="T26" fmla="*/ 2 w 38"/>
                  <a:gd name="T27" fmla="*/ 27 h 39"/>
                  <a:gd name="T28" fmla="*/ 6 w 38"/>
                  <a:gd name="T29" fmla="*/ 33 h 39"/>
                  <a:gd name="T30" fmla="*/ 11 w 38"/>
                  <a:gd name="T31" fmla="*/ 37 h 39"/>
                  <a:gd name="T32" fmla="*/ 19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7"/>
                    </a:lnTo>
                    <a:lnTo>
                      <a:pt x="32" y="33"/>
                    </a:lnTo>
                    <a:lnTo>
                      <a:pt x="36" y="27"/>
                    </a:lnTo>
                    <a:lnTo>
                      <a:pt x="38" y="20"/>
                    </a:lnTo>
                    <a:lnTo>
                      <a:pt x="36" y="12"/>
                    </a:lnTo>
                    <a:lnTo>
                      <a:pt x="32" y="6"/>
                    </a:lnTo>
                    <a:lnTo>
                      <a:pt x="27" y="0"/>
                    </a:lnTo>
                    <a:lnTo>
                      <a:pt x="19" y="0"/>
                    </a:lnTo>
                    <a:lnTo>
                      <a:pt x="11" y="0"/>
                    </a:lnTo>
                    <a:lnTo>
                      <a:pt x="6" y="6"/>
                    </a:lnTo>
                    <a:lnTo>
                      <a:pt x="2" y="12"/>
                    </a:lnTo>
                    <a:lnTo>
                      <a:pt x="0" y="20"/>
                    </a:lnTo>
                    <a:lnTo>
                      <a:pt x="2" y="27"/>
                    </a:lnTo>
                    <a:lnTo>
                      <a:pt x="6" y="33"/>
                    </a:lnTo>
                    <a:lnTo>
                      <a:pt x="11"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09" name="Freeform 195"/>
              <p:cNvSpPr>
                <a:spLocks noEditPoints="1"/>
              </p:cNvSpPr>
              <p:nvPr/>
            </p:nvSpPr>
            <p:spPr bwMode="auto">
              <a:xfrm>
                <a:off x="1271" y="1216"/>
                <a:ext cx="32" cy="28"/>
              </a:xfrm>
              <a:custGeom>
                <a:avLst/>
                <a:gdLst>
                  <a:gd name="T0" fmla="*/ 23 w 46"/>
                  <a:gd name="T1" fmla="*/ 39 h 47"/>
                  <a:gd name="T2" fmla="*/ 23 w 46"/>
                  <a:gd name="T3" fmla="*/ 47 h 47"/>
                  <a:gd name="T4" fmla="*/ 23 w 46"/>
                  <a:gd name="T5" fmla="*/ 39 h 47"/>
                  <a:gd name="T6" fmla="*/ 35 w 46"/>
                  <a:gd name="T7" fmla="*/ 33 h 47"/>
                  <a:gd name="T8" fmla="*/ 33 w 46"/>
                  <a:gd name="T9" fmla="*/ 45 h 47"/>
                  <a:gd name="T10" fmla="*/ 23 w 46"/>
                  <a:gd name="T11" fmla="*/ 39 h 47"/>
                  <a:gd name="T12" fmla="*/ 38 w 46"/>
                  <a:gd name="T13" fmla="*/ 29 h 47"/>
                  <a:gd name="T14" fmla="*/ 46 w 46"/>
                  <a:gd name="T15" fmla="*/ 24 h 47"/>
                  <a:gd name="T16" fmla="*/ 40 w 46"/>
                  <a:gd name="T17" fmla="*/ 39 h 47"/>
                  <a:gd name="T18" fmla="*/ 38 w 46"/>
                  <a:gd name="T19" fmla="*/ 24 h 47"/>
                  <a:gd name="T20" fmla="*/ 46 w 46"/>
                  <a:gd name="T21" fmla="*/ 24 h 47"/>
                  <a:gd name="T22" fmla="*/ 38 w 46"/>
                  <a:gd name="T23" fmla="*/ 24 h 47"/>
                  <a:gd name="T24" fmla="*/ 38 w 46"/>
                  <a:gd name="T25" fmla="*/ 24 h 47"/>
                  <a:gd name="T26" fmla="*/ 46 w 46"/>
                  <a:gd name="T27" fmla="*/ 24 h 47"/>
                  <a:gd name="T28" fmla="*/ 38 w 46"/>
                  <a:gd name="T29" fmla="*/ 24 h 47"/>
                  <a:gd name="T30" fmla="*/ 35 w 46"/>
                  <a:gd name="T31" fmla="*/ 12 h 47"/>
                  <a:gd name="T32" fmla="*/ 44 w 46"/>
                  <a:gd name="T33" fmla="*/ 14 h 47"/>
                  <a:gd name="T34" fmla="*/ 38 w 46"/>
                  <a:gd name="T35" fmla="*/ 24 h 47"/>
                  <a:gd name="T36" fmla="*/ 29 w 46"/>
                  <a:gd name="T37" fmla="*/ 8 h 47"/>
                  <a:gd name="T38" fmla="*/ 23 w 46"/>
                  <a:gd name="T39" fmla="*/ 0 h 47"/>
                  <a:gd name="T40" fmla="*/ 40 w 46"/>
                  <a:gd name="T41" fmla="*/ 6 h 47"/>
                  <a:gd name="T42" fmla="*/ 23 w 46"/>
                  <a:gd name="T43" fmla="*/ 8 h 47"/>
                  <a:gd name="T44" fmla="*/ 23 w 46"/>
                  <a:gd name="T45" fmla="*/ 0 h 47"/>
                  <a:gd name="T46" fmla="*/ 23 w 46"/>
                  <a:gd name="T47" fmla="*/ 8 h 47"/>
                  <a:gd name="T48" fmla="*/ 23 w 46"/>
                  <a:gd name="T49" fmla="*/ 8 h 47"/>
                  <a:gd name="T50" fmla="*/ 23 w 46"/>
                  <a:gd name="T51" fmla="*/ 0 h 47"/>
                  <a:gd name="T52" fmla="*/ 23 w 46"/>
                  <a:gd name="T53" fmla="*/ 8 h 47"/>
                  <a:gd name="T54" fmla="*/ 12 w 46"/>
                  <a:gd name="T55" fmla="*/ 12 h 47"/>
                  <a:gd name="T56" fmla="*/ 13 w 46"/>
                  <a:gd name="T57" fmla="*/ 2 h 47"/>
                  <a:gd name="T58" fmla="*/ 23 w 46"/>
                  <a:gd name="T59" fmla="*/ 8 h 47"/>
                  <a:gd name="T60" fmla="*/ 10 w 46"/>
                  <a:gd name="T61" fmla="*/ 18 h 47"/>
                  <a:gd name="T62" fmla="*/ 0 w 46"/>
                  <a:gd name="T63" fmla="*/ 24 h 47"/>
                  <a:gd name="T64" fmla="*/ 8 w 46"/>
                  <a:gd name="T65" fmla="*/ 6 h 47"/>
                  <a:gd name="T66" fmla="*/ 8 w 46"/>
                  <a:gd name="T67" fmla="*/ 24 h 47"/>
                  <a:gd name="T68" fmla="*/ 0 w 46"/>
                  <a:gd name="T69" fmla="*/ 24 h 47"/>
                  <a:gd name="T70" fmla="*/ 8 w 46"/>
                  <a:gd name="T71" fmla="*/ 24 h 47"/>
                  <a:gd name="T72" fmla="*/ 8 w 46"/>
                  <a:gd name="T73" fmla="*/ 24 h 47"/>
                  <a:gd name="T74" fmla="*/ 0 w 46"/>
                  <a:gd name="T75" fmla="*/ 24 h 47"/>
                  <a:gd name="T76" fmla="*/ 8 w 46"/>
                  <a:gd name="T77" fmla="*/ 24 h 47"/>
                  <a:gd name="T78" fmla="*/ 12 w 46"/>
                  <a:gd name="T79" fmla="*/ 33 h 47"/>
                  <a:gd name="T80" fmla="*/ 2 w 46"/>
                  <a:gd name="T81" fmla="*/ 33 h 47"/>
                  <a:gd name="T82" fmla="*/ 8 w 46"/>
                  <a:gd name="T83" fmla="*/ 24 h 47"/>
                  <a:gd name="T84" fmla="*/ 17 w 46"/>
                  <a:gd name="T85" fmla="*/ 37 h 47"/>
                  <a:gd name="T86" fmla="*/ 23 w 46"/>
                  <a:gd name="T87" fmla="*/ 47 h 47"/>
                  <a:gd name="T88" fmla="*/ 8 w 46"/>
                  <a:gd name="T89" fmla="*/ 39 h 47"/>
                  <a:gd name="T90" fmla="*/ 23 w 46"/>
                  <a:gd name="T91" fmla="*/ 39 h 47"/>
                  <a:gd name="T92" fmla="*/ 23 w 46"/>
                  <a:gd name="T93" fmla="*/ 47 h 47"/>
                  <a:gd name="T94" fmla="*/ 23 w 46"/>
                  <a:gd name="T95" fmla="*/ 39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7"/>
                  <a:gd name="T146" fmla="*/ 46 w 46"/>
                  <a:gd name="T147" fmla="*/ 47 h 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7">
                    <a:moveTo>
                      <a:pt x="23" y="39"/>
                    </a:moveTo>
                    <a:lnTo>
                      <a:pt x="23" y="39"/>
                    </a:lnTo>
                    <a:lnTo>
                      <a:pt x="23" y="47"/>
                    </a:lnTo>
                    <a:lnTo>
                      <a:pt x="23" y="39"/>
                    </a:lnTo>
                    <a:close/>
                    <a:moveTo>
                      <a:pt x="23" y="39"/>
                    </a:moveTo>
                    <a:lnTo>
                      <a:pt x="29" y="37"/>
                    </a:lnTo>
                    <a:lnTo>
                      <a:pt x="35" y="33"/>
                    </a:lnTo>
                    <a:lnTo>
                      <a:pt x="40" y="39"/>
                    </a:lnTo>
                    <a:lnTo>
                      <a:pt x="33" y="45"/>
                    </a:lnTo>
                    <a:lnTo>
                      <a:pt x="23" y="47"/>
                    </a:lnTo>
                    <a:lnTo>
                      <a:pt x="23" y="39"/>
                    </a:lnTo>
                    <a:close/>
                    <a:moveTo>
                      <a:pt x="35" y="33"/>
                    </a:moveTo>
                    <a:lnTo>
                      <a:pt x="38" y="29"/>
                    </a:lnTo>
                    <a:lnTo>
                      <a:pt x="38" y="24"/>
                    </a:lnTo>
                    <a:lnTo>
                      <a:pt x="46" y="24"/>
                    </a:lnTo>
                    <a:lnTo>
                      <a:pt x="44" y="33"/>
                    </a:lnTo>
                    <a:lnTo>
                      <a:pt x="40" y="39"/>
                    </a:lnTo>
                    <a:lnTo>
                      <a:pt x="35" y="33"/>
                    </a:lnTo>
                    <a:close/>
                    <a:moveTo>
                      <a:pt x="38" y="24"/>
                    </a:moveTo>
                    <a:lnTo>
                      <a:pt x="38" y="24"/>
                    </a:lnTo>
                    <a:lnTo>
                      <a:pt x="46" y="24"/>
                    </a:lnTo>
                    <a:lnTo>
                      <a:pt x="38" y="24"/>
                    </a:lnTo>
                    <a:close/>
                    <a:moveTo>
                      <a:pt x="38" y="24"/>
                    </a:moveTo>
                    <a:lnTo>
                      <a:pt x="38" y="24"/>
                    </a:lnTo>
                    <a:lnTo>
                      <a:pt x="46" y="24"/>
                    </a:lnTo>
                    <a:lnTo>
                      <a:pt x="38" y="24"/>
                    </a:lnTo>
                    <a:close/>
                    <a:moveTo>
                      <a:pt x="38" y="24"/>
                    </a:moveTo>
                    <a:lnTo>
                      <a:pt x="38" y="18"/>
                    </a:lnTo>
                    <a:lnTo>
                      <a:pt x="35" y="12"/>
                    </a:lnTo>
                    <a:lnTo>
                      <a:pt x="40" y="6"/>
                    </a:lnTo>
                    <a:lnTo>
                      <a:pt x="44" y="14"/>
                    </a:lnTo>
                    <a:lnTo>
                      <a:pt x="46" y="24"/>
                    </a:lnTo>
                    <a:lnTo>
                      <a:pt x="38" y="24"/>
                    </a:lnTo>
                    <a:close/>
                    <a:moveTo>
                      <a:pt x="35" y="12"/>
                    </a:moveTo>
                    <a:lnTo>
                      <a:pt x="29" y="8"/>
                    </a:lnTo>
                    <a:lnTo>
                      <a:pt x="23" y="8"/>
                    </a:lnTo>
                    <a:lnTo>
                      <a:pt x="23" y="0"/>
                    </a:lnTo>
                    <a:lnTo>
                      <a:pt x="33" y="2"/>
                    </a:lnTo>
                    <a:lnTo>
                      <a:pt x="40" y="6"/>
                    </a:lnTo>
                    <a:lnTo>
                      <a:pt x="35" y="12"/>
                    </a:lnTo>
                    <a:close/>
                    <a:moveTo>
                      <a:pt x="23" y="8"/>
                    </a:moveTo>
                    <a:lnTo>
                      <a:pt x="23" y="8"/>
                    </a:lnTo>
                    <a:lnTo>
                      <a:pt x="23" y="0"/>
                    </a:lnTo>
                    <a:lnTo>
                      <a:pt x="23" y="8"/>
                    </a:lnTo>
                    <a:close/>
                    <a:moveTo>
                      <a:pt x="23" y="8"/>
                    </a:moveTo>
                    <a:lnTo>
                      <a:pt x="23" y="8"/>
                    </a:lnTo>
                    <a:lnTo>
                      <a:pt x="23" y="0"/>
                    </a:lnTo>
                    <a:lnTo>
                      <a:pt x="23" y="8"/>
                    </a:lnTo>
                    <a:close/>
                    <a:moveTo>
                      <a:pt x="23" y="8"/>
                    </a:moveTo>
                    <a:lnTo>
                      <a:pt x="17" y="8"/>
                    </a:lnTo>
                    <a:lnTo>
                      <a:pt x="12" y="12"/>
                    </a:lnTo>
                    <a:lnTo>
                      <a:pt x="8" y="6"/>
                    </a:lnTo>
                    <a:lnTo>
                      <a:pt x="13" y="2"/>
                    </a:lnTo>
                    <a:lnTo>
                      <a:pt x="23" y="0"/>
                    </a:lnTo>
                    <a:lnTo>
                      <a:pt x="23" y="8"/>
                    </a:lnTo>
                    <a:close/>
                    <a:moveTo>
                      <a:pt x="12" y="12"/>
                    </a:moveTo>
                    <a:lnTo>
                      <a:pt x="10" y="18"/>
                    </a:lnTo>
                    <a:lnTo>
                      <a:pt x="8" y="24"/>
                    </a:lnTo>
                    <a:lnTo>
                      <a:pt x="0" y="24"/>
                    </a:lnTo>
                    <a:lnTo>
                      <a:pt x="2" y="14"/>
                    </a:lnTo>
                    <a:lnTo>
                      <a:pt x="8" y="6"/>
                    </a:lnTo>
                    <a:lnTo>
                      <a:pt x="12" y="12"/>
                    </a:lnTo>
                    <a:close/>
                    <a:moveTo>
                      <a:pt x="8" y="24"/>
                    </a:moveTo>
                    <a:lnTo>
                      <a:pt x="8" y="24"/>
                    </a:lnTo>
                    <a:lnTo>
                      <a:pt x="0" y="24"/>
                    </a:lnTo>
                    <a:lnTo>
                      <a:pt x="8" y="24"/>
                    </a:lnTo>
                    <a:close/>
                    <a:moveTo>
                      <a:pt x="8" y="24"/>
                    </a:moveTo>
                    <a:lnTo>
                      <a:pt x="8" y="24"/>
                    </a:lnTo>
                    <a:lnTo>
                      <a:pt x="0" y="24"/>
                    </a:lnTo>
                    <a:lnTo>
                      <a:pt x="8" y="24"/>
                    </a:lnTo>
                    <a:close/>
                    <a:moveTo>
                      <a:pt x="8" y="24"/>
                    </a:moveTo>
                    <a:lnTo>
                      <a:pt x="10" y="29"/>
                    </a:lnTo>
                    <a:lnTo>
                      <a:pt x="12" y="33"/>
                    </a:lnTo>
                    <a:lnTo>
                      <a:pt x="8" y="39"/>
                    </a:lnTo>
                    <a:lnTo>
                      <a:pt x="2" y="33"/>
                    </a:lnTo>
                    <a:lnTo>
                      <a:pt x="0" y="24"/>
                    </a:lnTo>
                    <a:lnTo>
                      <a:pt x="8" y="24"/>
                    </a:lnTo>
                    <a:close/>
                    <a:moveTo>
                      <a:pt x="12" y="33"/>
                    </a:moveTo>
                    <a:lnTo>
                      <a:pt x="17" y="37"/>
                    </a:lnTo>
                    <a:lnTo>
                      <a:pt x="23" y="39"/>
                    </a:lnTo>
                    <a:lnTo>
                      <a:pt x="23" y="47"/>
                    </a:lnTo>
                    <a:lnTo>
                      <a:pt x="13" y="45"/>
                    </a:lnTo>
                    <a:lnTo>
                      <a:pt x="8" y="39"/>
                    </a:lnTo>
                    <a:lnTo>
                      <a:pt x="12" y="33"/>
                    </a:lnTo>
                    <a:close/>
                    <a:moveTo>
                      <a:pt x="23" y="39"/>
                    </a:moveTo>
                    <a:lnTo>
                      <a:pt x="23" y="39"/>
                    </a:lnTo>
                    <a:lnTo>
                      <a:pt x="23" y="47"/>
                    </a:lnTo>
                    <a:lnTo>
                      <a:pt x="23"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0" name="Freeform 196"/>
              <p:cNvSpPr>
                <a:spLocks/>
              </p:cNvSpPr>
              <p:nvPr/>
            </p:nvSpPr>
            <p:spPr bwMode="auto">
              <a:xfrm>
                <a:off x="1288" y="1218"/>
                <a:ext cx="25" cy="24"/>
              </a:xfrm>
              <a:custGeom>
                <a:avLst/>
                <a:gdLst>
                  <a:gd name="T0" fmla="*/ 19 w 38"/>
                  <a:gd name="T1" fmla="*/ 39 h 39"/>
                  <a:gd name="T2" fmla="*/ 27 w 38"/>
                  <a:gd name="T3" fmla="*/ 37 h 39"/>
                  <a:gd name="T4" fmla="*/ 32 w 38"/>
                  <a:gd name="T5" fmla="*/ 33 h 39"/>
                  <a:gd name="T6" fmla="*/ 36 w 38"/>
                  <a:gd name="T7" fmla="*/ 27 h 39"/>
                  <a:gd name="T8" fmla="*/ 38 w 38"/>
                  <a:gd name="T9" fmla="*/ 20 h 39"/>
                  <a:gd name="T10" fmla="*/ 36 w 38"/>
                  <a:gd name="T11" fmla="*/ 12 h 39"/>
                  <a:gd name="T12" fmla="*/ 32 w 38"/>
                  <a:gd name="T13" fmla="*/ 6 h 39"/>
                  <a:gd name="T14" fmla="*/ 27 w 38"/>
                  <a:gd name="T15" fmla="*/ 0 h 39"/>
                  <a:gd name="T16" fmla="*/ 19 w 38"/>
                  <a:gd name="T17" fmla="*/ 0 h 39"/>
                  <a:gd name="T18" fmla="*/ 11 w 38"/>
                  <a:gd name="T19" fmla="*/ 0 h 39"/>
                  <a:gd name="T20" fmla="*/ 6 w 38"/>
                  <a:gd name="T21" fmla="*/ 6 h 39"/>
                  <a:gd name="T22" fmla="*/ 2 w 38"/>
                  <a:gd name="T23" fmla="*/ 12 h 39"/>
                  <a:gd name="T24" fmla="*/ 0 w 38"/>
                  <a:gd name="T25" fmla="*/ 20 h 39"/>
                  <a:gd name="T26" fmla="*/ 2 w 38"/>
                  <a:gd name="T27" fmla="*/ 27 h 39"/>
                  <a:gd name="T28" fmla="*/ 6 w 38"/>
                  <a:gd name="T29" fmla="*/ 33 h 39"/>
                  <a:gd name="T30" fmla="*/ 11 w 38"/>
                  <a:gd name="T31" fmla="*/ 37 h 39"/>
                  <a:gd name="T32" fmla="*/ 19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7"/>
                    </a:lnTo>
                    <a:lnTo>
                      <a:pt x="32" y="33"/>
                    </a:lnTo>
                    <a:lnTo>
                      <a:pt x="36" y="27"/>
                    </a:lnTo>
                    <a:lnTo>
                      <a:pt x="38" y="20"/>
                    </a:lnTo>
                    <a:lnTo>
                      <a:pt x="36" y="12"/>
                    </a:lnTo>
                    <a:lnTo>
                      <a:pt x="32" y="6"/>
                    </a:lnTo>
                    <a:lnTo>
                      <a:pt x="27" y="0"/>
                    </a:lnTo>
                    <a:lnTo>
                      <a:pt x="19" y="0"/>
                    </a:lnTo>
                    <a:lnTo>
                      <a:pt x="11" y="0"/>
                    </a:lnTo>
                    <a:lnTo>
                      <a:pt x="6" y="6"/>
                    </a:lnTo>
                    <a:lnTo>
                      <a:pt x="2" y="12"/>
                    </a:lnTo>
                    <a:lnTo>
                      <a:pt x="0" y="20"/>
                    </a:lnTo>
                    <a:lnTo>
                      <a:pt x="2" y="27"/>
                    </a:lnTo>
                    <a:lnTo>
                      <a:pt x="6" y="33"/>
                    </a:lnTo>
                    <a:lnTo>
                      <a:pt x="11"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1" name="Freeform 197"/>
              <p:cNvSpPr>
                <a:spLocks noEditPoints="1"/>
              </p:cNvSpPr>
              <p:nvPr/>
            </p:nvSpPr>
            <p:spPr bwMode="auto">
              <a:xfrm>
                <a:off x="1286" y="1216"/>
                <a:ext cx="30" cy="28"/>
              </a:xfrm>
              <a:custGeom>
                <a:avLst/>
                <a:gdLst>
                  <a:gd name="T0" fmla="*/ 23 w 46"/>
                  <a:gd name="T1" fmla="*/ 39 h 47"/>
                  <a:gd name="T2" fmla="*/ 23 w 46"/>
                  <a:gd name="T3" fmla="*/ 47 h 47"/>
                  <a:gd name="T4" fmla="*/ 23 w 46"/>
                  <a:gd name="T5" fmla="*/ 39 h 47"/>
                  <a:gd name="T6" fmla="*/ 35 w 46"/>
                  <a:gd name="T7" fmla="*/ 33 h 47"/>
                  <a:gd name="T8" fmla="*/ 33 w 46"/>
                  <a:gd name="T9" fmla="*/ 45 h 47"/>
                  <a:gd name="T10" fmla="*/ 23 w 46"/>
                  <a:gd name="T11" fmla="*/ 39 h 47"/>
                  <a:gd name="T12" fmla="*/ 38 w 46"/>
                  <a:gd name="T13" fmla="*/ 29 h 47"/>
                  <a:gd name="T14" fmla="*/ 46 w 46"/>
                  <a:gd name="T15" fmla="*/ 24 h 47"/>
                  <a:gd name="T16" fmla="*/ 40 w 46"/>
                  <a:gd name="T17" fmla="*/ 39 h 47"/>
                  <a:gd name="T18" fmla="*/ 38 w 46"/>
                  <a:gd name="T19" fmla="*/ 24 h 47"/>
                  <a:gd name="T20" fmla="*/ 46 w 46"/>
                  <a:gd name="T21" fmla="*/ 24 h 47"/>
                  <a:gd name="T22" fmla="*/ 38 w 46"/>
                  <a:gd name="T23" fmla="*/ 24 h 47"/>
                  <a:gd name="T24" fmla="*/ 38 w 46"/>
                  <a:gd name="T25" fmla="*/ 24 h 47"/>
                  <a:gd name="T26" fmla="*/ 46 w 46"/>
                  <a:gd name="T27" fmla="*/ 24 h 47"/>
                  <a:gd name="T28" fmla="*/ 38 w 46"/>
                  <a:gd name="T29" fmla="*/ 24 h 47"/>
                  <a:gd name="T30" fmla="*/ 35 w 46"/>
                  <a:gd name="T31" fmla="*/ 12 h 47"/>
                  <a:gd name="T32" fmla="*/ 44 w 46"/>
                  <a:gd name="T33" fmla="*/ 14 h 47"/>
                  <a:gd name="T34" fmla="*/ 38 w 46"/>
                  <a:gd name="T35" fmla="*/ 24 h 47"/>
                  <a:gd name="T36" fmla="*/ 29 w 46"/>
                  <a:gd name="T37" fmla="*/ 8 h 47"/>
                  <a:gd name="T38" fmla="*/ 23 w 46"/>
                  <a:gd name="T39" fmla="*/ 0 h 47"/>
                  <a:gd name="T40" fmla="*/ 40 w 46"/>
                  <a:gd name="T41" fmla="*/ 6 h 47"/>
                  <a:gd name="T42" fmla="*/ 23 w 46"/>
                  <a:gd name="T43" fmla="*/ 8 h 47"/>
                  <a:gd name="T44" fmla="*/ 23 w 46"/>
                  <a:gd name="T45" fmla="*/ 0 h 47"/>
                  <a:gd name="T46" fmla="*/ 23 w 46"/>
                  <a:gd name="T47" fmla="*/ 8 h 47"/>
                  <a:gd name="T48" fmla="*/ 23 w 46"/>
                  <a:gd name="T49" fmla="*/ 8 h 47"/>
                  <a:gd name="T50" fmla="*/ 23 w 46"/>
                  <a:gd name="T51" fmla="*/ 0 h 47"/>
                  <a:gd name="T52" fmla="*/ 23 w 46"/>
                  <a:gd name="T53" fmla="*/ 8 h 47"/>
                  <a:gd name="T54" fmla="*/ 13 w 46"/>
                  <a:gd name="T55" fmla="*/ 12 h 47"/>
                  <a:gd name="T56" fmla="*/ 13 w 46"/>
                  <a:gd name="T57" fmla="*/ 2 h 47"/>
                  <a:gd name="T58" fmla="*/ 23 w 46"/>
                  <a:gd name="T59" fmla="*/ 8 h 47"/>
                  <a:gd name="T60" fmla="*/ 10 w 46"/>
                  <a:gd name="T61" fmla="*/ 18 h 47"/>
                  <a:gd name="T62" fmla="*/ 0 w 46"/>
                  <a:gd name="T63" fmla="*/ 24 h 47"/>
                  <a:gd name="T64" fmla="*/ 8 w 46"/>
                  <a:gd name="T65" fmla="*/ 6 h 47"/>
                  <a:gd name="T66" fmla="*/ 8 w 46"/>
                  <a:gd name="T67" fmla="*/ 24 h 47"/>
                  <a:gd name="T68" fmla="*/ 0 w 46"/>
                  <a:gd name="T69" fmla="*/ 24 h 47"/>
                  <a:gd name="T70" fmla="*/ 8 w 46"/>
                  <a:gd name="T71" fmla="*/ 24 h 47"/>
                  <a:gd name="T72" fmla="*/ 8 w 46"/>
                  <a:gd name="T73" fmla="*/ 24 h 47"/>
                  <a:gd name="T74" fmla="*/ 0 w 46"/>
                  <a:gd name="T75" fmla="*/ 24 h 47"/>
                  <a:gd name="T76" fmla="*/ 8 w 46"/>
                  <a:gd name="T77" fmla="*/ 24 h 47"/>
                  <a:gd name="T78" fmla="*/ 13 w 46"/>
                  <a:gd name="T79" fmla="*/ 33 h 47"/>
                  <a:gd name="T80" fmla="*/ 2 w 46"/>
                  <a:gd name="T81" fmla="*/ 33 h 47"/>
                  <a:gd name="T82" fmla="*/ 8 w 46"/>
                  <a:gd name="T83" fmla="*/ 24 h 47"/>
                  <a:gd name="T84" fmla="*/ 17 w 46"/>
                  <a:gd name="T85" fmla="*/ 37 h 47"/>
                  <a:gd name="T86" fmla="*/ 23 w 46"/>
                  <a:gd name="T87" fmla="*/ 47 h 47"/>
                  <a:gd name="T88" fmla="*/ 8 w 46"/>
                  <a:gd name="T89" fmla="*/ 39 h 47"/>
                  <a:gd name="T90" fmla="*/ 23 w 46"/>
                  <a:gd name="T91" fmla="*/ 39 h 47"/>
                  <a:gd name="T92" fmla="*/ 23 w 46"/>
                  <a:gd name="T93" fmla="*/ 47 h 47"/>
                  <a:gd name="T94" fmla="*/ 23 w 46"/>
                  <a:gd name="T95" fmla="*/ 39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7"/>
                  <a:gd name="T146" fmla="*/ 46 w 46"/>
                  <a:gd name="T147" fmla="*/ 47 h 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7">
                    <a:moveTo>
                      <a:pt x="23" y="39"/>
                    </a:moveTo>
                    <a:lnTo>
                      <a:pt x="23" y="39"/>
                    </a:lnTo>
                    <a:lnTo>
                      <a:pt x="23" y="47"/>
                    </a:lnTo>
                    <a:lnTo>
                      <a:pt x="23" y="39"/>
                    </a:lnTo>
                    <a:close/>
                    <a:moveTo>
                      <a:pt x="23" y="39"/>
                    </a:moveTo>
                    <a:lnTo>
                      <a:pt x="29" y="37"/>
                    </a:lnTo>
                    <a:lnTo>
                      <a:pt x="35" y="33"/>
                    </a:lnTo>
                    <a:lnTo>
                      <a:pt x="40" y="39"/>
                    </a:lnTo>
                    <a:lnTo>
                      <a:pt x="33" y="45"/>
                    </a:lnTo>
                    <a:lnTo>
                      <a:pt x="23" y="47"/>
                    </a:lnTo>
                    <a:lnTo>
                      <a:pt x="23" y="39"/>
                    </a:lnTo>
                    <a:close/>
                    <a:moveTo>
                      <a:pt x="35" y="33"/>
                    </a:moveTo>
                    <a:lnTo>
                      <a:pt x="38" y="29"/>
                    </a:lnTo>
                    <a:lnTo>
                      <a:pt x="38" y="24"/>
                    </a:lnTo>
                    <a:lnTo>
                      <a:pt x="46" y="24"/>
                    </a:lnTo>
                    <a:lnTo>
                      <a:pt x="44" y="33"/>
                    </a:lnTo>
                    <a:lnTo>
                      <a:pt x="40" y="39"/>
                    </a:lnTo>
                    <a:lnTo>
                      <a:pt x="35" y="33"/>
                    </a:lnTo>
                    <a:close/>
                    <a:moveTo>
                      <a:pt x="38" y="24"/>
                    </a:moveTo>
                    <a:lnTo>
                      <a:pt x="38" y="24"/>
                    </a:lnTo>
                    <a:lnTo>
                      <a:pt x="46" y="24"/>
                    </a:lnTo>
                    <a:lnTo>
                      <a:pt x="38" y="24"/>
                    </a:lnTo>
                    <a:close/>
                    <a:moveTo>
                      <a:pt x="38" y="24"/>
                    </a:moveTo>
                    <a:lnTo>
                      <a:pt x="38" y="24"/>
                    </a:lnTo>
                    <a:lnTo>
                      <a:pt x="46" y="24"/>
                    </a:lnTo>
                    <a:lnTo>
                      <a:pt x="38" y="24"/>
                    </a:lnTo>
                    <a:close/>
                    <a:moveTo>
                      <a:pt x="38" y="24"/>
                    </a:moveTo>
                    <a:lnTo>
                      <a:pt x="38" y="18"/>
                    </a:lnTo>
                    <a:lnTo>
                      <a:pt x="35" y="12"/>
                    </a:lnTo>
                    <a:lnTo>
                      <a:pt x="40" y="6"/>
                    </a:lnTo>
                    <a:lnTo>
                      <a:pt x="44" y="14"/>
                    </a:lnTo>
                    <a:lnTo>
                      <a:pt x="46" y="24"/>
                    </a:lnTo>
                    <a:lnTo>
                      <a:pt x="38" y="24"/>
                    </a:lnTo>
                    <a:close/>
                    <a:moveTo>
                      <a:pt x="35" y="12"/>
                    </a:moveTo>
                    <a:lnTo>
                      <a:pt x="29" y="8"/>
                    </a:lnTo>
                    <a:lnTo>
                      <a:pt x="23" y="8"/>
                    </a:lnTo>
                    <a:lnTo>
                      <a:pt x="23" y="0"/>
                    </a:lnTo>
                    <a:lnTo>
                      <a:pt x="33" y="2"/>
                    </a:lnTo>
                    <a:lnTo>
                      <a:pt x="40" y="6"/>
                    </a:lnTo>
                    <a:lnTo>
                      <a:pt x="35" y="12"/>
                    </a:lnTo>
                    <a:close/>
                    <a:moveTo>
                      <a:pt x="23" y="8"/>
                    </a:moveTo>
                    <a:lnTo>
                      <a:pt x="23" y="8"/>
                    </a:lnTo>
                    <a:lnTo>
                      <a:pt x="23" y="0"/>
                    </a:lnTo>
                    <a:lnTo>
                      <a:pt x="23" y="8"/>
                    </a:lnTo>
                    <a:close/>
                    <a:moveTo>
                      <a:pt x="23" y="8"/>
                    </a:moveTo>
                    <a:lnTo>
                      <a:pt x="23" y="8"/>
                    </a:lnTo>
                    <a:lnTo>
                      <a:pt x="23" y="0"/>
                    </a:lnTo>
                    <a:lnTo>
                      <a:pt x="23" y="8"/>
                    </a:lnTo>
                    <a:close/>
                    <a:moveTo>
                      <a:pt x="23" y="8"/>
                    </a:moveTo>
                    <a:lnTo>
                      <a:pt x="17" y="8"/>
                    </a:lnTo>
                    <a:lnTo>
                      <a:pt x="13" y="12"/>
                    </a:lnTo>
                    <a:lnTo>
                      <a:pt x="8" y="6"/>
                    </a:lnTo>
                    <a:lnTo>
                      <a:pt x="13" y="2"/>
                    </a:lnTo>
                    <a:lnTo>
                      <a:pt x="23" y="0"/>
                    </a:lnTo>
                    <a:lnTo>
                      <a:pt x="23" y="8"/>
                    </a:lnTo>
                    <a:close/>
                    <a:moveTo>
                      <a:pt x="13" y="12"/>
                    </a:moveTo>
                    <a:lnTo>
                      <a:pt x="10" y="18"/>
                    </a:lnTo>
                    <a:lnTo>
                      <a:pt x="8" y="24"/>
                    </a:lnTo>
                    <a:lnTo>
                      <a:pt x="0" y="24"/>
                    </a:lnTo>
                    <a:lnTo>
                      <a:pt x="2" y="14"/>
                    </a:lnTo>
                    <a:lnTo>
                      <a:pt x="8" y="6"/>
                    </a:lnTo>
                    <a:lnTo>
                      <a:pt x="13" y="12"/>
                    </a:lnTo>
                    <a:close/>
                    <a:moveTo>
                      <a:pt x="8" y="24"/>
                    </a:moveTo>
                    <a:lnTo>
                      <a:pt x="8" y="24"/>
                    </a:lnTo>
                    <a:lnTo>
                      <a:pt x="0" y="24"/>
                    </a:lnTo>
                    <a:lnTo>
                      <a:pt x="8" y="24"/>
                    </a:lnTo>
                    <a:close/>
                    <a:moveTo>
                      <a:pt x="8" y="24"/>
                    </a:moveTo>
                    <a:lnTo>
                      <a:pt x="8" y="24"/>
                    </a:lnTo>
                    <a:lnTo>
                      <a:pt x="0" y="24"/>
                    </a:lnTo>
                    <a:lnTo>
                      <a:pt x="8" y="24"/>
                    </a:lnTo>
                    <a:close/>
                    <a:moveTo>
                      <a:pt x="8" y="24"/>
                    </a:moveTo>
                    <a:lnTo>
                      <a:pt x="10" y="29"/>
                    </a:lnTo>
                    <a:lnTo>
                      <a:pt x="13" y="33"/>
                    </a:lnTo>
                    <a:lnTo>
                      <a:pt x="8" y="39"/>
                    </a:lnTo>
                    <a:lnTo>
                      <a:pt x="2" y="33"/>
                    </a:lnTo>
                    <a:lnTo>
                      <a:pt x="0" y="24"/>
                    </a:lnTo>
                    <a:lnTo>
                      <a:pt x="8" y="24"/>
                    </a:lnTo>
                    <a:close/>
                    <a:moveTo>
                      <a:pt x="13" y="33"/>
                    </a:moveTo>
                    <a:lnTo>
                      <a:pt x="17" y="37"/>
                    </a:lnTo>
                    <a:lnTo>
                      <a:pt x="23" y="39"/>
                    </a:lnTo>
                    <a:lnTo>
                      <a:pt x="23" y="47"/>
                    </a:lnTo>
                    <a:lnTo>
                      <a:pt x="13" y="45"/>
                    </a:lnTo>
                    <a:lnTo>
                      <a:pt x="8" y="39"/>
                    </a:lnTo>
                    <a:lnTo>
                      <a:pt x="13" y="33"/>
                    </a:lnTo>
                    <a:close/>
                    <a:moveTo>
                      <a:pt x="23" y="39"/>
                    </a:moveTo>
                    <a:lnTo>
                      <a:pt x="23" y="39"/>
                    </a:lnTo>
                    <a:lnTo>
                      <a:pt x="23" y="47"/>
                    </a:lnTo>
                    <a:lnTo>
                      <a:pt x="23"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2" name="Freeform 198"/>
              <p:cNvSpPr>
                <a:spLocks/>
              </p:cNvSpPr>
              <p:nvPr/>
            </p:nvSpPr>
            <p:spPr bwMode="auto">
              <a:xfrm>
                <a:off x="1301" y="1218"/>
                <a:ext cx="25" cy="24"/>
              </a:xfrm>
              <a:custGeom>
                <a:avLst/>
                <a:gdLst>
                  <a:gd name="T0" fmla="*/ 19 w 38"/>
                  <a:gd name="T1" fmla="*/ 39 h 39"/>
                  <a:gd name="T2" fmla="*/ 27 w 38"/>
                  <a:gd name="T3" fmla="*/ 37 h 39"/>
                  <a:gd name="T4" fmla="*/ 33 w 38"/>
                  <a:gd name="T5" fmla="*/ 33 h 39"/>
                  <a:gd name="T6" fmla="*/ 38 w 38"/>
                  <a:gd name="T7" fmla="*/ 27 h 39"/>
                  <a:gd name="T8" fmla="*/ 38 w 38"/>
                  <a:gd name="T9" fmla="*/ 20 h 39"/>
                  <a:gd name="T10" fmla="*/ 38 w 38"/>
                  <a:gd name="T11" fmla="*/ 12 h 39"/>
                  <a:gd name="T12" fmla="*/ 33 w 38"/>
                  <a:gd name="T13" fmla="*/ 6 h 39"/>
                  <a:gd name="T14" fmla="*/ 27 w 38"/>
                  <a:gd name="T15" fmla="*/ 0 h 39"/>
                  <a:gd name="T16" fmla="*/ 19 w 38"/>
                  <a:gd name="T17" fmla="*/ 0 h 39"/>
                  <a:gd name="T18" fmla="*/ 12 w 38"/>
                  <a:gd name="T19" fmla="*/ 0 h 39"/>
                  <a:gd name="T20" fmla="*/ 6 w 38"/>
                  <a:gd name="T21" fmla="*/ 6 h 39"/>
                  <a:gd name="T22" fmla="*/ 2 w 38"/>
                  <a:gd name="T23" fmla="*/ 12 h 39"/>
                  <a:gd name="T24" fmla="*/ 0 w 38"/>
                  <a:gd name="T25" fmla="*/ 20 h 39"/>
                  <a:gd name="T26" fmla="*/ 2 w 38"/>
                  <a:gd name="T27" fmla="*/ 27 h 39"/>
                  <a:gd name="T28" fmla="*/ 6 w 38"/>
                  <a:gd name="T29" fmla="*/ 33 h 39"/>
                  <a:gd name="T30" fmla="*/ 12 w 38"/>
                  <a:gd name="T31" fmla="*/ 37 h 39"/>
                  <a:gd name="T32" fmla="*/ 19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7"/>
                    </a:lnTo>
                    <a:lnTo>
                      <a:pt x="33" y="33"/>
                    </a:lnTo>
                    <a:lnTo>
                      <a:pt x="38" y="27"/>
                    </a:lnTo>
                    <a:lnTo>
                      <a:pt x="38" y="20"/>
                    </a:lnTo>
                    <a:lnTo>
                      <a:pt x="38" y="12"/>
                    </a:lnTo>
                    <a:lnTo>
                      <a:pt x="33" y="6"/>
                    </a:lnTo>
                    <a:lnTo>
                      <a:pt x="27" y="0"/>
                    </a:lnTo>
                    <a:lnTo>
                      <a:pt x="19" y="0"/>
                    </a:lnTo>
                    <a:lnTo>
                      <a:pt x="12" y="0"/>
                    </a:lnTo>
                    <a:lnTo>
                      <a:pt x="6" y="6"/>
                    </a:lnTo>
                    <a:lnTo>
                      <a:pt x="2" y="12"/>
                    </a:lnTo>
                    <a:lnTo>
                      <a:pt x="0" y="20"/>
                    </a:lnTo>
                    <a:lnTo>
                      <a:pt x="2" y="27"/>
                    </a:lnTo>
                    <a:lnTo>
                      <a:pt x="6" y="33"/>
                    </a:lnTo>
                    <a:lnTo>
                      <a:pt x="12"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3" name="Freeform 199"/>
              <p:cNvSpPr>
                <a:spLocks noEditPoints="1"/>
              </p:cNvSpPr>
              <p:nvPr/>
            </p:nvSpPr>
            <p:spPr bwMode="auto">
              <a:xfrm>
                <a:off x="1298" y="1216"/>
                <a:ext cx="32" cy="28"/>
              </a:xfrm>
              <a:custGeom>
                <a:avLst/>
                <a:gdLst>
                  <a:gd name="T0" fmla="*/ 23 w 48"/>
                  <a:gd name="T1" fmla="*/ 39 h 47"/>
                  <a:gd name="T2" fmla="*/ 23 w 48"/>
                  <a:gd name="T3" fmla="*/ 47 h 47"/>
                  <a:gd name="T4" fmla="*/ 23 w 48"/>
                  <a:gd name="T5" fmla="*/ 39 h 47"/>
                  <a:gd name="T6" fmla="*/ 35 w 48"/>
                  <a:gd name="T7" fmla="*/ 33 h 47"/>
                  <a:gd name="T8" fmla="*/ 33 w 48"/>
                  <a:gd name="T9" fmla="*/ 45 h 47"/>
                  <a:gd name="T10" fmla="*/ 23 w 48"/>
                  <a:gd name="T11" fmla="*/ 39 h 47"/>
                  <a:gd name="T12" fmla="*/ 39 w 48"/>
                  <a:gd name="T13" fmla="*/ 29 h 47"/>
                  <a:gd name="T14" fmla="*/ 48 w 48"/>
                  <a:gd name="T15" fmla="*/ 24 h 47"/>
                  <a:gd name="T16" fmla="*/ 41 w 48"/>
                  <a:gd name="T17" fmla="*/ 39 h 47"/>
                  <a:gd name="T18" fmla="*/ 39 w 48"/>
                  <a:gd name="T19" fmla="*/ 24 h 47"/>
                  <a:gd name="T20" fmla="*/ 48 w 48"/>
                  <a:gd name="T21" fmla="*/ 24 h 47"/>
                  <a:gd name="T22" fmla="*/ 39 w 48"/>
                  <a:gd name="T23" fmla="*/ 24 h 47"/>
                  <a:gd name="T24" fmla="*/ 39 w 48"/>
                  <a:gd name="T25" fmla="*/ 24 h 47"/>
                  <a:gd name="T26" fmla="*/ 48 w 48"/>
                  <a:gd name="T27" fmla="*/ 24 h 47"/>
                  <a:gd name="T28" fmla="*/ 39 w 48"/>
                  <a:gd name="T29" fmla="*/ 24 h 47"/>
                  <a:gd name="T30" fmla="*/ 35 w 48"/>
                  <a:gd name="T31" fmla="*/ 12 h 47"/>
                  <a:gd name="T32" fmla="*/ 46 w 48"/>
                  <a:gd name="T33" fmla="*/ 14 h 47"/>
                  <a:gd name="T34" fmla="*/ 39 w 48"/>
                  <a:gd name="T35" fmla="*/ 24 h 47"/>
                  <a:gd name="T36" fmla="*/ 29 w 48"/>
                  <a:gd name="T37" fmla="*/ 8 h 47"/>
                  <a:gd name="T38" fmla="*/ 23 w 48"/>
                  <a:gd name="T39" fmla="*/ 0 h 47"/>
                  <a:gd name="T40" fmla="*/ 41 w 48"/>
                  <a:gd name="T41" fmla="*/ 6 h 47"/>
                  <a:gd name="T42" fmla="*/ 23 w 48"/>
                  <a:gd name="T43" fmla="*/ 8 h 47"/>
                  <a:gd name="T44" fmla="*/ 23 w 48"/>
                  <a:gd name="T45" fmla="*/ 0 h 47"/>
                  <a:gd name="T46" fmla="*/ 23 w 48"/>
                  <a:gd name="T47" fmla="*/ 8 h 47"/>
                  <a:gd name="T48" fmla="*/ 23 w 48"/>
                  <a:gd name="T49" fmla="*/ 8 h 47"/>
                  <a:gd name="T50" fmla="*/ 23 w 48"/>
                  <a:gd name="T51" fmla="*/ 0 h 47"/>
                  <a:gd name="T52" fmla="*/ 23 w 48"/>
                  <a:gd name="T53" fmla="*/ 8 h 47"/>
                  <a:gd name="T54" fmla="*/ 14 w 48"/>
                  <a:gd name="T55" fmla="*/ 12 h 47"/>
                  <a:gd name="T56" fmla="*/ 16 w 48"/>
                  <a:gd name="T57" fmla="*/ 2 h 47"/>
                  <a:gd name="T58" fmla="*/ 23 w 48"/>
                  <a:gd name="T59" fmla="*/ 8 h 47"/>
                  <a:gd name="T60" fmla="*/ 10 w 48"/>
                  <a:gd name="T61" fmla="*/ 18 h 47"/>
                  <a:gd name="T62" fmla="*/ 0 w 48"/>
                  <a:gd name="T63" fmla="*/ 24 h 47"/>
                  <a:gd name="T64" fmla="*/ 8 w 48"/>
                  <a:gd name="T65" fmla="*/ 6 h 47"/>
                  <a:gd name="T66" fmla="*/ 8 w 48"/>
                  <a:gd name="T67" fmla="*/ 24 h 47"/>
                  <a:gd name="T68" fmla="*/ 0 w 48"/>
                  <a:gd name="T69" fmla="*/ 24 h 47"/>
                  <a:gd name="T70" fmla="*/ 8 w 48"/>
                  <a:gd name="T71" fmla="*/ 24 h 47"/>
                  <a:gd name="T72" fmla="*/ 8 w 48"/>
                  <a:gd name="T73" fmla="*/ 24 h 47"/>
                  <a:gd name="T74" fmla="*/ 0 w 48"/>
                  <a:gd name="T75" fmla="*/ 24 h 47"/>
                  <a:gd name="T76" fmla="*/ 8 w 48"/>
                  <a:gd name="T77" fmla="*/ 24 h 47"/>
                  <a:gd name="T78" fmla="*/ 14 w 48"/>
                  <a:gd name="T79" fmla="*/ 33 h 47"/>
                  <a:gd name="T80" fmla="*/ 2 w 48"/>
                  <a:gd name="T81" fmla="*/ 33 h 47"/>
                  <a:gd name="T82" fmla="*/ 8 w 48"/>
                  <a:gd name="T83" fmla="*/ 24 h 47"/>
                  <a:gd name="T84" fmla="*/ 17 w 48"/>
                  <a:gd name="T85" fmla="*/ 37 h 47"/>
                  <a:gd name="T86" fmla="*/ 23 w 48"/>
                  <a:gd name="T87" fmla="*/ 47 h 47"/>
                  <a:gd name="T88" fmla="*/ 8 w 48"/>
                  <a:gd name="T89" fmla="*/ 39 h 47"/>
                  <a:gd name="T90" fmla="*/ 23 w 48"/>
                  <a:gd name="T91" fmla="*/ 39 h 47"/>
                  <a:gd name="T92" fmla="*/ 23 w 48"/>
                  <a:gd name="T93" fmla="*/ 47 h 47"/>
                  <a:gd name="T94" fmla="*/ 23 w 48"/>
                  <a:gd name="T95" fmla="*/ 39 h 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7"/>
                  <a:gd name="T146" fmla="*/ 48 w 48"/>
                  <a:gd name="T147" fmla="*/ 47 h 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7">
                    <a:moveTo>
                      <a:pt x="23" y="39"/>
                    </a:moveTo>
                    <a:lnTo>
                      <a:pt x="23" y="39"/>
                    </a:lnTo>
                    <a:lnTo>
                      <a:pt x="23" y="47"/>
                    </a:lnTo>
                    <a:lnTo>
                      <a:pt x="23" y="39"/>
                    </a:lnTo>
                    <a:close/>
                    <a:moveTo>
                      <a:pt x="23" y="39"/>
                    </a:moveTo>
                    <a:lnTo>
                      <a:pt x="29" y="37"/>
                    </a:lnTo>
                    <a:lnTo>
                      <a:pt x="35" y="33"/>
                    </a:lnTo>
                    <a:lnTo>
                      <a:pt x="41" y="39"/>
                    </a:lnTo>
                    <a:lnTo>
                      <a:pt x="33" y="45"/>
                    </a:lnTo>
                    <a:lnTo>
                      <a:pt x="23" y="47"/>
                    </a:lnTo>
                    <a:lnTo>
                      <a:pt x="23" y="39"/>
                    </a:lnTo>
                    <a:close/>
                    <a:moveTo>
                      <a:pt x="35" y="33"/>
                    </a:moveTo>
                    <a:lnTo>
                      <a:pt x="39" y="29"/>
                    </a:lnTo>
                    <a:lnTo>
                      <a:pt x="39" y="24"/>
                    </a:lnTo>
                    <a:lnTo>
                      <a:pt x="48" y="24"/>
                    </a:lnTo>
                    <a:lnTo>
                      <a:pt x="46" y="33"/>
                    </a:lnTo>
                    <a:lnTo>
                      <a:pt x="41" y="39"/>
                    </a:lnTo>
                    <a:lnTo>
                      <a:pt x="35" y="33"/>
                    </a:lnTo>
                    <a:close/>
                    <a:moveTo>
                      <a:pt x="39" y="24"/>
                    </a:moveTo>
                    <a:lnTo>
                      <a:pt x="39" y="24"/>
                    </a:lnTo>
                    <a:lnTo>
                      <a:pt x="48" y="24"/>
                    </a:lnTo>
                    <a:lnTo>
                      <a:pt x="39" y="24"/>
                    </a:lnTo>
                    <a:close/>
                    <a:moveTo>
                      <a:pt x="39" y="24"/>
                    </a:moveTo>
                    <a:lnTo>
                      <a:pt x="39" y="24"/>
                    </a:lnTo>
                    <a:lnTo>
                      <a:pt x="48" y="24"/>
                    </a:lnTo>
                    <a:lnTo>
                      <a:pt x="39" y="24"/>
                    </a:lnTo>
                    <a:close/>
                    <a:moveTo>
                      <a:pt x="39" y="24"/>
                    </a:moveTo>
                    <a:lnTo>
                      <a:pt x="39" y="18"/>
                    </a:lnTo>
                    <a:lnTo>
                      <a:pt x="35" y="12"/>
                    </a:lnTo>
                    <a:lnTo>
                      <a:pt x="41" y="6"/>
                    </a:lnTo>
                    <a:lnTo>
                      <a:pt x="46" y="14"/>
                    </a:lnTo>
                    <a:lnTo>
                      <a:pt x="48" y="24"/>
                    </a:lnTo>
                    <a:lnTo>
                      <a:pt x="39" y="24"/>
                    </a:lnTo>
                    <a:close/>
                    <a:moveTo>
                      <a:pt x="35" y="12"/>
                    </a:moveTo>
                    <a:lnTo>
                      <a:pt x="29" y="8"/>
                    </a:lnTo>
                    <a:lnTo>
                      <a:pt x="23" y="8"/>
                    </a:lnTo>
                    <a:lnTo>
                      <a:pt x="23" y="0"/>
                    </a:lnTo>
                    <a:lnTo>
                      <a:pt x="33" y="2"/>
                    </a:lnTo>
                    <a:lnTo>
                      <a:pt x="41" y="6"/>
                    </a:lnTo>
                    <a:lnTo>
                      <a:pt x="35" y="12"/>
                    </a:lnTo>
                    <a:close/>
                    <a:moveTo>
                      <a:pt x="23" y="8"/>
                    </a:moveTo>
                    <a:lnTo>
                      <a:pt x="23" y="8"/>
                    </a:lnTo>
                    <a:lnTo>
                      <a:pt x="23" y="0"/>
                    </a:lnTo>
                    <a:lnTo>
                      <a:pt x="23" y="8"/>
                    </a:lnTo>
                    <a:close/>
                    <a:moveTo>
                      <a:pt x="23" y="8"/>
                    </a:moveTo>
                    <a:lnTo>
                      <a:pt x="23" y="8"/>
                    </a:lnTo>
                    <a:lnTo>
                      <a:pt x="23" y="0"/>
                    </a:lnTo>
                    <a:lnTo>
                      <a:pt x="23" y="8"/>
                    </a:lnTo>
                    <a:close/>
                    <a:moveTo>
                      <a:pt x="23" y="8"/>
                    </a:moveTo>
                    <a:lnTo>
                      <a:pt x="17" y="8"/>
                    </a:lnTo>
                    <a:lnTo>
                      <a:pt x="14" y="12"/>
                    </a:lnTo>
                    <a:lnTo>
                      <a:pt x="8" y="6"/>
                    </a:lnTo>
                    <a:lnTo>
                      <a:pt x="16" y="2"/>
                    </a:lnTo>
                    <a:lnTo>
                      <a:pt x="23" y="0"/>
                    </a:lnTo>
                    <a:lnTo>
                      <a:pt x="23" y="8"/>
                    </a:lnTo>
                    <a:close/>
                    <a:moveTo>
                      <a:pt x="14" y="12"/>
                    </a:moveTo>
                    <a:lnTo>
                      <a:pt x="10" y="18"/>
                    </a:lnTo>
                    <a:lnTo>
                      <a:pt x="8" y="24"/>
                    </a:lnTo>
                    <a:lnTo>
                      <a:pt x="0" y="24"/>
                    </a:lnTo>
                    <a:lnTo>
                      <a:pt x="2" y="14"/>
                    </a:lnTo>
                    <a:lnTo>
                      <a:pt x="8" y="6"/>
                    </a:lnTo>
                    <a:lnTo>
                      <a:pt x="14" y="12"/>
                    </a:lnTo>
                    <a:close/>
                    <a:moveTo>
                      <a:pt x="8" y="24"/>
                    </a:moveTo>
                    <a:lnTo>
                      <a:pt x="8" y="24"/>
                    </a:lnTo>
                    <a:lnTo>
                      <a:pt x="0" y="24"/>
                    </a:lnTo>
                    <a:lnTo>
                      <a:pt x="8" y="24"/>
                    </a:lnTo>
                    <a:close/>
                    <a:moveTo>
                      <a:pt x="8" y="24"/>
                    </a:moveTo>
                    <a:lnTo>
                      <a:pt x="8" y="24"/>
                    </a:lnTo>
                    <a:lnTo>
                      <a:pt x="0" y="24"/>
                    </a:lnTo>
                    <a:lnTo>
                      <a:pt x="8" y="24"/>
                    </a:lnTo>
                    <a:close/>
                    <a:moveTo>
                      <a:pt x="8" y="24"/>
                    </a:moveTo>
                    <a:lnTo>
                      <a:pt x="10" y="29"/>
                    </a:lnTo>
                    <a:lnTo>
                      <a:pt x="14" y="33"/>
                    </a:lnTo>
                    <a:lnTo>
                      <a:pt x="8" y="39"/>
                    </a:lnTo>
                    <a:lnTo>
                      <a:pt x="2" y="33"/>
                    </a:lnTo>
                    <a:lnTo>
                      <a:pt x="0" y="24"/>
                    </a:lnTo>
                    <a:lnTo>
                      <a:pt x="8" y="24"/>
                    </a:lnTo>
                    <a:close/>
                    <a:moveTo>
                      <a:pt x="14" y="33"/>
                    </a:moveTo>
                    <a:lnTo>
                      <a:pt x="17" y="37"/>
                    </a:lnTo>
                    <a:lnTo>
                      <a:pt x="23" y="39"/>
                    </a:lnTo>
                    <a:lnTo>
                      <a:pt x="23" y="47"/>
                    </a:lnTo>
                    <a:lnTo>
                      <a:pt x="16" y="45"/>
                    </a:lnTo>
                    <a:lnTo>
                      <a:pt x="8" y="39"/>
                    </a:lnTo>
                    <a:lnTo>
                      <a:pt x="14" y="33"/>
                    </a:lnTo>
                    <a:close/>
                    <a:moveTo>
                      <a:pt x="23" y="39"/>
                    </a:moveTo>
                    <a:lnTo>
                      <a:pt x="23" y="39"/>
                    </a:lnTo>
                    <a:lnTo>
                      <a:pt x="23" y="47"/>
                    </a:lnTo>
                    <a:lnTo>
                      <a:pt x="23"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4" name="Freeform 200"/>
              <p:cNvSpPr>
                <a:spLocks/>
              </p:cNvSpPr>
              <p:nvPr/>
            </p:nvSpPr>
            <p:spPr bwMode="auto">
              <a:xfrm>
                <a:off x="1449" y="1293"/>
                <a:ext cx="26" cy="24"/>
              </a:xfrm>
              <a:custGeom>
                <a:avLst/>
                <a:gdLst>
                  <a:gd name="T0" fmla="*/ 19 w 40"/>
                  <a:gd name="T1" fmla="*/ 39 h 39"/>
                  <a:gd name="T2" fmla="*/ 26 w 40"/>
                  <a:gd name="T3" fmla="*/ 37 h 39"/>
                  <a:gd name="T4" fmla="*/ 34 w 40"/>
                  <a:gd name="T5" fmla="*/ 33 h 39"/>
                  <a:gd name="T6" fmla="*/ 38 w 40"/>
                  <a:gd name="T7" fmla="*/ 27 h 39"/>
                  <a:gd name="T8" fmla="*/ 40 w 40"/>
                  <a:gd name="T9" fmla="*/ 19 h 39"/>
                  <a:gd name="T10" fmla="*/ 38 w 40"/>
                  <a:gd name="T11" fmla="*/ 12 h 39"/>
                  <a:gd name="T12" fmla="*/ 34 w 40"/>
                  <a:gd name="T13" fmla="*/ 6 h 39"/>
                  <a:gd name="T14" fmla="*/ 26 w 40"/>
                  <a:gd name="T15" fmla="*/ 2 h 39"/>
                  <a:gd name="T16" fmla="*/ 19 w 40"/>
                  <a:gd name="T17" fmla="*/ 0 h 39"/>
                  <a:gd name="T18" fmla="*/ 13 w 40"/>
                  <a:gd name="T19" fmla="*/ 2 h 39"/>
                  <a:gd name="T20" fmla="*/ 5 w 40"/>
                  <a:gd name="T21" fmla="*/ 6 h 39"/>
                  <a:gd name="T22" fmla="*/ 1 w 40"/>
                  <a:gd name="T23" fmla="*/ 12 h 39"/>
                  <a:gd name="T24" fmla="*/ 0 w 40"/>
                  <a:gd name="T25" fmla="*/ 19 h 39"/>
                  <a:gd name="T26" fmla="*/ 1 w 40"/>
                  <a:gd name="T27" fmla="*/ 27 h 39"/>
                  <a:gd name="T28" fmla="*/ 5 w 40"/>
                  <a:gd name="T29" fmla="*/ 33 h 39"/>
                  <a:gd name="T30" fmla="*/ 13 w 40"/>
                  <a:gd name="T31" fmla="*/ 37 h 39"/>
                  <a:gd name="T32" fmla="*/ 19 w 40"/>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19" y="39"/>
                    </a:moveTo>
                    <a:lnTo>
                      <a:pt x="26" y="37"/>
                    </a:lnTo>
                    <a:lnTo>
                      <a:pt x="34" y="33"/>
                    </a:lnTo>
                    <a:lnTo>
                      <a:pt x="38" y="27"/>
                    </a:lnTo>
                    <a:lnTo>
                      <a:pt x="40" y="19"/>
                    </a:lnTo>
                    <a:lnTo>
                      <a:pt x="38" y="12"/>
                    </a:lnTo>
                    <a:lnTo>
                      <a:pt x="34" y="6"/>
                    </a:lnTo>
                    <a:lnTo>
                      <a:pt x="26" y="2"/>
                    </a:lnTo>
                    <a:lnTo>
                      <a:pt x="19" y="0"/>
                    </a:lnTo>
                    <a:lnTo>
                      <a:pt x="13" y="2"/>
                    </a:lnTo>
                    <a:lnTo>
                      <a:pt x="5" y="6"/>
                    </a:lnTo>
                    <a:lnTo>
                      <a:pt x="1" y="12"/>
                    </a:lnTo>
                    <a:lnTo>
                      <a:pt x="0" y="19"/>
                    </a:lnTo>
                    <a:lnTo>
                      <a:pt x="1" y="27"/>
                    </a:lnTo>
                    <a:lnTo>
                      <a:pt x="5" y="33"/>
                    </a:lnTo>
                    <a:lnTo>
                      <a:pt x="13"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5" name="Freeform 201"/>
              <p:cNvSpPr>
                <a:spLocks noEditPoints="1"/>
              </p:cNvSpPr>
              <p:nvPr/>
            </p:nvSpPr>
            <p:spPr bwMode="auto">
              <a:xfrm>
                <a:off x="1447" y="1291"/>
                <a:ext cx="31" cy="28"/>
              </a:xfrm>
              <a:custGeom>
                <a:avLst/>
                <a:gdLst>
                  <a:gd name="T0" fmla="*/ 23 w 48"/>
                  <a:gd name="T1" fmla="*/ 39 h 46"/>
                  <a:gd name="T2" fmla="*/ 23 w 48"/>
                  <a:gd name="T3" fmla="*/ 46 h 46"/>
                  <a:gd name="T4" fmla="*/ 23 w 48"/>
                  <a:gd name="T5" fmla="*/ 39 h 46"/>
                  <a:gd name="T6" fmla="*/ 34 w 48"/>
                  <a:gd name="T7" fmla="*/ 35 h 46"/>
                  <a:gd name="T8" fmla="*/ 32 w 48"/>
                  <a:gd name="T9" fmla="*/ 44 h 46"/>
                  <a:gd name="T10" fmla="*/ 23 w 48"/>
                  <a:gd name="T11" fmla="*/ 39 h 46"/>
                  <a:gd name="T12" fmla="*/ 38 w 48"/>
                  <a:gd name="T13" fmla="*/ 29 h 46"/>
                  <a:gd name="T14" fmla="*/ 48 w 48"/>
                  <a:gd name="T15" fmla="*/ 23 h 46"/>
                  <a:gd name="T16" fmla="*/ 40 w 48"/>
                  <a:gd name="T17" fmla="*/ 41 h 46"/>
                  <a:gd name="T18" fmla="*/ 38 w 48"/>
                  <a:gd name="T19" fmla="*/ 23 h 46"/>
                  <a:gd name="T20" fmla="*/ 48 w 48"/>
                  <a:gd name="T21" fmla="*/ 23 h 46"/>
                  <a:gd name="T22" fmla="*/ 38 w 48"/>
                  <a:gd name="T23" fmla="*/ 23 h 46"/>
                  <a:gd name="T24" fmla="*/ 38 w 48"/>
                  <a:gd name="T25" fmla="*/ 23 h 46"/>
                  <a:gd name="T26" fmla="*/ 48 w 48"/>
                  <a:gd name="T27" fmla="*/ 23 h 46"/>
                  <a:gd name="T28" fmla="*/ 38 w 48"/>
                  <a:gd name="T29" fmla="*/ 23 h 46"/>
                  <a:gd name="T30" fmla="*/ 34 w 48"/>
                  <a:gd name="T31" fmla="*/ 14 h 46"/>
                  <a:gd name="T32" fmla="*/ 46 w 48"/>
                  <a:gd name="T33" fmla="*/ 14 h 46"/>
                  <a:gd name="T34" fmla="*/ 38 w 48"/>
                  <a:gd name="T35" fmla="*/ 23 h 46"/>
                  <a:gd name="T36" fmla="*/ 30 w 48"/>
                  <a:gd name="T37" fmla="*/ 10 h 46"/>
                  <a:gd name="T38" fmla="*/ 25 w 48"/>
                  <a:gd name="T39" fmla="*/ 0 h 46"/>
                  <a:gd name="T40" fmla="*/ 40 w 48"/>
                  <a:gd name="T41" fmla="*/ 8 h 46"/>
                  <a:gd name="T42" fmla="*/ 25 w 48"/>
                  <a:gd name="T43" fmla="*/ 8 h 46"/>
                  <a:gd name="T44" fmla="*/ 23 w 48"/>
                  <a:gd name="T45" fmla="*/ 0 h 46"/>
                  <a:gd name="T46" fmla="*/ 25 w 48"/>
                  <a:gd name="T47" fmla="*/ 8 h 46"/>
                  <a:gd name="T48" fmla="*/ 23 w 48"/>
                  <a:gd name="T49" fmla="*/ 8 h 46"/>
                  <a:gd name="T50" fmla="*/ 23 w 48"/>
                  <a:gd name="T51" fmla="*/ 0 h 46"/>
                  <a:gd name="T52" fmla="*/ 23 w 48"/>
                  <a:gd name="T53" fmla="*/ 8 h 46"/>
                  <a:gd name="T54" fmla="*/ 13 w 48"/>
                  <a:gd name="T55" fmla="*/ 14 h 46"/>
                  <a:gd name="T56" fmla="*/ 15 w 48"/>
                  <a:gd name="T57" fmla="*/ 2 h 46"/>
                  <a:gd name="T58" fmla="*/ 23 w 48"/>
                  <a:gd name="T59" fmla="*/ 8 h 46"/>
                  <a:gd name="T60" fmla="*/ 9 w 48"/>
                  <a:gd name="T61" fmla="*/ 18 h 46"/>
                  <a:gd name="T62" fmla="*/ 0 w 48"/>
                  <a:gd name="T63" fmla="*/ 23 h 46"/>
                  <a:gd name="T64" fmla="*/ 7 w 48"/>
                  <a:gd name="T65" fmla="*/ 8 h 46"/>
                  <a:gd name="T66" fmla="*/ 7 w 48"/>
                  <a:gd name="T67" fmla="*/ 23 h 46"/>
                  <a:gd name="T68" fmla="*/ 0 w 48"/>
                  <a:gd name="T69" fmla="*/ 23 h 46"/>
                  <a:gd name="T70" fmla="*/ 7 w 48"/>
                  <a:gd name="T71" fmla="*/ 23 h 46"/>
                  <a:gd name="T72" fmla="*/ 7 w 48"/>
                  <a:gd name="T73" fmla="*/ 23 h 46"/>
                  <a:gd name="T74" fmla="*/ 0 w 48"/>
                  <a:gd name="T75" fmla="*/ 23 h 46"/>
                  <a:gd name="T76" fmla="*/ 7 w 48"/>
                  <a:gd name="T77" fmla="*/ 23 h 46"/>
                  <a:gd name="T78" fmla="*/ 13 w 48"/>
                  <a:gd name="T79" fmla="*/ 35 h 46"/>
                  <a:gd name="T80" fmla="*/ 2 w 48"/>
                  <a:gd name="T81" fmla="*/ 33 h 46"/>
                  <a:gd name="T82" fmla="*/ 7 w 48"/>
                  <a:gd name="T83" fmla="*/ 23 h 46"/>
                  <a:gd name="T84" fmla="*/ 17 w 48"/>
                  <a:gd name="T85" fmla="*/ 39 h 46"/>
                  <a:gd name="T86" fmla="*/ 23 w 48"/>
                  <a:gd name="T87" fmla="*/ 46 h 46"/>
                  <a:gd name="T88" fmla="*/ 7 w 48"/>
                  <a:gd name="T89" fmla="*/ 41 h 46"/>
                  <a:gd name="T90" fmla="*/ 23 w 48"/>
                  <a:gd name="T91" fmla="*/ 39 h 46"/>
                  <a:gd name="T92" fmla="*/ 23 w 48"/>
                  <a:gd name="T93" fmla="*/ 46 h 46"/>
                  <a:gd name="T94" fmla="*/ 23 w 48"/>
                  <a:gd name="T95" fmla="*/ 39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9"/>
                    </a:moveTo>
                    <a:lnTo>
                      <a:pt x="23" y="39"/>
                    </a:lnTo>
                    <a:lnTo>
                      <a:pt x="23" y="46"/>
                    </a:lnTo>
                    <a:lnTo>
                      <a:pt x="23" y="39"/>
                    </a:lnTo>
                    <a:close/>
                    <a:moveTo>
                      <a:pt x="23" y="39"/>
                    </a:moveTo>
                    <a:lnTo>
                      <a:pt x="30" y="39"/>
                    </a:lnTo>
                    <a:lnTo>
                      <a:pt x="34" y="35"/>
                    </a:lnTo>
                    <a:lnTo>
                      <a:pt x="40" y="41"/>
                    </a:lnTo>
                    <a:lnTo>
                      <a:pt x="32" y="44"/>
                    </a:lnTo>
                    <a:lnTo>
                      <a:pt x="23" y="46"/>
                    </a:lnTo>
                    <a:lnTo>
                      <a:pt x="23" y="39"/>
                    </a:lnTo>
                    <a:close/>
                    <a:moveTo>
                      <a:pt x="34" y="35"/>
                    </a:moveTo>
                    <a:lnTo>
                      <a:pt x="38" y="29"/>
                    </a:lnTo>
                    <a:lnTo>
                      <a:pt x="38" y="23"/>
                    </a:lnTo>
                    <a:lnTo>
                      <a:pt x="48" y="23"/>
                    </a:lnTo>
                    <a:lnTo>
                      <a:pt x="46" y="33"/>
                    </a:lnTo>
                    <a:lnTo>
                      <a:pt x="40" y="41"/>
                    </a:lnTo>
                    <a:lnTo>
                      <a:pt x="34" y="35"/>
                    </a:lnTo>
                    <a:close/>
                    <a:moveTo>
                      <a:pt x="38" y="23"/>
                    </a:moveTo>
                    <a:lnTo>
                      <a:pt x="38" y="23"/>
                    </a:lnTo>
                    <a:lnTo>
                      <a:pt x="48" y="23"/>
                    </a:lnTo>
                    <a:lnTo>
                      <a:pt x="38" y="23"/>
                    </a:lnTo>
                    <a:close/>
                    <a:moveTo>
                      <a:pt x="38" y="23"/>
                    </a:moveTo>
                    <a:lnTo>
                      <a:pt x="38" y="23"/>
                    </a:lnTo>
                    <a:lnTo>
                      <a:pt x="48" y="23"/>
                    </a:lnTo>
                    <a:lnTo>
                      <a:pt x="38" y="23"/>
                    </a:lnTo>
                    <a:close/>
                    <a:moveTo>
                      <a:pt x="38" y="23"/>
                    </a:moveTo>
                    <a:lnTo>
                      <a:pt x="38" y="18"/>
                    </a:lnTo>
                    <a:lnTo>
                      <a:pt x="34" y="14"/>
                    </a:lnTo>
                    <a:lnTo>
                      <a:pt x="40" y="8"/>
                    </a:lnTo>
                    <a:lnTo>
                      <a:pt x="46" y="14"/>
                    </a:lnTo>
                    <a:lnTo>
                      <a:pt x="48" y="23"/>
                    </a:lnTo>
                    <a:lnTo>
                      <a:pt x="38" y="23"/>
                    </a:lnTo>
                    <a:close/>
                    <a:moveTo>
                      <a:pt x="34" y="14"/>
                    </a:moveTo>
                    <a:lnTo>
                      <a:pt x="30" y="10"/>
                    </a:lnTo>
                    <a:lnTo>
                      <a:pt x="25" y="8"/>
                    </a:lnTo>
                    <a:lnTo>
                      <a:pt x="25" y="0"/>
                    </a:lnTo>
                    <a:lnTo>
                      <a:pt x="32" y="2"/>
                    </a:lnTo>
                    <a:lnTo>
                      <a:pt x="40" y="8"/>
                    </a:lnTo>
                    <a:lnTo>
                      <a:pt x="34" y="14"/>
                    </a:lnTo>
                    <a:close/>
                    <a:moveTo>
                      <a:pt x="25" y="8"/>
                    </a:moveTo>
                    <a:lnTo>
                      <a:pt x="23" y="8"/>
                    </a:lnTo>
                    <a:lnTo>
                      <a:pt x="23" y="0"/>
                    </a:lnTo>
                    <a:lnTo>
                      <a:pt x="25" y="0"/>
                    </a:lnTo>
                    <a:lnTo>
                      <a:pt x="25" y="8"/>
                    </a:lnTo>
                    <a:close/>
                    <a:moveTo>
                      <a:pt x="23" y="8"/>
                    </a:moveTo>
                    <a:lnTo>
                      <a:pt x="23" y="8"/>
                    </a:lnTo>
                    <a:lnTo>
                      <a:pt x="23" y="0"/>
                    </a:lnTo>
                    <a:lnTo>
                      <a:pt x="23" y="8"/>
                    </a:lnTo>
                    <a:close/>
                    <a:moveTo>
                      <a:pt x="23" y="8"/>
                    </a:moveTo>
                    <a:lnTo>
                      <a:pt x="17" y="10"/>
                    </a:lnTo>
                    <a:lnTo>
                      <a:pt x="13" y="14"/>
                    </a:lnTo>
                    <a:lnTo>
                      <a:pt x="7" y="8"/>
                    </a:lnTo>
                    <a:lnTo>
                      <a:pt x="15" y="2"/>
                    </a:lnTo>
                    <a:lnTo>
                      <a:pt x="23" y="0"/>
                    </a:lnTo>
                    <a:lnTo>
                      <a:pt x="23" y="8"/>
                    </a:lnTo>
                    <a:close/>
                    <a:moveTo>
                      <a:pt x="13" y="14"/>
                    </a:moveTo>
                    <a:lnTo>
                      <a:pt x="9" y="18"/>
                    </a:lnTo>
                    <a:lnTo>
                      <a:pt x="7" y="23"/>
                    </a:lnTo>
                    <a:lnTo>
                      <a:pt x="0" y="23"/>
                    </a:lnTo>
                    <a:lnTo>
                      <a:pt x="2" y="14"/>
                    </a:lnTo>
                    <a:lnTo>
                      <a:pt x="7" y="8"/>
                    </a:lnTo>
                    <a:lnTo>
                      <a:pt x="13" y="14"/>
                    </a:lnTo>
                    <a:close/>
                    <a:moveTo>
                      <a:pt x="7" y="23"/>
                    </a:moveTo>
                    <a:lnTo>
                      <a:pt x="7" y="23"/>
                    </a:lnTo>
                    <a:lnTo>
                      <a:pt x="0" y="23"/>
                    </a:lnTo>
                    <a:lnTo>
                      <a:pt x="7" y="23"/>
                    </a:lnTo>
                    <a:close/>
                    <a:moveTo>
                      <a:pt x="7" y="23"/>
                    </a:moveTo>
                    <a:lnTo>
                      <a:pt x="7" y="23"/>
                    </a:lnTo>
                    <a:lnTo>
                      <a:pt x="0" y="23"/>
                    </a:lnTo>
                    <a:lnTo>
                      <a:pt x="7" y="23"/>
                    </a:lnTo>
                    <a:close/>
                    <a:moveTo>
                      <a:pt x="7" y="23"/>
                    </a:moveTo>
                    <a:lnTo>
                      <a:pt x="9" y="29"/>
                    </a:lnTo>
                    <a:lnTo>
                      <a:pt x="13" y="35"/>
                    </a:lnTo>
                    <a:lnTo>
                      <a:pt x="7" y="41"/>
                    </a:lnTo>
                    <a:lnTo>
                      <a:pt x="2" y="33"/>
                    </a:lnTo>
                    <a:lnTo>
                      <a:pt x="0" y="23"/>
                    </a:lnTo>
                    <a:lnTo>
                      <a:pt x="7" y="23"/>
                    </a:lnTo>
                    <a:close/>
                    <a:moveTo>
                      <a:pt x="13" y="35"/>
                    </a:moveTo>
                    <a:lnTo>
                      <a:pt x="17" y="39"/>
                    </a:lnTo>
                    <a:lnTo>
                      <a:pt x="23" y="39"/>
                    </a:lnTo>
                    <a:lnTo>
                      <a:pt x="23" y="46"/>
                    </a:lnTo>
                    <a:lnTo>
                      <a:pt x="15" y="44"/>
                    </a:lnTo>
                    <a:lnTo>
                      <a:pt x="7" y="41"/>
                    </a:lnTo>
                    <a:lnTo>
                      <a:pt x="13" y="35"/>
                    </a:lnTo>
                    <a:close/>
                    <a:moveTo>
                      <a:pt x="23" y="39"/>
                    </a:moveTo>
                    <a:lnTo>
                      <a:pt x="23" y="39"/>
                    </a:lnTo>
                    <a:lnTo>
                      <a:pt x="23" y="46"/>
                    </a:lnTo>
                    <a:lnTo>
                      <a:pt x="23"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6" name="Freeform 202"/>
              <p:cNvSpPr>
                <a:spLocks/>
              </p:cNvSpPr>
              <p:nvPr/>
            </p:nvSpPr>
            <p:spPr bwMode="auto">
              <a:xfrm>
                <a:off x="1481" y="1293"/>
                <a:ext cx="27" cy="24"/>
              </a:xfrm>
              <a:custGeom>
                <a:avLst/>
                <a:gdLst>
                  <a:gd name="T0" fmla="*/ 20 w 41"/>
                  <a:gd name="T1" fmla="*/ 39 h 39"/>
                  <a:gd name="T2" fmla="*/ 27 w 41"/>
                  <a:gd name="T3" fmla="*/ 37 h 39"/>
                  <a:gd name="T4" fmla="*/ 35 w 41"/>
                  <a:gd name="T5" fmla="*/ 33 h 39"/>
                  <a:gd name="T6" fmla="*/ 39 w 41"/>
                  <a:gd name="T7" fmla="*/ 27 h 39"/>
                  <a:gd name="T8" fmla="*/ 41 w 41"/>
                  <a:gd name="T9" fmla="*/ 19 h 39"/>
                  <a:gd name="T10" fmla="*/ 39 w 41"/>
                  <a:gd name="T11" fmla="*/ 12 h 39"/>
                  <a:gd name="T12" fmla="*/ 35 w 41"/>
                  <a:gd name="T13" fmla="*/ 6 h 39"/>
                  <a:gd name="T14" fmla="*/ 27 w 41"/>
                  <a:gd name="T15" fmla="*/ 2 h 39"/>
                  <a:gd name="T16" fmla="*/ 20 w 41"/>
                  <a:gd name="T17" fmla="*/ 0 h 39"/>
                  <a:gd name="T18" fmla="*/ 14 w 41"/>
                  <a:gd name="T19" fmla="*/ 2 h 39"/>
                  <a:gd name="T20" fmla="*/ 6 w 41"/>
                  <a:gd name="T21" fmla="*/ 6 h 39"/>
                  <a:gd name="T22" fmla="*/ 2 w 41"/>
                  <a:gd name="T23" fmla="*/ 12 h 39"/>
                  <a:gd name="T24" fmla="*/ 0 w 41"/>
                  <a:gd name="T25" fmla="*/ 19 h 39"/>
                  <a:gd name="T26" fmla="*/ 2 w 41"/>
                  <a:gd name="T27" fmla="*/ 27 h 39"/>
                  <a:gd name="T28" fmla="*/ 6 w 41"/>
                  <a:gd name="T29" fmla="*/ 33 h 39"/>
                  <a:gd name="T30" fmla="*/ 14 w 41"/>
                  <a:gd name="T31" fmla="*/ 37 h 39"/>
                  <a:gd name="T32" fmla="*/ 20 w 41"/>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9"/>
                  <a:gd name="T53" fmla="*/ 41 w 41"/>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9">
                    <a:moveTo>
                      <a:pt x="20" y="39"/>
                    </a:moveTo>
                    <a:lnTo>
                      <a:pt x="27" y="37"/>
                    </a:lnTo>
                    <a:lnTo>
                      <a:pt x="35" y="33"/>
                    </a:lnTo>
                    <a:lnTo>
                      <a:pt x="39" y="27"/>
                    </a:lnTo>
                    <a:lnTo>
                      <a:pt x="41" y="19"/>
                    </a:lnTo>
                    <a:lnTo>
                      <a:pt x="39" y="12"/>
                    </a:lnTo>
                    <a:lnTo>
                      <a:pt x="35" y="6"/>
                    </a:lnTo>
                    <a:lnTo>
                      <a:pt x="27" y="2"/>
                    </a:lnTo>
                    <a:lnTo>
                      <a:pt x="20" y="0"/>
                    </a:lnTo>
                    <a:lnTo>
                      <a:pt x="14" y="2"/>
                    </a:lnTo>
                    <a:lnTo>
                      <a:pt x="6" y="6"/>
                    </a:lnTo>
                    <a:lnTo>
                      <a:pt x="2" y="12"/>
                    </a:lnTo>
                    <a:lnTo>
                      <a:pt x="0" y="19"/>
                    </a:lnTo>
                    <a:lnTo>
                      <a:pt x="2" y="27"/>
                    </a:lnTo>
                    <a:lnTo>
                      <a:pt x="6" y="33"/>
                    </a:lnTo>
                    <a:lnTo>
                      <a:pt x="14" y="37"/>
                    </a:lnTo>
                    <a:lnTo>
                      <a:pt x="20"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7" name="Freeform 203"/>
              <p:cNvSpPr>
                <a:spLocks noEditPoints="1"/>
              </p:cNvSpPr>
              <p:nvPr/>
            </p:nvSpPr>
            <p:spPr bwMode="auto">
              <a:xfrm>
                <a:off x="1479" y="1291"/>
                <a:ext cx="32" cy="28"/>
              </a:xfrm>
              <a:custGeom>
                <a:avLst/>
                <a:gdLst>
                  <a:gd name="T0" fmla="*/ 23 w 48"/>
                  <a:gd name="T1" fmla="*/ 39 h 46"/>
                  <a:gd name="T2" fmla="*/ 23 w 48"/>
                  <a:gd name="T3" fmla="*/ 46 h 46"/>
                  <a:gd name="T4" fmla="*/ 23 w 48"/>
                  <a:gd name="T5" fmla="*/ 39 h 46"/>
                  <a:gd name="T6" fmla="*/ 34 w 48"/>
                  <a:gd name="T7" fmla="*/ 35 h 46"/>
                  <a:gd name="T8" fmla="*/ 32 w 48"/>
                  <a:gd name="T9" fmla="*/ 44 h 46"/>
                  <a:gd name="T10" fmla="*/ 23 w 48"/>
                  <a:gd name="T11" fmla="*/ 39 h 46"/>
                  <a:gd name="T12" fmla="*/ 38 w 48"/>
                  <a:gd name="T13" fmla="*/ 29 h 46"/>
                  <a:gd name="T14" fmla="*/ 48 w 48"/>
                  <a:gd name="T15" fmla="*/ 23 h 46"/>
                  <a:gd name="T16" fmla="*/ 40 w 48"/>
                  <a:gd name="T17" fmla="*/ 41 h 46"/>
                  <a:gd name="T18" fmla="*/ 38 w 48"/>
                  <a:gd name="T19" fmla="*/ 23 h 46"/>
                  <a:gd name="T20" fmla="*/ 48 w 48"/>
                  <a:gd name="T21" fmla="*/ 23 h 46"/>
                  <a:gd name="T22" fmla="*/ 38 w 48"/>
                  <a:gd name="T23" fmla="*/ 23 h 46"/>
                  <a:gd name="T24" fmla="*/ 38 w 48"/>
                  <a:gd name="T25" fmla="*/ 23 h 46"/>
                  <a:gd name="T26" fmla="*/ 48 w 48"/>
                  <a:gd name="T27" fmla="*/ 23 h 46"/>
                  <a:gd name="T28" fmla="*/ 38 w 48"/>
                  <a:gd name="T29" fmla="*/ 23 h 46"/>
                  <a:gd name="T30" fmla="*/ 34 w 48"/>
                  <a:gd name="T31" fmla="*/ 14 h 46"/>
                  <a:gd name="T32" fmla="*/ 46 w 48"/>
                  <a:gd name="T33" fmla="*/ 14 h 46"/>
                  <a:gd name="T34" fmla="*/ 38 w 48"/>
                  <a:gd name="T35" fmla="*/ 23 h 46"/>
                  <a:gd name="T36" fmla="*/ 30 w 48"/>
                  <a:gd name="T37" fmla="*/ 10 h 46"/>
                  <a:gd name="T38" fmla="*/ 23 w 48"/>
                  <a:gd name="T39" fmla="*/ 0 h 46"/>
                  <a:gd name="T40" fmla="*/ 40 w 48"/>
                  <a:gd name="T41" fmla="*/ 8 h 46"/>
                  <a:gd name="T42" fmla="*/ 23 w 48"/>
                  <a:gd name="T43" fmla="*/ 8 h 46"/>
                  <a:gd name="T44" fmla="*/ 23 w 48"/>
                  <a:gd name="T45" fmla="*/ 0 h 46"/>
                  <a:gd name="T46" fmla="*/ 23 w 48"/>
                  <a:gd name="T47" fmla="*/ 8 h 46"/>
                  <a:gd name="T48" fmla="*/ 23 w 48"/>
                  <a:gd name="T49" fmla="*/ 8 h 46"/>
                  <a:gd name="T50" fmla="*/ 23 w 48"/>
                  <a:gd name="T51" fmla="*/ 0 h 46"/>
                  <a:gd name="T52" fmla="*/ 23 w 48"/>
                  <a:gd name="T53" fmla="*/ 8 h 46"/>
                  <a:gd name="T54" fmla="*/ 13 w 48"/>
                  <a:gd name="T55" fmla="*/ 14 h 46"/>
                  <a:gd name="T56" fmla="*/ 15 w 48"/>
                  <a:gd name="T57" fmla="*/ 2 h 46"/>
                  <a:gd name="T58" fmla="*/ 23 w 48"/>
                  <a:gd name="T59" fmla="*/ 8 h 46"/>
                  <a:gd name="T60" fmla="*/ 9 w 48"/>
                  <a:gd name="T61" fmla="*/ 18 h 46"/>
                  <a:gd name="T62" fmla="*/ 0 w 48"/>
                  <a:gd name="T63" fmla="*/ 23 h 46"/>
                  <a:gd name="T64" fmla="*/ 7 w 48"/>
                  <a:gd name="T65" fmla="*/ 8 h 46"/>
                  <a:gd name="T66" fmla="*/ 7 w 48"/>
                  <a:gd name="T67" fmla="*/ 23 h 46"/>
                  <a:gd name="T68" fmla="*/ 0 w 48"/>
                  <a:gd name="T69" fmla="*/ 23 h 46"/>
                  <a:gd name="T70" fmla="*/ 7 w 48"/>
                  <a:gd name="T71" fmla="*/ 23 h 46"/>
                  <a:gd name="T72" fmla="*/ 7 w 48"/>
                  <a:gd name="T73" fmla="*/ 23 h 46"/>
                  <a:gd name="T74" fmla="*/ 0 w 48"/>
                  <a:gd name="T75" fmla="*/ 23 h 46"/>
                  <a:gd name="T76" fmla="*/ 7 w 48"/>
                  <a:gd name="T77" fmla="*/ 23 h 46"/>
                  <a:gd name="T78" fmla="*/ 13 w 48"/>
                  <a:gd name="T79" fmla="*/ 35 h 46"/>
                  <a:gd name="T80" fmla="*/ 2 w 48"/>
                  <a:gd name="T81" fmla="*/ 33 h 46"/>
                  <a:gd name="T82" fmla="*/ 7 w 48"/>
                  <a:gd name="T83" fmla="*/ 23 h 46"/>
                  <a:gd name="T84" fmla="*/ 17 w 48"/>
                  <a:gd name="T85" fmla="*/ 39 h 46"/>
                  <a:gd name="T86" fmla="*/ 23 w 48"/>
                  <a:gd name="T87" fmla="*/ 46 h 46"/>
                  <a:gd name="T88" fmla="*/ 7 w 48"/>
                  <a:gd name="T89" fmla="*/ 41 h 46"/>
                  <a:gd name="T90" fmla="*/ 23 w 48"/>
                  <a:gd name="T91" fmla="*/ 39 h 46"/>
                  <a:gd name="T92" fmla="*/ 23 w 48"/>
                  <a:gd name="T93" fmla="*/ 46 h 46"/>
                  <a:gd name="T94" fmla="*/ 23 w 48"/>
                  <a:gd name="T95" fmla="*/ 39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9"/>
                    </a:moveTo>
                    <a:lnTo>
                      <a:pt x="23" y="39"/>
                    </a:lnTo>
                    <a:lnTo>
                      <a:pt x="23" y="46"/>
                    </a:lnTo>
                    <a:lnTo>
                      <a:pt x="23" y="39"/>
                    </a:lnTo>
                    <a:close/>
                    <a:moveTo>
                      <a:pt x="23" y="39"/>
                    </a:moveTo>
                    <a:lnTo>
                      <a:pt x="30" y="39"/>
                    </a:lnTo>
                    <a:lnTo>
                      <a:pt x="34" y="35"/>
                    </a:lnTo>
                    <a:lnTo>
                      <a:pt x="40" y="41"/>
                    </a:lnTo>
                    <a:lnTo>
                      <a:pt x="32" y="44"/>
                    </a:lnTo>
                    <a:lnTo>
                      <a:pt x="23" y="46"/>
                    </a:lnTo>
                    <a:lnTo>
                      <a:pt x="23" y="39"/>
                    </a:lnTo>
                    <a:close/>
                    <a:moveTo>
                      <a:pt x="34" y="35"/>
                    </a:moveTo>
                    <a:lnTo>
                      <a:pt x="38" y="29"/>
                    </a:lnTo>
                    <a:lnTo>
                      <a:pt x="38" y="23"/>
                    </a:lnTo>
                    <a:lnTo>
                      <a:pt x="48" y="23"/>
                    </a:lnTo>
                    <a:lnTo>
                      <a:pt x="46" y="33"/>
                    </a:lnTo>
                    <a:lnTo>
                      <a:pt x="40" y="41"/>
                    </a:lnTo>
                    <a:lnTo>
                      <a:pt x="34" y="35"/>
                    </a:lnTo>
                    <a:close/>
                    <a:moveTo>
                      <a:pt x="38" y="23"/>
                    </a:moveTo>
                    <a:lnTo>
                      <a:pt x="38" y="23"/>
                    </a:lnTo>
                    <a:lnTo>
                      <a:pt x="48" y="23"/>
                    </a:lnTo>
                    <a:lnTo>
                      <a:pt x="38" y="23"/>
                    </a:lnTo>
                    <a:close/>
                    <a:moveTo>
                      <a:pt x="38" y="23"/>
                    </a:moveTo>
                    <a:lnTo>
                      <a:pt x="38" y="23"/>
                    </a:lnTo>
                    <a:lnTo>
                      <a:pt x="48" y="23"/>
                    </a:lnTo>
                    <a:lnTo>
                      <a:pt x="38" y="23"/>
                    </a:lnTo>
                    <a:close/>
                    <a:moveTo>
                      <a:pt x="38" y="23"/>
                    </a:moveTo>
                    <a:lnTo>
                      <a:pt x="38" y="18"/>
                    </a:lnTo>
                    <a:lnTo>
                      <a:pt x="34" y="14"/>
                    </a:lnTo>
                    <a:lnTo>
                      <a:pt x="40" y="8"/>
                    </a:lnTo>
                    <a:lnTo>
                      <a:pt x="46" y="14"/>
                    </a:lnTo>
                    <a:lnTo>
                      <a:pt x="48" y="23"/>
                    </a:lnTo>
                    <a:lnTo>
                      <a:pt x="38" y="23"/>
                    </a:lnTo>
                    <a:close/>
                    <a:moveTo>
                      <a:pt x="34" y="14"/>
                    </a:moveTo>
                    <a:lnTo>
                      <a:pt x="30" y="10"/>
                    </a:lnTo>
                    <a:lnTo>
                      <a:pt x="23" y="8"/>
                    </a:lnTo>
                    <a:lnTo>
                      <a:pt x="23" y="0"/>
                    </a:lnTo>
                    <a:lnTo>
                      <a:pt x="32" y="2"/>
                    </a:lnTo>
                    <a:lnTo>
                      <a:pt x="40" y="8"/>
                    </a:lnTo>
                    <a:lnTo>
                      <a:pt x="34" y="14"/>
                    </a:lnTo>
                    <a:close/>
                    <a:moveTo>
                      <a:pt x="23" y="8"/>
                    </a:moveTo>
                    <a:lnTo>
                      <a:pt x="23" y="8"/>
                    </a:lnTo>
                    <a:lnTo>
                      <a:pt x="23" y="0"/>
                    </a:lnTo>
                    <a:lnTo>
                      <a:pt x="23" y="8"/>
                    </a:lnTo>
                    <a:close/>
                    <a:moveTo>
                      <a:pt x="23" y="8"/>
                    </a:moveTo>
                    <a:lnTo>
                      <a:pt x="23" y="8"/>
                    </a:lnTo>
                    <a:lnTo>
                      <a:pt x="23" y="0"/>
                    </a:lnTo>
                    <a:lnTo>
                      <a:pt x="23" y="8"/>
                    </a:lnTo>
                    <a:close/>
                    <a:moveTo>
                      <a:pt x="23" y="8"/>
                    </a:moveTo>
                    <a:lnTo>
                      <a:pt x="17" y="10"/>
                    </a:lnTo>
                    <a:lnTo>
                      <a:pt x="13" y="14"/>
                    </a:lnTo>
                    <a:lnTo>
                      <a:pt x="7" y="8"/>
                    </a:lnTo>
                    <a:lnTo>
                      <a:pt x="15" y="2"/>
                    </a:lnTo>
                    <a:lnTo>
                      <a:pt x="23" y="0"/>
                    </a:lnTo>
                    <a:lnTo>
                      <a:pt x="23" y="8"/>
                    </a:lnTo>
                    <a:close/>
                    <a:moveTo>
                      <a:pt x="13" y="14"/>
                    </a:moveTo>
                    <a:lnTo>
                      <a:pt x="9" y="18"/>
                    </a:lnTo>
                    <a:lnTo>
                      <a:pt x="7" y="23"/>
                    </a:lnTo>
                    <a:lnTo>
                      <a:pt x="0" y="23"/>
                    </a:lnTo>
                    <a:lnTo>
                      <a:pt x="2" y="14"/>
                    </a:lnTo>
                    <a:lnTo>
                      <a:pt x="7" y="8"/>
                    </a:lnTo>
                    <a:lnTo>
                      <a:pt x="13" y="14"/>
                    </a:lnTo>
                    <a:close/>
                    <a:moveTo>
                      <a:pt x="7" y="23"/>
                    </a:moveTo>
                    <a:lnTo>
                      <a:pt x="7" y="23"/>
                    </a:lnTo>
                    <a:lnTo>
                      <a:pt x="0" y="23"/>
                    </a:lnTo>
                    <a:lnTo>
                      <a:pt x="7" y="23"/>
                    </a:lnTo>
                    <a:close/>
                    <a:moveTo>
                      <a:pt x="7" y="23"/>
                    </a:moveTo>
                    <a:lnTo>
                      <a:pt x="7" y="23"/>
                    </a:lnTo>
                    <a:lnTo>
                      <a:pt x="0" y="23"/>
                    </a:lnTo>
                    <a:lnTo>
                      <a:pt x="7" y="23"/>
                    </a:lnTo>
                    <a:close/>
                    <a:moveTo>
                      <a:pt x="7" y="23"/>
                    </a:moveTo>
                    <a:lnTo>
                      <a:pt x="9" y="29"/>
                    </a:lnTo>
                    <a:lnTo>
                      <a:pt x="13" y="35"/>
                    </a:lnTo>
                    <a:lnTo>
                      <a:pt x="7" y="41"/>
                    </a:lnTo>
                    <a:lnTo>
                      <a:pt x="2" y="33"/>
                    </a:lnTo>
                    <a:lnTo>
                      <a:pt x="0" y="23"/>
                    </a:lnTo>
                    <a:lnTo>
                      <a:pt x="7" y="23"/>
                    </a:lnTo>
                    <a:close/>
                    <a:moveTo>
                      <a:pt x="13" y="35"/>
                    </a:moveTo>
                    <a:lnTo>
                      <a:pt x="17" y="39"/>
                    </a:lnTo>
                    <a:lnTo>
                      <a:pt x="23" y="39"/>
                    </a:lnTo>
                    <a:lnTo>
                      <a:pt x="23" y="46"/>
                    </a:lnTo>
                    <a:lnTo>
                      <a:pt x="15" y="44"/>
                    </a:lnTo>
                    <a:lnTo>
                      <a:pt x="7" y="41"/>
                    </a:lnTo>
                    <a:lnTo>
                      <a:pt x="13" y="35"/>
                    </a:lnTo>
                    <a:close/>
                    <a:moveTo>
                      <a:pt x="23" y="39"/>
                    </a:moveTo>
                    <a:lnTo>
                      <a:pt x="23" y="39"/>
                    </a:lnTo>
                    <a:lnTo>
                      <a:pt x="23" y="46"/>
                    </a:lnTo>
                    <a:lnTo>
                      <a:pt x="23"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8" name="Freeform 204"/>
              <p:cNvSpPr>
                <a:spLocks/>
              </p:cNvSpPr>
              <p:nvPr/>
            </p:nvSpPr>
            <p:spPr bwMode="auto">
              <a:xfrm>
                <a:off x="1526" y="1293"/>
                <a:ext cx="26" cy="24"/>
              </a:xfrm>
              <a:custGeom>
                <a:avLst/>
                <a:gdLst>
                  <a:gd name="T0" fmla="*/ 19 w 40"/>
                  <a:gd name="T1" fmla="*/ 39 h 39"/>
                  <a:gd name="T2" fmla="*/ 26 w 40"/>
                  <a:gd name="T3" fmla="*/ 37 h 39"/>
                  <a:gd name="T4" fmla="*/ 34 w 40"/>
                  <a:gd name="T5" fmla="*/ 33 h 39"/>
                  <a:gd name="T6" fmla="*/ 38 w 40"/>
                  <a:gd name="T7" fmla="*/ 27 h 39"/>
                  <a:gd name="T8" fmla="*/ 40 w 40"/>
                  <a:gd name="T9" fmla="*/ 19 h 39"/>
                  <a:gd name="T10" fmla="*/ 38 w 40"/>
                  <a:gd name="T11" fmla="*/ 12 h 39"/>
                  <a:gd name="T12" fmla="*/ 34 w 40"/>
                  <a:gd name="T13" fmla="*/ 6 h 39"/>
                  <a:gd name="T14" fmla="*/ 26 w 40"/>
                  <a:gd name="T15" fmla="*/ 2 h 39"/>
                  <a:gd name="T16" fmla="*/ 19 w 40"/>
                  <a:gd name="T17" fmla="*/ 0 h 39"/>
                  <a:gd name="T18" fmla="*/ 13 w 40"/>
                  <a:gd name="T19" fmla="*/ 2 h 39"/>
                  <a:gd name="T20" fmla="*/ 5 w 40"/>
                  <a:gd name="T21" fmla="*/ 6 h 39"/>
                  <a:gd name="T22" fmla="*/ 2 w 40"/>
                  <a:gd name="T23" fmla="*/ 12 h 39"/>
                  <a:gd name="T24" fmla="*/ 0 w 40"/>
                  <a:gd name="T25" fmla="*/ 19 h 39"/>
                  <a:gd name="T26" fmla="*/ 2 w 40"/>
                  <a:gd name="T27" fmla="*/ 27 h 39"/>
                  <a:gd name="T28" fmla="*/ 5 w 40"/>
                  <a:gd name="T29" fmla="*/ 33 h 39"/>
                  <a:gd name="T30" fmla="*/ 13 w 40"/>
                  <a:gd name="T31" fmla="*/ 37 h 39"/>
                  <a:gd name="T32" fmla="*/ 19 w 40"/>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19" y="39"/>
                    </a:moveTo>
                    <a:lnTo>
                      <a:pt x="26" y="37"/>
                    </a:lnTo>
                    <a:lnTo>
                      <a:pt x="34" y="33"/>
                    </a:lnTo>
                    <a:lnTo>
                      <a:pt x="38" y="27"/>
                    </a:lnTo>
                    <a:lnTo>
                      <a:pt x="40" y="19"/>
                    </a:lnTo>
                    <a:lnTo>
                      <a:pt x="38" y="12"/>
                    </a:lnTo>
                    <a:lnTo>
                      <a:pt x="34" y="6"/>
                    </a:lnTo>
                    <a:lnTo>
                      <a:pt x="26" y="2"/>
                    </a:lnTo>
                    <a:lnTo>
                      <a:pt x="19" y="0"/>
                    </a:lnTo>
                    <a:lnTo>
                      <a:pt x="13" y="2"/>
                    </a:lnTo>
                    <a:lnTo>
                      <a:pt x="5" y="6"/>
                    </a:lnTo>
                    <a:lnTo>
                      <a:pt x="2" y="12"/>
                    </a:lnTo>
                    <a:lnTo>
                      <a:pt x="0" y="19"/>
                    </a:lnTo>
                    <a:lnTo>
                      <a:pt x="2" y="27"/>
                    </a:lnTo>
                    <a:lnTo>
                      <a:pt x="5" y="33"/>
                    </a:lnTo>
                    <a:lnTo>
                      <a:pt x="13"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19" name="Freeform 205"/>
              <p:cNvSpPr>
                <a:spLocks noEditPoints="1"/>
              </p:cNvSpPr>
              <p:nvPr/>
            </p:nvSpPr>
            <p:spPr bwMode="auto">
              <a:xfrm>
                <a:off x="1523" y="1291"/>
                <a:ext cx="32" cy="28"/>
              </a:xfrm>
              <a:custGeom>
                <a:avLst/>
                <a:gdLst>
                  <a:gd name="T0" fmla="*/ 23 w 48"/>
                  <a:gd name="T1" fmla="*/ 39 h 46"/>
                  <a:gd name="T2" fmla="*/ 23 w 48"/>
                  <a:gd name="T3" fmla="*/ 46 h 46"/>
                  <a:gd name="T4" fmla="*/ 23 w 48"/>
                  <a:gd name="T5" fmla="*/ 39 h 46"/>
                  <a:gd name="T6" fmla="*/ 34 w 48"/>
                  <a:gd name="T7" fmla="*/ 35 h 46"/>
                  <a:gd name="T8" fmla="*/ 32 w 48"/>
                  <a:gd name="T9" fmla="*/ 44 h 46"/>
                  <a:gd name="T10" fmla="*/ 23 w 48"/>
                  <a:gd name="T11" fmla="*/ 39 h 46"/>
                  <a:gd name="T12" fmla="*/ 38 w 48"/>
                  <a:gd name="T13" fmla="*/ 29 h 46"/>
                  <a:gd name="T14" fmla="*/ 48 w 48"/>
                  <a:gd name="T15" fmla="*/ 23 h 46"/>
                  <a:gd name="T16" fmla="*/ 40 w 48"/>
                  <a:gd name="T17" fmla="*/ 41 h 46"/>
                  <a:gd name="T18" fmla="*/ 38 w 48"/>
                  <a:gd name="T19" fmla="*/ 23 h 46"/>
                  <a:gd name="T20" fmla="*/ 48 w 48"/>
                  <a:gd name="T21" fmla="*/ 23 h 46"/>
                  <a:gd name="T22" fmla="*/ 38 w 48"/>
                  <a:gd name="T23" fmla="*/ 23 h 46"/>
                  <a:gd name="T24" fmla="*/ 38 w 48"/>
                  <a:gd name="T25" fmla="*/ 23 h 46"/>
                  <a:gd name="T26" fmla="*/ 48 w 48"/>
                  <a:gd name="T27" fmla="*/ 23 h 46"/>
                  <a:gd name="T28" fmla="*/ 38 w 48"/>
                  <a:gd name="T29" fmla="*/ 23 h 46"/>
                  <a:gd name="T30" fmla="*/ 34 w 48"/>
                  <a:gd name="T31" fmla="*/ 14 h 46"/>
                  <a:gd name="T32" fmla="*/ 46 w 48"/>
                  <a:gd name="T33" fmla="*/ 14 h 46"/>
                  <a:gd name="T34" fmla="*/ 38 w 48"/>
                  <a:gd name="T35" fmla="*/ 23 h 46"/>
                  <a:gd name="T36" fmla="*/ 30 w 48"/>
                  <a:gd name="T37" fmla="*/ 10 h 46"/>
                  <a:gd name="T38" fmla="*/ 23 w 48"/>
                  <a:gd name="T39" fmla="*/ 0 h 46"/>
                  <a:gd name="T40" fmla="*/ 40 w 48"/>
                  <a:gd name="T41" fmla="*/ 8 h 46"/>
                  <a:gd name="T42" fmla="*/ 23 w 48"/>
                  <a:gd name="T43" fmla="*/ 8 h 46"/>
                  <a:gd name="T44" fmla="*/ 23 w 48"/>
                  <a:gd name="T45" fmla="*/ 0 h 46"/>
                  <a:gd name="T46" fmla="*/ 23 w 48"/>
                  <a:gd name="T47" fmla="*/ 8 h 46"/>
                  <a:gd name="T48" fmla="*/ 23 w 48"/>
                  <a:gd name="T49" fmla="*/ 8 h 46"/>
                  <a:gd name="T50" fmla="*/ 23 w 48"/>
                  <a:gd name="T51" fmla="*/ 0 h 46"/>
                  <a:gd name="T52" fmla="*/ 23 w 48"/>
                  <a:gd name="T53" fmla="*/ 8 h 46"/>
                  <a:gd name="T54" fmla="*/ 13 w 48"/>
                  <a:gd name="T55" fmla="*/ 14 h 46"/>
                  <a:gd name="T56" fmla="*/ 15 w 48"/>
                  <a:gd name="T57" fmla="*/ 2 h 46"/>
                  <a:gd name="T58" fmla="*/ 23 w 48"/>
                  <a:gd name="T59" fmla="*/ 8 h 46"/>
                  <a:gd name="T60" fmla="*/ 9 w 48"/>
                  <a:gd name="T61" fmla="*/ 18 h 46"/>
                  <a:gd name="T62" fmla="*/ 0 w 48"/>
                  <a:gd name="T63" fmla="*/ 23 h 46"/>
                  <a:gd name="T64" fmla="*/ 7 w 48"/>
                  <a:gd name="T65" fmla="*/ 8 h 46"/>
                  <a:gd name="T66" fmla="*/ 7 w 48"/>
                  <a:gd name="T67" fmla="*/ 23 h 46"/>
                  <a:gd name="T68" fmla="*/ 0 w 48"/>
                  <a:gd name="T69" fmla="*/ 23 h 46"/>
                  <a:gd name="T70" fmla="*/ 7 w 48"/>
                  <a:gd name="T71" fmla="*/ 23 h 46"/>
                  <a:gd name="T72" fmla="*/ 7 w 48"/>
                  <a:gd name="T73" fmla="*/ 23 h 46"/>
                  <a:gd name="T74" fmla="*/ 0 w 48"/>
                  <a:gd name="T75" fmla="*/ 23 h 46"/>
                  <a:gd name="T76" fmla="*/ 7 w 48"/>
                  <a:gd name="T77" fmla="*/ 23 h 46"/>
                  <a:gd name="T78" fmla="*/ 13 w 48"/>
                  <a:gd name="T79" fmla="*/ 35 h 46"/>
                  <a:gd name="T80" fmla="*/ 2 w 48"/>
                  <a:gd name="T81" fmla="*/ 33 h 46"/>
                  <a:gd name="T82" fmla="*/ 7 w 48"/>
                  <a:gd name="T83" fmla="*/ 23 h 46"/>
                  <a:gd name="T84" fmla="*/ 17 w 48"/>
                  <a:gd name="T85" fmla="*/ 39 h 46"/>
                  <a:gd name="T86" fmla="*/ 23 w 48"/>
                  <a:gd name="T87" fmla="*/ 46 h 46"/>
                  <a:gd name="T88" fmla="*/ 7 w 48"/>
                  <a:gd name="T89" fmla="*/ 41 h 46"/>
                  <a:gd name="T90" fmla="*/ 23 w 48"/>
                  <a:gd name="T91" fmla="*/ 39 h 46"/>
                  <a:gd name="T92" fmla="*/ 23 w 48"/>
                  <a:gd name="T93" fmla="*/ 46 h 46"/>
                  <a:gd name="T94" fmla="*/ 23 w 48"/>
                  <a:gd name="T95" fmla="*/ 39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9"/>
                    </a:moveTo>
                    <a:lnTo>
                      <a:pt x="23" y="39"/>
                    </a:lnTo>
                    <a:lnTo>
                      <a:pt x="23" y="46"/>
                    </a:lnTo>
                    <a:lnTo>
                      <a:pt x="23" y="39"/>
                    </a:lnTo>
                    <a:close/>
                    <a:moveTo>
                      <a:pt x="23" y="39"/>
                    </a:moveTo>
                    <a:lnTo>
                      <a:pt x="30" y="39"/>
                    </a:lnTo>
                    <a:lnTo>
                      <a:pt x="34" y="35"/>
                    </a:lnTo>
                    <a:lnTo>
                      <a:pt x="40" y="41"/>
                    </a:lnTo>
                    <a:lnTo>
                      <a:pt x="32" y="44"/>
                    </a:lnTo>
                    <a:lnTo>
                      <a:pt x="23" y="46"/>
                    </a:lnTo>
                    <a:lnTo>
                      <a:pt x="23" y="39"/>
                    </a:lnTo>
                    <a:close/>
                    <a:moveTo>
                      <a:pt x="34" y="35"/>
                    </a:moveTo>
                    <a:lnTo>
                      <a:pt x="38" y="29"/>
                    </a:lnTo>
                    <a:lnTo>
                      <a:pt x="38" y="23"/>
                    </a:lnTo>
                    <a:lnTo>
                      <a:pt x="48" y="23"/>
                    </a:lnTo>
                    <a:lnTo>
                      <a:pt x="46" y="33"/>
                    </a:lnTo>
                    <a:lnTo>
                      <a:pt x="40" y="41"/>
                    </a:lnTo>
                    <a:lnTo>
                      <a:pt x="34" y="35"/>
                    </a:lnTo>
                    <a:close/>
                    <a:moveTo>
                      <a:pt x="38" y="23"/>
                    </a:moveTo>
                    <a:lnTo>
                      <a:pt x="38" y="23"/>
                    </a:lnTo>
                    <a:lnTo>
                      <a:pt x="48" y="23"/>
                    </a:lnTo>
                    <a:lnTo>
                      <a:pt x="38" y="23"/>
                    </a:lnTo>
                    <a:close/>
                    <a:moveTo>
                      <a:pt x="38" y="23"/>
                    </a:moveTo>
                    <a:lnTo>
                      <a:pt x="38" y="23"/>
                    </a:lnTo>
                    <a:lnTo>
                      <a:pt x="48" y="23"/>
                    </a:lnTo>
                    <a:lnTo>
                      <a:pt x="38" y="23"/>
                    </a:lnTo>
                    <a:close/>
                    <a:moveTo>
                      <a:pt x="38" y="23"/>
                    </a:moveTo>
                    <a:lnTo>
                      <a:pt x="38" y="18"/>
                    </a:lnTo>
                    <a:lnTo>
                      <a:pt x="34" y="14"/>
                    </a:lnTo>
                    <a:lnTo>
                      <a:pt x="40" y="8"/>
                    </a:lnTo>
                    <a:lnTo>
                      <a:pt x="46" y="14"/>
                    </a:lnTo>
                    <a:lnTo>
                      <a:pt x="48" y="23"/>
                    </a:lnTo>
                    <a:lnTo>
                      <a:pt x="38" y="23"/>
                    </a:lnTo>
                    <a:close/>
                    <a:moveTo>
                      <a:pt x="34" y="14"/>
                    </a:moveTo>
                    <a:lnTo>
                      <a:pt x="30" y="10"/>
                    </a:lnTo>
                    <a:lnTo>
                      <a:pt x="23" y="8"/>
                    </a:lnTo>
                    <a:lnTo>
                      <a:pt x="23" y="0"/>
                    </a:lnTo>
                    <a:lnTo>
                      <a:pt x="32" y="2"/>
                    </a:lnTo>
                    <a:lnTo>
                      <a:pt x="40" y="8"/>
                    </a:lnTo>
                    <a:lnTo>
                      <a:pt x="34" y="14"/>
                    </a:lnTo>
                    <a:close/>
                    <a:moveTo>
                      <a:pt x="23" y="8"/>
                    </a:moveTo>
                    <a:lnTo>
                      <a:pt x="23" y="8"/>
                    </a:lnTo>
                    <a:lnTo>
                      <a:pt x="23" y="0"/>
                    </a:lnTo>
                    <a:lnTo>
                      <a:pt x="23" y="8"/>
                    </a:lnTo>
                    <a:close/>
                    <a:moveTo>
                      <a:pt x="23" y="8"/>
                    </a:moveTo>
                    <a:lnTo>
                      <a:pt x="23" y="8"/>
                    </a:lnTo>
                    <a:lnTo>
                      <a:pt x="23" y="0"/>
                    </a:lnTo>
                    <a:lnTo>
                      <a:pt x="23" y="8"/>
                    </a:lnTo>
                    <a:close/>
                    <a:moveTo>
                      <a:pt x="23" y="8"/>
                    </a:moveTo>
                    <a:lnTo>
                      <a:pt x="17" y="10"/>
                    </a:lnTo>
                    <a:lnTo>
                      <a:pt x="13" y="14"/>
                    </a:lnTo>
                    <a:lnTo>
                      <a:pt x="7" y="8"/>
                    </a:lnTo>
                    <a:lnTo>
                      <a:pt x="15" y="2"/>
                    </a:lnTo>
                    <a:lnTo>
                      <a:pt x="23" y="0"/>
                    </a:lnTo>
                    <a:lnTo>
                      <a:pt x="23" y="8"/>
                    </a:lnTo>
                    <a:close/>
                    <a:moveTo>
                      <a:pt x="13" y="14"/>
                    </a:moveTo>
                    <a:lnTo>
                      <a:pt x="9" y="18"/>
                    </a:lnTo>
                    <a:lnTo>
                      <a:pt x="7" y="23"/>
                    </a:lnTo>
                    <a:lnTo>
                      <a:pt x="0" y="23"/>
                    </a:lnTo>
                    <a:lnTo>
                      <a:pt x="2" y="14"/>
                    </a:lnTo>
                    <a:lnTo>
                      <a:pt x="7" y="8"/>
                    </a:lnTo>
                    <a:lnTo>
                      <a:pt x="13" y="14"/>
                    </a:lnTo>
                    <a:close/>
                    <a:moveTo>
                      <a:pt x="7" y="23"/>
                    </a:moveTo>
                    <a:lnTo>
                      <a:pt x="7" y="23"/>
                    </a:lnTo>
                    <a:lnTo>
                      <a:pt x="0" y="23"/>
                    </a:lnTo>
                    <a:lnTo>
                      <a:pt x="7" y="23"/>
                    </a:lnTo>
                    <a:close/>
                    <a:moveTo>
                      <a:pt x="7" y="23"/>
                    </a:moveTo>
                    <a:lnTo>
                      <a:pt x="7" y="23"/>
                    </a:lnTo>
                    <a:lnTo>
                      <a:pt x="0" y="23"/>
                    </a:lnTo>
                    <a:lnTo>
                      <a:pt x="7" y="23"/>
                    </a:lnTo>
                    <a:close/>
                    <a:moveTo>
                      <a:pt x="7" y="23"/>
                    </a:moveTo>
                    <a:lnTo>
                      <a:pt x="9" y="29"/>
                    </a:lnTo>
                    <a:lnTo>
                      <a:pt x="13" y="35"/>
                    </a:lnTo>
                    <a:lnTo>
                      <a:pt x="7" y="41"/>
                    </a:lnTo>
                    <a:lnTo>
                      <a:pt x="2" y="33"/>
                    </a:lnTo>
                    <a:lnTo>
                      <a:pt x="0" y="23"/>
                    </a:lnTo>
                    <a:lnTo>
                      <a:pt x="7" y="23"/>
                    </a:lnTo>
                    <a:close/>
                    <a:moveTo>
                      <a:pt x="13" y="35"/>
                    </a:moveTo>
                    <a:lnTo>
                      <a:pt x="17" y="39"/>
                    </a:lnTo>
                    <a:lnTo>
                      <a:pt x="23" y="39"/>
                    </a:lnTo>
                    <a:lnTo>
                      <a:pt x="23" y="46"/>
                    </a:lnTo>
                    <a:lnTo>
                      <a:pt x="15" y="44"/>
                    </a:lnTo>
                    <a:lnTo>
                      <a:pt x="7" y="41"/>
                    </a:lnTo>
                    <a:lnTo>
                      <a:pt x="13" y="35"/>
                    </a:lnTo>
                    <a:close/>
                    <a:moveTo>
                      <a:pt x="23" y="39"/>
                    </a:moveTo>
                    <a:lnTo>
                      <a:pt x="23" y="39"/>
                    </a:lnTo>
                    <a:lnTo>
                      <a:pt x="23" y="46"/>
                    </a:lnTo>
                    <a:lnTo>
                      <a:pt x="23"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0" name="Freeform 206"/>
              <p:cNvSpPr>
                <a:spLocks/>
              </p:cNvSpPr>
              <p:nvPr/>
            </p:nvSpPr>
            <p:spPr bwMode="auto">
              <a:xfrm>
                <a:off x="1554" y="1331"/>
                <a:ext cx="25" cy="24"/>
              </a:xfrm>
              <a:custGeom>
                <a:avLst/>
                <a:gdLst>
                  <a:gd name="T0" fmla="*/ 19 w 38"/>
                  <a:gd name="T1" fmla="*/ 38 h 38"/>
                  <a:gd name="T2" fmla="*/ 27 w 38"/>
                  <a:gd name="T3" fmla="*/ 38 h 38"/>
                  <a:gd name="T4" fmla="*/ 34 w 38"/>
                  <a:gd name="T5" fmla="*/ 32 h 38"/>
                  <a:gd name="T6" fmla="*/ 38 w 38"/>
                  <a:gd name="T7" fmla="*/ 26 h 38"/>
                  <a:gd name="T8" fmla="*/ 38 w 38"/>
                  <a:gd name="T9" fmla="*/ 19 h 38"/>
                  <a:gd name="T10" fmla="*/ 38 w 38"/>
                  <a:gd name="T11" fmla="*/ 11 h 38"/>
                  <a:gd name="T12" fmla="*/ 34 w 38"/>
                  <a:gd name="T13" fmla="*/ 5 h 38"/>
                  <a:gd name="T14" fmla="*/ 27 w 38"/>
                  <a:gd name="T15" fmla="*/ 2 h 38"/>
                  <a:gd name="T16" fmla="*/ 19 w 38"/>
                  <a:gd name="T17" fmla="*/ 0 h 38"/>
                  <a:gd name="T18" fmla="*/ 11 w 38"/>
                  <a:gd name="T19" fmla="*/ 2 h 38"/>
                  <a:gd name="T20" fmla="*/ 6 w 38"/>
                  <a:gd name="T21" fmla="*/ 5 h 38"/>
                  <a:gd name="T22" fmla="*/ 2 w 38"/>
                  <a:gd name="T23" fmla="*/ 11 h 38"/>
                  <a:gd name="T24" fmla="*/ 0 w 38"/>
                  <a:gd name="T25" fmla="*/ 19 h 38"/>
                  <a:gd name="T26" fmla="*/ 2 w 38"/>
                  <a:gd name="T27" fmla="*/ 26 h 38"/>
                  <a:gd name="T28" fmla="*/ 6 w 38"/>
                  <a:gd name="T29" fmla="*/ 32 h 38"/>
                  <a:gd name="T30" fmla="*/ 11 w 38"/>
                  <a:gd name="T31" fmla="*/ 38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8"/>
                    </a:lnTo>
                    <a:lnTo>
                      <a:pt x="34" y="32"/>
                    </a:lnTo>
                    <a:lnTo>
                      <a:pt x="38" y="26"/>
                    </a:lnTo>
                    <a:lnTo>
                      <a:pt x="38" y="19"/>
                    </a:lnTo>
                    <a:lnTo>
                      <a:pt x="38" y="11"/>
                    </a:lnTo>
                    <a:lnTo>
                      <a:pt x="34" y="5"/>
                    </a:lnTo>
                    <a:lnTo>
                      <a:pt x="27" y="2"/>
                    </a:lnTo>
                    <a:lnTo>
                      <a:pt x="19" y="0"/>
                    </a:lnTo>
                    <a:lnTo>
                      <a:pt x="11" y="2"/>
                    </a:lnTo>
                    <a:lnTo>
                      <a:pt x="6" y="5"/>
                    </a:lnTo>
                    <a:lnTo>
                      <a:pt x="2" y="11"/>
                    </a:lnTo>
                    <a:lnTo>
                      <a:pt x="0" y="19"/>
                    </a:lnTo>
                    <a:lnTo>
                      <a:pt x="2" y="26"/>
                    </a:lnTo>
                    <a:lnTo>
                      <a:pt x="6" y="32"/>
                    </a:lnTo>
                    <a:lnTo>
                      <a:pt x="11"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1" name="Freeform 207"/>
              <p:cNvSpPr>
                <a:spLocks noEditPoints="1"/>
              </p:cNvSpPr>
              <p:nvPr/>
            </p:nvSpPr>
            <p:spPr bwMode="auto">
              <a:xfrm>
                <a:off x="1552" y="1329"/>
                <a:ext cx="31" cy="28"/>
              </a:xfrm>
              <a:custGeom>
                <a:avLst/>
                <a:gdLst>
                  <a:gd name="T0" fmla="*/ 23 w 48"/>
                  <a:gd name="T1" fmla="*/ 38 h 46"/>
                  <a:gd name="T2" fmla="*/ 23 w 48"/>
                  <a:gd name="T3" fmla="*/ 46 h 46"/>
                  <a:gd name="T4" fmla="*/ 23 w 48"/>
                  <a:gd name="T5" fmla="*/ 38 h 46"/>
                  <a:gd name="T6" fmla="*/ 34 w 48"/>
                  <a:gd name="T7" fmla="*/ 34 h 46"/>
                  <a:gd name="T8" fmla="*/ 33 w 48"/>
                  <a:gd name="T9" fmla="*/ 44 h 46"/>
                  <a:gd name="T10" fmla="*/ 23 w 48"/>
                  <a:gd name="T11" fmla="*/ 38 h 46"/>
                  <a:gd name="T12" fmla="*/ 38 w 48"/>
                  <a:gd name="T13" fmla="*/ 29 h 46"/>
                  <a:gd name="T14" fmla="*/ 48 w 48"/>
                  <a:gd name="T15" fmla="*/ 23 h 46"/>
                  <a:gd name="T16" fmla="*/ 40 w 48"/>
                  <a:gd name="T17" fmla="*/ 40 h 46"/>
                  <a:gd name="T18" fmla="*/ 38 w 48"/>
                  <a:gd name="T19" fmla="*/ 23 h 46"/>
                  <a:gd name="T20" fmla="*/ 48 w 48"/>
                  <a:gd name="T21" fmla="*/ 23 h 46"/>
                  <a:gd name="T22" fmla="*/ 38 w 48"/>
                  <a:gd name="T23" fmla="*/ 23 h 46"/>
                  <a:gd name="T24" fmla="*/ 38 w 48"/>
                  <a:gd name="T25" fmla="*/ 23 h 46"/>
                  <a:gd name="T26" fmla="*/ 48 w 48"/>
                  <a:gd name="T27" fmla="*/ 23 h 46"/>
                  <a:gd name="T28" fmla="*/ 38 w 48"/>
                  <a:gd name="T29" fmla="*/ 23 h 46"/>
                  <a:gd name="T30" fmla="*/ 34 w 48"/>
                  <a:gd name="T31" fmla="*/ 13 h 46"/>
                  <a:gd name="T32" fmla="*/ 46 w 48"/>
                  <a:gd name="T33" fmla="*/ 13 h 46"/>
                  <a:gd name="T34" fmla="*/ 38 w 48"/>
                  <a:gd name="T35" fmla="*/ 23 h 46"/>
                  <a:gd name="T36" fmla="*/ 31 w 48"/>
                  <a:gd name="T37" fmla="*/ 9 h 46"/>
                  <a:gd name="T38" fmla="*/ 23 w 48"/>
                  <a:gd name="T39" fmla="*/ 0 h 46"/>
                  <a:gd name="T40" fmla="*/ 40 w 48"/>
                  <a:gd name="T41" fmla="*/ 7 h 46"/>
                  <a:gd name="T42" fmla="*/ 23 w 48"/>
                  <a:gd name="T43" fmla="*/ 7 h 46"/>
                  <a:gd name="T44" fmla="*/ 23 w 48"/>
                  <a:gd name="T45" fmla="*/ 0 h 46"/>
                  <a:gd name="T46" fmla="*/ 23 w 48"/>
                  <a:gd name="T47" fmla="*/ 7 h 46"/>
                  <a:gd name="T48" fmla="*/ 23 w 48"/>
                  <a:gd name="T49" fmla="*/ 7 h 46"/>
                  <a:gd name="T50" fmla="*/ 23 w 48"/>
                  <a:gd name="T51" fmla="*/ 0 h 46"/>
                  <a:gd name="T52" fmla="*/ 23 w 48"/>
                  <a:gd name="T53" fmla="*/ 7 h 46"/>
                  <a:gd name="T54" fmla="*/ 13 w 48"/>
                  <a:gd name="T55" fmla="*/ 13 h 46"/>
                  <a:gd name="T56" fmla="*/ 15 w 48"/>
                  <a:gd name="T57" fmla="*/ 2 h 46"/>
                  <a:gd name="T58" fmla="*/ 23 w 48"/>
                  <a:gd name="T59" fmla="*/ 7 h 46"/>
                  <a:gd name="T60" fmla="*/ 10 w 48"/>
                  <a:gd name="T61" fmla="*/ 17 h 46"/>
                  <a:gd name="T62" fmla="*/ 0 w 48"/>
                  <a:gd name="T63" fmla="*/ 23 h 46"/>
                  <a:gd name="T64" fmla="*/ 8 w 48"/>
                  <a:gd name="T65" fmla="*/ 7 h 46"/>
                  <a:gd name="T66" fmla="*/ 8 w 48"/>
                  <a:gd name="T67" fmla="*/ 23 h 46"/>
                  <a:gd name="T68" fmla="*/ 0 w 48"/>
                  <a:gd name="T69" fmla="*/ 23 h 46"/>
                  <a:gd name="T70" fmla="*/ 8 w 48"/>
                  <a:gd name="T71" fmla="*/ 23 h 46"/>
                  <a:gd name="T72" fmla="*/ 8 w 48"/>
                  <a:gd name="T73" fmla="*/ 23 h 46"/>
                  <a:gd name="T74" fmla="*/ 0 w 48"/>
                  <a:gd name="T75" fmla="*/ 23 h 46"/>
                  <a:gd name="T76" fmla="*/ 8 w 48"/>
                  <a:gd name="T77" fmla="*/ 23 h 46"/>
                  <a:gd name="T78" fmla="*/ 13 w 48"/>
                  <a:gd name="T79" fmla="*/ 34 h 46"/>
                  <a:gd name="T80" fmla="*/ 2 w 48"/>
                  <a:gd name="T81" fmla="*/ 32 h 46"/>
                  <a:gd name="T82" fmla="*/ 8 w 48"/>
                  <a:gd name="T83" fmla="*/ 23 h 46"/>
                  <a:gd name="T84" fmla="*/ 17 w 48"/>
                  <a:gd name="T85" fmla="*/ 38 h 46"/>
                  <a:gd name="T86" fmla="*/ 23 w 48"/>
                  <a:gd name="T87" fmla="*/ 46 h 46"/>
                  <a:gd name="T88" fmla="*/ 8 w 48"/>
                  <a:gd name="T89" fmla="*/ 40 h 46"/>
                  <a:gd name="T90" fmla="*/ 23 w 48"/>
                  <a:gd name="T91" fmla="*/ 38 h 46"/>
                  <a:gd name="T92" fmla="*/ 23 w 48"/>
                  <a:gd name="T93" fmla="*/ 46 h 46"/>
                  <a:gd name="T94" fmla="*/ 23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8"/>
                    </a:moveTo>
                    <a:lnTo>
                      <a:pt x="23" y="38"/>
                    </a:lnTo>
                    <a:lnTo>
                      <a:pt x="23" y="46"/>
                    </a:lnTo>
                    <a:lnTo>
                      <a:pt x="23" y="38"/>
                    </a:lnTo>
                    <a:close/>
                    <a:moveTo>
                      <a:pt x="23" y="38"/>
                    </a:moveTo>
                    <a:lnTo>
                      <a:pt x="31" y="38"/>
                    </a:lnTo>
                    <a:lnTo>
                      <a:pt x="34" y="34"/>
                    </a:lnTo>
                    <a:lnTo>
                      <a:pt x="40" y="40"/>
                    </a:lnTo>
                    <a:lnTo>
                      <a:pt x="33" y="44"/>
                    </a:lnTo>
                    <a:lnTo>
                      <a:pt x="23" y="46"/>
                    </a:lnTo>
                    <a:lnTo>
                      <a:pt x="23" y="38"/>
                    </a:lnTo>
                    <a:close/>
                    <a:moveTo>
                      <a:pt x="34" y="34"/>
                    </a:moveTo>
                    <a:lnTo>
                      <a:pt x="38" y="29"/>
                    </a:lnTo>
                    <a:lnTo>
                      <a:pt x="38" y="23"/>
                    </a:lnTo>
                    <a:lnTo>
                      <a:pt x="48" y="23"/>
                    </a:lnTo>
                    <a:lnTo>
                      <a:pt x="46" y="32"/>
                    </a:lnTo>
                    <a:lnTo>
                      <a:pt x="40" y="40"/>
                    </a:lnTo>
                    <a:lnTo>
                      <a:pt x="34" y="34"/>
                    </a:lnTo>
                    <a:close/>
                    <a:moveTo>
                      <a:pt x="38" y="23"/>
                    </a:moveTo>
                    <a:lnTo>
                      <a:pt x="38" y="23"/>
                    </a:lnTo>
                    <a:lnTo>
                      <a:pt x="48" y="23"/>
                    </a:lnTo>
                    <a:lnTo>
                      <a:pt x="38" y="23"/>
                    </a:lnTo>
                    <a:close/>
                    <a:moveTo>
                      <a:pt x="38" y="23"/>
                    </a:moveTo>
                    <a:lnTo>
                      <a:pt x="38" y="23"/>
                    </a:lnTo>
                    <a:lnTo>
                      <a:pt x="48" y="23"/>
                    </a:lnTo>
                    <a:lnTo>
                      <a:pt x="38" y="23"/>
                    </a:lnTo>
                    <a:close/>
                    <a:moveTo>
                      <a:pt x="38" y="23"/>
                    </a:moveTo>
                    <a:lnTo>
                      <a:pt x="38" y="17"/>
                    </a:lnTo>
                    <a:lnTo>
                      <a:pt x="34" y="13"/>
                    </a:lnTo>
                    <a:lnTo>
                      <a:pt x="40" y="7"/>
                    </a:lnTo>
                    <a:lnTo>
                      <a:pt x="46" y="13"/>
                    </a:lnTo>
                    <a:lnTo>
                      <a:pt x="48" y="23"/>
                    </a:lnTo>
                    <a:lnTo>
                      <a:pt x="38" y="23"/>
                    </a:lnTo>
                    <a:close/>
                    <a:moveTo>
                      <a:pt x="34" y="13"/>
                    </a:moveTo>
                    <a:lnTo>
                      <a:pt x="31" y="9"/>
                    </a:lnTo>
                    <a:lnTo>
                      <a:pt x="23" y="7"/>
                    </a:lnTo>
                    <a:lnTo>
                      <a:pt x="23" y="0"/>
                    </a:lnTo>
                    <a:lnTo>
                      <a:pt x="33" y="2"/>
                    </a:lnTo>
                    <a:lnTo>
                      <a:pt x="40" y="7"/>
                    </a:lnTo>
                    <a:lnTo>
                      <a:pt x="34"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3" y="13"/>
                    </a:lnTo>
                    <a:lnTo>
                      <a:pt x="8" y="7"/>
                    </a:lnTo>
                    <a:lnTo>
                      <a:pt x="15" y="2"/>
                    </a:lnTo>
                    <a:lnTo>
                      <a:pt x="23" y="0"/>
                    </a:lnTo>
                    <a:lnTo>
                      <a:pt x="23" y="7"/>
                    </a:lnTo>
                    <a:close/>
                    <a:moveTo>
                      <a:pt x="13" y="13"/>
                    </a:moveTo>
                    <a:lnTo>
                      <a:pt x="10" y="17"/>
                    </a:lnTo>
                    <a:lnTo>
                      <a:pt x="8" y="23"/>
                    </a:lnTo>
                    <a:lnTo>
                      <a:pt x="0" y="23"/>
                    </a:lnTo>
                    <a:lnTo>
                      <a:pt x="2" y="13"/>
                    </a:lnTo>
                    <a:lnTo>
                      <a:pt x="8" y="7"/>
                    </a:lnTo>
                    <a:lnTo>
                      <a:pt x="13" y="13"/>
                    </a:lnTo>
                    <a:close/>
                    <a:moveTo>
                      <a:pt x="8" y="23"/>
                    </a:moveTo>
                    <a:lnTo>
                      <a:pt x="8" y="23"/>
                    </a:lnTo>
                    <a:lnTo>
                      <a:pt x="0" y="23"/>
                    </a:lnTo>
                    <a:lnTo>
                      <a:pt x="8" y="23"/>
                    </a:lnTo>
                    <a:close/>
                    <a:moveTo>
                      <a:pt x="8" y="23"/>
                    </a:moveTo>
                    <a:lnTo>
                      <a:pt x="8" y="23"/>
                    </a:lnTo>
                    <a:lnTo>
                      <a:pt x="0" y="23"/>
                    </a:lnTo>
                    <a:lnTo>
                      <a:pt x="8" y="23"/>
                    </a:lnTo>
                    <a:close/>
                    <a:moveTo>
                      <a:pt x="8" y="23"/>
                    </a:moveTo>
                    <a:lnTo>
                      <a:pt x="10" y="29"/>
                    </a:lnTo>
                    <a:lnTo>
                      <a:pt x="13" y="34"/>
                    </a:lnTo>
                    <a:lnTo>
                      <a:pt x="8" y="40"/>
                    </a:lnTo>
                    <a:lnTo>
                      <a:pt x="2" y="32"/>
                    </a:lnTo>
                    <a:lnTo>
                      <a:pt x="0" y="23"/>
                    </a:lnTo>
                    <a:lnTo>
                      <a:pt x="8" y="23"/>
                    </a:lnTo>
                    <a:close/>
                    <a:moveTo>
                      <a:pt x="13" y="34"/>
                    </a:moveTo>
                    <a:lnTo>
                      <a:pt x="17" y="38"/>
                    </a:lnTo>
                    <a:lnTo>
                      <a:pt x="23" y="38"/>
                    </a:lnTo>
                    <a:lnTo>
                      <a:pt x="23" y="46"/>
                    </a:lnTo>
                    <a:lnTo>
                      <a:pt x="15" y="44"/>
                    </a:lnTo>
                    <a:lnTo>
                      <a:pt x="8" y="40"/>
                    </a:lnTo>
                    <a:lnTo>
                      <a:pt x="13"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2" name="Freeform 208"/>
              <p:cNvSpPr>
                <a:spLocks/>
              </p:cNvSpPr>
              <p:nvPr/>
            </p:nvSpPr>
            <p:spPr bwMode="auto">
              <a:xfrm>
                <a:off x="1609" y="1331"/>
                <a:ext cx="26" cy="24"/>
              </a:xfrm>
              <a:custGeom>
                <a:avLst/>
                <a:gdLst>
                  <a:gd name="T0" fmla="*/ 19 w 39"/>
                  <a:gd name="T1" fmla="*/ 38 h 38"/>
                  <a:gd name="T2" fmla="*/ 27 w 39"/>
                  <a:gd name="T3" fmla="*/ 38 h 38"/>
                  <a:gd name="T4" fmla="*/ 33 w 39"/>
                  <a:gd name="T5" fmla="*/ 32 h 38"/>
                  <a:gd name="T6" fmla="*/ 37 w 39"/>
                  <a:gd name="T7" fmla="*/ 26 h 38"/>
                  <a:gd name="T8" fmla="*/ 39 w 39"/>
                  <a:gd name="T9" fmla="*/ 19 h 38"/>
                  <a:gd name="T10" fmla="*/ 37 w 39"/>
                  <a:gd name="T11" fmla="*/ 11 h 38"/>
                  <a:gd name="T12" fmla="*/ 33 w 39"/>
                  <a:gd name="T13" fmla="*/ 5 h 38"/>
                  <a:gd name="T14" fmla="*/ 27 w 39"/>
                  <a:gd name="T15" fmla="*/ 2 h 38"/>
                  <a:gd name="T16" fmla="*/ 19 w 39"/>
                  <a:gd name="T17" fmla="*/ 0 h 38"/>
                  <a:gd name="T18" fmla="*/ 12 w 39"/>
                  <a:gd name="T19" fmla="*/ 2 h 38"/>
                  <a:gd name="T20" fmla="*/ 6 w 39"/>
                  <a:gd name="T21" fmla="*/ 5 h 38"/>
                  <a:gd name="T22" fmla="*/ 2 w 39"/>
                  <a:gd name="T23" fmla="*/ 11 h 38"/>
                  <a:gd name="T24" fmla="*/ 0 w 39"/>
                  <a:gd name="T25" fmla="*/ 19 h 38"/>
                  <a:gd name="T26" fmla="*/ 2 w 39"/>
                  <a:gd name="T27" fmla="*/ 26 h 38"/>
                  <a:gd name="T28" fmla="*/ 6 w 39"/>
                  <a:gd name="T29" fmla="*/ 32 h 38"/>
                  <a:gd name="T30" fmla="*/ 12 w 39"/>
                  <a:gd name="T31" fmla="*/ 38 h 38"/>
                  <a:gd name="T32" fmla="*/ 19 w 3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8"/>
                  <a:gd name="T53" fmla="*/ 39 w 3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8">
                    <a:moveTo>
                      <a:pt x="19" y="38"/>
                    </a:moveTo>
                    <a:lnTo>
                      <a:pt x="27" y="38"/>
                    </a:lnTo>
                    <a:lnTo>
                      <a:pt x="33" y="32"/>
                    </a:lnTo>
                    <a:lnTo>
                      <a:pt x="37" y="26"/>
                    </a:lnTo>
                    <a:lnTo>
                      <a:pt x="39" y="19"/>
                    </a:lnTo>
                    <a:lnTo>
                      <a:pt x="37" y="11"/>
                    </a:lnTo>
                    <a:lnTo>
                      <a:pt x="33" y="5"/>
                    </a:lnTo>
                    <a:lnTo>
                      <a:pt x="27" y="2"/>
                    </a:lnTo>
                    <a:lnTo>
                      <a:pt x="19" y="0"/>
                    </a:lnTo>
                    <a:lnTo>
                      <a:pt x="12" y="2"/>
                    </a:lnTo>
                    <a:lnTo>
                      <a:pt x="6" y="5"/>
                    </a:lnTo>
                    <a:lnTo>
                      <a:pt x="2" y="11"/>
                    </a:lnTo>
                    <a:lnTo>
                      <a:pt x="0" y="19"/>
                    </a:lnTo>
                    <a:lnTo>
                      <a:pt x="2" y="26"/>
                    </a:lnTo>
                    <a:lnTo>
                      <a:pt x="6" y="32"/>
                    </a:lnTo>
                    <a:lnTo>
                      <a:pt x="12"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3" name="Freeform 209"/>
              <p:cNvSpPr>
                <a:spLocks noEditPoints="1"/>
              </p:cNvSpPr>
              <p:nvPr/>
            </p:nvSpPr>
            <p:spPr bwMode="auto">
              <a:xfrm>
                <a:off x="1606" y="1329"/>
                <a:ext cx="31" cy="28"/>
              </a:xfrm>
              <a:custGeom>
                <a:avLst/>
                <a:gdLst>
                  <a:gd name="T0" fmla="*/ 23 w 46"/>
                  <a:gd name="T1" fmla="*/ 38 h 46"/>
                  <a:gd name="T2" fmla="*/ 23 w 46"/>
                  <a:gd name="T3" fmla="*/ 46 h 46"/>
                  <a:gd name="T4" fmla="*/ 23 w 46"/>
                  <a:gd name="T5" fmla="*/ 38 h 46"/>
                  <a:gd name="T6" fmla="*/ 35 w 46"/>
                  <a:gd name="T7" fmla="*/ 34 h 46"/>
                  <a:gd name="T8" fmla="*/ 33 w 46"/>
                  <a:gd name="T9" fmla="*/ 44 h 46"/>
                  <a:gd name="T10" fmla="*/ 23 w 46"/>
                  <a:gd name="T11" fmla="*/ 38 h 46"/>
                  <a:gd name="T12" fmla="*/ 37 w 46"/>
                  <a:gd name="T13" fmla="*/ 29 h 46"/>
                  <a:gd name="T14" fmla="*/ 46 w 46"/>
                  <a:gd name="T15" fmla="*/ 23 h 46"/>
                  <a:gd name="T16" fmla="*/ 41 w 46"/>
                  <a:gd name="T17" fmla="*/ 40 h 46"/>
                  <a:gd name="T18" fmla="*/ 39 w 46"/>
                  <a:gd name="T19" fmla="*/ 23 h 46"/>
                  <a:gd name="T20" fmla="*/ 46 w 46"/>
                  <a:gd name="T21" fmla="*/ 23 h 46"/>
                  <a:gd name="T22" fmla="*/ 39 w 46"/>
                  <a:gd name="T23" fmla="*/ 23 h 46"/>
                  <a:gd name="T24" fmla="*/ 39 w 46"/>
                  <a:gd name="T25" fmla="*/ 23 h 46"/>
                  <a:gd name="T26" fmla="*/ 46 w 46"/>
                  <a:gd name="T27" fmla="*/ 23 h 46"/>
                  <a:gd name="T28" fmla="*/ 39 w 46"/>
                  <a:gd name="T29" fmla="*/ 23 h 46"/>
                  <a:gd name="T30" fmla="*/ 35 w 46"/>
                  <a:gd name="T31" fmla="*/ 13 h 46"/>
                  <a:gd name="T32" fmla="*/ 45 w 46"/>
                  <a:gd name="T33" fmla="*/ 13 h 46"/>
                  <a:gd name="T34" fmla="*/ 39 w 46"/>
                  <a:gd name="T35" fmla="*/ 23 h 46"/>
                  <a:gd name="T36" fmla="*/ 29 w 46"/>
                  <a:gd name="T37" fmla="*/ 9 h 46"/>
                  <a:gd name="T38" fmla="*/ 23 w 46"/>
                  <a:gd name="T39" fmla="*/ 0 h 46"/>
                  <a:gd name="T40" fmla="*/ 41 w 46"/>
                  <a:gd name="T41" fmla="*/ 7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2 w 46"/>
                  <a:gd name="T55" fmla="*/ 13 h 46"/>
                  <a:gd name="T56" fmla="*/ 14 w 46"/>
                  <a:gd name="T57" fmla="*/ 2 h 46"/>
                  <a:gd name="T58" fmla="*/ 23 w 46"/>
                  <a:gd name="T59" fmla="*/ 7 h 46"/>
                  <a:gd name="T60" fmla="*/ 10 w 46"/>
                  <a:gd name="T61" fmla="*/ 17 h 46"/>
                  <a:gd name="T62" fmla="*/ 0 w 46"/>
                  <a:gd name="T63" fmla="*/ 23 h 46"/>
                  <a:gd name="T64" fmla="*/ 6 w 46"/>
                  <a:gd name="T65" fmla="*/ 7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2 w 46"/>
                  <a:gd name="T79" fmla="*/ 34 h 46"/>
                  <a:gd name="T80" fmla="*/ 2 w 46"/>
                  <a:gd name="T81" fmla="*/ 32 h 46"/>
                  <a:gd name="T82" fmla="*/ 8 w 46"/>
                  <a:gd name="T83" fmla="*/ 23 h 46"/>
                  <a:gd name="T84" fmla="*/ 18 w 46"/>
                  <a:gd name="T85" fmla="*/ 38 h 46"/>
                  <a:gd name="T86" fmla="*/ 23 w 46"/>
                  <a:gd name="T87" fmla="*/ 46 h 46"/>
                  <a:gd name="T88" fmla="*/ 6 w 46"/>
                  <a:gd name="T89" fmla="*/ 40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8"/>
                    </a:lnTo>
                    <a:lnTo>
                      <a:pt x="35" y="34"/>
                    </a:lnTo>
                    <a:lnTo>
                      <a:pt x="41" y="40"/>
                    </a:lnTo>
                    <a:lnTo>
                      <a:pt x="33" y="44"/>
                    </a:lnTo>
                    <a:lnTo>
                      <a:pt x="23" y="46"/>
                    </a:lnTo>
                    <a:lnTo>
                      <a:pt x="23" y="38"/>
                    </a:lnTo>
                    <a:close/>
                    <a:moveTo>
                      <a:pt x="35" y="34"/>
                    </a:moveTo>
                    <a:lnTo>
                      <a:pt x="37" y="29"/>
                    </a:lnTo>
                    <a:lnTo>
                      <a:pt x="39" y="23"/>
                    </a:lnTo>
                    <a:lnTo>
                      <a:pt x="46" y="23"/>
                    </a:lnTo>
                    <a:lnTo>
                      <a:pt x="45" y="32"/>
                    </a:lnTo>
                    <a:lnTo>
                      <a:pt x="41" y="40"/>
                    </a:lnTo>
                    <a:lnTo>
                      <a:pt x="35" y="34"/>
                    </a:lnTo>
                    <a:close/>
                    <a:moveTo>
                      <a:pt x="39" y="23"/>
                    </a:moveTo>
                    <a:lnTo>
                      <a:pt x="39" y="23"/>
                    </a:lnTo>
                    <a:lnTo>
                      <a:pt x="46" y="23"/>
                    </a:lnTo>
                    <a:lnTo>
                      <a:pt x="39" y="23"/>
                    </a:lnTo>
                    <a:close/>
                    <a:moveTo>
                      <a:pt x="39" y="23"/>
                    </a:moveTo>
                    <a:lnTo>
                      <a:pt x="39" y="23"/>
                    </a:lnTo>
                    <a:lnTo>
                      <a:pt x="46" y="23"/>
                    </a:lnTo>
                    <a:lnTo>
                      <a:pt x="39" y="23"/>
                    </a:lnTo>
                    <a:close/>
                    <a:moveTo>
                      <a:pt x="39" y="23"/>
                    </a:moveTo>
                    <a:lnTo>
                      <a:pt x="37" y="17"/>
                    </a:lnTo>
                    <a:lnTo>
                      <a:pt x="35" y="13"/>
                    </a:lnTo>
                    <a:lnTo>
                      <a:pt x="41" y="7"/>
                    </a:lnTo>
                    <a:lnTo>
                      <a:pt x="45" y="13"/>
                    </a:lnTo>
                    <a:lnTo>
                      <a:pt x="46" y="23"/>
                    </a:lnTo>
                    <a:lnTo>
                      <a:pt x="39" y="23"/>
                    </a:lnTo>
                    <a:close/>
                    <a:moveTo>
                      <a:pt x="35" y="13"/>
                    </a:moveTo>
                    <a:lnTo>
                      <a:pt x="29" y="9"/>
                    </a:lnTo>
                    <a:lnTo>
                      <a:pt x="23" y="7"/>
                    </a:lnTo>
                    <a:lnTo>
                      <a:pt x="23" y="0"/>
                    </a:lnTo>
                    <a:lnTo>
                      <a:pt x="33" y="2"/>
                    </a:lnTo>
                    <a:lnTo>
                      <a:pt x="41" y="7"/>
                    </a:lnTo>
                    <a:lnTo>
                      <a:pt x="35" y="13"/>
                    </a:lnTo>
                    <a:close/>
                    <a:moveTo>
                      <a:pt x="23" y="7"/>
                    </a:moveTo>
                    <a:lnTo>
                      <a:pt x="23" y="7"/>
                    </a:lnTo>
                    <a:lnTo>
                      <a:pt x="23" y="0"/>
                    </a:lnTo>
                    <a:lnTo>
                      <a:pt x="23" y="7"/>
                    </a:lnTo>
                    <a:close/>
                    <a:moveTo>
                      <a:pt x="23" y="7"/>
                    </a:moveTo>
                    <a:lnTo>
                      <a:pt x="23" y="7"/>
                    </a:lnTo>
                    <a:lnTo>
                      <a:pt x="23" y="0"/>
                    </a:lnTo>
                    <a:lnTo>
                      <a:pt x="23" y="7"/>
                    </a:lnTo>
                    <a:close/>
                    <a:moveTo>
                      <a:pt x="23" y="7"/>
                    </a:moveTo>
                    <a:lnTo>
                      <a:pt x="18" y="9"/>
                    </a:lnTo>
                    <a:lnTo>
                      <a:pt x="12" y="13"/>
                    </a:lnTo>
                    <a:lnTo>
                      <a:pt x="6" y="7"/>
                    </a:lnTo>
                    <a:lnTo>
                      <a:pt x="14" y="2"/>
                    </a:lnTo>
                    <a:lnTo>
                      <a:pt x="23" y="0"/>
                    </a:lnTo>
                    <a:lnTo>
                      <a:pt x="23" y="7"/>
                    </a:lnTo>
                    <a:close/>
                    <a:moveTo>
                      <a:pt x="12" y="13"/>
                    </a:moveTo>
                    <a:lnTo>
                      <a:pt x="10" y="17"/>
                    </a:lnTo>
                    <a:lnTo>
                      <a:pt x="8" y="23"/>
                    </a:lnTo>
                    <a:lnTo>
                      <a:pt x="0" y="23"/>
                    </a:lnTo>
                    <a:lnTo>
                      <a:pt x="2" y="13"/>
                    </a:lnTo>
                    <a:lnTo>
                      <a:pt x="6" y="7"/>
                    </a:lnTo>
                    <a:lnTo>
                      <a:pt x="12" y="13"/>
                    </a:lnTo>
                    <a:close/>
                    <a:moveTo>
                      <a:pt x="8" y="23"/>
                    </a:moveTo>
                    <a:lnTo>
                      <a:pt x="8" y="23"/>
                    </a:lnTo>
                    <a:lnTo>
                      <a:pt x="0" y="23"/>
                    </a:lnTo>
                    <a:lnTo>
                      <a:pt x="8" y="23"/>
                    </a:lnTo>
                    <a:close/>
                    <a:moveTo>
                      <a:pt x="8" y="23"/>
                    </a:moveTo>
                    <a:lnTo>
                      <a:pt x="8" y="23"/>
                    </a:lnTo>
                    <a:lnTo>
                      <a:pt x="0" y="23"/>
                    </a:lnTo>
                    <a:lnTo>
                      <a:pt x="8" y="23"/>
                    </a:lnTo>
                    <a:close/>
                    <a:moveTo>
                      <a:pt x="8" y="23"/>
                    </a:moveTo>
                    <a:lnTo>
                      <a:pt x="10" y="29"/>
                    </a:lnTo>
                    <a:lnTo>
                      <a:pt x="12" y="34"/>
                    </a:lnTo>
                    <a:lnTo>
                      <a:pt x="6" y="40"/>
                    </a:lnTo>
                    <a:lnTo>
                      <a:pt x="2" y="32"/>
                    </a:lnTo>
                    <a:lnTo>
                      <a:pt x="0" y="23"/>
                    </a:lnTo>
                    <a:lnTo>
                      <a:pt x="8" y="23"/>
                    </a:lnTo>
                    <a:close/>
                    <a:moveTo>
                      <a:pt x="12" y="34"/>
                    </a:moveTo>
                    <a:lnTo>
                      <a:pt x="18" y="38"/>
                    </a:lnTo>
                    <a:lnTo>
                      <a:pt x="23" y="38"/>
                    </a:lnTo>
                    <a:lnTo>
                      <a:pt x="23" y="46"/>
                    </a:lnTo>
                    <a:lnTo>
                      <a:pt x="14" y="44"/>
                    </a:lnTo>
                    <a:lnTo>
                      <a:pt x="6" y="40"/>
                    </a:lnTo>
                    <a:lnTo>
                      <a:pt x="12"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4" name="Freeform 210"/>
              <p:cNvSpPr>
                <a:spLocks/>
              </p:cNvSpPr>
              <p:nvPr/>
            </p:nvSpPr>
            <p:spPr bwMode="auto">
              <a:xfrm>
                <a:off x="1619" y="1331"/>
                <a:ext cx="26" cy="24"/>
              </a:xfrm>
              <a:custGeom>
                <a:avLst/>
                <a:gdLst>
                  <a:gd name="T0" fmla="*/ 19 w 38"/>
                  <a:gd name="T1" fmla="*/ 38 h 38"/>
                  <a:gd name="T2" fmla="*/ 26 w 38"/>
                  <a:gd name="T3" fmla="*/ 38 h 38"/>
                  <a:gd name="T4" fmla="*/ 32 w 38"/>
                  <a:gd name="T5" fmla="*/ 32 h 38"/>
                  <a:gd name="T6" fmla="*/ 38 w 38"/>
                  <a:gd name="T7" fmla="*/ 26 h 38"/>
                  <a:gd name="T8" fmla="*/ 38 w 38"/>
                  <a:gd name="T9" fmla="*/ 19 h 38"/>
                  <a:gd name="T10" fmla="*/ 38 w 38"/>
                  <a:gd name="T11" fmla="*/ 11 h 38"/>
                  <a:gd name="T12" fmla="*/ 32 w 38"/>
                  <a:gd name="T13" fmla="*/ 5 h 38"/>
                  <a:gd name="T14" fmla="*/ 26 w 38"/>
                  <a:gd name="T15" fmla="*/ 2 h 38"/>
                  <a:gd name="T16" fmla="*/ 19 w 38"/>
                  <a:gd name="T17" fmla="*/ 0 h 38"/>
                  <a:gd name="T18" fmla="*/ 11 w 38"/>
                  <a:gd name="T19" fmla="*/ 2 h 38"/>
                  <a:gd name="T20" fmla="*/ 5 w 38"/>
                  <a:gd name="T21" fmla="*/ 5 h 38"/>
                  <a:gd name="T22" fmla="*/ 1 w 38"/>
                  <a:gd name="T23" fmla="*/ 11 h 38"/>
                  <a:gd name="T24" fmla="*/ 0 w 38"/>
                  <a:gd name="T25" fmla="*/ 19 h 38"/>
                  <a:gd name="T26" fmla="*/ 1 w 38"/>
                  <a:gd name="T27" fmla="*/ 26 h 38"/>
                  <a:gd name="T28" fmla="*/ 5 w 38"/>
                  <a:gd name="T29" fmla="*/ 32 h 38"/>
                  <a:gd name="T30" fmla="*/ 11 w 38"/>
                  <a:gd name="T31" fmla="*/ 38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8"/>
                    </a:lnTo>
                    <a:lnTo>
                      <a:pt x="32" y="32"/>
                    </a:lnTo>
                    <a:lnTo>
                      <a:pt x="38" y="26"/>
                    </a:lnTo>
                    <a:lnTo>
                      <a:pt x="38" y="19"/>
                    </a:lnTo>
                    <a:lnTo>
                      <a:pt x="38" y="11"/>
                    </a:lnTo>
                    <a:lnTo>
                      <a:pt x="32" y="5"/>
                    </a:lnTo>
                    <a:lnTo>
                      <a:pt x="26" y="2"/>
                    </a:lnTo>
                    <a:lnTo>
                      <a:pt x="19" y="0"/>
                    </a:lnTo>
                    <a:lnTo>
                      <a:pt x="11" y="2"/>
                    </a:lnTo>
                    <a:lnTo>
                      <a:pt x="5" y="5"/>
                    </a:lnTo>
                    <a:lnTo>
                      <a:pt x="1" y="11"/>
                    </a:lnTo>
                    <a:lnTo>
                      <a:pt x="0" y="19"/>
                    </a:lnTo>
                    <a:lnTo>
                      <a:pt x="1" y="26"/>
                    </a:lnTo>
                    <a:lnTo>
                      <a:pt x="5" y="32"/>
                    </a:lnTo>
                    <a:lnTo>
                      <a:pt x="11"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5" name="Freeform 211"/>
              <p:cNvSpPr>
                <a:spLocks noEditPoints="1"/>
              </p:cNvSpPr>
              <p:nvPr/>
            </p:nvSpPr>
            <p:spPr bwMode="auto">
              <a:xfrm>
                <a:off x="1617" y="1329"/>
                <a:ext cx="30" cy="28"/>
              </a:xfrm>
              <a:custGeom>
                <a:avLst/>
                <a:gdLst>
                  <a:gd name="T0" fmla="*/ 23 w 46"/>
                  <a:gd name="T1" fmla="*/ 38 h 46"/>
                  <a:gd name="T2" fmla="*/ 23 w 46"/>
                  <a:gd name="T3" fmla="*/ 46 h 46"/>
                  <a:gd name="T4" fmla="*/ 23 w 46"/>
                  <a:gd name="T5" fmla="*/ 38 h 46"/>
                  <a:gd name="T6" fmla="*/ 34 w 46"/>
                  <a:gd name="T7" fmla="*/ 34 h 46"/>
                  <a:gd name="T8" fmla="*/ 32 w 46"/>
                  <a:gd name="T9" fmla="*/ 44 h 46"/>
                  <a:gd name="T10" fmla="*/ 23 w 46"/>
                  <a:gd name="T11" fmla="*/ 38 h 46"/>
                  <a:gd name="T12" fmla="*/ 38 w 46"/>
                  <a:gd name="T13" fmla="*/ 29 h 46"/>
                  <a:gd name="T14" fmla="*/ 46 w 46"/>
                  <a:gd name="T15" fmla="*/ 23 h 46"/>
                  <a:gd name="T16" fmla="*/ 40 w 46"/>
                  <a:gd name="T17" fmla="*/ 40 h 46"/>
                  <a:gd name="T18" fmla="*/ 38 w 46"/>
                  <a:gd name="T19" fmla="*/ 23 h 46"/>
                  <a:gd name="T20" fmla="*/ 46 w 46"/>
                  <a:gd name="T21" fmla="*/ 23 h 46"/>
                  <a:gd name="T22" fmla="*/ 38 w 46"/>
                  <a:gd name="T23" fmla="*/ 23 h 46"/>
                  <a:gd name="T24" fmla="*/ 38 w 46"/>
                  <a:gd name="T25" fmla="*/ 23 h 46"/>
                  <a:gd name="T26" fmla="*/ 46 w 46"/>
                  <a:gd name="T27" fmla="*/ 23 h 46"/>
                  <a:gd name="T28" fmla="*/ 38 w 46"/>
                  <a:gd name="T29" fmla="*/ 23 h 46"/>
                  <a:gd name="T30" fmla="*/ 34 w 46"/>
                  <a:gd name="T31" fmla="*/ 13 h 46"/>
                  <a:gd name="T32" fmla="*/ 46 w 46"/>
                  <a:gd name="T33" fmla="*/ 13 h 46"/>
                  <a:gd name="T34" fmla="*/ 38 w 46"/>
                  <a:gd name="T35" fmla="*/ 23 h 46"/>
                  <a:gd name="T36" fmla="*/ 29 w 46"/>
                  <a:gd name="T37" fmla="*/ 9 h 46"/>
                  <a:gd name="T38" fmla="*/ 23 w 46"/>
                  <a:gd name="T39" fmla="*/ 0 h 46"/>
                  <a:gd name="T40" fmla="*/ 40 w 46"/>
                  <a:gd name="T41" fmla="*/ 7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3 w 46"/>
                  <a:gd name="T55" fmla="*/ 13 h 46"/>
                  <a:gd name="T56" fmla="*/ 15 w 46"/>
                  <a:gd name="T57" fmla="*/ 2 h 46"/>
                  <a:gd name="T58" fmla="*/ 23 w 46"/>
                  <a:gd name="T59" fmla="*/ 7 h 46"/>
                  <a:gd name="T60" fmla="*/ 9 w 46"/>
                  <a:gd name="T61" fmla="*/ 17 h 46"/>
                  <a:gd name="T62" fmla="*/ 0 w 46"/>
                  <a:gd name="T63" fmla="*/ 23 h 46"/>
                  <a:gd name="T64" fmla="*/ 7 w 46"/>
                  <a:gd name="T65" fmla="*/ 7 h 46"/>
                  <a:gd name="T66" fmla="*/ 7 w 46"/>
                  <a:gd name="T67" fmla="*/ 23 h 46"/>
                  <a:gd name="T68" fmla="*/ 0 w 46"/>
                  <a:gd name="T69" fmla="*/ 23 h 46"/>
                  <a:gd name="T70" fmla="*/ 7 w 46"/>
                  <a:gd name="T71" fmla="*/ 23 h 46"/>
                  <a:gd name="T72" fmla="*/ 7 w 46"/>
                  <a:gd name="T73" fmla="*/ 23 h 46"/>
                  <a:gd name="T74" fmla="*/ 0 w 46"/>
                  <a:gd name="T75" fmla="*/ 23 h 46"/>
                  <a:gd name="T76" fmla="*/ 7 w 46"/>
                  <a:gd name="T77" fmla="*/ 23 h 46"/>
                  <a:gd name="T78" fmla="*/ 13 w 46"/>
                  <a:gd name="T79" fmla="*/ 34 h 46"/>
                  <a:gd name="T80" fmla="*/ 2 w 46"/>
                  <a:gd name="T81" fmla="*/ 32 h 46"/>
                  <a:gd name="T82" fmla="*/ 7 w 46"/>
                  <a:gd name="T83" fmla="*/ 23 h 46"/>
                  <a:gd name="T84" fmla="*/ 17 w 46"/>
                  <a:gd name="T85" fmla="*/ 38 h 46"/>
                  <a:gd name="T86" fmla="*/ 23 w 46"/>
                  <a:gd name="T87" fmla="*/ 46 h 46"/>
                  <a:gd name="T88" fmla="*/ 7 w 46"/>
                  <a:gd name="T89" fmla="*/ 40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8"/>
                    </a:lnTo>
                    <a:lnTo>
                      <a:pt x="34" y="34"/>
                    </a:lnTo>
                    <a:lnTo>
                      <a:pt x="40" y="40"/>
                    </a:lnTo>
                    <a:lnTo>
                      <a:pt x="32" y="44"/>
                    </a:lnTo>
                    <a:lnTo>
                      <a:pt x="23" y="46"/>
                    </a:lnTo>
                    <a:lnTo>
                      <a:pt x="23" y="38"/>
                    </a:lnTo>
                    <a:close/>
                    <a:moveTo>
                      <a:pt x="34" y="34"/>
                    </a:moveTo>
                    <a:lnTo>
                      <a:pt x="38" y="29"/>
                    </a:lnTo>
                    <a:lnTo>
                      <a:pt x="38" y="23"/>
                    </a:lnTo>
                    <a:lnTo>
                      <a:pt x="46" y="23"/>
                    </a:lnTo>
                    <a:lnTo>
                      <a:pt x="46" y="32"/>
                    </a:lnTo>
                    <a:lnTo>
                      <a:pt x="40" y="40"/>
                    </a:lnTo>
                    <a:lnTo>
                      <a:pt x="34" y="34"/>
                    </a:lnTo>
                    <a:close/>
                    <a:moveTo>
                      <a:pt x="38" y="23"/>
                    </a:moveTo>
                    <a:lnTo>
                      <a:pt x="38" y="23"/>
                    </a:lnTo>
                    <a:lnTo>
                      <a:pt x="46" y="23"/>
                    </a:lnTo>
                    <a:lnTo>
                      <a:pt x="38" y="23"/>
                    </a:lnTo>
                    <a:close/>
                    <a:moveTo>
                      <a:pt x="38" y="23"/>
                    </a:moveTo>
                    <a:lnTo>
                      <a:pt x="38" y="23"/>
                    </a:lnTo>
                    <a:lnTo>
                      <a:pt x="46" y="23"/>
                    </a:lnTo>
                    <a:lnTo>
                      <a:pt x="38" y="23"/>
                    </a:lnTo>
                    <a:close/>
                    <a:moveTo>
                      <a:pt x="38" y="23"/>
                    </a:moveTo>
                    <a:lnTo>
                      <a:pt x="38" y="17"/>
                    </a:lnTo>
                    <a:lnTo>
                      <a:pt x="34" y="13"/>
                    </a:lnTo>
                    <a:lnTo>
                      <a:pt x="40" y="7"/>
                    </a:lnTo>
                    <a:lnTo>
                      <a:pt x="46" y="13"/>
                    </a:lnTo>
                    <a:lnTo>
                      <a:pt x="46" y="23"/>
                    </a:lnTo>
                    <a:lnTo>
                      <a:pt x="38" y="23"/>
                    </a:lnTo>
                    <a:close/>
                    <a:moveTo>
                      <a:pt x="34" y="13"/>
                    </a:moveTo>
                    <a:lnTo>
                      <a:pt x="29" y="9"/>
                    </a:lnTo>
                    <a:lnTo>
                      <a:pt x="23" y="7"/>
                    </a:lnTo>
                    <a:lnTo>
                      <a:pt x="23" y="0"/>
                    </a:lnTo>
                    <a:lnTo>
                      <a:pt x="32" y="2"/>
                    </a:lnTo>
                    <a:lnTo>
                      <a:pt x="40" y="7"/>
                    </a:lnTo>
                    <a:lnTo>
                      <a:pt x="34"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3" y="13"/>
                    </a:lnTo>
                    <a:lnTo>
                      <a:pt x="7" y="7"/>
                    </a:lnTo>
                    <a:lnTo>
                      <a:pt x="15" y="2"/>
                    </a:lnTo>
                    <a:lnTo>
                      <a:pt x="23" y="0"/>
                    </a:lnTo>
                    <a:lnTo>
                      <a:pt x="23" y="7"/>
                    </a:lnTo>
                    <a:close/>
                    <a:moveTo>
                      <a:pt x="13" y="13"/>
                    </a:moveTo>
                    <a:lnTo>
                      <a:pt x="9" y="17"/>
                    </a:lnTo>
                    <a:lnTo>
                      <a:pt x="7" y="23"/>
                    </a:lnTo>
                    <a:lnTo>
                      <a:pt x="0" y="23"/>
                    </a:lnTo>
                    <a:lnTo>
                      <a:pt x="2" y="13"/>
                    </a:lnTo>
                    <a:lnTo>
                      <a:pt x="7" y="7"/>
                    </a:lnTo>
                    <a:lnTo>
                      <a:pt x="13" y="13"/>
                    </a:lnTo>
                    <a:close/>
                    <a:moveTo>
                      <a:pt x="7" y="23"/>
                    </a:moveTo>
                    <a:lnTo>
                      <a:pt x="7" y="23"/>
                    </a:lnTo>
                    <a:lnTo>
                      <a:pt x="0" y="23"/>
                    </a:lnTo>
                    <a:lnTo>
                      <a:pt x="7" y="23"/>
                    </a:lnTo>
                    <a:close/>
                    <a:moveTo>
                      <a:pt x="7" y="23"/>
                    </a:moveTo>
                    <a:lnTo>
                      <a:pt x="7" y="23"/>
                    </a:lnTo>
                    <a:lnTo>
                      <a:pt x="0" y="23"/>
                    </a:lnTo>
                    <a:lnTo>
                      <a:pt x="7" y="23"/>
                    </a:lnTo>
                    <a:close/>
                    <a:moveTo>
                      <a:pt x="7" y="23"/>
                    </a:moveTo>
                    <a:lnTo>
                      <a:pt x="9" y="29"/>
                    </a:lnTo>
                    <a:lnTo>
                      <a:pt x="13" y="34"/>
                    </a:lnTo>
                    <a:lnTo>
                      <a:pt x="7" y="40"/>
                    </a:lnTo>
                    <a:lnTo>
                      <a:pt x="2" y="32"/>
                    </a:lnTo>
                    <a:lnTo>
                      <a:pt x="0" y="23"/>
                    </a:lnTo>
                    <a:lnTo>
                      <a:pt x="7" y="23"/>
                    </a:lnTo>
                    <a:close/>
                    <a:moveTo>
                      <a:pt x="13" y="34"/>
                    </a:moveTo>
                    <a:lnTo>
                      <a:pt x="17" y="38"/>
                    </a:lnTo>
                    <a:lnTo>
                      <a:pt x="23" y="38"/>
                    </a:lnTo>
                    <a:lnTo>
                      <a:pt x="23" y="46"/>
                    </a:lnTo>
                    <a:lnTo>
                      <a:pt x="15" y="44"/>
                    </a:lnTo>
                    <a:lnTo>
                      <a:pt x="7" y="40"/>
                    </a:lnTo>
                    <a:lnTo>
                      <a:pt x="13"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6" name="Freeform 212"/>
              <p:cNvSpPr>
                <a:spLocks/>
              </p:cNvSpPr>
              <p:nvPr/>
            </p:nvSpPr>
            <p:spPr bwMode="auto">
              <a:xfrm>
                <a:off x="1664" y="1331"/>
                <a:ext cx="26" cy="24"/>
              </a:xfrm>
              <a:custGeom>
                <a:avLst/>
                <a:gdLst>
                  <a:gd name="T0" fmla="*/ 19 w 40"/>
                  <a:gd name="T1" fmla="*/ 38 h 38"/>
                  <a:gd name="T2" fmla="*/ 27 w 40"/>
                  <a:gd name="T3" fmla="*/ 38 h 38"/>
                  <a:gd name="T4" fmla="*/ 34 w 40"/>
                  <a:gd name="T5" fmla="*/ 32 h 38"/>
                  <a:gd name="T6" fmla="*/ 38 w 40"/>
                  <a:gd name="T7" fmla="*/ 26 h 38"/>
                  <a:gd name="T8" fmla="*/ 40 w 40"/>
                  <a:gd name="T9" fmla="*/ 19 h 38"/>
                  <a:gd name="T10" fmla="*/ 38 w 40"/>
                  <a:gd name="T11" fmla="*/ 11 h 38"/>
                  <a:gd name="T12" fmla="*/ 34 w 40"/>
                  <a:gd name="T13" fmla="*/ 5 h 38"/>
                  <a:gd name="T14" fmla="*/ 27 w 40"/>
                  <a:gd name="T15" fmla="*/ 2 h 38"/>
                  <a:gd name="T16" fmla="*/ 19 w 40"/>
                  <a:gd name="T17" fmla="*/ 0 h 38"/>
                  <a:gd name="T18" fmla="*/ 13 w 40"/>
                  <a:gd name="T19" fmla="*/ 2 h 38"/>
                  <a:gd name="T20" fmla="*/ 5 w 40"/>
                  <a:gd name="T21" fmla="*/ 5 h 38"/>
                  <a:gd name="T22" fmla="*/ 2 w 40"/>
                  <a:gd name="T23" fmla="*/ 11 h 38"/>
                  <a:gd name="T24" fmla="*/ 0 w 40"/>
                  <a:gd name="T25" fmla="*/ 19 h 38"/>
                  <a:gd name="T26" fmla="*/ 2 w 40"/>
                  <a:gd name="T27" fmla="*/ 26 h 38"/>
                  <a:gd name="T28" fmla="*/ 5 w 40"/>
                  <a:gd name="T29" fmla="*/ 32 h 38"/>
                  <a:gd name="T30" fmla="*/ 13 w 40"/>
                  <a:gd name="T31" fmla="*/ 38 h 38"/>
                  <a:gd name="T32" fmla="*/ 19 w 40"/>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8"/>
                  <a:gd name="T53" fmla="*/ 40 w 4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8">
                    <a:moveTo>
                      <a:pt x="19" y="38"/>
                    </a:moveTo>
                    <a:lnTo>
                      <a:pt x="27" y="38"/>
                    </a:lnTo>
                    <a:lnTo>
                      <a:pt x="34" y="32"/>
                    </a:lnTo>
                    <a:lnTo>
                      <a:pt x="38" y="26"/>
                    </a:lnTo>
                    <a:lnTo>
                      <a:pt x="40" y="19"/>
                    </a:lnTo>
                    <a:lnTo>
                      <a:pt x="38" y="11"/>
                    </a:lnTo>
                    <a:lnTo>
                      <a:pt x="34" y="5"/>
                    </a:lnTo>
                    <a:lnTo>
                      <a:pt x="27" y="2"/>
                    </a:lnTo>
                    <a:lnTo>
                      <a:pt x="19" y="0"/>
                    </a:lnTo>
                    <a:lnTo>
                      <a:pt x="13" y="2"/>
                    </a:lnTo>
                    <a:lnTo>
                      <a:pt x="5" y="5"/>
                    </a:lnTo>
                    <a:lnTo>
                      <a:pt x="2" y="11"/>
                    </a:lnTo>
                    <a:lnTo>
                      <a:pt x="0" y="19"/>
                    </a:lnTo>
                    <a:lnTo>
                      <a:pt x="2" y="26"/>
                    </a:lnTo>
                    <a:lnTo>
                      <a:pt x="5" y="32"/>
                    </a:lnTo>
                    <a:lnTo>
                      <a:pt x="13"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7" name="Freeform 213"/>
              <p:cNvSpPr>
                <a:spLocks noEditPoints="1"/>
              </p:cNvSpPr>
              <p:nvPr/>
            </p:nvSpPr>
            <p:spPr bwMode="auto">
              <a:xfrm>
                <a:off x="1662" y="1329"/>
                <a:ext cx="32" cy="28"/>
              </a:xfrm>
              <a:custGeom>
                <a:avLst/>
                <a:gdLst>
                  <a:gd name="T0" fmla="*/ 23 w 48"/>
                  <a:gd name="T1" fmla="*/ 38 h 46"/>
                  <a:gd name="T2" fmla="*/ 23 w 48"/>
                  <a:gd name="T3" fmla="*/ 46 h 46"/>
                  <a:gd name="T4" fmla="*/ 23 w 48"/>
                  <a:gd name="T5" fmla="*/ 38 h 46"/>
                  <a:gd name="T6" fmla="*/ 34 w 48"/>
                  <a:gd name="T7" fmla="*/ 34 h 46"/>
                  <a:gd name="T8" fmla="*/ 32 w 48"/>
                  <a:gd name="T9" fmla="*/ 44 h 46"/>
                  <a:gd name="T10" fmla="*/ 23 w 48"/>
                  <a:gd name="T11" fmla="*/ 38 h 46"/>
                  <a:gd name="T12" fmla="*/ 38 w 48"/>
                  <a:gd name="T13" fmla="*/ 29 h 46"/>
                  <a:gd name="T14" fmla="*/ 48 w 48"/>
                  <a:gd name="T15" fmla="*/ 23 h 46"/>
                  <a:gd name="T16" fmla="*/ 40 w 48"/>
                  <a:gd name="T17" fmla="*/ 40 h 46"/>
                  <a:gd name="T18" fmla="*/ 38 w 48"/>
                  <a:gd name="T19" fmla="*/ 23 h 46"/>
                  <a:gd name="T20" fmla="*/ 48 w 48"/>
                  <a:gd name="T21" fmla="*/ 23 h 46"/>
                  <a:gd name="T22" fmla="*/ 38 w 48"/>
                  <a:gd name="T23" fmla="*/ 23 h 46"/>
                  <a:gd name="T24" fmla="*/ 38 w 48"/>
                  <a:gd name="T25" fmla="*/ 23 h 46"/>
                  <a:gd name="T26" fmla="*/ 48 w 48"/>
                  <a:gd name="T27" fmla="*/ 23 h 46"/>
                  <a:gd name="T28" fmla="*/ 38 w 48"/>
                  <a:gd name="T29" fmla="*/ 23 h 46"/>
                  <a:gd name="T30" fmla="*/ 34 w 48"/>
                  <a:gd name="T31" fmla="*/ 13 h 46"/>
                  <a:gd name="T32" fmla="*/ 46 w 48"/>
                  <a:gd name="T33" fmla="*/ 13 h 46"/>
                  <a:gd name="T34" fmla="*/ 38 w 48"/>
                  <a:gd name="T35" fmla="*/ 23 h 46"/>
                  <a:gd name="T36" fmla="*/ 31 w 48"/>
                  <a:gd name="T37" fmla="*/ 9 h 46"/>
                  <a:gd name="T38" fmla="*/ 23 w 48"/>
                  <a:gd name="T39" fmla="*/ 0 h 46"/>
                  <a:gd name="T40" fmla="*/ 40 w 48"/>
                  <a:gd name="T41" fmla="*/ 7 h 46"/>
                  <a:gd name="T42" fmla="*/ 23 w 48"/>
                  <a:gd name="T43" fmla="*/ 7 h 46"/>
                  <a:gd name="T44" fmla="*/ 23 w 48"/>
                  <a:gd name="T45" fmla="*/ 0 h 46"/>
                  <a:gd name="T46" fmla="*/ 23 w 48"/>
                  <a:gd name="T47" fmla="*/ 7 h 46"/>
                  <a:gd name="T48" fmla="*/ 23 w 48"/>
                  <a:gd name="T49" fmla="*/ 7 h 46"/>
                  <a:gd name="T50" fmla="*/ 23 w 48"/>
                  <a:gd name="T51" fmla="*/ 0 h 46"/>
                  <a:gd name="T52" fmla="*/ 23 w 48"/>
                  <a:gd name="T53" fmla="*/ 7 h 46"/>
                  <a:gd name="T54" fmla="*/ 13 w 48"/>
                  <a:gd name="T55" fmla="*/ 13 h 46"/>
                  <a:gd name="T56" fmla="*/ 15 w 48"/>
                  <a:gd name="T57" fmla="*/ 2 h 46"/>
                  <a:gd name="T58" fmla="*/ 23 w 48"/>
                  <a:gd name="T59" fmla="*/ 7 h 46"/>
                  <a:gd name="T60" fmla="*/ 9 w 48"/>
                  <a:gd name="T61" fmla="*/ 17 h 46"/>
                  <a:gd name="T62" fmla="*/ 0 w 48"/>
                  <a:gd name="T63" fmla="*/ 23 h 46"/>
                  <a:gd name="T64" fmla="*/ 8 w 48"/>
                  <a:gd name="T65" fmla="*/ 7 h 46"/>
                  <a:gd name="T66" fmla="*/ 8 w 48"/>
                  <a:gd name="T67" fmla="*/ 23 h 46"/>
                  <a:gd name="T68" fmla="*/ 0 w 48"/>
                  <a:gd name="T69" fmla="*/ 23 h 46"/>
                  <a:gd name="T70" fmla="*/ 8 w 48"/>
                  <a:gd name="T71" fmla="*/ 23 h 46"/>
                  <a:gd name="T72" fmla="*/ 8 w 48"/>
                  <a:gd name="T73" fmla="*/ 23 h 46"/>
                  <a:gd name="T74" fmla="*/ 0 w 48"/>
                  <a:gd name="T75" fmla="*/ 23 h 46"/>
                  <a:gd name="T76" fmla="*/ 8 w 48"/>
                  <a:gd name="T77" fmla="*/ 23 h 46"/>
                  <a:gd name="T78" fmla="*/ 13 w 48"/>
                  <a:gd name="T79" fmla="*/ 34 h 46"/>
                  <a:gd name="T80" fmla="*/ 2 w 48"/>
                  <a:gd name="T81" fmla="*/ 32 h 46"/>
                  <a:gd name="T82" fmla="*/ 8 w 48"/>
                  <a:gd name="T83" fmla="*/ 23 h 46"/>
                  <a:gd name="T84" fmla="*/ 17 w 48"/>
                  <a:gd name="T85" fmla="*/ 38 h 46"/>
                  <a:gd name="T86" fmla="*/ 23 w 48"/>
                  <a:gd name="T87" fmla="*/ 46 h 46"/>
                  <a:gd name="T88" fmla="*/ 8 w 48"/>
                  <a:gd name="T89" fmla="*/ 40 h 46"/>
                  <a:gd name="T90" fmla="*/ 23 w 48"/>
                  <a:gd name="T91" fmla="*/ 38 h 46"/>
                  <a:gd name="T92" fmla="*/ 23 w 48"/>
                  <a:gd name="T93" fmla="*/ 46 h 46"/>
                  <a:gd name="T94" fmla="*/ 23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8"/>
                    </a:moveTo>
                    <a:lnTo>
                      <a:pt x="23" y="38"/>
                    </a:lnTo>
                    <a:lnTo>
                      <a:pt x="23" y="46"/>
                    </a:lnTo>
                    <a:lnTo>
                      <a:pt x="23" y="38"/>
                    </a:lnTo>
                    <a:close/>
                    <a:moveTo>
                      <a:pt x="23" y="38"/>
                    </a:moveTo>
                    <a:lnTo>
                      <a:pt x="31" y="38"/>
                    </a:lnTo>
                    <a:lnTo>
                      <a:pt x="34" y="34"/>
                    </a:lnTo>
                    <a:lnTo>
                      <a:pt x="40" y="40"/>
                    </a:lnTo>
                    <a:lnTo>
                      <a:pt x="32" y="44"/>
                    </a:lnTo>
                    <a:lnTo>
                      <a:pt x="23" y="46"/>
                    </a:lnTo>
                    <a:lnTo>
                      <a:pt x="23" y="38"/>
                    </a:lnTo>
                    <a:close/>
                    <a:moveTo>
                      <a:pt x="34" y="34"/>
                    </a:moveTo>
                    <a:lnTo>
                      <a:pt x="38" y="29"/>
                    </a:lnTo>
                    <a:lnTo>
                      <a:pt x="38" y="23"/>
                    </a:lnTo>
                    <a:lnTo>
                      <a:pt x="48" y="23"/>
                    </a:lnTo>
                    <a:lnTo>
                      <a:pt x="46" y="32"/>
                    </a:lnTo>
                    <a:lnTo>
                      <a:pt x="40" y="40"/>
                    </a:lnTo>
                    <a:lnTo>
                      <a:pt x="34" y="34"/>
                    </a:lnTo>
                    <a:close/>
                    <a:moveTo>
                      <a:pt x="38" y="23"/>
                    </a:moveTo>
                    <a:lnTo>
                      <a:pt x="38" y="23"/>
                    </a:lnTo>
                    <a:lnTo>
                      <a:pt x="48" y="23"/>
                    </a:lnTo>
                    <a:lnTo>
                      <a:pt x="38" y="23"/>
                    </a:lnTo>
                    <a:close/>
                    <a:moveTo>
                      <a:pt x="38" y="23"/>
                    </a:moveTo>
                    <a:lnTo>
                      <a:pt x="38" y="23"/>
                    </a:lnTo>
                    <a:lnTo>
                      <a:pt x="48" y="23"/>
                    </a:lnTo>
                    <a:lnTo>
                      <a:pt x="38" y="23"/>
                    </a:lnTo>
                    <a:close/>
                    <a:moveTo>
                      <a:pt x="38" y="23"/>
                    </a:moveTo>
                    <a:lnTo>
                      <a:pt x="38" y="17"/>
                    </a:lnTo>
                    <a:lnTo>
                      <a:pt x="34" y="13"/>
                    </a:lnTo>
                    <a:lnTo>
                      <a:pt x="40" y="7"/>
                    </a:lnTo>
                    <a:lnTo>
                      <a:pt x="46" y="13"/>
                    </a:lnTo>
                    <a:lnTo>
                      <a:pt x="48" y="23"/>
                    </a:lnTo>
                    <a:lnTo>
                      <a:pt x="38" y="23"/>
                    </a:lnTo>
                    <a:close/>
                    <a:moveTo>
                      <a:pt x="34" y="13"/>
                    </a:moveTo>
                    <a:lnTo>
                      <a:pt x="31" y="9"/>
                    </a:lnTo>
                    <a:lnTo>
                      <a:pt x="23" y="7"/>
                    </a:lnTo>
                    <a:lnTo>
                      <a:pt x="23" y="0"/>
                    </a:lnTo>
                    <a:lnTo>
                      <a:pt x="32" y="2"/>
                    </a:lnTo>
                    <a:lnTo>
                      <a:pt x="40" y="7"/>
                    </a:lnTo>
                    <a:lnTo>
                      <a:pt x="34"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3" y="13"/>
                    </a:lnTo>
                    <a:lnTo>
                      <a:pt x="8" y="7"/>
                    </a:lnTo>
                    <a:lnTo>
                      <a:pt x="15" y="2"/>
                    </a:lnTo>
                    <a:lnTo>
                      <a:pt x="23" y="0"/>
                    </a:lnTo>
                    <a:lnTo>
                      <a:pt x="23" y="7"/>
                    </a:lnTo>
                    <a:close/>
                    <a:moveTo>
                      <a:pt x="13" y="13"/>
                    </a:moveTo>
                    <a:lnTo>
                      <a:pt x="9" y="17"/>
                    </a:lnTo>
                    <a:lnTo>
                      <a:pt x="8" y="23"/>
                    </a:lnTo>
                    <a:lnTo>
                      <a:pt x="0" y="23"/>
                    </a:lnTo>
                    <a:lnTo>
                      <a:pt x="2" y="13"/>
                    </a:lnTo>
                    <a:lnTo>
                      <a:pt x="8" y="7"/>
                    </a:lnTo>
                    <a:lnTo>
                      <a:pt x="13" y="13"/>
                    </a:lnTo>
                    <a:close/>
                    <a:moveTo>
                      <a:pt x="8" y="23"/>
                    </a:moveTo>
                    <a:lnTo>
                      <a:pt x="8" y="23"/>
                    </a:lnTo>
                    <a:lnTo>
                      <a:pt x="0" y="23"/>
                    </a:lnTo>
                    <a:lnTo>
                      <a:pt x="8" y="23"/>
                    </a:lnTo>
                    <a:close/>
                    <a:moveTo>
                      <a:pt x="8" y="23"/>
                    </a:moveTo>
                    <a:lnTo>
                      <a:pt x="8" y="23"/>
                    </a:lnTo>
                    <a:lnTo>
                      <a:pt x="0" y="23"/>
                    </a:lnTo>
                    <a:lnTo>
                      <a:pt x="8" y="23"/>
                    </a:lnTo>
                    <a:close/>
                    <a:moveTo>
                      <a:pt x="8" y="23"/>
                    </a:moveTo>
                    <a:lnTo>
                      <a:pt x="9" y="29"/>
                    </a:lnTo>
                    <a:lnTo>
                      <a:pt x="13" y="34"/>
                    </a:lnTo>
                    <a:lnTo>
                      <a:pt x="8" y="40"/>
                    </a:lnTo>
                    <a:lnTo>
                      <a:pt x="2" y="32"/>
                    </a:lnTo>
                    <a:lnTo>
                      <a:pt x="0" y="23"/>
                    </a:lnTo>
                    <a:lnTo>
                      <a:pt x="8" y="23"/>
                    </a:lnTo>
                    <a:close/>
                    <a:moveTo>
                      <a:pt x="13" y="34"/>
                    </a:moveTo>
                    <a:lnTo>
                      <a:pt x="17" y="38"/>
                    </a:lnTo>
                    <a:lnTo>
                      <a:pt x="23" y="38"/>
                    </a:lnTo>
                    <a:lnTo>
                      <a:pt x="23" y="46"/>
                    </a:lnTo>
                    <a:lnTo>
                      <a:pt x="15" y="44"/>
                    </a:lnTo>
                    <a:lnTo>
                      <a:pt x="8" y="40"/>
                    </a:lnTo>
                    <a:lnTo>
                      <a:pt x="13"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8" name="Freeform 214"/>
              <p:cNvSpPr>
                <a:spLocks/>
              </p:cNvSpPr>
              <p:nvPr/>
            </p:nvSpPr>
            <p:spPr bwMode="auto">
              <a:xfrm>
                <a:off x="1675" y="1331"/>
                <a:ext cx="25" cy="24"/>
              </a:xfrm>
              <a:custGeom>
                <a:avLst/>
                <a:gdLst>
                  <a:gd name="T0" fmla="*/ 19 w 38"/>
                  <a:gd name="T1" fmla="*/ 38 h 38"/>
                  <a:gd name="T2" fmla="*/ 27 w 38"/>
                  <a:gd name="T3" fmla="*/ 38 h 38"/>
                  <a:gd name="T4" fmla="*/ 33 w 38"/>
                  <a:gd name="T5" fmla="*/ 32 h 38"/>
                  <a:gd name="T6" fmla="*/ 38 w 38"/>
                  <a:gd name="T7" fmla="*/ 26 h 38"/>
                  <a:gd name="T8" fmla="*/ 38 w 38"/>
                  <a:gd name="T9" fmla="*/ 19 h 38"/>
                  <a:gd name="T10" fmla="*/ 38 w 38"/>
                  <a:gd name="T11" fmla="*/ 11 h 38"/>
                  <a:gd name="T12" fmla="*/ 33 w 38"/>
                  <a:gd name="T13" fmla="*/ 5 h 38"/>
                  <a:gd name="T14" fmla="*/ 27 w 38"/>
                  <a:gd name="T15" fmla="*/ 2 h 38"/>
                  <a:gd name="T16" fmla="*/ 19 w 38"/>
                  <a:gd name="T17" fmla="*/ 0 h 38"/>
                  <a:gd name="T18" fmla="*/ 12 w 38"/>
                  <a:gd name="T19" fmla="*/ 2 h 38"/>
                  <a:gd name="T20" fmla="*/ 6 w 38"/>
                  <a:gd name="T21" fmla="*/ 5 h 38"/>
                  <a:gd name="T22" fmla="*/ 2 w 38"/>
                  <a:gd name="T23" fmla="*/ 11 h 38"/>
                  <a:gd name="T24" fmla="*/ 0 w 38"/>
                  <a:gd name="T25" fmla="*/ 19 h 38"/>
                  <a:gd name="T26" fmla="*/ 2 w 38"/>
                  <a:gd name="T27" fmla="*/ 26 h 38"/>
                  <a:gd name="T28" fmla="*/ 6 w 38"/>
                  <a:gd name="T29" fmla="*/ 32 h 38"/>
                  <a:gd name="T30" fmla="*/ 12 w 38"/>
                  <a:gd name="T31" fmla="*/ 38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8"/>
                    </a:lnTo>
                    <a:lnTo>
                      <a:pt x="33" y="32"/>
                    </a:lnTo>
                    <a:lnTo>
                      <a:pt x="38" y="26"/>
                    </a:lnTo>
                    <a:lnTo>
                      <a:pt x="38" y="19"/>
                    </a:lnTo>
                    <a:lnTo>
                      <a:pt x="38" y="11"/>
                    </a:lnTo>
                    <a:lnTo>
                      <a:pt x="33" y="5"/>
                    </a:lnTo>
                    <a:lnTo>
                      <a:pt x="27" y="2"/>
                    </a:lnTo>
                    <a:lnTo>
                      <a:pt x="19" y="0"/>
                    </a:lnTo>
                    <a:lnTo>
                      <a:pt x="12" y="2"/>
                    </a:lnTo>
                    <a:lnTo>
                      <a:pt x="6" y="5"/>
                    </a:lnTo>
                    <a:lnTo>
                      <a:pt x="2" y="11"/>
                    </a:lnTo>
                    <a:lnTo>
                      <a:pt x="0" y="19"/>
                    </a:lnTo>
                    <a:lnTo>
                      <a:pt x="2" y="26"/>
                    </a:lnTo>
                    <a:lnTo>
                      <a:pt x="6" y="32"/>
                    </a:lnTo>
                    <a:lnTo>
                      <a:pt x="12"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29" name="Freeform 215"/>
              <p:cNvSpPr>
                <a:spLocks noEditPoints="1"/>
              </p:cNvSpPr>
              <p:nvPr/>
            </p:nvSpPr>
            <p:spPr bwMode="auto">
              <a:xfrm>
                <a:off x="1672" y="1329"/>
                <a:ext cx="32" cy="28"/>
              </a:xfrm>
              <a:custGeom>
                <a:avLst/>
                <a:gdLst>
                  <a:gd name="T0" fmla="*/ 23 w 46"/>
                  <a:gd name="T1" fmla="*/ 38 h 46"/>
                  <a:gd name="T2" fmla="*/ 23 w 46"/>
                  <a:gd name="T3" fmla="*/ 46 h 46"/>
                  <a:gd name="T4" fmla="*/ 23 w 46"/>
                  <a:gd name="T5" fmla="*/ 38 h 46"/>
                  <a:gd name="T6" fmla="*/ 35 w 46"/>
                  <a:gd name="T7" fmla="*/ 34 h 46"/>
                  <a:gd name="T8" fmla="*/ 33 w 46"/>
                  <a:gd name="T9" fmla="*/ 44 h 46"/>
                  <a:gd name="T10" fmla="*/ 23 w 46"/>
                  <a:gd name="T11" fmla="*/ 38 h 46"/>
                  <a:gd name="T12" fmla="*/ 39 w 46"/>
                  <a:gd name="T13" fmla="*/ 29 h 46"/>
                  <a:gd name="T14" fmla="*/ 46 w 46"/>
                  <a:gd name="T15" fmla="*/ 23 h 46"/>
                  <a:gd name="T16" fmla="*/ 40 w 46"/>
                  <a:gd name="T17" fmla="*/ 40 h 46"/>
                  <a:gd name="T18" fmla="*/ 39 w 46"/>
                  <a:gd name="T19" fmla="*/ 23 h 46"/>
                  <a:gd name="T20" fmla="*/ 46 w 46"/>
                  <a:gd name="T21" fmla="*/ 23 h 46"/>
                  <a:gd name="T22" fmla="*/ 39 w 46"/>
                  <a:gd name="T23" fmla="*/ 23 h 46"/>
                  <a:gd name="T24" fmla="*/ 39 w 46"/>
                  <a:gd name="T25" fmla="*/ 23 h 46"/>
                  <a:gd name="T26" fmla="*/ 46 w 46"/>
                  <a:gd name="T27" fmla="*/ 23 h 46"/>
                  <a:gd name="T28" fmla="*/ 39 w 46"/>
                  <a:gd name="T29" fmla="*/ 23 h 46"/>
                  <a:gd name="T30" fmla="*/ 35 w 46"/>
                  <a:gd name="T31" fmla="*/ 13 h 46"/>
                  <a:gd name="T32" fmla="*/ 46 w 46"/>
                  <a:gd name="T33" fmla="*/ 13 h 46"/>
                  <a:gd name="T34" fmla="*/ 39 w 46"/>
                  <a:gd name="T35" fmla="*/ 23 h 46"/>
                  <a:gd name="T36" fmla="*/ 29 w 46"/>
                  <a:gd name="T37" fmla="*/ 9 h 46"/>
                  <a:gd name="T38" fmla="*/ 23 w 46"/>
                  <a:gd name="T39" fmla="*/ 0 h 46"/>
                  <a:gd name="T40" fmla="*/ 40 w 46"/>
                  <a:gd name="T41" fmla="*/ 7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4 w 46"/>
                  <a:gd name="T55" fmla="*/ 13 h 46"/>
                  <a:gd name="T56" fmla="*/ 16 w 46"/>
                  <a:gd name="T57" fmla="*/ 2 h 46"/>
                  <a:gd name="T58" fmla="*/ 23 w 46"/>
                  <a:gd name="T59" fmla="*/ 7 h 46"/>
                  <a:gd name="T60" fmla="*/ 10 w 46"/>
                  <a:gd name="T61" fmla="*/ 17 h 46"/>
                  <a:gd name="T62" fmla="*/ 0 w 46"/>
                  <a:gd name="T63" fmla="*/ 23 h 46"/>
                  <a:gd name="T64" fmla="*/ 8 w 46"/>
                  <a:gd name="T65" fmla="*/ 7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4 w 46"/>
                  <a:gd name="T79" fmla="*/ 34 h 46"/>
                  <a:gd name="T80" fmla="*/ 2 w 46"/>
                  <a:gd name="T81" fmla="*/ 32 h 46"/>
                  <a:gd name="T82" fmla="*/ 8 w 46"/>
                  <a:gd name="T83" fmla="*/ 23 h 46"/>
                  <a:gd name="T84" fmla="*/ 17 w 46"/>
                  <a:gd name="T85" fmla="*/ 38 h 46"/>
                  <a:gd name="T86" fmla="*/ 23 w 46"/>
                  <a:gd name="T87" fmla="*/ 46 h 46"/>
                  <a:gd name="T88" fmla="*/ 8 w 46"/>
                  <a:gd name="T89" fmla="*/ 40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8"/>
                    </a:lnTo>
                    <a:lnTo>
                      <a:pt x="35" y="34"/>
                    </a:lnTo>
                    <a:lnTo>
                      <a:pt x="40" y="40"/>
                    </a:lnTo>
                    <a:lnTo>
                      <a:pt x="33" y="44"/>
                    </a:lnTo>
                    <a:lnTo>
                      <a:pt x="23" y="46"/>
                    </a:lnTo>
                    <a:lnTo>
                      <a:pt x="23" y="38"/>
                    </a:lnTo>
                    <a:close/>
                    <a:moveTo>
                      <a:pt x="35" y="34"/>
                    </a:moveTo>
                    <a:lnTo>
                      <a:pt x="39" y="29"/>
                    </a:lnTo>
                    <a:lnTo>
                      <a:pt x="39" y="23"/>
                    </a:lnTo>
                    <a:lnTo>
                      <a:pt x="46" y="23"/>
                    </a:lnTo>
                    <a:lnTo>
                      <a:pt x="46" y="32"/>
                    </a:lnTo>
                    <a:lnTo>
                      <a:pt x="40" y="40"/>
                    </a:lnTo>
                    <a:lnTo>
                      <a:pt x="35" y="34"/>
                    </a:lnTo>
                    <a:close/>
                    <a:moveTo>
                      <a:pt x="39" y="23"/>
                    </a:moveTo>
                    <a:lnTo>
                      <a:pt x="39" y="23"/>
                    </a:lnTo>
                    <a:lnTo>
                      <a:pt x="46" y="23"/>
                    </a:lnTo>
                    <a:lnTo>
                      <a:pt x="39" y="23"/>
                    </a:lnTo>
                    <a:close/>
                    <a:moveTo>
                      <a:pt x="39" y="23"/>
                    </a:moveTo>
                    <a:lnTo>
                      <a:pt x="39" y="23"/>
                    </a:lnTo>
                    <a:lnTo>
                      <a:pt x="46" y="23"/>
                    </a:lnTo>
                    <a:lnTo>
                      <a:pt x="39" y="23"/>
                    </a:lnTo>
                    <a:close/>
                    <a:moveTo>
                      <a:pt x="39" y="23"/>
                    </a:moveTo>
                    <a:lnTo>
                      <a:pt x="39" y="17"/>
                    </a:lnTo>
                    <a:lnTo>
                      <a:pt x="35" y="13"/>
                    </a:lnTo>
                    <a:lnTo>
                      <a:pt x="40" y="7"/>
                    </a:lnTo>
                    <a:lnTo>
                      <a:pt x="46" y="13"/>
                    </a:lnTo>
                    <a:lnTo>
                      <a:pt x="46" y="23"/>
                    </a:lnTo>
                    <a:lnTo>
                      <a:pt x="39" y="23"/>
                    </a:lnTo>
                    <a:close/>
                    <a:moveTo>
                      <a:pt x="35" y="13"/>
                    </a:moveTo>
                    <a:lnTo>
                      <a:pt x="29" y="9"/>
                    </a:lnTo>
                    <a:lnTo>
                      <a:pt x="23" y="7"/>
                    </a:lnTo>
                    <a:lnTo>
                      <a:pt x="23" y="0"/>
                    </a:lnTo>
                    <a:lnTo>
                      <a:pt x="33" y="2"/>
                    </a:lnTo>
                    <a:lnTo>
                      <a:pt x="40" y="7"/>
                    </a:lnTo>
                    <a:lnTo>
                      <a:pt x="35"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4" y="13"/>
                    </a:lnTo>
                    <a:lnTo>
                      <a:pt x="8" y="7"/>
                    </a:lnTo>
                    <a:lnTo>
                      <a:pt x="16" y="2"/>
                    </a:lnTo>
                    <a:lnTo>
                      <a:pt x="23" y="0"/>
                    </a:lnTo>
                    <a:lnTo>
                      <a:pt x="23" y="7"/>
                    </a:lnTo>
                    <a:close/>
                    <a:moveTo>
                      <a:pt x="14" y="13"/>
                    </a:moveTo>
                    <a:lnTo>
                      <a:pt x="10" y="17"/>
                    </a:lnTo>
                    <a:lnTo>
                      <a:pt x="8" y="23"/>
                    </a:lnTo>
                    <a:lnTo>
                      <a:pt x="0" y="23"/>
                    </a:lnTo>
                    <a:lnTo>
                      <a:pt x="2" y="13"/>
                    </a:lnTo>
                    <a:lnTo>
                      <a:pt x="8" y="7"/>
                    </a:lnTo>
                    <a:lnTo>
                      <a:pt x="14" y="13"/>
                    </a:lnTo>
                    <a:close/>
                    <a:moveTo>
                      <a:pt x="8" y="23"/>
                    </a:moveTo>
                    <a:lnTo>
                      <a:pt x="8" y="23"/>
                    </a:lnTo>
                    <a:lnTo>
                      <a:pt x="0" y="23"/>
                    </a:lnTo>
                    <a:lnTo>
                      <a:pt x="8" y="23"/>
                    </a:lnTo>
                    <a:close/>
                    <a:moveTo>
                      <a:pt x="8" y="23"/>
                    </a:moveTo>
                    <a:lnTo>
                      <a:pt x="8" y="23"/>
                    </a:lnTo>
                    <a:lnTo>
                      <a:pt x="0" y="23"/>
                    </a:lnTo>
                    <a:lnTo>
                      <a:pt x="8" y="23"/>
                    </a:lnTo>
                    <a:close/>
                    <a:moveTo>
                      <a:pt x="8" y="23"/>
                    </a:moveTo>
                    <a:lnTo>
                      <a:pt x="10" y="29"/>
                    </a:lnTo>
                    <a:lnTo>
                      <a:pt x="14" y="34"/>
                    </a:lnTo>
                    <a:lnTo>
                      <a:pt x="8" y="40"/>
                    </a:lnTo>
                    <a:lnTo>
                      <a:pt x="2" y="32"/>
                    </a:lnTo>
                    <a:lnTo>
                      <a:pt x="0" y="23"/>
                    </a:lnTo>
                    <a:lnTo>
                      <a:pt x="8" y="23"/>
                    </a:lnTo>
                    <a:close/>
                    <a:moveTo>
                      <a:pt x="14" y="34"/>
                    </a:moveTo>
                    <a:lnTo>
                      <a:pt x="17" y="38"/>
                    </a:lnTo>
                    <a:lnTo>
                      <a:pt x="23" y="38"/>
                    </a:lnTo>
                    <a:lnTo>
                      <a:pt x="23" y="46"/>
                    </a:lnTo>
                    <a:lnTo>
                      <a:pt x="16" y="44"/>
                    </a:lnTo>
                    <a:lnTo>
                      <a:pt x="8" y="40"/>
                    </a:lnTo>
                    <a:lnTo>
                      <a:pt x="14"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0" name="Freeform 216"/>
              <p:cNvSpPr>
                <a:spLocks/>
              </p:cNvSpPr>
              <p:nvPr/>
            </p:nvSpPr>
            <p:spPr bwMode="auto">
              <a:xfrm>
                <a:off x="1721" y="1331"/>
                <a:ext cx="26" cy="24"/>
              </a:xfrm>
              <a:custGeom>
                <a:avLst/>
                <a:gdLst>
                  <a:gd name="T0" fmla="*/ 21 w 40"/>
                  <a:gd name="T1" fmla="*/ 38 h 38"/>
                  <a:gd name="T2" fmla="*/ 27 w 40"/>
                  <a:gd name="T3" fmla="*/ 38 h 38"/>
                  <a:gd name="T4" fmla="*/ 35 w 40"/>
                  <a:gd name="T5" fmla="*/ 32 h 38"/>
                  <a:gd name="T6" fmla="*/ 38 w 40"/>
                  <a:gd name="T7" fmla="*/ 26 h 38"/>
                  <a:gd name="T8" fmla="*/ 40 w 40"/>
                  <a:gd name="T9" fmla="*/ 19 h 38"/>
                  <a:gd name="T10" fmla="*/ 38 w 40"/>
                  <a:gd name="T11" fmla="*/ 11 h 38"/>
                  <a:gd name="T12" fmla="*/ 35 w 40"/>
                  <a:gd name="T13" fmla="*/ 5 h 38"/>
                  <a:gd name="T14" fmla="*/ 27 w 40"/>
                  <a:gd name="T15" fmla="*/ 2 h 38"/>
                  <a:gd name="T16" fmla="*/ 21 w 40"/>
                  <a:gd name="T17" fmla="*/ 0 h 38"/>
                  <a:gd name="T18" fmla="*/ 13 w 40"/>
                  <a:gd name="T19" fmla="*/ 2 h 38"/>
                  <a:gd name="T20" fmla="*/ 6 w 40"/>
                  <a:gd name="T21" fmla="*/ 5 h 38"/>
                  <a:gd name="T22" fmla="*/ 2 w 40"/>
                  <a:gd name="T23" fmla="*/ 11 h 38"/>
                  <a:gd name="T24" fmla="*/ 0 w 40"/>
                  <a:gd name="T25" fmla="*/ 19 h 38"/>
                  <a:gd name="T26" fmla="*/ 2 w 40"/>
                  <a:gd name="T27" fmla="*/ 26 h 38"/>
                  <a:gd name="T28" fmla="*/ 6 w 40"/>
                  <a:gd name="T29" fmla="*/ 32 h 38"/>
                  <a:gd name="T30" fmla="*/ 13 w 40"/>
                  <a:gd name="T31" fmla="*/ 38 h 38"/>
                  <a:gd name="T32" fmla="*/ 21 w 40"/>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8"/>
                  <a:gd name="T53" fmla="*/ 40 w 4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8">
                    <a:moveTo>
                      <a:pt x="21" y="38"/>
                    </a:moveTo>
                    <a:lnTo>
                      <a:pt x="27" y="38"/>
                    </a:lnTo>
                    <a:lnTo>
                      <a:pt x="35" y="32"/>
                    </a:lnTo>
                    <a:lnTo>
                      <a:pt x="38" y="26"/>
                    </a:lnTo>
                    <a:lnTo>
                      <a:pt x="40" y="19"/>
                    </a:lnTo>
                    <a:lnTo>
                      <a:pt x="38" y="11"/>
                    </a:lnTo>
                    <a:lnTo>
                      <a:pt x="35" y="5"/>
                    </a:lnTo>
                    <a:lnTo>
                      <a:pt x="27" y="2"/>
                    </a:lnTo>
                    <a:lnTo>
                      <a:pt x="21" y="0"/>
                    </a:lnTo>
                    <a:lnTo>
                      <a:pt x="13" y="2"/>
                    </a:lnTo>
                    <a:lnTo>
                      <a:pt x="6" y="5"/>
                    </a:lnTo>
                    <a:lnTo>
                      <a:pt x="2" y="11"/>
                    </a:lnTo>
                    <a:lnTo>
                      <a:pt x="0" y="19"/>
                    </a:lnTo>
                    <a:lnTo>
                      <a:pt x="2" y="26"/>
                    </a:lnTo>
                    <a:lnTo>
                      <a:pt x="6" y="32"/>
                    </a:lnTo>
                    <a:lnTo>
                      <a:pt x="13" y="38"/>
                    </a:lnTo>
                    <a:lnTo>
                      <a:pt x="21"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1" name="Freeform 217"/>
              <p:cNvSpPr>
                <a:spLocks noEditPoints="1"/>
              </p:cNvSpPr>
              <p:nvPr/>
            </p:nvSpPr>
            <p:spPr bwMode="auto">
              <a:xfrm>
                <a:off x="1719" y="1329"/>
                <a:ext cx="31" cy="28"/>
              </a:xfrm>
              <a:custGeom>
                <a:avLst/>
                <a:gdLst>
                  <a:gd name="T0" fmla="*/ 25 w 48"/>
                  <a:gd name="T1" fmla="*/ 38 h 46"/>
                  <a:gd name="T2" fmla="*/ 25 w 48"/>
                  <a:gd name="T3" fmla="*/ 46 h 46"/>
                  <a:gd name="T4" fmla="*/ 25 w 48"/>
                  <a:gd name="T5" fmla="*/ 38 h 46"/>
                  <a:gd name="T6" fmla="*/ 35 w 48"/>
                  <a:gd name="T7" fmla="*/ 34 h 46"/>
                  <a:gd name="T8" fmla="*/ 33 w 48"/>
                  <a:gd name="T9" fmla="*/ 44 h 46"/>
                  <a:gd name="T10" fmla="*/ 25 w 48"/>
                  <a:gd name="T11" fmla="*/ 38 h 46"/>
                  <a:gd name="T12" fmla="*/ 39 w 48"/>
                  <a:gd name="T13" fmla="*/ 29 h 46"/>
                  <a:gd name="T14" fmla="*/ 48 w 48"/>
                  <a:gd name="T15" fmla="*/ 23 h 46"/>
                  <a:gd name="T16" fmla="*/ 41 w 48"/>
                  <a:gd name="T17" fmla="*/ 40 h 46"/>
                  <a:gd name="T18" fmla="*/ 41 w 48"/>
                  <a:gd name="T19" fmla="*/ 23 h 46"/>
                  <a:gd name="T20" fmla="*/ 48 w 48"/>
                  <a:gd name="T21" fmla="*/ 23 h 46"/>
                  <a:gd name="T22" fmla="*/ 41 w 48"/>
                  <a:gd name="T23" fmla="*/ 23 h 46"/>
                  <a:gd name="T24" fmla="*/ 41 w 48"/>
                  <a:gd name="T25" fmla="*/ 23 h 46"/>
                  <a:gd name="T26" fmla="*/ 48 w 48"/>
                  <a:gd name="T27" fmla="*/ 23 h 46"/>
                  <a:gd name="T28" fmla="*/ 41 w 48"/>
                  <a:gd name="T29" fmla="*/ 23 h 46"/>
                  <a:gd name="T30" fmla="*/ 35 w 48"/>
                  <a:gd name="T31" fmla="*/ 13 h 46"/>
                  <a:gd name="T32" fmla="*/ 46 w 48"/>
                  <a:gd name="T33" fmla="*/ 13 h 46"/>
                  <a:gd name="T34" fmla="*/ 41 w 48"/>
                  <a:gd name="T35" fmla="*/ 23 h 46"/>
                  <a:gd name="T36" fmla="*/ 31 w 48"/>
                  <a:gd name="T37" fmla="*/ 9 h 46"/>
                  <a:gd name="T38" fmla="*/ 25 w 48"/>
                  <a:gd name="T39" fmla="*/ 0 h 46"/>
                  <a:gd name="T40" fmla="*/ 41 w 48"/>
                  <a:gd name="T41" fmla="*/ 7 h 46"/>
                  <a:gd name="T42" fmla="*/ 25 w 48"/>
                  <a:gd name="T43" fmla="*/ 7 h 46"/>
                  <a:gd name="T44" fmla="*/ 25 w 48"/>
                  <a:gd name="T45" fmla="*/ 0 h 46"/>
                  <a:gd name="T46" fmla="*/ 25 w 48"/>
                  <a:gd name="T47" fmla="*/ 7 h 46"/>
                  <a:gd name="T48" fmla="*/ 25 w 48"/>
                  <a:gd name="T49" fmla="*/ 7 h 46"/>
                  <a:gd name="T50" fmla="*/ 25 w 48"/>
                  <a:gd name="T51" fmla="*/ 0 h 46"/>
                  <a:gd name="T52" fmla="*/ 25 w 48"/>
                  <a:gd name="T53" fmla="*/ 7 h 46"/>
                  <a:gd name="T54" fmla="*/ 14 w 48"/>
                  <a:gd name="T55" fmla="*/ 13 h 46"/>
                  <a:gd name="T56" fmla="*/ 16 w 48"/>
                  <a:gd name="T57" fmla="*/ 2 h 46"/>
                  <a:gd name="T58" fmla="*/ 25 w 48"/>
                  <a:gd name="T59" fmla="*/ 7 h 46"/>
                  <a:gd name="T60" fmla="*/ 10 w 48"/>
                  <a:gd name="T61" fmla="*/ 17 h 46"/>
                  <a:gd name="T62" fmla="*/ 0 w 48"/>
                  <a:gd name="T63" fmla="*/ 23 h 46"/>
                  <a:gd name="T64" fmla="*/ 8 w 48"/>
                  <a:gd name="T65" fmla="*/ 7 h 46"/>
                  <a:gd name="T66" fmla="*/ 10 w 48"/>
                  <a:gd name="T67" fmla="*/ 23 h 46"/>
                  <a:gd name="T68" fmla="*/ 0 w 48"/>
                  <a:gd name="T69" fmla="*/ 23 h 46"/>
                  <a:gd name="T70" fmla="*/ 10 w 48"/>
                  <a:gd name="T71" fmla="*/ 23 h 46"/>
                  <a:gd name="T72" fmla="*/ 10 w 48"/>
                  <a:gd name="T73" fmla="*/ 23 h 46"/>
                  <a:gd name="T74" fmla="*/ 0 w 48"/>
                  <a:gd name="T75" fmla="*/ 23 h 46"/>
                  <a:gd name="T76" fmla="*/ 10 w 48"/>
                  <a:gd name="T77" fmla="*/ 23 h 46"/>
                  <a:gd name="T78" fmla="*/ 14 w 48"/>
                  <a:gd name="T79" fmla="*/ 34 h 46"/>
                  <a:gd name="T80" fmla="*/ 2 w 48"/>
                  <a:gd name="T81" fmla="*/ 32 h 46"/>
                  <a:gd name="T82" fmla="*/ 10 w 48"/>
                  <a:gd name="T83" fmla="*/ 23 h 46"/>
                  <a:gd name="T84" fmla="*/ 17 w 48"/>
                  <a:gd name="T85" fmla="*/ 38 h 46"/>
                  <a:gd name="T86" fmla="*/ 25 w 48"/>
                  <a:gd name="T87" fmla="*/ 46 h 46"/>
                  <a:gd name="T88" fmla="*/ 8 w 48"/>
                  <a:gd name="T89" fmla="*/ 40 h 46"/>
                  <a:gd name="T90" fmla="*/ 25 w 48"/>
                  <a:gd name="T91" fmla="*/ 38 h 46"/>
                  <a:gd name="T92" fmla="*/ 25 w 48"/>
                  <a:gd name="T93" fmla="*/ 46 h 46"/>
                  <a:gd name="T94" fmla="*/ 25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5" y="38"/>
                    </a:moveTo>
                    <a:lnTo>
                      <a:pt x="25" y="38"/>
                    </a:lnTo>
                    <a:lnTo>
                      <a:pt x="25" y="46"/>
                    </a:lnTo>
                    <a:lnTo>
                      <a:pt x="25" y="38"/>
                    </a:lnTo>
                    <a:close/>
                    <a:moveTo>
                      <a:pt x="25" y="38"/>
                    </a:moveTo>
                    <a:lnTo>
                      <a:pt x="31" y="38"/>
                    </a:lnTo>
                    <a:lnTo>
                      <a:pt x="35" y="34"/>
                    </a:lnTo>
                    <a:lnTo>
                      <a:pt x="41" y="40"/>
                    </a:lnTo>
                    <a:lnTo>
                      <a:pt x="33" y="44"/>
                    </a:lnTo>
                    <a:lnTo>
                      <a:pt x="25" y="46"/>
                    </a:lnTo>
                    <a:lnTo>
                      <a:pt x="25" y="38"/>
                    </a:lnTo>
                    <a:close/>
                    <a:moveTo>
                      <a:pt x="35" y="34"/>
                    </a:moveTo>
                    <a:lnTo>
                      <a:pt x="39" y="29"/>
                    </a:lnTo>
                    <a:lnTo>
                      <a:pt x="41" y="23"/>
                    </a:lnTo>
                    <a:lnTo>
                      <a:pt x="48" y="23"/>
                    </a:lnTo>
                    <a:lnTo>
                      <a:pt x="46" y="32"/>
                    </a:lnTo>
                    <a:lnTo>
                      <a:pt x="41" y="40"/>
                    </a:lnTo>
                    <a:lnTo>
                      <a:pt x="35" y="34"/>
                    </a:lnTo>
                    <a:close/>
                    <a:moveTo>
                      <a:pt x="41" y="23"/>
                    </a:moveTo>
                    <a:lnTo>
                      <a:pt x="41" y="23"/>
                    </a:lnTo>
                    <a:lnTo>
                      <a:pt x="48" y="23"/>
                    </a:lnTo>
                    <a:lnTo>
                      <a:pt x="41" y="23"/>
                    </a:lnTo>
                    <a:close/>
                    <a:moveTo>
                      <a:pt x="41" y="23"/>
                    </a:moveTo>
                    <a:lnTo>
                      <a:pt x="41" y="23"/>
                    </a:lnTo>
                    <a:lnTo>
                      <a:pt x="48" y="23"/>
                    </a:lnTo>
                    <a:lnTo>
                      <a:pt x="41" y="23"/>
                    </a:lnTo>
                    <a:close/>
                    <a:moveTo>
                      <a:pt x="41" y="23"/>
                    </a:moveTo>
                    <a:lnTo>
                      <a:pt x="39" y="17"/>
                    </a:lnTo>
                    <a:lnTo>
                      <a:pt x="35" y="13"/>
                    </a:lnTo>
                    <a:lnTo>
                      <a:pt x="41" y="7"/>
                    </a:lnTo>
                    <a:lnTo>
                      <a:pt x="46" y="13"/>
                    </a:lnTo>
                    <a:lnTo>
                      <a:pt x="48" y="23"/>
                    </a:lnTo>
                    <a:lnTo>
                      <a:pt x="41" y="23"/>
                    </a:lnTo>
                    <a:close/>
                    <a:moveTo>
                      <a:pt x="35" y="13"/>
                    </a:moveTo>
                    <a:lnTo>
                      <a:pt x="31" y="9"/>
                    </a:lnTo>
                    <a:lnTo>
                      <a:pt x="25" y="7"/>
                    </a:lnTo>
                    <a:lnTo>
                      <a:pt x="25" y="0"/>
                    </a:lnTo>
                    <a:lnTo>
                      <a:pt x="33" y="2"/>
                    </a:lnTo>
                    <a:lnTo>
                      <a:pt x="41" y="7"/>
                    </a:lnTo>
                    <a:lnTo>
                      <a:pt x="35" y="13"/>
                    </a:lnTo>
                    <a:close/>
                    <a:moveTo>
                      <a:pt x="25" y="7"/>
                    </a:moveTo>
                    <a:lnTo>
                      <a:pt x="25" y="7"/>
                    </a:lnTo>
                    <a:lnTo>
                      <a:pt x="25" y="0"/>
                    </a:lnTo>
                    <a:lnTo>
                      <a:pt x="25" y="7"/>
                    </a:lnTo>
                    <a:close/>
                    <a:moveTo>
                      <a:pt x="25" y="7"/>
                    </a:moveTo>
                    <a:lnTo>
                      <a:pt x="25" y="7"/>
                    </a:lnTo>
                    <a:lnTo>
                      <a:pt x="25" y="0"/>
                    </a:lnTo>
                    <a:lnTo>
                      <a:pt x="25" y="7"/>
                    </a:lnTo>
                    <a:close/>
                    <a:moveTo>
                      <a:pt x="25" y="7"/>
                    </a:moveTo>
                    <a:lnTo>
                      <a:pt x="17" y="9"/>
                    </a:lnTo>
                    <a:lnTo>
                      <a:pt x="14" y="13"/>
                    </a:lnTo>
                    <a:lnTo>
                      <a:pt x="8" y="7"/>
                    </a:lnTo>
                    <a:lnTo>
                      <a:pt x="16" y="2"/>
                    </a:lnTo>
                    <a:lnTo>
                      <a:pt x="25" y="0"/>
                    </a:lnTo>
                    <a:lnTo>
                      <a:pt x="25" y="7"/>
                    </a:lnTo>
                    <a:close/>
                    <a:moveTo>
                      <a:pt x="14" y="13"/>
                    </a:moveTo>
                    <a:lnTo>
                      <a:pt x="10" y="17"/>
                    </a:lnTo>
                    <a:lnTo>
                      <a:pt x="10" y="23"/>
                    </a:lnTo>
                    <a:lnTo>
                      <a:pt x="0" y="23"/>
                    </a:lnTo>
                    <a:lnTo>
                      <a:pt x="2" y="13"/>
                    </a:lnTo>
                    <a:lnTo>
                      <a:pt x="8" y="7"/>
                    </a:lnTo>
                    <a:lnTo>
                      <a:pt x="14" y="13"/>
                    </a:lnTo>
                    <a:close/>
                    <a:moveTo>
                      <a:pt x="10" y="23"/>
                    </a:moveTo>
                    <a:lnTo>
                      <a:pt x="10" y="23"/>
                    </a:lnTo>
                    <a:lnTo>
                      <a:pt x="0" y="23"/>
                    </a:lnTo>
                    <a:lnTo>
                      <a:pt x="10" y="23"/>
                    </a:lnTo>
                    <a:close/>
                    <a:moveTo>
                      <a:pt x="10" y="23"/>
                    </a:moveTo>
                    <a:lnTo>
                      <a:pt x="10" y="23"/>
                    </a:lnTo>
                    <a:lnTo>
                      <a:pt x="0" y="23"/>
                    </a:lnTo>
                    <a:lnTo>
                      <a:pt x="10" y="23"/>
                    </a:lnTo>
                    <a:close/>
                    <a:moveTo>
                      <a:pt x="10" y="23"/>
                    </a:moveTo>
                    <a:lnTo>
                      <a:pt x="10" y="29"/>
                    </a:lnTo>
                    <a:lnTo>
                      <a:pt x="14" y="34"/>
                    </a:lnTo>
                    <a:lnTo>
                      <a:pt x="8" y="40"/>
                    </a:lnTo>
                    <a:lnTo>
                      <a:pt x="2" y="32"/>
                    </a:lnTo>
                    <a:lnTo>
                      <a:pt x="0" y="23"/>
                    </a:lnTo>
                    <a:lnTo>
                      <a:pt x="10" y="23"/>
                    </a:lnTo>
                    <a:close/>
                    <a:moveTo>
                      <a:pt x="14" y="34"/>
                    </a:moveTo>
                    <a:lnTo>
                      <a:pt x="17" y="38"/>
                    </a:lnTo>
                    <a:lnTo>
                      <a:pt x="25" y="38"/>
                    </a:lnTo>
                    <a:lnTo>
                      <a:pt x="25" y="46"/>
                    </a:lnTo>
                    <a:lnTo>
                      <a:pt x="16" y="44"/>
                    </a:lnTo>
                    <a:lnTo>
                      <a:pt x="8" y="40"/>
                    </a:lnTo>
                    <a:lnTo>
                      <a:pt x="14" y="34"/>
                    </a:lnTo>
                    <a:close/>
                    <a:moveTo>
                      <a:pt x="25" y="38"/>
                    </a:moveTo>
                    <a:lnTo>
                      <a:pt x="25" y="38"/>
                    </a:lnTo>
                    <a:lnTo>
                      <a:pt x="25" y="46"/>
                    </a:lnTo>
                    <a:lnTo>
                      <a:pt x="25"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2" name="Freeform 218"/>
              <p:cNvSpPr>
                <a:spLocks/>
              </p:cNvSpPr>
              <p:nvPr/>
            </p:nvSpPr>
            <p:spPr bwMode="auto">
              <a:xfrm>
                <a:off x="1741" y="1331"/>
                <a:ext cx="25" cy="24"/>
              </a:xfrm>
              <a:custGeom>
                <a:avLst/>
                <a:gdLst>
                  <a:gd name="T0" fmla="*/ 19 w 38"/>
                  <a:gd name="T1" fmla="*/ 38 h 38"/>
                  <a:gd name="T2" fmla="*/ 27 w 38"/>
                  <a:gd name="T3" fmla="*/ 38 h 38"/>
                  <a:gd name="T4" fmla="*/ 34 w 38"/>
                  <a:gd name="T5" fmla="*/ 32 h 38"/>
                  <a:gd name="T6" fmla="*/ 38 w 38"/>
                  <a:gd name="T7" fmla="*/ 26 h 38"/>
                  <a:gd name="T8" fmla="*/ 38 w 38"/>
                  <a:gd name="T9" fmla="*/ 19 h 38"/>
                  <a:gd name="T10" fmla="*/ 38 w 38"/>
                  <a:gd name="T11" fmla="*/ 11 h 38"/>
                  <a:gd name="T12" fmla="*/ 34 w 38"/>
                  <a:gd name="T13" fmla="*/ 5 h 38"/>
                  <a:gd name="T14" fmla="*/ 27 w 38"/>
                  <a:gd name="T15" fmla="*/ 2 h 38"/>
                  <a:gd name="T16" fmla="*/ 19 w 38"/>
                  <a:gd name="T17" fmla="*/ 0 h 38"/>
                  <a:gd name="T18" fmla="*/ 11 w 38"/>
                  <a:gd name="T19" fmla="*/ 2 h 38"/>
                  <a:gd name="T20" fmla="*/ 6 w 38"/>
                  <a:gd name="T21" fmla="*/ 5 h 38"/>
                  <a:gd name="T22" fmla="*/ 2 w 38"/>
                  <a:gd name="T23" fmla="*/ 11 h 38"/>
                  <a:gd name="T24" fmla="*/ 0 w 38"/>
                  <a:gd name="T25" fmla="*/ 19 h 38"/>
                  <a:gd name="T26" fmla="*/ 2 w 38"/>
                  <a:gd name="T27" fmla="*/ 26 h 38"/>
                  <a:gd name="T28" fmla="*/ 6 w 38"/>
                  <a:gd name="T29" fmla="*/ 32 h 38"/>
                  <a:gd name="T30" fmla="*/ 11 w 38"/>
                  <a:gd name="T31" fmla="*/ 38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8"/>
                    </a:lnTo>
                    <a:lnTo>
                      <a:pt x="34" y="32"/>
                    </a:lnTo>
                    <a:lnTo>
                      <a:pt x="38" y="26"/>
                    </a:lnTo>
                    <a:lnTo>
                      <a:pt x="38" y="19"/>
                    </a:lnTo>
                    <a:lnTo>
                      <a:pt x="38" y="11"/>
                    </a:lnTo>
                    <a:lnTo>
                      <a:pt x="34" y="5"/>
                    </a:lnTo>
                    <a:lnTo>
                      <a:pt x="27" y="2"/>
                    </a:lnTo>
                    <a:lnTo>
                      <a:pt x="19" y="0"/>
                    </a:lnTo>
                    <a:lnTo>
                      <a:pt x="11" y="2"/>
                    </a:lnTo>
                    <a:lnTo>
                      <a:pt x="6" y="5"/>
                    </a:lnTo>
                    <a:lnTo>
                      <a:pt x="2" y="11"/>
                    </a:lnTo>
                    <a:lnTo>
                      <a:pt x="0" y="19"/>
                    </a:lnTo>
                    <a:lnTo>
                      <a:pt x="2" y="26"/>
                    </a:lnTo>
                    <a:lnTo>
                      <a:pt x="6" y="32"/>
                    </a:lnTo>
                    <a:lnTo>
                      <a:pt x="11"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3" name="Freeform 219"/>
              <p:cNvSpPr>
                <a:spLocks noEditPoints="1"/>
              </p:cNvSpPr>
              <p:nvPr/>
            </p:nvSpPr>
            <p:spPr bwMode="auto">
              <a:xfrm>
                <a:off x="1739" y="1329"/>
                <a:ext cx="31" cy="28"/>
              </a:xfrm>
              <a:custGeom>
                <a:avLst/>
                <a:gdLst>
                  <a:gd name="T0" fmla="*/ 23 w 48"/>
                  <a:gd name="T1" fmla="*/ 38 h 46"/>
                  <a:gd name="T2" fmla="*/ 23 w 48"/>
                  <a:gd name="T3" fmla="*/ 46 h 46"/>
                  <a:gd name="T4" fmla="*/ 23 w 48"/>
                  <a:gd name="T5" fmla="*/ 38 h 46"/>
                  <a:gd name="T6" fmla="*/ 34 w 48"/>
                  <a:gd name="T7" fmla="*/ 34 h 46"/>
                  <a:gd name="T8" fmla="*/ 33 w 48"/>
                  <a:gd name="T9" fmla="*/ 44 h 46"/>
                  <a:gd name="T10" fmla="*/ 23 w 48"/>
                  <a:gd name="T11" fmla="*/ 38 h 46"/>
                  <a:gd name="T12" fmla="*/ 38 w 48"/>
                  <a:gd name="T13" fmla="*/ 29 h 46"/>
                  <a:gd name="T14" fmla="*/ 48 w 48"/>
                  <a:gd name="T15" fmla="*/ 23 h 46"/>
                  <a:gd name="T16" fmla="*/ 40 w 48"/>
                  <a:gd name="T17" fmla="*/ 40 h 46"/>
                  <a:gd name="T18" fmla="*/ 38 w 48"/>
                  <a:gd name="T19" fmla="*/ 23 h 46"/>
                  <a:gd name="T20" fmla="*/ 48 w 48"/>
                  <a:gd name="T21" fmla="*/ 23 h 46"/>
                  <a:gd name="T22" fmla="*/ 38 w 48"/>
                  <a:gd name="T23" fmla="*/ 23 h 46"/>
                  <a:gd name="T24" fmla="*/ 38 w 48"/>
                  <a:gd name="T25" fmla="*/ 23 h 46"/>
                  <a:gd name="T26" fmla="*/ 48 w 48"/>
                  <a:gd name="T27" fmla="*/ 23 h 46"/>
                  <a:gd name="T28" fmla="*/ 38 w 48"/>
                  <a:gd name="T29" fmla="*/ 23 h 46"/>
                  <a:gd name="T30" fmla="*/ 34 w 48"/>
                  <a:gd name="T31" fmla="*/ 13 h 46"/>
                  <a:gd name="T32" fmla="*/ 46 w 48"/>
                  <a:gd name="T33" fmla="*/ 13 h 46"/>
                  <a:gd name="T34" fmla="*/ 38 w 48"/>
                  <a:gd name="T35" fmla="*/ 23 h 46"/>
                  <a:gd name="T36" fmla="*/ 29 w 48"/>
                  <a:gd name="T37" fmla="*/ 9 h 46"/>
                  <a:gd name="T38" fmla="*/ 23 w 48"/>
                  <a:gd name="T39" fmla="*/ 0 h 46"/>
                  <a:gd name="T40" fmla="*/ 40 w 48"/>
                  <a:gd name="T41" fmla="*/ 7 h 46"/>
                  <a:gd name="T42" fmla="*/ 23 w 48"/>
                  <a:gd name="T43" fmla="*/ 7 h 46"/>
                  <a:gd name="T44" fmla="*/ 23 w 48"/>
                  <a:gd name="T45" fmla="*/ 0 h 46"/>
                  <a:gd name="T46" fmla="*/ 23 w 48"/>
                  <a:gd name="T47" fmla="*/ 7 h 46"/>
                  <a:gd name="T48" fmla="*/ 23 w 48"/>
                  <a:gd name="T49" fmla="*/ 7 h 46"/>
                  <a:gd name="T50" fmla="*/ 23 w 48"/>
                  <a:gd name="T51" fmla="*/ 0 h 46"/>
                  <a:gd name="T52" fmla="*/ 23 w 48"/>
                  <a:gd name="T53" fmla="*/ 7 h 46"/>
                  <a:gd name="T54" fmla="*/ 13 w 48"/>
                  <a:gd name="T55" fmla="*/ 13 h 46"/>
                  <a:gd name="T56" fmla="*/ 15 w 48"/>
                  <a:gd name="T57" fmla="*/ 2 h 46"/>
                  <a:gd name="T58" fmla="*/ 23 w 48"/>
                  <a:gd name="T59" fmla="*/ 7 h 46"/>
                  <a:gd name="T60" fmla="*/ 10 w 48"/>
                  <a:gd name="T61" fmla="*/ 17 h 46"/>
                  <a:gd name="T62" fmla="*/ 0 w 48"/>
                  <a:gd name="T63" fmla="*/ 23 h 46"/>
                  <a:gd name="T64" fmla="*/ 8 w 48"/>
                  <a:gd name="T65" fmla="*/ 7 h 46"/>
                  <a:gd name="T66" fmla="*/ 8 w 48"/>
                  <a:gd name="T67" fmla="*/ 23 h 46"/>
                  <a:gd name="T68" fmla="*/ 0 w 48"/>
                  <a:gd name="T69" fmla="*/ 23 h 46"/>
                  <a:gd name="T70" fmla="*/ 8 w 48"/>
                  <a:gd name="T71" fmla="*/ 23 h 46"/>
                  <a:gd name="T72" fmla="*/ 8 w 48"/>
                  <a:gd name="T73" fmla="*/ 23 h 46"/>
                  <a:gd name="T74" fmla="*/ 0 w 48"/>
                  <a:gd name="T75" fmla="*/ 23 h 46"/>
                  <a:gd name="T76" fmla="*/ 8 w 48"/>
                  <a:gd name="T77" fmla="*/ 23 h 46"/>
                  <a:gd name="T78" fmla="*/ 13 w 48"/>
                  <a:gd name="T79" fmla="*/ 34 h 46"/>
                  <a:gd name="T80" fmla="*/ 2 w 48"/>
                  <a:gd name="T81" fmla="*/ 32 h 46"/>
                  <a:gd name="T82" fmla="*/ 8 w 48"/>
                  <a:gd name="T83" fmla="*/ 23 h 46"/>
                  <a:gd name="T84" fmla="*/ 17 w 48"/>
                  <a:gd name="T85" fmla="*/ 38 h 46"/>
                  <a:gd name="T86" fmla="*/ 23 w 48"/>
                  <a:gd name="T87" fmla="*/ 46 h 46"/>
                  <a:gd name="T88" fmla="*/ 8 w 48"/>
                  <a:gd name="T89" fmla="*/ 40 h 46"/>
                  <a:gd name="T90" fmla="*/ 23 w 48"/>
                  <a:gd name="T91" fmla="*/ 38 h 46"/>
                  <a:gd name="T92" fmla="*/ 23 w 48"/>
                  <a:gd name="T93" fmla="*/ 46 h 46"/>
                  <a:gd name="T94" fmla="*/ 23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8"/>
                    </a:moveTo>
                    <a:lnTo>
                      <a:pt x="23" y="38"/>
                    </a:lnTo>
                    <a:lnTo>
                      <a:pt x="23" y="46"/>
                    </a:lnTo>
                    <a:lnTo>
                      <a:pt x="23" y="38"/>
                    </a:lnTo>
                    <a:close/>
                    <a:moveTo>
                      <a:pt x="23" y="38"/>
                    </a:moveTo>
                    <a:lnTo>
                      <a:pt x="29" y="38"/>
                    </a:lnTo>
                    <a:lnTo>
                      <a:pt x="34" y="34"/>
                    </a:lnTo>
                    <a:lnTo>
                      <a:pt x="40" y="40"/>
                    </a:lnTo>
                    <a:lnTo>
                      <a:pt x="33" y="44"/>
                    </a:lnTo>
                    <a:lnTo>
                      <a:pt x="23" y="46"/>
                    </a:lnTo>
                    <a:lnTo>
                      <a:pt x="23" y="38"/>
                    </a:lnTo>
                    <a:close/>
                    <a:moveTo>
                      <a:pt x="34" y="34"/>
                    </a:moveTo>
                    <a:lnTo>
                      <a:pt x="38" y="29"/>
                    </a:lnTo>
                    <a:lnTo>
                      <a:pt x="38" y="23"/>
                    </a:lnTo>
                    <a:lnTo>
                      <a:pt x="48" y="23"/>
                    </a:lnTo>
                    <a:lnTo>
                      <a:pt x="46" y="32"/>
                    </a:lnTo>
                    <a:lnTo>
                      <a:pt x="40" y="40"/>
                    </a:lnTo>
                    <a:lnTo>
                      <a:pt x="34" y="34"/>
                    </a:lnTo>
                    <a:close/>
                    <a:moveTo>
                      <a:pt x="38" y="23"/>
                    </a:moveTo>
                    <a:lnTo>
                      <a:pt x="38" y="23"/>
                    </a:lnTo>
                    <a:lnTo>
                      <a:pt x="48" y="23"/>
                    </a:lnTo>
                    <a:lnTo>
                      <a:pt x="38" y="23"/>
                    </a:lnTo>
                    <a:close/>
                    <a:moveTo>
                      <a:pt x="38" y="23"/>
                    </a:moveTo>
                    <a:lnTo>
                      <a:pt x="38" y="23"/>
                    </a:lnTo>
                    <a:lnTo>
                      <a:pt x="48" y="23"/>
                    </a:lnTo>
                    <a:lnTo>
                      <a:pt x="38" y="23"/>
                    </a:lnTo>
                    <a:close/>
                    <a:moveTo>
                      <a:pt x="38" y="23"/>
                    </a:moveTo>
                    <a:lnTo>
                      <a:pt x="38" y="17"/>
                    </a:lnTo>
                    <a:lnTo>
                      <a:pt x="34" y="13"/>
                    </a:lnTo>
                    <a:lnTo>
                      <a:pt x="40" y="7"/>
                    </a:lnTo>
                    <a:lnTo>
                      <a:pt x="46" y="13"/>
                    </a:lnTo>
                    <a:lnTo>
                      <a:pt x="48" y="23"/>
                    </a:lnTo>
                    <a:lnTo>
                      <a:pt x="38" y="23"/>
                    </a:lnTo>
                    <a:close/>
                    <a:moveTo>
                      <a:pt x="34" y="13"/>
                    </a:moveTo>
                    <a:lnTo>
                      <a:pt x="29" y="9"/>
                    </a:lnTo>
                    <a:lnTo>
                      <a:pt x="23" y="7"/>
                    </a:lnTo>
                    <a:lnTo>
                      <a:pt x="23" y="0"/>
                    </a:lnTo>
                    <a:lnTo>
                      <a:pt x="33" y="2"/>
                    </a:lnTo>
                    <a:lnTo>
                      <a:pt x="40" y="7"/>
                    </a:lnTo>
                    <a:lnTo>
                      <a:pt x="34"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3" y="13"/>
                    </a:lnTo>
                    <a:lnTo>
                      <a:pt x="8" y="7"/>
                    </a:lnTo>
                    <a:lnTo>
                      <a:pt x="15" y="2"/>
                    </a:lnTo>
                    <a:lnTo>
                      <a:pt x="23" y="0"/>
                    </a:lnTo>
                    <a:lnTo>
                      <a:pt x="23" y="7"/>
                    </a:lnTo>
                    <a:close/>
                    <a:moveTo>
                      <a:pt x="13" y="13"/>
                    </a:moveTo>
                    <a:lnTo>
                      <a:pt x="10" y="17"/>
                    </a:lnTo>
                    <a:lnTo>
                      <a:pt x="8" y="23"/>
                    </a:lnTo>
                    <a:lnTo>
                      <a:pt x="0" y="23"/>
                    </a:lnTo>
                    <a:lnTo>
                      <a:pt x="2" y="13"/>
                    </a:lnTo>
                    <a:lnTo>
                      <a:pt x="8" y="7"/>
                    </a:lnTo>
                    <a:lnTo>
                      <a:pt x="13" y="13"/>
                    </a:lnTo>
                    <a:close/>
                    <a:moveTo>
                      <a:pt x="8" y="23"/>
                    </a:moveTo>
                    <a:lnTo>
                      <a:pt x="8" y="23"/>
                    </a:lnTo>
                    <a:lnTo>
                      <a:pt x="0" y="23"/>
                    </a:lnTo>
                    <a:lnTo>
                      <a:pt x="8" y="23"/>
                    </a:lnTo>
                    <a:close/>
                    <a:moveTo>
                      <a:pt x="8" y="23"/>
                    </a:moveTo>
                    <a:lnTo>
                      <a:pt x="8" y="23"/>
                    </a:lnTo>
                    <a:lnTo>
                      <a:pt x="0" y="23"/>
                    </a:lnTo>
                    <a:lnTo>
                      <a:pt x="8" y="23"/>
                    </a:lnTo>
                    <a:close/>
                    <a:moveTo>
                      <a:pt x="8" y="23"/>
                    </a:moveTo>
                    <a:lnTo>
                      <a:pt x="10" y="29"/>
                    </a:lnTo>
                    <a:lnTo>
                      <a:pt x="13" y="34"/>
                    </a:lnTo>
                    <a:lnTo>
                      <a:pt x="8" y="40"/>
                    </a:lnTo>
                    <a:lnTo>
                      <a:pt x="2" y="32"/>
                    </a:lnTo>
                    <a:lnTo>
                      <a:pt x="0" y="23"/>
                    </a:lnTo>
                    <a:lnTo>
                      <a:pt x="8" y="23"/>
                    </a:lnTo>
                    <a:close/>
                    <a:moveTo>
                      <a:pt x="13" y="34"/>
                    </a:moveTo>
                    <a:lnTo>
                      <a:pt x="17" y="38"/>
                    </a:lnTo>
                    <a:lnTo>
                      <a:pt x="23" y="38"/>
                    </a:lnTo>
                    <a:lnTo>
                      <a:pt x="23" y="46"/>
                    </a:lnTo>
                    <a:lnTo>
                      <a:pt x="15" y="44"/>
                    </a:lnTo>
                    <a:lnTo>
                      <a:pt x="8" y="40"/>
                    </a:lnTo>
                    <a:lnTo>
                      <a:pt x="13"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4" name="Freeform 220"/>
              <p:cNvSpPr>
                <a:spLocks/>
              </p:cNvSpPr>
              <p:nvPr/>
            </p:nvSpPr>
            <p:spPr bwMode="auto">
              <a:xfrm>
                <a:off x="1753" y="1331"/>
                <a:ext cx="24" cy="24"/>
              </a:xfrm>
              <a:custGeom>
                <a:avLst/>
                <a:gdLst>
                  <a:gd name="T0" fmla="*/ 19 w 38"/>
                  <a:gd name="T1" fmla="*/ 38 h 38"/>
                  <a:gd name="T2" fmla="*/ 27 w 38"/>
                  <a:gd name="T3" fmla="*/ 38 h 38"/>
                  <a:gd name="T4" fmla="*/ 35 w 38"/>
                  <a:gd name="T5" fmla="*/ 32 h 38"/>
                  <a:gd name="T6" fmla="*/ 38 w 38"/>
                  <a:gd name="T7" fmla="*/ 26 h 38"/>
                  <a:gd name="T8" fmla="*/ 38 w 38"/>
                  <a:gd name="T9" fmla="*/ 19 h 38"/>
                  <a:gd name="T10" fmla="*/ 38 w 38"/>
                  <a:gd name="T11" fmla="*/ 11 h 38"/>
                  <a:gd name="T12" fmla="*/ 35 w 38"/>
                  <a:gd name="T13" fmla="*/ 5 h 38"/>
                  <a:gd name="T14" fmla="*/ 27 w 38"/>
                  <a:gd name="T15" fmla="*/ 2 h 38"/>
                  <a:gd name="T16" fmla="*/ 19 w 38"/>
                  <a:gd name="T17" fmla="*/ 0 h 38"/>
                  <a:gd name="T18" fmla="*/ 12 w 38"/>
                  <a:gd name="T19" fmla="*/ 2 h 38"/>
                  <a:gd name="T20" fmla="*/ 6 w 38"/>
                  <a:gd name="T21" fmla="*/ 5 h 38"/>
                  <a:gd name="T22" fmla="*/ 2 w 38"/>
                  <a:gd name="T23" fmla="*/ 11 h 38"/>
                  <a:gd name="T24" fmla="*/ 0 w 38"/>
                  <a:gd name="T25" fmla="*/ 19 h 38"/>
                  <a:gd name="T26" fmla="*/ 2 w 38"/>
                  <a:gd name="T27" fmla="*/ 26 h 38"/>
                  <a:gd name="T28" fmla="*/ 6 w 38"/>
                  <a:gd name="T29" fmla="*/ 32 h 38"/>
                  <a:gd name="T30" fmla="*/ 12 w 38"/>
                  <a:gd name="T31" fmla="*/ 38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8"/>
                    </a:lnTo>
                    <a:lnTo>
                      <a:pt x="35" y="32"/>
                    </a:lnTo>
                    <a:lnTo>
                      <a:pt x="38" y="26"/>
                    </a:lnTo>
                    <a:lnTo>
                      <a:pt x="38" y="19"/>
                    </a:lnTo>
                    <a:lnTo>
                      <a:pt x="38" y="11"/>
                    </a:lnTo>
                    <a:lnTo>
                      <a:pt x="35" y="5"/>
                    </a:lnTo>
                    <a:lnTo>
                      <a:pt x="27" y="2"/>
                    </a:lnTo>
                    <a:lnTo>
                      <a:pt x="19" y="0"/>
                    </a:lnTo>
                    <a:lnTo>
                      <a:pt x="12" y="2"/>
                    </a:lnTo>
                    <a:lnTo>
                      <a:pt x="6" y="5"/>
                    </a:lnTo>
                    <a:lnTo>
                      <a:pt x="2" y="11"/>
                    </a:lnTo>
                    <a:lnTo>
                      <a:pt x="0" y="19"/>
                    </a:lnTo>
                    <a:lnTo>
                      <a:pt x="2" y="26"/>
                    </a:lnTo>
                    <a:lnTo>
                      <a:pt x="6" y="32"/>
                    </a:lnTo>
                    <a:lnTo>
                      <a:pt x="12"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5" name="Freeform 221"/>
              <p:cNvSpPr>
                <a:spLocks noEditPoints="1"/>
              </p:cNvSpPr>
              <p:nvPr/>
            </p:nvSpPr>
            <p:spPr bwMode="auto">
              <a:xfrm>
                <a:off x="1750" y="1329"/>
                <a:ext cx="32" cy="28"/>
              </a:xfrm>
              <a:custGeom>
                <a:avLst/>
                <a:gdLst>
                  <a:gd name="T0" fmla="*/ 23 w 48"/>
                  <a:gd name="T1" fmla="*/ 38 h 46"/>
                  <a:gd name="T2" fmla="*/ 23 w 48"/>
                  <a:gd name="T3" fmla="*/ 46 h 46"/>
                  <a:gd name="T4" fmla="*/ 23 w 48"/>
                  <a:gd name="T5" fmla="*/ 38 h 46"/>
                  <a:gd name="T6" fmla="*/ 35 w 48"/>
                  <a:gd name="T7" fmla="*/ 34 h 46"/>
                  <a:gd name="T8" fmla="*/ 33 w 48"/>
                  <a:gd name="T9" fmla="*/ 44 h 46"/>
                  <a:gd name="T10" fmla="*/ 23 w 48"/>
                  <a:gd name="T11" fmla="*/ 38 h 46"/>
                  <a:gd name="T12" fmla="*/ 39 w 48"/>
                  <a:gd name="T13" fmla="*/ 29 h 46"/>
                  <a:gd name="T14" fmla="*/ 48 w 48"/>
                  <a:gd name="T15" fmla="*/ 23 h 46"/>
                  <a:gd name="T16" fmla="*/ 40 w 48"/>
                  <a:gd name="T17" fmla="*/ 40 h 46"/>
                  <a:gd name="T18" fmla="*/ 39 w 48"/>
                  <a:gd name="T19" fmla="*/ 23 h 46"/>
                  <a:gd name="T20" fmla="*/ 48 w 48"/>
                  <a:gd name="T21" fmla="*/ 23 h 46"/>
                  <a:gd name="T22" fmla="*/ 39 w 48"/>
                  <a:gd name="T23" fmla="*/ 23 h 46"/>
                  <a:gd name="T24" fmla="*/ 39 w 48"/>
                  <a:gd name="T25" fmla="*/ 23 h 46"/>
                  <a:gd name="T26" fmla="*/ 48 w 48"/>
                  <a:gd name="T27" fmla="*/ 23 h 46"/>
                  <a:gd name="T28" fmla="*/ 39 w 48"/>
                  <a:gd name="T29" fmla="*/ 23 h 46"/>
                  <a:gd name="T30" fmla="*/ 35 w 48"/>
                  <a:gd name="T31" fmla="*/ 13 h 46"/>
                  <a:gd name="T32" fmla="*/ 46 w 48"/>
                  <a:gd name="T33" fmla="*/ 13 h 46"/>
                  <a:gd name="T34" fmla="*/ 39 w 48"/>
                  <a:gd name="T35" fmla="*/ 23 h 46"/>
                  <a:gd name="T36" fmla="*/ 31 w 48"/>
                  <a:gd name="T37" fmla="*/ 9 h 46"/>
                  <a:gd name="T38" fmla="*/ 23 w 48"/>
                  <a:gd name="T39" fmla="*/ 0 h 46"/>
                  <a:gd name="T40" fmla="*/ 40 w 48"/>
                  <a:gd name="T41" fmla="*/ 7 h 46"/>
                  <a:gd name="T42" fmla="*/ 23 w 48"/>
                  <a:gd name="T43" fmla="*/ 7 h 46"/>
                  <a:gd name="T44" fmla="*/ 23 w 48"/>
                  <a:gd name="T45" fmla="*/ 0 h 46"/>
                  <a:gd name="T46" fmla="*/ 23 w 48"/>
                  <a:gd name="T47" fmla="*/ 7 h 46"/>
                  <a:gd name="T48" fmla="*/ 23 w 48"/>
                  <a:gd name="T49" fmla="*/ 7 h 46"/>
                  <a:gd name="T50" fmla="*/ 23 w 48"/>
                  <a:gd name="T51" fmla="*/ 0 h 46"/>
                  <a:gd name="T52" fmla="*/ 23 w 48"/>
                  <a:gd name="T53" fmla="*/ 7 h 46"/>
                  <a:gd name="T54" fmla="*/ 14 w 48"/>
                  <a:gd name="T55" fmla="*/ 13 h 46"/>
                  <a:gd name="T56" fmla="*/ 16 w 48"/>
                  <a:gd name="T57" fmla="*/ 2 h 46"/>
                  <a:gd name="T58" fmla="*/ 23 w 48"/>
                  <a:gd name="T59" fmla="*/ 7 h 46"/>
                  <a:gd name="T60" fmla="*/ 10 w 48"/>
                  <a:gd name="T61" fmla="*/ 17 h 46"/>
                  <a:gd name="T62" fmla="*/ 0 w 48"/>
                  <a:gd name="T63" fmla="*/ 23 h 46"/>
                  <a:gd name="T64" fmla="*/ 8 w 48"/>
                  <a:gd name="T65" fmla="*/ 7 h 46"/>
                  <a:gd name="T66" fmla="*/ 8 w 48"/>
                  <a:gd name="T67" fmla="*/ 23 h 46"/>
                  <a:gd name="T68" fmla="*/ 0 w 48"/>
                  <a:gd name="T69" fmla="*/ 23 h 46"/>
                  <a:gd name="T70" fmla="*/ 8 w 48"/>
                  <a:gd name="T71" fmla="*/ 23 h 46"/>
                  <a:gd name="T72" fmla="*/ 8 w 48"/>
                  <a:gd name="T73" fmla="*/ 23 h 46"/>
                  <a:gd name="T74" fmla="*/ 0 w 48"/>
                  <a:gd name="T75" fmla="*/ 23 h 46"/>
                  <a:gd name="T76" fmla="*/ 8 w 48"/>
                  <a:gd name="T77" fmla="*/ 23 h 46"/>
                  <a:gd name="T78" fmla="*/ 14 w 48"/>
                  <a:gd name="T79" fmla="*/ 34 h 46"/>
                  <a:gd name="T80" fmla="*/ 2 w 48"/>
                  <a:gd name="T81" fmla="*/ 32 h 46"/>
                  <a:gd name="T82" fmla="*/ 8 w 48"/>
                  <a:gd name="T83" fmla="*/ 23 h 46"/>
                  <a:gd name="T84" fmla="*/ 17 w 48"/>
                  <a:gd name="T85" fmla="*/ 38 h 46"/>
                  <a:gd name="T86" fmla="*/ 23 w 48"/>
                  <a:gd name="T87" fmla="*/ 46 h 46"/>
                  <a:gd name="T88" fmla="*/ 8 w 48"/>
                  <a:gd name="T89" fmla="*/ 40 h 46"/>
                  <a:gd name="T90" fmla="*/ 23 w 48"/>
                  <a:gd name="T91" fmla="*/ 38 h 46"/>
                  <a:gd name="T92" fmla="*/ 23 w 48"/>
                  <a:gd name="T93" fmla="*/ 46 h 46"/>
                  <a:gd name="T94" fmla="*/ 23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8"/>
                    </a:moveTo>
                    <a:lnTo>
                      <a:pt x="23" y="38"/>
                    </a:lnTo>
                    <a:lnTo>
                      <a:pt x="23" y="46"/>
                    </a:lnTo>
                    <a:lnTo>
                      <a:pt x="23" y="38"/>
                    </a:lnTo>
                    <a:close/>
                    <a:moveTo>
                      <a:pt x="23" y="38"/>
                    </a:moveTo>
                    <a:lnTo>
                      <a:pt x="31" y="38"/>
                    </a:lnTo>
                    <a:lnTo>
                      <a:pt x="35" y="34"/>
                    </a:lnTo>
                    <a:lnTo>
                      <a:pt x="40" y="40"/>
                    </a:lnTo>
                    <a:lnTo>
                      <a:pt x="33" y="44"/>
                    </a:lnTo>
                    <a:lnTo>
                      <a:pt x="23" y="46"/>
                    </a:lnTo>
                    <a:lnTo>
                      <a:pt x="23" y="38"/>
                    </a:lnTo>
                    <a:close/>
                    <a:moveTo>
                      <a:pt x="35" y="34"/>
                    </a:moveTo>
                    <a:lnTo>
                      <a:pt x="39" y="29"/>
                    </a:lnTo>
                    <a:lnTo>
                      <a:pt x="39" y="23"/>
                    </a:lnTo>
                    <a:lnTo>
                      <a:pt x="48" y="23"/>
                    </a:lnTo>
                    <a:lnTo>
                      <a:pt x="46" y="32"/>
                    </a:lnTo>
                    <a:lnTo>
                      <a:pt x="40" y="40"/>
                    </a:lnTo>
                    <a:lnTo>
                      <a:pt x="35" y="34"/>
                    </a:lnTo>
                    <a:close/>
                    <a:moveTo>
                      <a:pt x="39" y="23"/>
                    </a:moveTo>
                    <a:lnTo>
                      <a:pt x="39" y="23"/>
                    </a:lnTo>
                    <a:lnTo>
                      <a:pt x="48" y="23"/>
                    </a:lnTo>
                    <a:lnTo>
                      <a:pt x="39" y="23"/>
                    </a:lnTo>
                    <a:close/>
                    <a:moveTo>
                      <a:pt x="39" y="23"/>
                    </a:moveTo>
                    <a:lnTo>
                      <a:pt x="39" y="23"/>
                    </a:lnTo>
                    <a:lnTo>
                      <a:pt x="48" y="23"/>
                    </a:lnTo>
                    <a:lnTo>
                      <a:pt x="39" y="23"/>
                    </a:lnTo>
                    <a:close/>
                    <a:moveTo>
                      <a:pt x="39" y="23"/>
                    </a:moveTo>
                    <a:lnTo>
                      <a:pt x="39" y="17"/>
                    </a:lnTo>
                    <a:lnTo>
                      <a:pt x="35" y="13"/>
                    </a:lnTo>
                    <a:lnTo>
                      <a:pt x="40" y="7"/>
                    </a:lnTo>
                    <a:lnTo>
                      <a:pt x="46" y="13"/>
                    </a:lnTo>
                    <a:lnTo>
                      <a:pt x="48" y="23"/>
                    </a:lnTo>
                    <a:lnTo>
                      <a:pt x="39" y="23"/>
                    </a:lnTo>
                    <a:close/>
                    <a:moveTo>
                      <a:pt x="35" y="13"/>
                    </a:moveTo>
                    <a:lnTo>
                      <a:pt x="31" y="9"/>
                    </a:lnTo>
                    <a:lnTo>
                      <a:pt x="23" y="7"/>
                    </a:lnTo>
                    <a:lnTo>
                      <a:pt x="23" y="0"/>
                    </a:lnTo>
                    <a:lnTo>
                      <a:pt x="33" y="2"/>
                    </a:lnTo>
                    <a:lnTo>
                      <a:pt x="40" y="7"/>
                    </a:lnTo>
                    <a:lnTo>
                      <a:pt x="35"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4" y="13"/>
                    </a:lnTo>
                    <a:lnTo>
                      <a:pt x="8" y="7"/>
                    </a:lnTo>
                    <a:lnTo>
                      <a:pt x="16" y="2"/>
                    </a:lnTo>
                    <a:lnTo>
                      <a:pt x="23" y="0"/>
                    </a:lnTo>
                    <a:lnTo>
                      <a:pt x="23" y="7"/>
                    </a:lnTo>
                    <a:close/>
                    <a:moveTo>
                      <a:pt x="14" y="13"/>
                    </a:moveTo>
                    <a:lnTo>
                      <a:pt x="10" y="17"/>
                    </a:lnTo>
                    <a:lnTo>
                      <a:pt x="8" y="23"/>
                    </a:lnTo>
                    <a:lnTo>
                      <a:pt x="0" y="23"/>
                    </a:lnTo>
                    <a:lnTo>
                      <a:pt x="2" y="13"/>
                    </a:lnTo>
                    <a:lnTo>
                      <a:pt x="8" y="7"/>
                    </a:lnTo>
                    <a:lnTo>
                      <a:pt x="14" y="13"/>
                    </a:lnTo>
                    <a:close/>
                    <a:moveTo>
                      <a:pt x="8" y="23"/>
                    </a:moveTo>
                    <a:lnTo>
                      <a:pt x="8" y="23"/>
                    </a:lnTo>
                    <a:lnTo>
                      <a:pt x="0" y="23"/>
                    </a:lnTo>
                    <a:lnTo>
                      <a:pt x="8" y="23"/>
                    </a:lnTo>
                    <a:close/>
                    <a:moveTo>
                      <a:pt x="8" y="23"/>
                    </a:moveTo>
                    <a:lnTo>
                      <a:pt x="8" y="23"/>
                    </a:lnTo>
                    <a:lnTo>
                      <a:pt x="0" y="23"/>
                    </a:lnTo>
                    <a:lnTo>
                      <a:pt x="8" y="23"/>
                    </a:lnTo>
                    <a:close/>
                    <a:moveTo>
                      <a:pt x="8" y="23"/>
                    </a:moveTo>
                    <a:lnTo>
                      <a:pt x="10" y="29"/>
                    </a:lnTo>
                    <a:lnTo>
                      <a:pt x="14" y="34"/>
                    </a:lnTo>
                    <a:lnTo>
                      <a:pt x="8" y="40"/>
                    </a:lnTo>
                    <a:lnTo>
                      <a:pt x="2" y="32"/>
                    </a:lnTo>
                    <a:lnTo>
                      <a:pt x="0" y="23"/>
                    </a:lnTo>
                    <a:lnTo>
                      <a:pt x="8" y="23"/>
                    </a:lnTo>
                    <a:close/>
                    <a:moveTo>
                      <a:pt x="14" y="34"/>
                    </a:moveTo>
                    <a:lnTo>
                      <a:pt x="17" y="38"/>
                    </a:lnTo>
                    <a:lnTo>
                      <a:pt x="23" y="38"/>
                    </a:lnTo>
                    <a:lnTo>
                      <a:pt x="23" y="46"/>
                    </a:lnTo>
                    <a:lnTo>
                      <a:pt x="16" y="44"/>
                    </a:lnTo>
                    <a:lnTo>
                      <a:pt x="8" y="40"/>
                    </a:lnTo>
                    <a:lnTo>
                      <a:pt x="14"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6" name="Freeform 222"/>
              <p:cNvSpPr>
                <a:spLocks/>
              </p:cNvSpPr>
              <p:nvPr/>
            </p:nvSpPr>
            <p:spPr bwMode="auto">
              <a:xfrm>
                <a:off x="1804" y="1331"/>
                <a:ext cx="25" cy="24"/>
              </a:xfrm>
              <a:custGeom>
                <a:avLst/>
                <a:gdLst>
                  <a:gd name="T0" fmla="*/ 19 w 38"/>
                  <a:gd name="T1" fmla="*/ 38 h 38"/>
                  <a:gd name="T2" fmla="*/ 27 w 38"/>
                  <a:gd name="T3" fmla="*/ 38 h 38"/>
                  <a:gd name="T4" fmla="*/ 32 w 38"/>
                  <a:gd name="T5" fmla="*/ 32 h 38"/>
                  <a:gd name="T6" fmla="*/ 36 w 38"/>
                  <a:gd name="T7" fmla="*/ 26 h 38"/>
                  <a:gd name="T8" fmla="*/ 38 w 38"/>
                  <a:gd name="T9" fmla="*/ 19 h 38"/>
                  <a:gd name="T10" fmla="*/ 36 w 38"/>
                  <a:gd name="T11" fmla="*/ 11 h 38"/>
                  <a:gd name="T12" fmla="*/ 32 w 38"/>
                  <a:gd name="T13" fmla="*/ 5 h 38"/>
                  <a:gd name="T14" fmla="*/ 27 w 38"/>
                  <a:gd name="T15" fmla="*/ 2 h 38"/>
                  <a:gd name="T16" fmla="*/ 19 w 38"/>
                  <a:gd name="T17" fmla="*/ 0 h 38"/>
                  <a:gd name="T18" fmla="*/ 11 w 38"/>
                  <a:gd name="T19" fmla="*/ 2 h 38"/>
                  <a:gd name="T20" fmla="*/ 5 w 38"/>
                  <a:gd name="T21" fmla="*/ 5 h 38"/>
                  <a:gd name="T22" fmla="*/ 2 w 38"/>
                  <a:gd name="T23" fmla="*/ 11 h 38"/>
                  <a:gd name="T24" fmla="*/ 0 w 38"/>
                  <a:gd name="T25" fmla="*/ 19 h 38"/>
                  <a:gd name="T26" fmla="*/ 2 w 38"/>
                  <a:gd name="T27" fmla="*/ 26 h 38"/>
                  <a:gd name="T28" fmla="*/ 5 w 38"/>
                  <a:gd name="T29" fmla="*/ 32 h 38"/>
                  <a:gd name="T30" fmla="*/ 11 w 38"/>
                  <a:gd name="T31" fmla="*/ 38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8"/>
                    </a:lnTo>
                    <a:lnTo>
                      <a:pt x="32" y="32"/>
                    </a:lnTo>
                    <a:lnTo>
                      <a:pt x="36" y="26"/>
                    </a:lnTo>
                    <a:lnTo>
                      <a:pt x="38" y="19"/>
                    </a:lnTo>
                    <a:lnTo>
                      <a:pt x="36" y="11"/>
                    </a:lnTo>
                    <a:lnTo>
                      <a:pt x="32" y="5"/>
                    </a:lnTo>
                    <a:lnTo>
                      <a:pt x="27" y="2"/>
                    </a:lnTo>
                    <a:lnTo>
                      <a:pt x="19" y="0"/>
                    </a:lnTo>
                    <a:lnTo>
                      <a:pt x="11" y="2"/>
                    </a:lnTo>
                    <a:lnTo>
                      <a:pt x="5" y="5"/>
                    </a:lnTo>
                    <a:lnTo>
                      <a:pt x="2" y="11"/>
                    </a:lnTo>
                    <a:lnTo>
                      <a:pt x="0" y="19"/>
                    </a:lnTo>
                    <a:lnTo>
                      <a:pt x="2" y="26"/>
                    </a:lnTo>
                    <a:lnTo>
                      <a:pt x="5" y="32"/>
                    </a:lnTo>
                    <a:lnTo>
                      <a:pt x="11"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7" name="Freeform 223"/>
              <p:cNvSpPr>
                <a:spLocks noEditPoints="1"/>
              </p:cNvSpPr>
              <p:nvPr/>
            </p:nvSpPr>
            <p:spPr bwMode="auto">
              <a:xfrm>
                <a:off x="1802" y="1329"/>
                <a:ext cx="32" cy="28"/>
              </a:xfrm>
              <a:custGeom>
                <a:avLst/>
                <a:gdLst>
                  <a:gd name="T0" fmla="*/ 23 w 46"/>
                  <a:gd name="T1" fmla="*/ 38 h 46"/>
                  <a:gd name="T2" fmla="*/ 23 w 46"/>
                  <a:gd name="T3" fmla="*/ 46 h 46"/>
                  <a:gd name="T4" fmla="*/ 23 w 46"/>
                  <a:gd name="T5" fmla="*/ 38 h 46"/>
                  <a:gd name="T6" fmla="*/ 34 w 46"/>
                  <a:gd name="T7" fmla="*/ 34 h 46"/>
                  <a:gd name="T8" fmla="*/ 33 w 46"/>
                  <a:gd name="T9" fmla="*/ 44 h 46"/>
                  <a:gd name="T10" fmla="*/ 23 w 46"/>
                  <a:gd name="T11" fmla="*/ 38 h 46"/>
                  <a:gd name="T12" fmla="*/ 36 w 46"/>
                  <a:gd name="T13" fmla="*/ 29 h 46"/>
                  <a:gd name="T14" fmla="*/ 46 w 46"/>
                  <a:gd name="T15" fmla="*/ 23 h 46"/>
                  <a:gd name="T16" fmla="*/ 40 w 46"/>
                  <a:gd name="T17" fmla="*/ 40 h 46"/>
                  <a:gd name="T18" fmla="*/ 38 w 46"/>
                  <a:gd name="T19" fmla="*/ 23 h 46"/>
                  <a:gd name="T20" fmla="*/ 46 w 46"/>
                  <a:gd name="T21" fmla="*/ 23 h 46"/>
                  <a:gd name="T22" fmla="*/ 38 w 46"/>
                  <a:gd name="T23" fmla="*/ 23 h 46"/>
                  <a:gd name="T24" fmla="*/ 38 w 46"/>
                  <a:gd name="T25" fmla="*/ 23 h 46"/>
                  <a:gd name="T26" fmla="*/ 46 w 46"/>
                  <a:gd name="T27" fmla="*/ 23 h 46"/>
                  <a:gd name="T28" fmla="*/ 38 w 46"/>
                  <a:gd name="T29" fmla="*/ 23 h 46"/>
                  <a:gd name="T30" fmla="*/ 34 w 46"/>
                  <a:gd name="T31" fmla="*/ 13 h 46"/>
                  <a:gd name="T32" fmla="*/ 44 w 46"/>
                  <a:gd name="T33" fmla="*/ 13 h 46"/>
                  <a:gd name="T34" fmla="*/ 38 w 46"/>
                  <a:gd name="T35" fmla="*/ 23 h 46"/>
                  <a:gd name="T36" fmla="*/ 29 w 46"/>
                  <a:gd name="T37" fmla="*/ 9 h 46"/>
                  <a:gd name="T38" fmla="*/ 23 w 46"/>
                  <a:gd name="T39" fmla="*/ 0 h 46"/>
                  <a:gd name="T40" fmla="*/ 40 w 46"/>
                  <a:gd name="T41" fmla="*/ 7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1 w 46"/>
                  <a:gd name="T55" fmla="*/ 13 h 46"/>
                  <a:gd name="T56" fmla="*/ 13 w 46"/>
                  <a:gd name="T57" fmla="*/ 2 h 46"/>
                  <a:gd name="T58" fmla="*/ 23 w 46"/>
                  <a:gd name="T59" fmla="*/ 7 h 46"/>
                  <a:gd name="T60" fmla="*/ 9 w 46"/>
                  <a:gd name="T61" fmla="*/ 17 h 46"/>
                  <a:gd name="T62" fmla="*/ 0 w 46"/>
                  <a:gd name="T63" fmla="*/ 23 h 46"/>
                  <a:gd name="T64" fmla="*/ 6 w 46"/>
                  <a:gd name="T65" fmla="*/ 7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1 w 46"/>
                  <a:gd name="T79" fmla="*/ 34 h 46"/>
                  <a:gd name="T80" fmla="*/ 2 w 46"/>
                  <a:gd name="T81" fmla="*/ 32 h 46"/>
                  <a:gd name="T82" fmla="*/ 8 w 46"/>
                  <a:gd name="T83" fmla="*/ 23 h 46"/>
                  <a:gd name="T84" fmla="*/ 17 w 46"/>
                  <a:gd name="T85" fmla="*/ 38 h 46"/>
                  <a:gd name="T86" fmla="*/ 23 w 46"/>
                  <a:gd name="T87" fmla="*/ 46 h 46"/>
                  <a:gd name="T88" fmla="*/ 6 w 46"/>
                  <a:gd name="T89" fmla="*/ 40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8"/>
                    </a:lnTo>
                    <a:lnTo>
                      <a:pt x="34" y="34"/>
                    </a:lnTo>
                    <a:lnTo>
                      <a:pt x="40" y="40"/>
                    </a:lnTo>
                    <a:lnTo>
                      <a:pt x="33" y="44"/>
                    </a:lnTo>
                    <a:lnTo>
                      <a:pt x="23" y="46"/>
                    </a:lnTo>
                    <a:lnTo>
                      <a:pt x="23" y="38"/>
                    </a:lnTo>
                    <a:close/>
                    <a:moveTo>
                      <a:pt x="34" y="34"/>
                    </a:moveTo>
                    <a:lnTo>
                      <a:pt x="36" y="29"/>
                    </a:lnTo>
                    <a:lnTo>
                      <a:pt x="38" y="23"/>
                    </a:lnTo>
                    <a:lnTo>
                      <a:pt x="46" y="23"/>
                    </a:lnTo>
                    <a:lnTo>
                      <a:pt x="44" y="32"/>
                    </a:lnTo>
                    <a:lnTo>
                      <a:pt x="40" y="40"/>
                    </a:lnTo>
                    <a:lnTo>
                      <a:pt x="34" y="34"/>
                    </a:lnTo>
                    <a:close/>
                    <a:moveTo>
                      <a:pt x="38" y="23"/>
                    </a:moveTo>
                    <a:lnTo>
                      <a:pt x="38" y="23"/>
                    </a:lnTo>
                    <a:lnTo>
                      <a:pt x="46" y="23"/>
                    </a:lnTo>
                    <a:lnTo>
                      <a:pt x="38" y="23"/>
                    </a:lnTo>
                    <a:close/>
                    <a:moveTo>
                      <a:pt x="38" y="23"/>
                    </a:moveTo>
                    <a:lnTo>
                      <a:pt x="38" y="23"/>
                    </a:lnTo>
                    <a:lnTo>
                      <a:pt x="46" y="23"/>
                    </a:lnTo>
                    <a:lnTo>
                      <a:pt x="38" y="23"/>
                    </a:lnTo>
                    <a:close/>
                    <a:moveTo>
                      <a:pt x="38" y="23"/>
                    </a:moveTo>
                    <a:lnTo>
                      <a:pt x="36" y="17"/>
                    </a:lnTo>
                    <a:lnTo>
                      <a:pt x="34" y="13"/>
                    </a:lnTo>
                    <a:lnTo>
                      <a:pt x="40" y="7"/>
                    </a:lnTo>
                    <a:lnTo>
                      <a:pt x="44" y="13"/>
                    </a:lnTo>
                    <a:lnTo>
                      <a:pt x="46" y="23"/>
                    </a:lnTo>
                    <a:lnTo>
                      <a:pt x="38" y="23"/>
                    </a:lnTo>
                    <a:close/>
                    <a:moveTo>
                      <a:pt x="34" y="13"/>
                    </a:moveTo>
                    <a:lnTo>
                      <a:pt x="29" y="9"/>
                    </a:lnTo>
                    <a:lnTo>
                      <a:pt x="23" y="7"/>
                    </a:lnTo>
                    <a:lnTo>
                      <a:pt x="23" y="0"/>
                    </a:lnTo>
                    <a:lnTo>
                      <a:pt x="33" y="2"/>
                    </a:lnTo>
                    <a:lnTo>
                      <a:pt x="40" y="7"/>
                    </a:lnTo>
                    <a:lnTo>
                      <a:pt x="34"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1" y="13"/>
                    </a:lnTo>
                    <a:lnTo>
                      <a:pt x="6" y="7"/>
                    </a:lnTo>
                    <a:lnTo>
                      <a:pt x="13" y="2"/>
                    </a:lnTo>
                    <a:lnTo>
                      <a:pt x="23" y="0"/>
                    </a:lnTo>
                    <a:lnTo>
                      <a:pt x="23" y="7"/>
                    </a:lnTo>
                    <a:close/>
                    <a:moveTo>
                      <a:pt x="11" y="13"/>
                    </a:moveTo>
                    <a:lnTo>
                      <a:pt x="9" y="17"/>
                    </a:lnTo>
                    <a:lnTo>
                      <a:pt x="8" y="23"/>
                    </a:lnTo>
                    <a:lnTo>
                      <a:pt x="0" y="23"/>
                    </a:lnTo>
                    <a:lnTo>
                      <a:pt x="2" y="13"/>
                    </a:lnTo>
                    <a:lnTo>
                      <a:pt x="6" y="7"/>
                    </a:lnTo>
                    <a:lnTo>
                      <a:pt x="11" y="13"/>
                    </a:lnTo>
                    <a:close/>
                    <a:moveTo>
                      <a:pt x="8" y="23"/>
                    </a:moveTo>
                    <a:lnTo>
                      <a:pt x="8" y="23"/>
                    </a:lnTo>
                    <a:lnTo>
                      <a:pt x="0" y="23"/>
                    </a:lnTo>
                    <a:lnTo>
                      <a:pt x="8" y="23"/>
                    </a:lnTo>
                    <a:close/>
                    <a:moveTo>
                      <a:pt x="8" y="23"/>
                    </a:moveTo>
                    <a:lnTo>
                      <a:pt x="8" y="23"/>
                    </a:lnTo>
                    <a:lnTo>
                      <a:pt x="0" y="23"/>
                    </a:lnTo>
                    <a:lnTo>
                      <a:pt x="8" y="23"/>
                    </a:lnTo>
                    <a:close/>
                    <a:moveTo>
                      <a:pt x="8" y="23"/>
                    </a:moveTo>
                    <a:lnTo>
                      <a:pt x="9" y="29"/>
                    </a:lnTo>
                    <a:lnTo>
                      <a:pt x="11" y="34"/>
                    </a:lnTo>
                    <a:lnTo>
                      <a:pt x="6" y="40"/>
                    </a:lnTo>
                    <a:lnTo>
                      <a:pt x="2" y="32"/>
                    </a:lnTo>
                    <a:lnTo>
                      <a:pt x="0" y="23"/>
                    </a:lnTo>
                    <a:lnTo>
                      <a:pt x="8" y="23"/>
                    </a:lnTo>
                    <a:close/>
                    <a:moveTo>
                      <a:pt x="11" y="34"/>
                    </a:moveTo>
                    <a:lnTo>
                      <a:pt x="17" y="38"/>
                    </a:lnTo>
                    <a:lnTo>
                      <a:pt x="23" y="38"/>
                    </a:lnTo>
                    <a:lnTo>
                      <a:pt x="23" y="46"/>
                    </a:lnTo>
                    <a:lnTo>
                      <a:pt x="13" y="44"/>
                    </a:lnTo>
                    <a:lnTo>
                      <a:pt x="6" y="40"/>
                    </a:lnTo>
                    <a:lnTo>
                      <a:pt x="11"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8" name="Freeform 224"/>
              <p:cNvSpPr>
                <a:spLocks/>
              </p:cNvSpPr>
              <p:nvPr/>
            </p:nvSpPr>
            <p:spPr bwMode="auto">
              <a:xfrm>
                <a:off x="1858" y="1331"/>
                <a:ext cx="26" cy="24"/>
              </a:xfrm>
              <a:custGeom>
                <a:avLst/>
                <a:gdLst>
                  <a:gd name="T0" fmla="*/ 19 w 39"/>
                  <a:gd name="T1" fmla="*/ 38 h 38"/>
                  <a:gd name="T2" fmla="*/ 27 w 39"/>
                  <a:gd name="T3" fmla="*/ 38 h 38"/>
                  <a:gd name="T4" fmla="*/ 33 w 39"/>
                  <a:gd name="T5" fmla="*/ 32 h 38"/>
                  <a:gd name="T6" fmla="*/ 37 w 39"/>
                  <a:gd name="T7" fmla="*/ 26 h 38"/>
                  <a:gd name="T8" fmla="*/ 39 w 39"/>
                  <a:gd name="T9" fmla="*/ 19 h 38"/>
                  <a:gd name="T10" fmla="*/ 37 w 39"/>
                  <a:gd name="T11" fmla="*/ 11 h 38"/>
                  <a:gd name="T12" fmla="*/ 33 w 39"/>
                  <a:gd name="T13" fmla="*/ 5 h 38"/>
                  <a:gd name="T14" fmla="*/ 27 w 39"/>
                  <a:gd name="T15" fmla="*/ 2 h 38"/>
                  <a:gd name="T16" fmla="*/ 19 w 39"/>
                  <a:gd name="T17" fmla="*/ 0 h 38"/>
                  <a:gd name="T18" fmla="*/ 12 w 39"/>
                  <a:gd name="T19" fmla="*/ 2 h 38"/>
                  <a:gd name="T20" fmla="*/ 6 w 39"/>
                  <a:gd name="T21" fmla="*/ 5 h 38"/>
                  <a:gd name="T22" fmla="*/ 0 w 39"/>
                  <a:gd name="T23" fmla="*/ 11 h 38"/>
                  <a:gd name="T24" fmla="*/ 0 w 39"/>
                  <a:gd name="T25" fmla="*/ 19 h 38"/>
                  <a:gd name="T26" fmla="*/ 0 w 39"/>
                  <a:gd name="T27" fmla="*/ 26 h 38"/>
                  <a:gd name="T28" fmla="*/ 6 w 39"/>
                  <a:gd name="T29" fmla="*/ 32 h 38"/>
                  <a:gd name="T30" fmla="*/ 12 w 39"/>
                  <a:gd name="T31" fmla="*/ 38 h 38"/>
                  <a:gd name="T32" fmla="*/ 19 w 3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8"/>
                  <a:gd name="T53" fmla="*/ 39 w 3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8">
                    <a:moveTo>
                      <a:pt x="19" y="38"/>
                    </a:moveTo>
                    <a:lnTo>
                      <a:pt x="27" y="38"/>
                    </a:lnTo>
                    <a:lnTo>
                      <a:pt x="33" y="32"/>
                    </a:lnTo>
                    <a:lnTo>
                      <a:pt x="37" y="26"/>
                    </a:lnTo>
                    <a:lnTo>
                      <a:pt x="39" y="19"/>
                    </a:lnTo>
                    <a:lnTo>
                      <a:pt x="37" y="11"/>
                    </a:lnTo>
                    <a:lnTo>
                      <a:pt x="33" y="5"/>
                    </a:lnTo>
                    <a:lnTo>
                      <a:pt x="27" y="2"/>
                    </a:lnTo>
                    <a:lnTo>
                      <a:pt x="19" y="0"/>
                    </a:lnTo>
                    <a:lnTo>
                      <a:pt x="12" y="2"/>
                    </a:lnTo>
                    <a:lnTo>
                      <a:pt x="6" y="5"/>
                    </a:lnTo>
                    <a:lnTo>
                      <a:pt x="0" y="11"/>
                    </a:lnTo>
                    <a:lnTo>
                      <a:pt x="0" y="19"/>
                    </a:lnTo>
                    <a:lnTo>
                      <a:pt x="0" y="26"/>
                    </a:lnTo>
                    <a:lnTo>
                      <a:pt x="6" y="32"/>
                    </a:lnTo>
                    <a:lnTo>
                      <a:pt x="12"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39" name="Freeform 225"/>
              <p:cNvSpPr>
                <a:spLocks noEditPoints="1"/>
              </p:cNvSpPr>
              <p:nvPr/>
            </p:nvSpPr>
            <p:spPr bwMode="auto">
              <a:xfrm>
                <a:off x="1856" y="1329"/>
                <a:ext cx="31" cy="28"/>
              </a:xfrm>
              <a:custGeom>
                <a:avLst/>
                <a:gdLst>
                  <a:gd name="T0" fmla="*/ 23 w 46"/>
                  <a:gd name="T1" fmla="*/ 38 h 46"/>
                  <a:gd name="T2" fmla="*/ 23 w 46"/>
                  <a:gd name="T3" fmla="*/ 46 h 46"/>
                  <a:gd name="T4" fmla="*/ 23 w 46"/>
                  <a:gd name="T5" fmla="*/ 38 h 46"/>
                  <a:gd name="T6" fmla="*/ 33 w 46"/>
                  <a:gd name="T7" fmla="*/ 34 h 46"/>
                  <a:gd name="T8" fmla="*/ 31 w 46"/>
                  <a:gd name="T9" fmla="*/ 44 h 46"/>
                  <a:gd name="T10" fmla="*/ 23 w 46"/>
                  <a:gd name="T11" fmla="*/ 38 h 46"/>
                  <a:gd name="T12" fmla="*/ 37 w 46"/>
                  <a:gd name="T13" fmla="*/ 29 h 46"/>
                  <a:gd name="T14" fmla="*/ 46 w 46"/>
                  <a:gd name="T15" fmla="*/ 23 h 46"/>
                  <a:gd name="T16" fmla="*/ 39 w 46"/>
                  <a:gd name="T17" fmla="*/ 40 h 46"/>
                  <a:gd name="T18" fmla="*/ 39 w 46"/>
                  <a:gd name="T19" fmla="*/ 23 h 46"/>
                  <a:gd name="T20" fmla="*/ 46 w 46"/>
                  <a:gd name="T21" fmla="*/ 23 h 46"/>
                  <a:gd name="T22" fmla="*/ 39 w 46"/>
                  <a:gd name="T23" fmla="*/ 23 h 46"/>
                  <a:gd name="T24" fmla="*/ 39 w 46"/>
                  <a:gd name="T25" fmla="*/ 23 h 46"/>
                  <a:gd name="T26" fmla="*/ 46 w 46"/>
                  <a:gd name="T27" fmla="*/ 23 h 46"/>
                  <a:gd name="T28" fmla="*/ 39 w 46"/>
                  <a:gd name="T29" fmla="*/ 23 h 46"/>
                  <a:gd name="T30" fmla="*/ 33 w 46"/>
                  <a:gd name="T31" fmla="*/ 13 h 46"/>
                  <a:gd name="T32" fmla="*/ 44 w 46"/>
                  <a:gd name="T33" fmla="*/ 13 h 46"/>
                  <a:gd name="T34" fmla="*/ 39 w 46"/>
                  <a:gd name="T35" fmla="*/ 23 h 46"/>
                  <a:gd name="T36" fmla="*/ 29 w 46"/>
                  <a:gd name="T37" fmla="*/ 9 h 46"/>
                  <a:gd name="T38" fmla="*/ 23 w 46"/>
                  <a:gd name="T39" fmla="*/ 0 h 46"/>
                  <a:gd name="T40" fmla="*/ 39 w 46"/>
                  <a:gd name="T41" fmla="*/ 7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2 w 46"/>
                  <a:gd name="T55" fmla="*/ 13 h 46"/>
                  <a:gd name="T56" fmla="*/ 14 w 46"/>
                  <a:gd name="T57" fmla="*/ 2 h 46"/>
                  <a:gd name="T58" fmla="*/ 23 w 46"/>
                  <a:gd name="T59" fmla="*/ 7 h 46"/>
                  <a:gd name="T60" fmla="*/ 8 w 46"/>
                  <a:gd name="T61" fmla="*/ 17 h 46"/>
                  <a:gd name="T62" fmla="*/ 0 w 46"/>
                  <a:gd name="T63" fmla="*/ 23 h 46"/>
                  <a:gd name="T64" fmla="*/ 6 w 46"/>
                  <a:gd name="T65" fmla="*/ 7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2 w 46"/>
                  <a:gd name="T79" fmla="*/ 34 h 46"/>
                  <a:gd name="T80" fmla="*/ 0 w 46"/>
                  <a:gd name="T81" fmla="*/ 32 h 46"/>
                  <a:gd name="T82" fmla="*/ 8 w 46"/>
                  <a:gd name="T83" fmla="*/ 23 h 46"/>
                  <a:gd name="T84" fmla="*/ 18 w 46"/>
                  <a:gd name="T85" fmla="*/ 38 h 46"/>
                  <a:gd name="T86" fmla="*/ 23 w 46"/>
                  <a:gd name="T87" fmla="*/ 46 h 46"/>
                  <a:gd name="T88" fmla="*/ 6 w 46"/>
                  <a:gd name="T89" fmla="*/ 40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8"/>
                    </a:lnTo>
                    <a:lnTo>
                      <a:pt x="33" y="34"/>
                    </a:lnTo>
                    <a:lnTo>
                      <a:pt x="39" y="40"/>
                    </a:lnTo>
                    <a:lnTo>
                      <a:pt x="31" y="44"/>
                    </a:lnTo>
                    <a:lnTo>
                      <a:pt x="23" y="46"/>
                    </a:lnTo>
                    <a:lnTo>
                      <a:pt x="23" y="38"/>
                    </a:lnTo>
                    <a:close/>
                    <a:moveTo>
                      <a:pt x="33" y="34"/>
                    </a:moveTo>
                    <a:lnTo>
                      <a:pt x="37" y="29"/>
                    </a:lnTo>
                    <a:lnTo>
                      <a:pt x="39" y="23"/>
                    </a:lnTo>
                    <a:lnTo>
                      <a:pt x="46" y="23"/>
                    </a:lnTo>
                    <a:lnTo>
                      <a:pt x="44" y="32"/>
                    </a:lnTo>
                    <a:lnTo>
                      <a:pt x="39" y="40"/>
                    </a:lnTo>
                    <a:lnTo>
                      <a:pt x="33" y="34"/>
                    </a:lnTo>
                    <a:close/>
                    <a:moveTo>
                      <a:pt x="39" y="23"/>
                    </a:moveTo>
                    <a:lnTo>
                      <a:pt x="39" y="23"/>
                    </a:lnTo>
                    <a:lnTo>
                      <a:pt x="46" y="23"/>
                    </a:lnTo>
                    <a:lnTo>
                      <a:pt x="39" y="23"/>
                    </a:lnTo>
                    <a:close/>
                    <a:moveTo>
                      <a:pt x="39" y="23"/>
                    </a:moveTo>
                    <a:lnTo>
                      <a:pt x="39" y="23"/>
                    </a:lnTo>
                    <a:lnTo>
                      <a:pt x="46" y="23"/>
                    </a:lnTo>
                    <a:lnTo>
                      <a:pt x="39" y="23"/>
                    </a:lnTo>
                    <a:close/>
                    <a:moveTo>
                      <a:pt x="39" y="23"/>
                    </a:moveTo>
                    <a:lnTo>
                      <a:pt x="37" y="17"/>
                    </a:lnTo>
                    <a:lnTo>
                      <a:pt x="33" y="13"/>
                    </a:lnTo>
                    <a:lnTo>
                      <a:pt x="39" y="7"/>
                    </a:lnTo>
                    <a:lnTo>
                      <a:pt x="44" y="13"/>
                    </a:lnTo>
                    <a:lnTo>
                      <a:pt x="46" y="23"/>
                    </a:lnTo>
                    <a:lnTo>
                      <a:pt x="39" y="23"/>
                    </a:lnTo>
                    <a:close/>
                    <a:moveTo>
                      <a:pt x="33" y="13"/>
                    </a:moveTo>
                    <a:lnTo>
                      <a:pt x="29" y="9"/>
                    </a:lnTo>
                    <a:lnTo>
                      <a:pt x="23" y="7"/>
                    </a:lnTo>
                    <a:lnTo>
                      <a:pt x="23" y="0"/>
                    </a:lnTo>
                    <a:lnTo>
                      <a:pt x="31" y="2"/>
                    </a:lnTo>
                    <a:lnTo>
                      <a:pt x="39" y="7"/>
                    </a:lnTo>
                    <a:lnTo>
                      <a:pt x="33" y="13"/>
                    </a:lnTo>
                    <a:close/>
                    <a:moveTo>
                      <a:pt x="23" y="7"/>
                    </a:moveTo>
                    <a:lnTo>
                      <a:pt x="23" y="7"/>
                    </a:lnTo>
                    <a:lnTo>
                      <a:pt x="23" y="0"/>
                    </a:lnTo>
                    <a:lnTo>
                      <a:pt x="23" y="7"/>
                    </a:lnTo>
                    <a:close/>
                    <a:moveTo>
                      <a:pt x="23" y="7"/>
                    </a:moveTo>
                    <a:lnTo>
                      <a:pt x="23" y="7"/>
                    </a:lnTo>
                    <a:lnTo>
                      <a:pt x="23" y="0"/>
                    </a:lnTo>
                    <a:lnTo>
                      <a:pt x="23" y="7"/>
                    </a:lnTo>
                    <a:close/>
                    <a:moveTo>
                      <a:pt x="23" y="7"/>
                    </a:moveTo>
                    <a:lnTo>
                      <a:pt x="18" y="9"/>
                    </a:lnTo>
                    <a:lnTo>
                      <a:pt x="12" y="13"/>
                    </a:lnTo>
                    <a:lnTo>
                      <a:pt x="6" y="7"/>
                    </a:lnTo>
                    <a:lnTo>
                      <a:pt x="14" y="2"/>
                    </a:lnTo>
                    <a:lnTo>
                      <a:pt x="23" y="0"/>
                    </a:lnTo>
                    <a:lnTo>
                      <a:pt x="23" y="7"/>
                    </a:lnTo>
                    <a:close/>
                    <a:moveTo>
                      <a:pt x="12" y="13"/>
                    </a:moveTo>
                    <a:lnTo>
                      <a:pt x="8" y="17"/>
                    </a:lnTo>
                    <a:lnTo>
                      <a:pt x="8" y="23"/>
                    </a:lnTo>
                    <a:lnTo>
                      <a:pt x="0" y="23"/>
                    </a:lnTo>
                    <a:lnTo>
                      <a:pt x="0" y="13"/>
                    </a:lnTo>
                    <a:lnTo>
                      <a:pt x="6" y="7"/>
                    </a:lnTo>
                    <a:lnTo>
                      <a:pt x="12" y="13"/>
                    </a:lnTo>
                    <a:close/>
                    <a:moveTo>
                      <a:pt x="8" y="23"/>
                    </a:moveTo>
                    <a:lnTo>
                      <a:pt x="8" y="23"/>
                    </a:lnTo>
                    <a:lnTo>
                      <a:pt x="0" y="23"/>
                    </a:lnTo>
                    <a:lnTo>
                      <a:pt x="8" y="23"/>
                    </a:lnTo>
                    <a:close/>
                    <a:moveTo>
                      <a:pt x="8" y="23"/>
                    </a:moveTo>
                    <a:lnTo>
                      <a:pt x="8" y="23"/>
                    </a:lnTo>
                    <a:lnTo>
                      <a:pt x="0" y="23"/>
                    </a:lnTo>
                    <a:lnTo>
                      <a:pt x="8" y="23"/>
                    </a:lnTo>
                    <a:close/>
                    <a:moveTo>
                      <a:pt x="8" y="23"/>
                    </a:moveTo>
                    <a:lnTo>
                      <a:pt x="8" y="29"/>
                    </a:lnTo>
                    <a:lnTo>
                      <a:pt x="12" y="34"/>
                    </a:lnTo>
                    <a:lnTo>
                      <a:pt x="6" y="40"/>
                    </a:lnTo>
                    <a:lnTo>
                      <a:pt x="0" y="32"/>
                    </a:lnTo>
                    <a:lnTo>
                      <a:pt x="0" y="23"/>
                    </a:lnTo>
                    <a:lnTo>
                      <a:pt x="8" y="23"/>
                    </a:lnTo>
                    <a:close/>
                    <a:moveTo>
                      <a:pt x="12" y="34"/>
                    </a:moveTo>
                    <a:lnTo>
                      <a:pt x="18" y="38"/>
                    </a:lnTo>
                    <a:lnTo>
                      <a:pt x="23" y="38"/>
                    </a:lnTo>
                    <a:lnTo>
                      <a:pt x="23" y="46"/>
                    </a:lnTo>
                    <a:lnTo>
                      <a:pt x="14" y="44"/>
                    </a:lnTo>
                    <a:lnTo>
                      <a:pt x="6" y="40"/>
                    </a:lnTo>
                    <a:lnTo>
                      <a:pt x="12"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0" name="Freeform 226"/>
              <p:cNvSpPr>
                <a:spLocks/>
              </p:cNvSpPr>
              <p:nvPr/>
            </p:nvSpPr>
            <p:spPr bwMode="auto">
              <a:xfrm>
                <a:off x="1867" y="1331"/>
                <a:ext cx="25" cy="24"/>
              </a:xfrm>
              <a:custGeom>
                <a:avLst/>
                <a:gdLst>
                  <a:gd name="T0" fmla="*/ 19 w 38"/>
                  <a:gd name="T1" fmla="*/ 38 h 38"/>
                  <a:gd name="T2" fmla="*/ 27 w 38"/>
                  <a:gd name="T3" fmla="*/ 38 h 38"/>
                  <a:gd name="T4" fmla="*/ 32 w 38"/>
                  <a:gd name="T5" fmla="*/ 32 h 38"/>
                  <a:gd name="T6" fmla="*/ 36 w 38"/>
                  <a:gd name="T7" fmla="*/ 26 h 38"/>
                  <a:gd name="T8" fmla="*/ 38 w 38"/>
                  <a:gd name="T9" fmla="*/ 19 h 38"/>
                  <a:gd name="T10" fmla="*/ 36 w 38"/>
                  <a:gd name="T11" fmla="*/ 11 h 38"/>
                  <a:gd name="T12" fmla="*/ 32 w 38"/>
                  <a:gd name="T13" fmla="*/ 5 h 38"/>
                  <a:gd name="T14" fmla="*/ 27 w 38"/>
                  <a:gd name="T15" fmla="*/ 2 h 38"/>
                  <a:gd name="T16" fmla="*/ 19 w 38"/>
                  <a:gd name="T17" fmla="*/ 0 h 38"/>
                  <a:gd name="T18" fmla="*/ 11 w 38"/>
                  <a:gd name="T19" fmla="*/ 2 h 38"/>
                  <a:gd name="T20" fmla="*/ 5 w 38"/>
                  <a:gd name="T21" fmla="*/ 5 h 38"/>
                  <a:gd name="T22" fmla="*/ 2 w 38"/>
                  <a:gd name="T23" fmla="*/ 11 h 38"/>
                  <a:gd name="T24" fmla="*/ 0 w 38"/>
                  <a:gd name="T25" fmla="*/ 19 h 38"/>
                  <a:gd name="T26" fmla="*/ 2 w 38"/>
                  <a:gd name="T27" fmla="*/ 26 h 38"/>
                  <a:gd name="T28" fmla="*/ 5 w 38"/>
                  <a:gd name="T29" fmla="*/ 32 h 38"/>
                  <a:gd name="T30" fmla="*/ 11 w 38"/>
                  <a:gd name="T31" fmla="*/ 38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8"/>
                    </a:lnTo>
                    <a:lnTo>
                      <a:pt x="32" y="32"/>
                    </a:lnTo>
                    <a:lnTo>
                      <a:pt x="36" y="26"/>
                    </a:lnTo>
                    <a:lnTo>
                      <a:pt x="38" y="19"/>
                    </a:lnTo>
                    <a:lnTo>
                      <a:pt x="36" y="11"/>
                    </a:lnTo>
                    <a:lnTo>
                      <a:pt x="32" y="5"/>
                    </a:lnTo>
                    <a:lnTo>
                      <a:pt x="27" y="2"/>
                    </a:lnTo>
                    <a:lnTo>
                      <a:pt x="19" y="0"/>
                    </a:lnTo>
                    <a:lnTo>
                      <a:pt x="11" y="2"/>
                    </a:lnTo>
                    <a:lnTo>
                      <a:pt x="5" y="5"/>
                    </a:lnTo>
                    <a:lnTo>
                      <a:pt x="2" y="11"/>
                    </a:lnTo>
                    <a:lnTo>
                      <a:pt x="0" y="19"/>
                    </a:lnTo>
                    <a:lnTo>
                      <a:pt x="2" y="26"/>
                    </a:lnTo>
                    <a:lnTo>
                      <a:pt x="5" y="32"/>
                    </a:lnTo>
                    <a:lnTo>
                      <a:pt x="11" y="38"/>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1" name="Freeform 227"/>
              <p:cNvSpPr>
                <a:spLocks noEditPoints="1"/>
              </p:cNvSpPr>
              <p:nvPr/>
            </p:nvSpPr>
            <p:spPr bwMode="auto">
              <a:xfrm>
                <a:off x="1864" y="1329"/>
                <a:ext cx="30" cy="28"/>
              </a:xfrm>
              <a:custGeom>
                <a:avLst/>
                <a:gdLst>
                  <a:gd name="T0" fmla="*/ 23 w 46"/>
                  <a:gd name="T1" fmla="*/ 38 h 46"/>
                  <a:gd name="T2" fmla="*/ 23 w 46"/>
                  <a:gd name="T3" fmla="*/ 46 h 46"/>
                  <a:gd name="T4" fmla="*/ 23 w 46"/>
                  <a:gd name="T5" fmla="*/ 38 h 46"/>
                  <a:gd name="T6" fmla="*/ 34 w 46"/>
                  <a:gd name="T7" fmla="*/ 34 h 46"/>
                  <a:gd name="T8" fmla="*/ 32 w 46"/>
                  <a:gd name="T9" fmla="*/ 44 h 46"/>
                  <a:gd name="T10" fmla="*/ 23 w 46"/>
                  <a:gd name="T11" fmla="*/ 38 h 46"/>
                  <a:gd name="T12" fmla="*/ 36 w 46"/>
                  <a:gd name="T13" fmla="*/ 29 h 46"/>
                  <a:gd name="T14" fmla="*/ 46 w 46"/>
                  <a:gd name="T15" fmla="*/ 23 h 46"/>
                  <a:gd name="T16" fmla="*/ 40 w 46"/>
                  <a:gd name="T17" fmla="*/ 40 h 46"/>
                  <a:gd name="T18" fmla="*/ 38 w 46"/>
                  <a:gd name="T19" fmla="*/ 23 h 46"/>
                  <a:gd name="T20" fmla="*/ 46 w 46"/>
                  <a:gd name="T21" fmla="*/ 23 h 46"/>
                  <a:gd name="T22" fmla="*/ 38 w 46"/>
                  <a:gd name="T23" fmla="*/ 23 h 46"/>
                  <a:gd name="T24" fmla="*/ 38 w 46"/>
                  <a:gd name="T25" fmla="*/ 23 h 46"/>
                  <a:gd name="T26" fmla="*/ 46 w 46"/>
                  <a:gd name="T27" fmla="*/ 23 h 46"/>
                  <a:gd name="T28" fmla="*/ 38 w 46"/>
                  <a:gd name="T29" fmla="*/ 23 h 46"/>
                  <a:gd name="T30" fmla="*/ 34 w 46"/>
                  <a:gd name="T31" fmla="*/ 13 h 46"/>
                  <a:gd name="T32" fmla="*/ 44 w 46"/>
                  <a:gd name="T33" fmla="*/ 13 h 46"/>
                  <a:gd name="T34" fmla="*/ 38 w 46"/>
                  <a:gd name="T35" fmla="*/ 23 h 46"/>
                  <a:gd name="T36" fmla="*/ 29 w 46"/>
                  <a:gd name="T37" fmla="*/ 9 h 46"/>
                  <a:gd name="T38" fmla="*/ 23 w 46"/>
                  <a:gd name="T39" fmla="*/ 0 h 46"/>
                  <a:gd name="T40" fmla="*/ 40 w 46"/>
                  <a:gd name="T41" fmla="*/ 7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1 w 46"/>
                  <a:gd name="T55" fmla="*/ 13 h 46"/>
                  <a:gd name="T56" fmla="*/ 13 w 46"/>
                  <a:gd name="T57" fmla="*/ 2 h 46"/>
                  <a:gd name="T58" fmla="*/ 23 w 46"/>
                  <a:gd name="T59" fmla="*/ 7 h 46"/>
                  <a:gd name="T60" fmla="*/ 9 w 46"/>
                  <a:gd name="T61" fmla="*/ 17 h 46"/>
                  <a:gd name="T62" fmla="*/ 0 w 46"/>
                  <a:gd name="T63" fmla="*/ 23 h 46"/>
                  <a:gd name="T64" fmla="*/ 6 w 46"/>
                  <a:gd name="T65" fmla="*/ 7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1 w 46"/>
                  <a:gd name="T79" fmla="*/ 34 h 46"/>
                  <a:gd name="T80" fmla="*/ 2 w 46"/>
                  <a:gd name="T81" fmla="*/ 32 h 46"/>
                  <a:gd name="T82" fmla="*/ 8 w 46"/>
                  <a:gd name="T83" fmla="*/ 23 h 46"/>
                  <a:gd name="T84" fmla="*/ 17 w 46"/>
                  <a:gd name="T85" fmla="*/ 38 h 46"/>
                  <a:gd name="T86" fmla="*/ 23 w 46"/>
                  <a:gd name="T87" fmla="*/ 46 h 46"/>
                  <a:gd name="T88" fmla="*/ 6 w 46"/>
                  <a:gd name="T89" fmla="*/ 40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8"/>
                    </a:lnTo>
                    <a:lnTo>
                      <a:pt x="34" y="34"/>
                    </a:lnTo>
                    <a:lnTo>
                      <a:pt x="40" y="40"/>
                    </a:lnTo>
                    <a:lnTo>
                      <a:pt x="32" y="44"/>
                    </a:lnTo>
                    <a:lnTo>
                      <a:pt x="23" y="46"/>
                    </a:lnTo>
                    <a:lnTo>
                      <a:pt x="23" y="38"/>
                    </a:lnTo>
                    <a:close/>
                    <a:moveTo>
                      <a:pt x="34" y="34"/>
                    </a:moveTo>
                    <a:lnTo>
                      <a:pt x="36" y="29"/>
                    </a:lnTo>
                    <a:lnTo>
                      <a:pt x="38" y="23"/>
                    </a:lnTo>
                    <a:lnTo>
                      <a:pt x="46" y="23"/>
                    </a:lnTo>
                    <a:lnTo>
                      <a:pt x="44" y="32"/>
                    </a:lnTo>
                    <a:lnTo>
                      <a:pt x="40" y="40"/>
                    </a:lnTo>
                    <a:lnTo>
                      <a:pt x="34" y="34"/>
                    </a:lnTo>
                    <a:close/>
                    <a:moveTo>
                      <a:pt x="38" y="23"/>
                    </a:moveTo>
                    <a:lnTo>
                      <a:pt x="38" y="23"/>
                    </a:lnTo>
                    <a:lnTo>
                      <a:pt x="46" y="23"/>
                    </a:lnTo>
                    <a:lnTo>
                      <a:pt x="38" y="23"/>
                    </a:lnTo>
                    <a:close/>
                    <a:moveTo>
                      <a:pt x="38" y="23"/>
                    </a:moveTo>
                    <a:lnTo>
                      <a:pt x="38" y="23"/>
                    </a:lnTo>
                    <a:lnTo>
                      <a:pt x="46" y="23"/>
                    </a:lnTo>
                    <a:lnTo>
                      <a:pt x="38" y="23"/>
                    </a:lnTo>
                    <a:close/>
                    <a:moveTo>
                      <a:pt x="38" y="23"/>
                    </a:moveTo>
                    <a:lnTo>
                      <a:pt x="36" y="17"/>
                    </a:lnTo>
                    <a:lnTo>
                      <a:pt x="34" y="13"/>
                    </a:lnTo>
                    <a:lnTo>
                      <a:pt x="40" y="7"/>
                    </a:lnTo>
                    <a:lnTo>
                      <a:pt x="44" y="13"/>
                    </a:lnTo>
                    <a:lnTo>
                      <a:pt x="46" y="23"/>
                    </a:lnTo>
                    <a:lnTo>
                      <a:pt x="38" y="23"/>
                    </a:lnTo>
                    <a:close/>
                    <a:moveTo>
                      <a:pt x="34" y="13"/>
                    </a:moveTo>
                    <a:lnTo>
                      <a:pt x="29" y="9"/>
                    </a:lnTo>
                    <a:lnTo>
                      <a:pt x="23" y="7"/>
                    </a:lnTo>
                    <a:lnTo>
                      <a:pt x="23" y="0"/>
                    </a:lnTo>
                    <a:lnTo>
                      <a:pt x="32" y="2"/>
                    </a:lnTo>
                    <a:lnTo>
                      <a:pt x="40" y="7"/>
                    </a:lnTo>
                    <a:lnTo>
                      <a:pt x="34"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1" y="13"/>
                    </a:lnTo>
                    <a:lnTo>
                      <a:pt x="6" y="7"/>
                    </a:lnTo>
                    <a:lnTo>
                      <a:pt x="13" y="2"/>
                    </a:lnTo>
                    <a:lnTo>
                      <a:pt x="23" y="0"/>
                    </a:lnTo>
                    <a:lnTo>
                      <a:pt x="23" y="7"/>
                    </a:lnTo>
                    <a:close/>
                    <a:moveTo>
                      <a:pt x="11" y="13"/>
                    </a:moveTo>
                    <a:lnTo>
                      <a:pt x="9" y="17"/>
                    </a:lnTo>
                    <a:lnTo>
                      <a:pt x="8" y="23"/>
                    </a:lnTo>
                    <a:lnTo>
                      <a:pt x="0" y="23"/>
                    </a:lnTo>
                    <a:lnTo>
                      <a:pt x="2" y="13"/>
                    </a:lnTo>
                    <a:lnTo>
                      <a:pt x="6" y="7"/>
                    </a:lnTo>
                    <a:lnTo>
                      <a:pt x="11" y="13"/>
                    </a:lnTo>
                    <a:close/>
                    <a:moveTo>
                      <a:pt x="8" y="23"/>
                    </a:moveTo>
                    <a:lnTo>
                      <a:pt x="8" y="23"/>
                    </a:lnTo>
                    <a:lnTo>
                      <a:pt x="0" y="23"/>
                    </a:lnTo>
                    <a:lnTo>
                      <a:pt x="8" y="23"/>
                    </a:lnTo>
                    <a:close/>
                    <a:moveTo>
                      <a:pt x="8" y="23"/>
                    </a:moveTo>
                    <a:lnTo>
                      <a:pt x="8" y="23"/>
                    </a:lnTo>
                    <a:lnTo>
                      <a:pt x="0" y="23"/>
                    </a:lnTo>
                    <a:lnTo>
                      <a:pt x="8" y="23"/>
                    </a:lnTo>
                    <a:close/>
                    <a:moveTo>
                      <a:pt x="8" y="23"/>
                    </a:moveTo>
                    <a:lnTo>
                      <a:pt x="9" y="29"/>
                    </a:lnTo>
                    <a:lnTo>
                      <a:pt x="11" y="34"/>
                    </a:lnTo>
                    <a:lnTo>
                      <a:pt x="6" y="40"/>
                    </a:lnTo>
                    <a:lnTo>
                      <a:pt x="2" y="32"/>
                    </a:lnTo>
                    <a:lnTo>
                      <a:pt x="0" y="23"/>
                    </a:lnTo>
                    <a:lnTo>
                      <a:pt x="8" y="23"/>
                    </a:lnTo>
                    <a:close/>
                    <a:moveTo>
                      <a:pt x="11" y="34"/>
                    </a:moveTo>
                    <a:lnTo>
                      <a:pt x="17" y="38"/>
                    </a:lnTo>
                    <a:lnTo>
                      <a:pt x="23" y="38"/>
                    </a:lnTo>
                    <a:lnTo>
                      <a:pt x="23" y="46"/>
                    </a:lnTo>
                    <a:lnTo>
                      <a:pt x="13" y="44"/>
                    </a:lnTo>
                    <a:lnTo>
                      <a:pt x="6" y="40"/>
                    </a:lnTo>
                    <a:lnTo>
                      <a:pt x="11"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2" name="Freeform 228"/>
              <p:cNvSpPr>
                <a:spLocks/>
              </p:cNvSpPr>
              <p:nvPr/>
            </p:nvSpPr>
            <p:spPr bwMode="auto">
              <a:xfrm>
                <a:off x="1921" y="1381"/>
                <a:ext cx="25" cy="23"/>
              </a:xfrm>
              <a:custGeom>
                <a:avLst/>
                <a:gdLst>
                  <a:gd name="T0" fmla="*/ 19 w 39"/>
                  <a:gd name="T1" fmla="*/ 39 h 39"/>
                  <a:gd name="T2" fmla="*/ 27 w 39"/>
                  <a:gd name="T3" fmla="*/ 37 h 39"/>
                  <a:gd name="T4" fmla="*/ 33 w 39"/>
                  <a:gd name="T5" fmla="*/ 33 h 39"/>
                  <a:gd name="T6" fmla="*/ 37 w 39"/>
                  <a:gd name="T7" fmla="*/ 27 h 39"/>
                  <a:gd name="T8" fmla="*/ 39 w 39"/>
                  <a:gd name="T9" fmla="*/ 19 h 39"/>
                  <a:gd name="T10" fmla="*/ 37 w 39"/>
                  <a:gd name="T11" fmla="*/ 12 h 39"/>
                  <a:gd name="T12" fmla="*/ 33 w 39"/>
                  <a:gd name="T13" fmla="*/ 6 h 39"/>
                  <a:gd name="T14" fmla="*/ 27 w 39"/>
                  <a:gd name="T15" fmla="*/ 0 h 39"/>
                  <a:gd name="T16" fmla="*/ 19 w 39"/>
                  <a:gd name="T17" fmla="*/ 0 h 39"/>
                  <a:gd name="T18" fmla="*/ 12 w 39"/>
                  <a:gd name="T19" fmla="*/ 0 h 39"/>
                  <a:gd name="T20" fmla="*/ 4 w 39"/>
                  <a:gd name="T21" fmla="*/ 6 h 39"/>
                  <a:gd name="T22" fmla="*/ 0 w 39"/>
                  <a:gd name="T23" fmla="*/ 12 h 39"/>
                  <a:gd name="T24" fmla="*/ 0 w 39"/>
                  <a:gd name="T25" fmla="*/ 19 h 39"/>
                  <a:gd name="T26" fmla="*/ 0 w 39"/>
                  <a:gd name="T27" fmla="*/ 27 h 39"/>
                  <a:gd name="T28" fmla="*/ 4 w 39"/>
                  <a:gd name="T29" fmla="*/ 33 h 39"/>
                  <a:gd name="T30" fmla="*/ 12 w 39"/>
                  <a:gd name="T31" fmla="*/ 37 h 39"/>
                  <a:gd name="T32" fmla="*/ 19 w 3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7" y="37"/>
                    </a:lnTo>
                    <a:lnTo>
                      <a:pt x="33" y="33"/>
                    </a:lnTo>
                    <a:lnTo>
                      <a:pt x="37" y="27"/>
                    </a:lnTo>
                    <a:lnTo>
                      <a:pt x="39" y="19"/>
                    </a:lnTo>
                    <a:lnTo>
                      <a:pt x="37" y="12"/>
                    </a:lnTo>
                    <a:lnTo>
                      <a:pt x="33" y="6"/>
                    </a:lnTo>
                    <a:lnTo>
                      <a:pt x="27" y="0"/>
                    </a:lnTo>
                    <a:lnTo>
                      <a:pt x="19" y="0"/>
                    </a:lnTo>
                    <a:lnTo>
                      <a:pt x="12" y="0"/>
                    </a:lnTo>
                    <a:lnTo>
                      <a:pt x="4" y="6"/>
                    </a:lnTo>
                    <a:lnTo>
                      <a:pt x="0" y="12"/>
                    </a:lnTo>
                    <a:lnTo>
                      <a:pt x="0" y="19"/>
                    </a:lnTo>
                    <a:lnTo>
                      <a:pt x="0" y="27"/>
                    </a:lnTo>
                    <a:lnTo>
                      <a:pt x="4" y="33"/>
                    </a:lnTo>
                    <a:lnTo>
                      <a:pt x="12"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3" name="Freeform 229"/>
              <p:cNvSpPr>
                <a:spLocks noEditPoints="1"/>
              </p:cNvSpPr>
              <p:nvPr/>
            </p:nvSpPr>
            <p:spPr bwMode="auto">
              <a:xfrm>
                <a:off x="1918" y="1377"/>
                <a:ext cx="32" cy="29"/>
              </a:xfrm>
              <a:custGeom>
                <a:avLst/>
                <a:gdLst>
                  <a:gd name="T0" fmla="*/ 25 w 48"/>
                  <a:gd name="T1" fmla="*/ 41 h 48"/>
                  <a:gd name="T2" fmla="*/ 25 w 48"/>
                  <a:gd name="T3" fmla="*/ 48 h 48"/>
                  <a:gd name="T4" fmla="*/ 25 w 48"/>
                  <a:gd name="T5" fmla="*/ 41 h 48"/>
                  <a:gd name="T6" fmla="*/ 35 w 48"/>
                  <a:gd name="T7" fmla="*/ 35 h 48"/>
                  <a:gd name="T8" fmla="*/ 33 w 48"/>
                  <a:gd name="T9" fmla="*/ 47 h 48"/>
                  <a:gd name="T10" fmla="*/ 25 w 48"/>
                  <a:gd name="T11" fmla="*/ 41 h 48"/>
                  <a:gd name="T12" fmla="*/ 39 w 48"/>
                  <a:gd name="T13" fmla="*/ 31 h 48"/>
                  <a:gd name="T14" fmla="*/ 48 w 48"/>
                  <a:gd name="T15" fmla="*/ 25 h 48"/>
                  <a:gd name="T16" fmla="*/ 41 w 48"/>
                  <a:gd name="T17" fmla="*/ 41 h 48"/>
                  <a:gd name="T18" fmla="*/ 41 w 48"/>
                  <a:gd name="T19" fmla="*/ 25 h 48"/>
                  <a:gd name="T20" fmla="*/ 48 w 48"/>
                  <a:gd name="T21" fmla="*/ 25 h 48"/>
                  <a:gd name="T22" fmla="*/ 41 w 48"/>
                  <a:gd name="T23" fmla="*/ 25 h 48"/>
                  <a:gd name="T24" fmla="*/ 41 w 48"/>
                  <a:gd name="T25" fmla="*/ 25 h 48"/>
                  <a:gd name="T26" fmla="*/ 48 w 48"/>
                  <a:gd name="T27" fmla="*/ 25 h 48"/>
                  <a:gd name="T28" fmla="*/ 41 w 48"/>
                  <a:gd name="T29" fmla="*/ 25 h 48"/>
                  <a:gd name="T30" fmla="*/ 35 w 48"/>
                  <a:gd name="T31" fmla="*/ 14 h 48"/>
                  <a:gd name="T32" fmla="*/ 47 w 48"/>
                  <a:gd name="T33" fmla="*/ 16 h 48"/>
                  <a:gd name="T34" fmla="*/ 41 w 48"/>
                  <a:gd name="T35" fmla="*/ 25 h 48"/>
                  <a:gd name="T36" fmla="*/ 31 w 48"/>
                  <a:gd name="T37" fmla="*/ 10 h 48"/>
                  <a:gd name="T38" fmla="*/ 25 w 48"/>
                  <a:gd name="T39" fmla="*/ 0 h 48"/>
                  <a:gd name="T40" fmla="*/ 41 w 48"/>
                  <a:gd name="T41" fmla="*/ 8 h 48"/>
                  <a:gd name="T42" fmla="*/ 25 w 48"/>
                  <a:gd name="T43" fmla="*/ 10 h 48"/>
                  <a:gd name="T44" fmla="*/ 25 w 48"/>
                  <a:gd name="T45" fmla="*/ 0 h 48"/>
                  <a:gd name="T46" fmla="*/ 25 w 48"/>
                  <a:gd name="T47" fmla="*/ 10 h 48"/>
                  <a:gd name="T48" fmla="*/ 25 w 48"/>
                  <a:gd name="T49" fmla="*/ 10 h 48"/>
                  <a:gd name="T50" fmla="*/ 25 w 48"/>
                  <a:gd name="T51" fmla="*/ 0 h 48"/>
                  <a:gd name="T52" fmla="*/ 25 w 48"/>
                  <a:gd name="T53" fmla="*/ 10 h 48"/>
                  <a:gd name="T54" fmla="*/ 14 w 48"/>
                  <a:gd name="T55" fmla="*/ 14 h 48"/>
                  <a:gd name="T56" fmla="*/ 16 w 48"/>
                  <a:gd name="T57" fmla="*/ 2 h 48"/>
                  <a:gd name="T58" fmla="*/ 25 w 48"/>
                  <a:gd name="T59" fmla="*/ 10 h 48"/>
                  <a:gd name="T60" fmla="*/ 10 w 48"/>
                  <a:gd name="T61" fmla="*/ 20 h 48"/>
                  <a:gd name="T62" fmla="*/ 0 w 48"/>
                  <a:gd name="T63" fmla="*/ 25 h 48"/>
                  <a:gd name="T64" fmla="*/ 8 w 48"/>
                  <a:gd name="T65" fmla="*/ 8 h 48"/>
                  <a:gd name="T66" fmla="*/ 10 w 48"/>
                  <a:gd name="T67" fmla="*/ 25 h 48"/>
                  <a:gd name="T68" fmla="*/ 0 w 48"/>
                  <a:gd name="T69" fmla="*/ 25 h 48"/>
                  <a:gd name="T70" fmla="*/ 10 w 48"/>
                  <a:gd name="T71" fmla="*/ 25 h 48"/>
                  <a:gd name="T72" fmla="*/ 10 w 48"/>
                  <a:gd name="T73" fmla="*/ 25 h 48"/>
                  <a:gd name="T74" fmla="*/ 0 w 48"/>
                  <a:gd name="T75" fmla="*/ 25 h 48"/>
                  <a:gd name="T76" fmla="*/ 10 w 48"/>
                  <a:gd name="T77" fmla="*/ 25 h 48"/>
                  <a:gd name="T78" fmla="*/ 14 w 48"/>
                  <a:gd name="T79" fmla="*/ 35 h 48"/>
                  <a:gd name="T80" fmla="*/ 2 w 48"/>
                  <a:gd name="T81" fmla="*/ 33 h 48"/>
                  <a:gd name="T82" fmla="*/ 10 w 48"/>
                  <a:gd name="T83" fmla="*/ 25 h 48"/>
                  <a:gd name="T84" fmla="*/ 18 w 48"/>
                  <a:gd name="T85" fmla="*/ 39 h 48"/>
                  <a:gd name="T86" fmla="*/ 25 w 48"/>
                  <a:gd name="T87" fmla="*/ 48 h 48"/>
                  <a:gd name="T88" fmla="*/ 8 w 48"/>
                  <a:gd name="T89" fmla="*/ 41 h 48"/>
                  <a:gd name="T90" fmla="*/ 25 w 48"/>
                  <a:gd name="T91" fmla="*/ 41 h 48"/>
                  <a:gd name="T92" fmla="*/ 25 w 48"/>
                  <a:gd name="T93" fmla="*/ 48 h 48"/>
                  <a:gd name="T94" fmla="*/ 25 w 48"/>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8"/>
                  <a:gd name="T146" fmla="*/ 48 w 48"/>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8">
                    <a:moveTo>
                      <a:pt x="25" y="41"/>
                    </a:moveTo>
                    <a:lnTo>
                      <a:pt x="25" y="41"/>
                    </a:lnTo>
                    <a:lnTo>
                      <a:pt x="25" y="48"/>
                    </a:lnTo>
                    <a:lnTo>
                      <a:pt x="25" y="41"/>
                    </a:lnTo>
                    <a:close/>
                    <a:moveTo>
                      <a:pt x="25" y="41"/>
                    </a:moveTo>
                    <a:lnTo>
                      <a:pt x="31" y="39"/>
                    </a:lnTo>
                    <a:lnTo>
                      <a:pt x="35" y="35"/>
                    </a:lnTo>
                    <a:lnTo>
                      <a:pt x="41" y="41"/>
                    </a:lnTo>
                    <a:lnTo>
                      <a:pt x="33" y="47"/>
                    </a:lnTo>
                    <a:lnTo>
                      <a:pt x="25" y="48"/>
                    </a:lnTo>
                    <a:lnTo>
                      <a:pt x="25" y="41"/>
                    </a:lnTo>
                    <a:close/>
                    <a:moveTo>
                      <a:pt x="35" y="35"/>
                    </a:moveTo>
                    <a:lnTo>
                      <a:pt x="39" y="31"/>
                    </a:lnTo>
                    <a:lnTo>
                      <a:pt x="41" y="25"/>
                    </a:lnTo>
                    <a:lnTo>
                      <a:pt x="48" y="25"/>
                    </a:lnTo>
                    <a:lnTo>
                      <a:pt x="47" y="33"/>
                    </a:lnTo>
                    <a:lnTo>
                      <a:pt x="41" y="41"/>
                    </a:lnTo>
                    <a:lnTo>
                      <a:pt x="35" y="35"/>
                    </a:lnTo>
                    <a:close/>
                    <a:moveTo>
                      <a:pt x="41" y="25"/>
                    </a:moveTo>
                    <a:lnTo>
                      <a:pt x="41" y="25"/>
                    </a:lnTo>
                    <a:lnTo>
                      <a:pt x="48" y="25"/>
                    </a:lnTo>
                    <a:lnTo>
                      <a:pt x="41" y="25"/>
                    </a:lnTo>
                    <a:close/>
                    <a:moveTo>
                      <a:pt x="41" y="25"/>
                    </a:moveTo>
                    <a:lnTo>
                      <a:pt x="41" y="25"/>
                    </a:lnTo>
                    <a:lnTo>
                      <a:pt x="48" y="25"/>
                    </a:lnTo>
                    <a:lnTo>
                      <a:pt x="41" y="25"/>
                    </a:lnTo>
                    <a:close/>
                    <a:moveTo>
                      <a:pt x="41" y="25"/>
                    </a:moveTo>
                    <a:lnTo>
                      <a:pt x="39" y="20"/>
                    </a:lnTo>
                    <a:lnTo>
                      <a:pt x="35" y="14"/>
                    </a:lnTo>
                    <a:lnTo>
                      <a:pt x="41" y="8"/>
                    </a:lnTo>
                    <a:lnTo>
                      <a:pt x="47" y="16"/>
                    </a:lnTo>
                    <a:lnTo>
                      <a:pt x="48" y="25"/>
                    </a:lnTo>
                    <a:lnTo>
                      <a:pt x="41" y="25"/>
                    </a:lnTo>
                    <a:close/>
                    <a:moveTo>
                      <a:pt x="35" y="14"/>
                    </a:moveTo>
                    <a:lnTo>
                      <a:pt x="31" y="10"/>
                    </a:lnTo>
                    <a:lnTo>
                      <a:pt x="25" y="10"/>
                    </a:lnTo>
                    <a:lnTo>
                      <a:pt x="25" y="0"/>
                    </a:lnTo>
                    <a:lnTo>
                      <a:pt x="33" y="2"/>
                    </a:lnTo>
                    <a:lnTo>
                      <a:pt x="41" y="8"/>
                    </a:lnTo>
                    <a:lnTo>
                      <a:pt x="35" y="14"/>
                    </a:lnTo>
                    <a:close/>
                    <a:moveTo>
                      <a:pt x="25" y="10"/>
                    </a:moveTo>
                    <a:lnTo>
                      <a:pt x="25" y="10"/>
                    </a:lnTo>
                    <a:lnTo>
                      <a:pt x="25" y="0"/>
                    </a:lnTo>
                    <a:lnTo>
                      <a:pt x="25" y="10"/>
                    </a:lnTo>
                    <a:close/>
                    <a:moveTo>
                      <a:pt x="25" y="10"/>
                    </a:moveTo>
                    <a:lnTo>
                      <a:pt x="25" y="10"/>
                    </a:lnTo>
                    <a:lnTo>
                      <a:pt x="25" y="0"/>
                    </a:lnTo>
                    <a:lnTo>
                      <a:pt x="25" y="10"/>
                    </a:lnTo>
                    <a:close/>
                    <a:moveTo>
                      <a:pt x="25" y="10"/>
                    </a:moveTo>
                    <a:lnTo>
                      <a:pt x="18" y="10"/>
                    </a:lnTo>
                    <a:lnTo>
                      <a:pt x="14" y="14"/>
                    </a:lnTo>
                    <a:lnTo>
                      <a:pt x="8" y="8"/>
                    </a:lnTo>
                    <a:lnTo>
                      <a:pt x="16" y="2"/>
                    </a:lnTo>
                    <a:lnTo>
                      <a:pt x="25" y="0"/>
                    </a:lnTo>
                    <a:lnTo>
                      <a:pt x="25" y="10"/>
                    </a:lnTo>
                    <a:close/>
                    <a:moveTo>
                      <a:pt x="14" y="14"/>
                    </a:moveTo>
                    <a:lnTo>
                      <a:pt x="10" y="20"/>
                    </a:lnTo>
                    <a:lnTo>
                      <a:pt x="10" y="25"/>
                    </a:lnTo>
                    <a:lnTo>
                      <a:pt x="0" y="25"/>
                    </a:lnTo>
                    <a:lnTo>
                      <a:pt x="2" y="16"/>
                    </a:lnTo>
                    <a:lnTo>
                      <a:pt x="8" y="8"/>
                    </a:lnTo>
                    <a:lnTo>
                      <a:pt x="14" y="14"/>
                    </a:lnTo>
                    <a:close/>
                    <a:moveTo>
                      <a:pt x="10" y="25"/>
                    </a:moveTo>
                    <a:lnTo>
                      <a:pt x="10" y="25"/>
                    </a:lnTo>
                    <a:lnTo>
                      <a:pt x="0" y="25"/>
                    </a:lnTo>
                    <a:lnTo>
                      <a:pt x="10" y="25"/>
                    </a:lnTo>
                    <a:close/>
                    <a:moveTo>
                      <a:pt x="10" y="25"/>
                    </a:moveTo>
                    <a:lnTo>
                      <a:pt x="10" y="25"/>
                    </a:lnTo>
                    <a:lnTo>
                      <a:pt x="0" y="25"/>
                    </a:lnTo>
                    <a:lnTo>
                      <a:pt x="10" y="25"/>
                    </a:lnTo>
                    <a:close/>
                    <a:moveTo>
                      <a:pt x="10" y="25"/>
                    </a:moveTo>
                    <a:lnTo>
                      <a:pt x="10" y="31"/>
                    </a:lnTo>
                    <a:lnTo>
                      <a:pt x="14" y="35"/>
                    </a:lnTo>
                    <a:lnTo>
                      <a:pt x="8" y="41"/>
                    </a:lnTo>
                    <a:lnTo>
                      <a:pt x="2" y="33"/>
                    </a:lnTo>
                    <a:lnTo>
                      <a:pt x="0" y="25"/>
                    </a:lnTo>
                    <a:lnTo>
                      <a:pt x="10" y="25"/>
                    </a:lnTo>
                    <a:close/>
                    <a:moveTo>
                      <a:pt x="14" y="35"/>
                    </a:moveTo>
                    <a:lnTo>
                      <a:pt x="18" y="39"/>
                    </a:lnTo>
                    <a:lnTo>
                      <a:pt x="25" y="41"/>
                    </a:lnTo>
                    <a:lnTo>
                      <a:pt x="25" y="48"/>
                    </a:lnTo>
                    <a:lnTo>
                      <a:pt x="16" y="47"/>
                    </a:lnTo>
                    <a:lnTo>
                      <a:pt x="8" y="41"/>
                    </a:lnTo>
                    <a:lnTo>
                      <a:pt x="14" y="35"/>
                    </a:lnTo>
                    <a:close/>
                    <a:moveTo>
                      <a:pt x="25" y="41"/>
                    </a:moveTo>
                    <a:lnTo>
                      <a:pt x="25" y="41"/>
                    </a:lnTo>
                    <a:lnTo>
                      <a:pt x="25" y="48"/>
                    </a:lnTo>
                    <a:lnTo>
                      <a:pt x="25"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4" name="Freeform 230"/>
              <p:cNvSpPr>
                <a:spLocks/>
              </p:cNvSpPr>
              <p:nvPr/>
            </p:nvSpPr>
            <p:spPr bwMode="auto">
              <a:xfrm>
                <a:off x="1951" y="1381"/>
                <a:ext cx="25" cy="23"/>
              </a:xfrm>
              <a:custGeom>
                <a:avLst/>
                <a:gdLst>
                  <a:gd name="T0" fmla="*/ 19 w 39"/>
                  <a:gd name="T1" fmla="*/ 39 h 39"/>
                  <a:gd name="T2" fmla="*/ 27 w 39"/>
                  <a:gd name="T3" fmla="*/ 37 h 39"/>
                  <a:gd name="T4" fmla="*/ 33 w 39"/>
                  <a:gd name="T5" fmla="*/ 33 h 39"/>
                  <a:gd name="T6" fmla="*/ 37 w 39"/>
                  <a:gd name="T7" fmla="*/ 27 h 39"/>
                  <a:gd name="T8" fmla="*/ 39 w 39"/>
                  <a:gd name="T9" fmla="*/ 19 h 39"/>
                  <a:gd name="T10" fmla="*/ 37 w 39"/>
                  <a:gd name="T11" fmla="*/ 12 h 39"/>
                  <a:gd name="T12" fmla="*/ 33 w 39"/>
                  <a:gd name="T13" fmla="*/ 6 h 39"/>
                  <a:gd name="T14" fmla="*/ 27 w 39"/>
                  <a:gd name="T15" fmla="*/ 0 h 39"/>
                  <a:gd name="T16" fmla="*/ 19 w 39"/>
                  <a:gd name="T17" fmla="*/ 0 h 39"/>
                  <a:gd name="T18" fmla="*/ 12 w 39"/>
                  <a:gd name="T19" fmla="*/ 0 h 39"/>
                  <a:gd name="T20" fmla="*/ 6 w 39"/>
                  <a:gd name="T21" fmla="*/ 6 h 39"/>
                  <a:gd name="T22" fmla="*/ 0 w 39"/>
                  <a:gd name="T23" fmla="*/ 12 h 39"/>
                  <a:gd name="T24" fmla="*/ 0 w 39"/>
                  <a:gd name="T25" fmla="*/ 19 h 39"/>
                  <a:gd name="T26" fmla="*/ 0 w 39"/>
                  <a:gd name="T27" fmla="*/ 27 h 39"/>
                  <a:gd name="T28" fmla="*/ 6 w 39"/>
                  <a:gd name="T29" fmla="*/ 33 h 39"/>
                  <a:gd name="T30" fmla="*/ 12 w 39"/>
                  <a:gd name="T31" fmla="*/ 37 h 39"/>
                  <a:gd name="T32" fmla="*/ 19 w 3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7" y="37"/>
                    </a:lnTo>
                    <a:lnTo>
                      <a:pt x="33" y="33"/>
                    </a:lnTo>
                    <a:lnTo>
                      <a:pt x="37" y="27"/>
                    </a:lnTo>
                    <a:lnTo>
                      <a:pt x="39" y="19"/>
                    </a:lnTo>
                    <a:lnTo>
                      <a:pt x="37" y="12"/>
                    </a:lnTo>
                    <a:lnTo>
                      <a:pt x="33" y="6"/>
                    </a:lnTo>
                    <a:lnTo>
                      <a:pt x="27" y="0"/>
                    </a:lnTo>
                    <a:lnTo>
                      <a:pt x="19" y="0"/>
                    </a:lnTo>
                    <a:lnTo>
                      <a:pt x="12" y="0"/>
                    </a:lnTo>
                    <a:lnTo>
                      <a:pt x="6" y="6"/>
                    </a:lnTo>
                    <a:lnTo>
                      <a:pt x="0" y="12"/>
                    </a:lnTo>
                    <a:lnTo>
                      <a:pt x="0" y="19"/>
                    </a:lnTo>
                    <a:lnTo>
                      <a:pt x="0" y="27"/>
                    </a:lnTo>
                    <a:lnTo>
                      <a:pt x="6" y="33"/>
                    </a:lnTo>
                    <a:lnTo>
                      <a:pt x="12"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5" name="Freeform 231"/>
              <p:cNvSpPr>
                <a:spLocks noEditPoints="1"/>
              </p:cNvSpPr>
              <p:nvPr/>
            </p:nvSpPr>
            <p:spPr bwMode="auto">
              <a:xfrm>
                <a:off x="1948" y="1377"/>
                <a:ext cx="31" cy="29"/>
              </a:xfrm>
              <a:custGeom>
                <a:avLst/>
                <a:gdLst>
                  <a:gd name="T0" fmla="*/ 23 w 47"/>
                  <a:gd name="T1" fmla="*/ 41 h 48"/>
                  <a:gd name="T2" fmla="*/ 23 w 47"/>
                  <a:gd name="T3" fmla="*/ 48 h 48"/>
                  <a:gd name="T4" fmla="*/ 23 w 47"/>
                  <a:gd name="T5" fmla="*/ 41 h 48"/>
                  <a:gd name="T6" fmla="*/ 33 w 47"/>
                  <a:gd name="T7" fmla="*/ 35 h 48"/>
                  <a:gd name="T8" fmla="*/ 31 w 47"/>
                  <a:gd name="T9" fmla="*/ 47 h 48"/>
                  <a:gd name="T10" fmla="*/ 23 w 47"/>
                  <a:gd name="T11" fmla="*/ 41 h 48"/>
                  <a:gd name="T12" fmla="*/ 37 w 47"/>
                  <a:gd name="T13" fmla="*/ 31 h 48"/>
                  <a:gd name="T14" fmla="*/ 47 w 47"/>
                  <a:gd name="T15" fmla="*/ 25 h 48"/>
                  <a:gd name="T16" fmla="*/ 39 w 47"/>
                  <a:gd name="T17" fmla="*/ 41 h 48"/>
                  <a:gd name="T18" fmla="*/ 39 w 47"/>
                  <a:gd name="T19" fmla="*/ 25 h 48"/>
                  <a:gd name="T20" fmla="*/ 47 w 47"/>
                  <a:gd name="T21" fmla="*/ 25 h 48"/>
                  <a:gd name="T22" fmla="*/ 39 w 47"/>
                  <a:gd name="T23" fmla="*/ 25 h 48"/>
                  <a:gd name="T24" fmla="*/ 39 w 47"/>
                  <a:gd name="T25" fmla="*/ 25 h 48"/>
                  <a:gd name="T26" fmla="*/ 47 w 47"/>
                  <a:gd name="T27" fmla="*/ 25 h 48"/>
                  <a:gd name="T28" fmla="*/ 39 w 47"/>
                  <a:gd name="T29" fmla="*/ 25 h 48"/>
                  <a:gd name="T30" fmla="*/ 33 w 47"/>
                  <a:gd name="T31" fmla="*/ 14 h 48"/>
                  <a:gd name="T32" fmla="*/ 45 w 47"/>
                  <a:gd name="T33" fmla="*/ 16 h 48"/>
                  <a:gd name="T34" fmla="*/ 39 w 47"/>
                  <a:gd name="T35" fmla="*/ 25 h 48"/>
                  <a:gd name="T36" fmla="*/ 29 w 47"/>
                  <a:gd name="T37" fmla="*/ 10 h 48"/>
                  <a:gd name="T38" fmla="*/ 23 w 47"/>
                  <a:gd name="T39" fmla="*/ 0 h 48"/>
                  <a:gd name="T40" fmla="*/ 39 w 47"/>
                  <a:gd name="T41" fmla="*/ 8 h 48"/>
                  <a:gd name="T42" fmla="*/ 23 w 47"/>
                  <a:gd name="T43" fmla="*/ 10 h 48"/>
                  <a:gd name="T44" fmla="*/ 23 w 47"/>
                  <a:gd name="T45" fmla="*/ 0 h 48"/>
                  <a:gd name="T46" fmla="*/ 23 w 47"/>
                  <a:gd name="T47" fmla="*/ 10 h 48"/>
                  <a:gd name="T48" fmla="*/ 23 w 47"/>
                  <a:gd name="T49" fmla="*/ 10 h 48"/>
                  <a:gd name="T50" fmla="*/ 23 w 47"/>
                  <a:gd name="T51" fmla="*/ 0 h 48"/>
                  <a:gd name="T52" fmla="*/ 23 w 47"/>
                  <a:gd name="T53" fmla="*/ 10 h 48"/>
                  <a:gd name="T54" fmla="*/ 12 w 47"/>
                  <a:gd name="T55" fmla="*/ 14 h 48"/>
                  <a:gd name="T56" fmla="*/ 14 w 47"/>
                  <a:gd name="T57" fmla="*/ 2 h 48"/>
                  <a:gd name="T58" fmla="*/ 23 w 47"/>
                  <a:gd name="T59" fmla="*/ 10 h 48"/>
                  <a:gd name="T60" fmla="*/ 8 w 47"/>
                  <a:gd name="T61" fmla="*/ 20 h 48"/>
                  <a:gd name="T62" fmla="*/ 0 w 47"/>
                  <a:gd name="T63" fmla="*/ 25 h 48"/>
                  <a:gd name="T64" fmla="*/ 6 w 47"/>
                  <a:gd name="T65" fmla="*/ 8 h 48"/>
                  <a:gd name="T66" fmla="*/ 8 w 47"/>
                  <a:gd name="T67" fmla="*/ 25 h 48"/>
                  <a:gd name="T68" fmla="*/ 0 w 47"/>
                  <a:gd name="T69" fmla="*/ 25 h 48"/>
                  <a:gd name="T70" fmla="*/ 8 w 47"/>
                  <a:gd name="T71" fmla="*/ 25 h 48"/>
                  <a:gd name="T72" fmla="*/ 8 w 47"/>
                  <a:gd name="T73" fmla="*/ 25 h 48"/>
                  <a:gd name="T74" fmla="*/ 0 w 47"/>
                  <a:gd name="T75" fmla="*/ 25 h 48"/>
                  <a:gd name="T76" fmla="*/ 8 w 47"/>
                  <a:gd name="T77" fmla="*/ 25 h 48"/>
                  <a:gd name="T78" fmla="*/ 12 w 47"/>
                  <a:gd name="T79" fmla="*/ 35 h 48"/>
                  <a:gd name="T80" fmla="*/ 0 w 47"/>
                  <a:gd name="T81" fmla="*/ 33 h 48"/>
                  <a:gd name="T82" fmla="*/ 8 w 47"/>
                  <a:gd name="T83" fmla="*/ 25 h 48"/>
                  <a:gd name="T84" fmla="*/ 18 w 47"/>
                  <a:gd name="T85" fmla="*/ 39 h 48"/>
                  <a:gd name="T86" fmla="*/ 23 w 47"/>
                  <a:gd name="T87" fmla="*/ 48 h 48"/>
                  <a:gd name="T88" fmla="*/ 6 w 47"/>
                  <a:gd name="T89" fmla="*/ 41 h 48"/>
                  <a:gd name="T90" fmla="*/ 23 w 47"/>
                  <a:gd name="T91" fmla="*/ 41 h 48"/>
                  <a:gd name="T92" fmla="*/ 23 w 47"/>
                  <a:gd name="T93" fmla="*/ 48 h 48"/>
                  <a:gd name="T94" fmla="*/ 23 w 47"/>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48"/>
                  <a:gd name="T146" fmla="*/ 47 w 47"/>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48">
                    <a:moveTo>
                      <a:pt x="23" y="41"/>
                    </a:moveTo>
                    <a:lnTo>
                      <a:pt x="23" y="41"/>
                    </a:lnTo>
                    <a:lnTo>
                      <a:pt x="23" y="48"/>
                    </a:lnTo>
                    <a:lnTo>
                      <a:pt x="23" y="41"/>
                    </a:lnTo>
                    <a:close/>
                    <a:moveTo>
                      <a:pt x="23" y="41"/>
                    </a:moveTo>
                    <a:lnTo>
                      <a:pt x="29" y="39"/>
                    </a:lnTo>
                    <a:lnTo>
                      <a:pt x="33" y="35"/>
                    </a:lnTo>
                    <a:lnTo>
                      <a:pt x="39" y="41"/>
                    </a:lnTo>
                    <a:lnTo>
                      <a:pt x="31" y="47"/>
                    </a:lnTo>
                    <a:lnTo>
                      <a:pt x="23" y="48"/>
                    </a:lnTo>
                    <a:lnTo>
                      <a:pt x="23" y="41"/>
                    </a:lnTo>
                    <a:close/>
                    <a:moveTo>
                      <a:pt x="33" y="35"/>
                    </a:moveTo>
                    <a:lnTo>
                      <a:pt x="37" y="31"/>
                    </a:lnTo>
                    <a:lnTo>
                      <a:pt x="39" y="25"/>
                    </a:lnTo>
                    <a:lnTo>
                      <a:pt x="47" y="25"/>
                    </a:lnTo>
                    <a:lnTo>
                      <a:pt x="45" y="33"/>
                    </a:lnTo>
                    <a:lnTo>
                      <a:pt x="39" y="41"/>
                    </a:lnTo>
                    <a:lnTo>
                      <a:pt x="33" y="35"/>
                    </a:lnTo>
                    <a:close/>
                    <a:moveTo>
                      <a:pt x="39" y="25"/>
                    </a:moveTo>
                    <a:lnTo>
                      <a:pt x="39" y="25"/>
                    </a:lnTo>
                    <a:lnTo>
                      <a:pt x="47" y="25"/>
                    </a:lnTo>
                    <a:lnTo>
                      <a:pt x="39" y="25"/>
                    </a:lnTo>
                    <a:close/>
                    <a:moveTo>
                      <a:pt x="39" y="25"/>
                    </a:moveTo>
                    <a:lnTo>
                      <a:pt x="39" y="25"/>
                    </a:lnTo>
                    <a:lnTo>
                      <a:pt x="47" y="25"/>
                    </a:lnTo>
                    <a:lnTo>
                      <a:pt x="39" y="25"/>
                    </a:lnTo>
                    <a:close/>
                    <a:moveTo>
                      <a:pt x="39" y="25"/>
                    </a:moveTo>
                    <a:lnTo>
                      <a:pt x="37" y="20"/>
                    </a:lnTo>
                    <a:lnTo>
                      <a:pt x="33" y="14"/>
                    </a:lnTo>
                    <a:lnTo>
                      <a:pt x="39" y="8"/>
                    </a:lnTo>
                    <a:lnTo>
                      <a:pt x="45" y="16"/>
                    </a:lnTo>
                    <a:lnTo>
                      <a:pt x="47" y="25"/>
                    </a:lnTo>
                    <a:lnTo>
                      <a:pt x="39" y="25"/>
                    </a:lnTo>
                    <a:close/>
                    <a:moveTo>
                      <a:pt x="33" y="14"/>
                    </a:moveTo>
                    <a:lnTo>
                      <a:pt x="29" y="10"/>
                    </a:lnTo>
                    <a:lnTo>
                      <a:pt x="23" y="10"/>
                    </a:lnTo>
                    <a:lnTo>
                      <a:pt x="23" y="0"/>
                    </a:lnTo>
                    <a:lnTo>
                      <a:pt x="31" y="2"/>
                    </a:lnTo>
                    <a:lnTo>
                      <a:pt x="39" y="8"/>
                    </a:lnTo>
                    <a:lnTo>
                      <a:pt x="33" y="14"/>
                    </a:lnTo>
                    <a:close/>
                    <a:moveTo>
                      <a:pt x="23" y="10"/>
                    </a:moveTo>
                    <a:lnTo>
                      <a:pt x="23" y="10"/>
                    </a:lnTo>
                    <a:lnTo>
                      <a:pt x="23" y="0"/>
                    </a:lnTo>
                    <a:lnTo>
                      <a:pt x="23" y="10"/>
                    </a:lnTo>
                    <a:close/>
                    <a:moveTo>
                      <a:pt x="23" y="10"/>
                    </a:moveTo>
                    <a:lnTo>
                      <a:pt x="23" y="10"/>
                    </a:lnTo>
                    <a:lnTo>
                      <a:pt x="23" y="0"/>
                    </a:lnTo>
                    <a:lnTo>
                      <a:pt x="23" y="10"/>
                    </a:lnTo>
                    <a:close/>
                    <a:moveTo>
                      <a:pt x="23" y="10"/>
                    </a:moveTo>
                    <a:lnTo>
                      <a:pt x="18" y="10"/>
                    </a:lnTo>
                    <a:lnTo>
                      <a:pt x="12" y="14"/>
                    </a:lnTo>
                    <a:lnTo>
                      <a:pt x="6" y="8"/>
                    </a:lnTo>
                    <a:lnTo>
                      <a:pt x="14" y="2"/>
                    </a:lnTo>
                    <a:lnTo>
                      <a:pt x="23" y="0"/>
                    </a:lnTo>
                    <a:lnTo>
                      <a:pt x="23" y="10"/>
                    </a:lnTo>
                    <a:close/>
                    <a:moveTo>
                      <a:pt x="12" y="14"/>
                    </a:moveTo>
                    <a:lnTo>
                      <a:pt x="8" y="20"/>
                    </a:lnTo>
                    <a:lnTo>
                      <a:pt x="8" y="25"/>
                    </a:lnTo>
                    <a:lnTo>
                      <a:pt x="0" y="25"/>
                    </a:lnTo>
                    <a:lnTo>
                      <a:pt x="0" y="16"/>
                    </a:lnTo>
                    <a:lnTo>
                      <a:pt x="6" y="8"/>
                    </a:lnTo>
                    <a:lnTo>
                      <a:pt x="12" y="14"/>
                    </a:lnTo>
                    <a:close/>
                    <a:moveTo>
                      <a:pt x="8" y="25"/>
                    </a:moveTo>
                    <a:lnTo>
                      <a:pt x="8" y="25"/>
                    </a:lnTo>
                    <a:lnTo>
                      <a:pt x="0" y="25"/>
                    </a:lnTo>
                    <a:lnTo>
                      <a:pt x="8" y="25"/>
                    </a:lnTo>
                    <a:close/>
                    <a:moveTo>
                      <a:pt x="8" y="25"/>
                    </a:moveTo>
                    <a:lnTo>
                      <a:pt x="8" y="25"/>
                    </a:lnTo>
                    <a:lnTo>
                      <a:pt x="0" y="25"/>
                    </a:lnTo>
                    <a:lnTo>
                      <a:pt x="8" y="25"/>
                    </a:lnTo>
                    <a:close/>
                    <a:moveTo>
                      <a:pt x="8" y="25"/>
                    </a:moveTo>
                    <a:lnTo>
                      <a:pt x="8" y="31"/>
                    </a:lnTo>
                    <a:lnTo>
                      <a:pt x="12" y="35"/>
                    </a:lnTo>
                    <a:lnTo>
                      <a:pt x="6" y="41"/>
                    </a:lnTo>
                    <a:lnTo>
                      <a:pt x="0" y="33"/>
                    </a:lnTo>
                    <a:lnTo>
                      <a:pt x="0" y="25"/>
                    </a:lnTo>
                    <a:lnTo>
                      <a:pt x="8" y="25"/>
                    </a:lnTo>
                    <a:close/>
                    <a:moveTo>
                      <a:pt x="12" y="35"/>
                    </a:moveTo>
                    <a:lnTo>
                      <a:pt x="18" y="39"/>
                    </a:lnTo>
                    <a:lnTo>
                      <a:pt x="23" y="41"/>
                    </a:lnTo>
                    <a:lnTo>
                      <a:pt x="23" y="48"/>
                    </a:lnTo>
                    <a:lnTo>
                      <a:pt x="14" y="47"/>
                    </a:lnTo>
                    <a:lnTo>
                      <a:pt x="6" y="41"/>
                    </a:lnTo>
                    <a:lnTo>
                      <a:pt x="12"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6" name="Freeform 232"/>
              <p:cNvSpPr>
                <a:spLocks/>
              </p:cNvSpPr>
              <p:nvPr/>
            </p:nvSpPr>
            <p:spPr bwMode="auto">
              <a:xfrm>
                <a:off x="1986" y="1381"/>
                <a:ext cx="25" cy="23"/>
              </a:xfrm>
              <a:custGeom>
                <a:avLst/>
                <a:gdLst>
                  <a:gd name="T0" fmla="*/ 19 w 38"/>
                  <a:gd name="T1" fmla="*/ 39 h 39"/>
                  <a:gd name="T2" fmla="*/ 27 w 38"/>
                  <a:gd name="T3" fmla="*/ 37 h 39"/>
                  <a:gd name="T4" fmla="*/ 33 w 38"/>
                  <a:gd name="T5" fmla="*/ 33 h 39"/>
                  <a:gd name="T6" fmla="*/ 38 w 38"/>
                  <a:gd name="T7" fmla="*/ 27 h 39"/>
                  <a:gd name="T8" fmla="*/ 38 w 38"/>
                  <a:gd name="T9" fmla="*/ 19 h 39"/>
                  <a:gd name="T10" fmla="*/ 38 w 38"/>
                  <a:gd name="T11" fmla="*/ 12 h 39"/>
                  <a:gd name="T12" fmla="*/ 33 w 38"/>
                  <a:gd name="T13" fmla="*/ 6 h 39"/>
                  <a:gd name="T14" fmla="*/ 27 w 38"/>
                  <a:gd name="T15" fmla="*/ 0 h 39"/>
                  <a:gd name="T16" fmla="*/ 19 w 38"/>
                  <a:gd name="T17" fmla="*/ 0 h 39"/>
                  <a:gd name="T18" fmla="*/ 12 w 38"/>
                  <a:gd name="T19" fmla="*/ 0 h 39"/>
                  <a:gd name="T20" fmla="*/ 6 w 38"/>
                  <a:gd name="T21" fmla="*/ 6 h 39"/>
                  <a:gd name="T22" fmla="*/ 2 w 38"/>
                  <a:gd name="T23" fmla="*/ 12 h 39"/>
                  <a:gd name="T24" fmla="*/ 0 w 38"/>
                  <a:gd name="T25" fmla="*/ 19 h 39"/>
                  <a:gd name="T26" fmla="*/ 2 w 38"/>
                  <a:gd name="T27" fmla="*/ 27 h 39"/>
                  <a:gd name="T28" fmla="*/ 6 w 38"/>
                  <a:gd name="T29" fmla="*/ 33 h 39"/>
                  <a:gd name="T30" fmla="*/ 12 w 38"/>
                  <a:gd name="T31" fmla="*/ 37 h 39"/>
                  <a:gd name="T32" fmla="*/ 19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7"/>
                    </a:lnTo>
                    <a:lnTo>
                      <a:pt x="33" y="33"/>
                    </a:lnTo>
                    <a:lnTo>
                      <a:pt x="38" y="27"/>
                    </a:lnTo>
                    <a:lnTo>
                      <a:pt x="38" y="19"/>
                    </a:lnTo>
                    <a:lnTo>
                      <a:pt x="38" y="12"/>
                    </a:lnTo>
                    <a:lnTo>
                      <a:pt x="33" y="6"/>
                    </a:lnTo>
                    <a:lnTo>
                      <a:pt x="27" y="0"/>
                    </a:lnTo>
                    <a:lnTo>
                      <a:pt x="19" y="0"/>
                    </a:lnTo>
                    <a:lnTo>
                      <a:pt x="12" y="0"/>
                    </a:lnTo>
                    <a:lnTo>
                      <a:pt x="6" y="6"/>
                    </a:lnTo>
                    <a:lnTo>
                      <a:pt x="2" y="12"/>
                    </a:lnTo>
                    <a:lnTo>
                      <a:pt x="0" y="19"/>
                    </a:lnTo>
                    <a:lnTo>
                      <a:pt x="2" y="27"/>
                    </a:lnTo>
                    <a:lnTo>
                      <a:pt x="6" y="33"/>
                    </a:lnTo>
                    <a:lnTo>
                      <a:pt x="12"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7" name="Freeform 233"/>
              <p:cNvSpPr>
                <a:spLocks noEditPoints="1"/>
              </p:cNvSpPr>
              <p:nvPr/>
            </p:nvSpPr>
            <p:spPr bwMode="auto">
              <a:xfrm>
                <a:off x="1983" y="1377"/>
                <a:ext cx="32" cy="29"/>
              </a:xfrm>
              <a:custGeom>
                <a:avLst/>
                <a:gdLst>
                  <a:gd name="T0" fmla="*/ 23 w 46"/>
                  <a:gd name="T1" fmla="*/ 41 h 48"/>
                  <a:gd name="T2" fmla="*/ 23 w 46"/>
                  <a:gd name="T3" fmla="*/ 48 h 48"/>
                  <a:gd name="T4" fmla="*/ 23 w 46"/>
                  <a:gd name="T5" fmla="*/ 41 h 48"/>
                  <a:gd name="T6" fmla="*/ 35 w 46"/>
                  <a:gd name="T7" fmla="*/ 35 h 48"/>
                  <a:gd name="T8" fmla="*/ 33 w 46"/>
                  <a:gd name="T9" fmla="*/ 47 h 48"/>
                  <a:gd name="T10" fmla="*/ 23 w 46"/>
                  <a:gd name="T11" fmla="*/ 41 h 48"/>
                  <a:gd name="T12" fmla="*/ 39 w 46"/>
                  <a:gd name="T13" fmla="*/ 31 h 48"/>
                  <a:gd name="T14" fmla="*/ 46 w 46"/>
                  <a:gd name="T15" fmla="*/ 25 h 48"/>
                  <a:gd name="T16" fmla="*/ 40 w 46"/>
                  <a:gd name="T17" fmla="*/ 41 h 48"/>
                  <a:gd name="T18" fmla="*/ 39 w 46"/>
                  <a:gd name="T19" fmla="*/ 25 h 48"/>
                  <a:gd name="T20" fmla="*/ 46 w 46"/>
                  <a:gd name="T21" fmla="*/ 25 h 48"/>
                  <a:gd name="T22" fmla="*/ 39 w 46"/>
                  <a:gd name="T23" fmla="*/ 25 h 48"/>
                  <a:gd name="T24" fmla="*/ 39 w 46"/>
                  <a:gd name="T25" fmla="*/ 25 h 48"/>
                  <a:gd name="T26" fmla="*/ 46 w 46"/>
                  <a:gd name="T27" fmla="*/ 25 h 48"/>
                  <a:gd name="T28" fmla="*/ 39 w 46"/>
                  <a:gd name="T29" fmla="*/ 25 h 48"/>
                  <a:gd name="T30" fmla="*/ 35 w 46"/>
                  <a:gd name="T31" fmla="*/ 14 h 48"/>
                  <a:gd name="T32" fmla="*/ 44 w 46"/>
                  <a:gd name="T33" fmla="*/ 16 h 48"/>
                  <a:gd name="T34" fmla="*/ 39 w 46"/>
                  <a:gd name="T35" fmla="*/ 25 h 48"/>
                  <a:gd name="T36" fmla="*/ 29 w 46"/>
                  <a:gd name="T37" fmla="*/ 10 h 48"/>
                  <a:gd name="T38" fmla="*/ 23 w 46"/>
                  <a:gd name="T39" fmla="*/ 0 h 48"/>
                  <a:gd name="T40" fmla="*/ 40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4 w 46"/>
                  <a:gd name="T55" fmla="*/ 14 h 48"/>
                  <a:gd name="T56" fmla="*/ 16 w 46"/>
                  <a:gd name="T57" fmla="*/ 2 h 48"/>
                  <a:gd name="T58" fmla="*/ 23 w 46"/>
                  <a:gd name="T59" fmla="*/ 10 h 48"/>
                  <a:gd name="T60" fmla="*/ 10 w 46"/>
                  <a:gd name="T61" fmla="*/ 20 h 48"/>
                  <a:gd name="T62" fmla="*/ 0 w 46"/>
                  <a:gd name="T63" fmla="*/ 25 h 48"/>
                  <a:gd name="T64" fmla="*/ 8 w 46"/>
                  <a:gd name="T65" fmla="*/ 8 h 48"/>
                  <a:gd name="T66" fmla="*/ 8 w 46"/>
                  <a:gd name="T67" fmla="*/ 25 h 48"/>
                  <a:gd name="T68" fmla="*/ 0 w 46"/>
                  <a:gd name="T69" fmla="*/ 25 h 48"/>
                  <a:gd name="T70" fmla="*/ 8 w 46"/>
                  <a:gd name="T71" fmla="*/ 25 h 48"/>
                  <a:gd name="T72" fmla="*/ 8 w 46"/>
                  <a:gd name="T73" fmla="*/ 25 h 48"/>
                  <a:gd name="T74" fmla="*/ 0 w 46"/>
                  <a:gd name="T75" fmla="*/ 25 h 48"/>
                  <a:gd name="T76" fmla="*/ 8 w 46"/>
                  <a:gd name="T77" fmla="*/ 25 h 48"/>
                  <a:gd name="T78" fmla="*/ 14 w 46"/>
                  <a:gd name="T79" fmla="*/ 35 h 48"/>
                  <a:gd name="T80" fmla="*/ 2 w 46"/>
                  <a:gd name="T81" fmla="*/ 33 h 48"/>
                  <a:gd name="T82" fmla="*/ 8 w 46"/>
                  <a:gd name="T83" fmla="*/ 25 h 48"/>
                  <a:gd name="T84" fmla="*/ 17 w 46"/>
                  <a:gd name="T85" fmla="*/ 39 h 48"/>
                  <a:gd name="T86" fmla="*/ 23 w 46"/>
                  <a:gd name="T87" fmla="*/ 48 h 48"/>
                  <a:gd name="T88" fmla="*/ 8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9" y="39"/>
                    </a:lnTo>
                    <a:lnTo>
                      <a:pt x="35" y="35"/>
                    </a:lnTo>
                    <a:lnTo>
                      <a:pt x="40" y="41"/>
                    </a:lnTo>
                    <a:lnTo>
                      <a:pt x="33" y="47"/>
                    </a:lnTo>
                    <a:lnTo>
                      <a:pt x="23" y="48"/>
                    </a:lnTo>
                    <a:lnTo>
                      <a:pt x="23" y="41"/>
                    </a:lnTo>
                    <a:close/>
                    <a:moveTo>
                      <a:pt x="35" y="35"/>
                    </a:moveTo>
                    <a:lnTo>
                      <a:pt x="39" y="31"/>
                    </a:lnTo>
                    <a:lnTo>
                      <a:pt x="39" y="25"/>
                    </a:lnTo>
                    <a:lnTo>
                      <a:pt x="46" y="25"/>
                    </a:lnTo>
                    <a:lnTo>
                      <a:pt x="44" y="33"/>
                    </a:lnTo>
                    <a:lnTo>
                      <a:pt x="40" y="41"/>
                    </a:lnTo>
                    <a:lnTo>
                      <a:pt x="35" y="35"/>
                    </a:lnTo>
                    <a:close/>
                    <a:moveTo>
                      <a:pt x="39" y="25"/>
                    </a:moveTo>
                    <a:lnTo>
                      <a:pt x="39" y="25"/>
                    </a:lnTo>
                    <a:lnTo>
                      <a:pt x="46" y="25"/>
                    </a:lnTo>
                    <a:lnTo>
                      <a:pt x="39" y="25"/>
                    </a:lnTo>
                    <a:close/>
                    <a:moveTo>
                      <a:pt x="39" y="25"/>
                    </a:moveTo>
                    <a:lnTo>
                      <a:pt x="39" y="25"/>
                    </a:lnTo>
                    <a:lnTo>
                      <a:pt x="46" y="25"/>
                    </a:lnTo>
                    <a:lnTo>
                      <a:pt x="39" y="25"/>
                    </a:lnTo>
                    <a:close/>
                    <a:moveTo>
                      <a:pt x="39" y="25"/>
                    </a:moveTo>
                    <a:lnTo>
                      <a:pt x="39" y="20"/>
                    </a:lnTo>
                    <a:lnTo>
                      <a:pt x="35" y="14"/>
                    </a:lnTo>
                    <a:lnTo>
                      <a:pt x="40" y="8"/>
                    </a:lnTo>
                    <a:lnTo>
                      <a:pt x="44" y="16"/>
                    </a:lnTo>
                    <a:lnTo>
                      <a:pt x="46" y="25"/>
                    </a:lnTo>
                    <a:lnTo>
                      <a:pt x="39" y="25"/>
                    </a:lnTo>
                    <a:close/>
                    <a:moveTo>
                      <a:pt x="35" y="14"/>
                    </a:moveTo>
                    <a:lnTo>
                      <a:pt x="29" y="10"/>
                    </a:lnTo>
                    <a:lnTo>
                      <a:pt x="23" y="10"/>
                    </a:lnTo>
                    <a:lnTo>
                      <a:pt x="23" y="0"/>
                    </a:lnTo>
                    <a:lnTo>
                      <a:pt x="33" y="2"/>
                    </a:lnTo>
                    <a:lnTo>
                      <a:pt x="40" y="8"/>
                    </a:lnTo>
                    <a:lnTo>
                      <a:pt x="35" y="14"/>
                    </a:lnTo>
                    <a:close/>
                    <a:moveTo>
                      <a:pt x="23" y="10"/>
                    </a:moveTo>
                    <a:lnTo>
                      <a:pt x="23" y="10"/>
                    </a:lnTo>
                    <a:lnTo>
                      <a:pt x="23" y="0"/>
                    </a:lnTo>
                    <a:lnTo>
                      <a:pt x="23" y="10"/>
                    </a:lnTo>
                    <a:close/>
                    <a:moveTo>
                      <a:pt x="23" y="10"/>
                    </a:moveTo>
                    <a:lnTo>
                      <a:pt x="23" y="10"/>
                    </a:lnTo>
                    <a:lnTo>
                      <a:pt x="23" y="0"/>
                    </a:lnTo>
                    <a:lnTo>
                      <a:pt x="23" y="10"/>
                    </a:lnTo>
                    <a:close/>
                    <a:moveTo>
                      <a:pt x="23" y="10"/>
                    </a:moveTo>
                    <a:lnTo>
                      <a:pt x="17" y="10"/>
                    </a:lnTo>
                    <a:lnTo>
                      <a:pt x="14" y="14"/>
                    </a:lnTo>
                    <a:lnTo>
                      <a:pt x="8" y="8"/>
                    </a:lnTo>
                    <a:lnTo>
                      <a:pt x="16" y="2"/>
                    </a:lnTo>
                    <a:lnTo>
                      <a:pt x="23" y="0"/>
                    </a:lnTo>
                    <a:lnTo>
                      <a:pt x="23" y="10"/>
                    </a:lnTo>
                    <a:close/>
                    <a:moveTo>
                      <a:pt x="14" y="14"/>
                    </a:moveTo>
                    <a:lnTo>
                      <a:pt x="10" y="20"/>
                    </a:lnTo>
                    <a:lnTo>
                      <a:pt x="8" y="25"/>
                    </a:lnTo>
                    <a:lnTo>
                      <a:pt x="0" y="25"/>
                    </a:lnTo>
                    <a:lnTo>
                      <a:pt x="2" y="16"/>
                    </a:lnTo>
                    <a:lnTo>
                      <a:pt x="8" y="8"/>
                    </a:lnTo>
                    <a:lnTo>
                      <a:pt x="14" y="14"/>
                    </a:lnTo>
                    <a:close/>
                    <a:moveTo>
                      <a:pt x="8" y="25"/>
                    </a:moveTo>
                    <a:lnTo>
                      <a:pt x="8" y="25"/>
                    </a:lnTo>
                    <a:lnTo>
                      <a:pt x="0" y="25"/>
                    </a:lnTo>
                    <a:lnTo>
                      <a:pt x="8" y="25"/>
                    </a:lnTo>
                    <a:close/>
                    <a:moveTo>
                      <a:pt x="8" y="25"/>
                    </a:moveTo>
                    <a:lnTo>
                      <a:pt x="8" y="25"/>
                    </a:lnTo>
                    <a:lnTo>
                      <a:pt x="0" y="25"/>
                    </a:lnTo>
                    <a:lnTo>
                      <a:pt x="8" y="25"/>
                    </a:lnTo>
                    <a:close/>
                    <a:moveTo>
                      <a:pt x="8" y="25"/>
                    </a:moveTo>
                    <a:lnTo>
                      <a:pt x="10" y="31"/>
                    </a:lnTo>
                    <a:lnTo>
                      <a:pt x="14" y="35"/>
                    </a:lnTo>
                    <a:lnTo>
                      <a:pt x="8" y="41"/>
                    </a:lnTo>
                    <a:lnTo>
                      <a:pt x="2" y="33"/>
                    </a:lnTo>
                    <a:lnTo>
                      <a:pt x="0" y="25"/>
                    </a:lnTo>
                    <a:lnTo>
                      <a:pt x="8" y="25"/>
                    </a:lnTo>
                    <a:close/>
                    <a:moveTo>
                      <a:pt x="14" y="35"/>
                    </a:moveTo>
                    <a:lnTo>
                      <a:pt x="17" y="39"/>
                    </a:lnTo>
                    <a:lnTo>
                      <a:pt x="23" y="41"/>
                    </a:lnTo>
                    <a:lnTo>
                      <a:pt x="23" y="48"/>
                    </a:lnTo>
                    <a:lnTo>
                      <a:pt x="16" y="47"/>
                    </a:lnTo>
                    <a:lnTo>
                      <a:pt x="8" y="41"/>
                    </a:lnTo>
                    <a:lnTo>
                      <a:pt x="14"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8" name="Freeform 234"/>
              <p:cNvSpPr>
                <a:spLocks/>
              </p:cNvSpPr>
              <p:nvPr/>
            </p:nvSpPr>
            <p:spPr bwMode="auto">
              <a:xfrm>
                <a:off x="2054" y="1381"/>
                <a:ext cx="25" cy="23"/>
              </a:xfrm>
              <a:custGeom>
                <a:avLst/>
                <a:gdLst>
                  <a:gd name="T0" fmla="*/ 19 w 38"/>
                  <a:gd name="T1" fmla="*/ 39 h 39"/>
                  <a:gd name="T2" fmla="*/ 27 w 38"/>
                  <a:gd name="T3" fmla="*/ 37 h 39"/>
                  <a:gd name="T4" fmla="*/ 32 w 38"/>
                  <a:gd name="T5" fmla="*/ 33 h 39"/>
                  <a:gd name="T6" fmla="*/ 38 w 38"/>
                  <a:gd name="T7" fmla="*/ 27 h 39"/>
                  <a:gd name="T8" fmla="*/ 38 w 38"/>
                  <a:gd name="T9" fmla="*/ 19 h 39"/>
                  <a:gd name="T10" fmla="*/ 38 w 38"/>
                  <a:gd name="T11" fmla="*/ 12 h 39"/>
                  <a:gd name="T12" fmla="*/ 32 w 38"/>
                  <a:gd name="T13" fmla="*/ 6 h 39"/>
                  <a:gd name="T14" fmla="*/ 27 w 38"/>
                  <a:gd name="T15" fmla="*/ 0 h 39"/>
                  <a:gd name="T16" fmla="*/ 19 w 38"/>
                  <a:gd name="T17" fmla="*/ 0 h 39"/>
                  <a:gd name="T18" fmla="*/ 11 w 38"/>
                  <a:gd name="T19" fmla="*/ 0 h 39"/>
                  <a:gd name="T20" fmla="*/ 6 w 38"/>
                  <a:gd name="T21" fmla="*/ 6 h 39"/>
                  <a:gd name="T22" fmla="*/ 2 w 38"/>
                  <a:gd name="T23" fmla="*/ 12 h 39"/>
                  <a:gd name="T24" fmla="*/ 0 w 38"/>
                  <a:gd name="T25" fmla="*/ 19 h 39"/>
                  <a:gd name="T26" fmla="*/ 2 w 38"/>
                  <a:gd name="T27" fmla="*/ 27 h 39"/>
                  <a:gd name="T28" fmla="*/ 6 w 38"/>
                  <a:gd name="T29" fmla="*/ 33 h 39"/>
                  <a:gd name="T30" fmla="*/ 11 w 38"/>
                  <a:gd name="T31" fmla="*/ 37 h 39"/>
                  <a:gd name="T32" fmla="*/ 19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7"/>
                    </a:lnTo>
                    <a:lnTo>
                      <a:pt x="32" y="33"/>
                    </a:lnTo>
                    <a:lnTo>
                      <a:pt x="38" y="27"/>
                    </a:lnTo>
                    <a:lnTo>
                      <a:pt x="38" y="19"/>
                    </a:lnTo>
                    <a:lnTo>
                      <a:pt x="38" y="12"/>
                    </a:lnTo>
                    <a:lnTo>
                      <a:pt x="32" y="6"/>
                    </a:lnTo>
                    <a:lnTo>
                      <a:pt x="27" y="0"/>
                    </a:lnTo>
                    <a:lnTo>
                      <a:pt x="19" y="0"/>
                    </a:lnTo>
                    <a:lnTo>
                      <a:pt x="11" y="0"/>
                    </a:lnTo>
                    <a:lnTo>
                      <a:pt x="6" y="6"/>
                    </a:lnTo>
                    <a:lnTo>
                      <a:pt x="2" y="12"/>
                    </a:lnTo>
                    <a:lnTo>
                      <a:pt x="0" y="19"/>
                    </a:lnTo>
                    <a:lnTo>
                      <a:pt x="2" y="27"/>
                    </a:lnTo>
                    <a:lnTo>
                      <a:pt x="6" y="33"/>
                    </a:lnTo>
                    <a:lnTo>
                      <a:pt x="11"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49" name="Freeform 235"/>
              <p:cNvSpPr>
                <a:spLocks noEditPoints="1"/>
              </p:cNvSpPr>
              <p:nvPr/>
            </p:nvSpPr>
            <p:spPr bwMode="auto">
              <a:xfrm>
                <a:off x="2050" y="1377"/>
                <a:ext cx="30" cy="29"/>
              </a:xfrm>
              <a:custGeom>
                <a:avLst/>
                <a:gdLst>
                  <a:gd name="T0" fmla="*/ 23 w 46"/>
                  <a:gd name="T1" fmla="*/ 41 h 48"/>
                  <a:gd name="T2" fmla="*/ 23 w 46"/>
                  <a:gd name="T3" fmla="*/ 48 h 48"/>
                  <a:gd name="T4" fmla="*/ 23 w 46"/>
                  <a:gd name="T5" fmla="*/ 41 h 48"/>
                  <a:gd name="T6" fmla="*/ 34 w 46"/>
                  <a:gd name="T7" fmla="*/ 35 h 48"/>
                  <a:gd name="T8" fmla="*/ 33 w 46"/>
                  <a:gd name="T9" fmla="*/ 47 h 48"/>
                  <a:gd name="T10" fmla="*/ 23 w 46"/>
                  <a:gd name="T11" fmla="*/ 41 h 48"/>
                  <a:gd name="T12" fmla="*/ 38 w 46"/>
                  <a:gd name="T13" fmla="*/ 31 h 48"/>
                  <a:gd name="T14" fmla="*/ 46 w 46"/>
                  <a:gd name="T15" fmla="*/ 25 h 48"/>
                  <a:gd name="T16" fmla="*/ 40 w 46"/>
                  <a:gd name="T17" fmla="*/ 41 h 48"/>
                  <a:gd name="T18" fmla="*/ 38 w 46"/>
                  <a:gd name="T19" fmla="*/ 25 h 48"/>
                  <a:gd name="T20" fmla="*/ 46 w 46"/>
                  <a:gd name="T21" fmla="*/ 25 h 48"/>
                  <a:gd name="T22" fmla="*/ 38 w 46"/>
                  <a:gd name="T23" fmla="*/ 25 h 48"/>
                  <a:gd name="T24" fmla="*/ 38 w 46"/>
                  <a:gd name="T25" fmla="*/ 25 h 48"/>
                  <a:gd name="T26" fmla="*/ 46 w 46"/>
                  <a:gd name="T27" fmla="*/ 25 h 48"/>
                  <a:gd name="T28" fmla="*/ 38 w 46"/>
                  <a:gd name="T29" fmla="*/ 25 h 48"/>
                  <a:gd name="T30" fmla="*/ 34 w 46"/>
                  <a:gd name="T31" fmla="*/ 14 h 48"/>
                  <a:gd name="T32" fmla="*/ 46 w 46"/>
                  <a:gd name="T33" fmla="*/ 16 h 48"/>
                  <a:gd name="T34" fmla="*/ 38 w 46"/>
                  <a:gd name="T35" fmla="*/ 25 h 48"/>
                  <a:gd name="T36" fmla="*/ 29 w 46"/>
                  <a:gd name="T37" fmla="*/ 10 h 48"/>
                  <a:gd name="T38" fmla="*/ 23 w 46"/>
                  <a:gd name="T39" fmla="*/ 0 h 48"/>
                  <a:gd name="T40" fmla="*/ 40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3 w 46"/>
                  <a:gd name="T55" fmla="*/ 14 h 48"/>
                  <a:gd name="T56" fmla="*/ 15 w 46"/>
                  <a:gd name="T57" fmla="*/ 2 h 48"/>
                  <a:gd name="T58" fmla="*/ 23 w 46"/>
                  <a:gd name="T59" fmla="*/ 10 h 48"/>
                  <a:gd name="T60" fmla="*/ 10 w 46"/>
                  <a:gd name="T61" fmla="*/ 20 h 48"/>
                  <a:gd name="T62" fmla="*/ 0 w 46"/>
                  <a:gd name="T63" fmla="*/ 25 h 48"/>
                  <a:gd name="T64" fmla="*/ 8 w 46"/>
                  <a:gd name="T65" fmla="*/ 8 h 48"/>
                  <a:gd name="T66" fmla="*/ 8 w 46"/>
                  <a:gd name="T67" fmla="*/ 25 h 48"/>
                  <a:gd name="T68" fmla="*/ 0 w 46"/>
                  <a:gd name="T69" fmla="*/ 25 h 48"/>
                  <a:gd name="T70" fmla="*/ 8 w 46"/>
                  <a:gd name="T71" fmla="*/ 25 h 48"/>
                  <a:gd name="T72" fmla="*/ 8 w 46"/>
                  <a:gd name="T73" fmla="*/ 25 h 48"/>
                  <a:gd name="T74" fmla="*/ 0 w 46"/>
                  <a:gd name="T75" fmla="*/ 25 h 48"/>
                  <a:gd name="T76" fmla="*/ 8 w 46"/>
                  <a:gd name="T77" fmla="*/ 25 h 48"/>
                  <a:gd name="T78" fmla="*/ 13 w 46"/>
                  <a:gd name="T79" fmla="*/ 35 h 48"/>
                  <a:gd name="T80" fmla="*/ 2 w 46"/>
                  <a:gd name="T81" fmla="*/ 33 h 48"/>
                  <a:gd name="T82" fmla="*/ 8 w 46"/>
                  <a:gd name="T83" fmla="*/ 25 h 48"/>
                  <a:gd name="T84" fmla="*/ 17 w 46"/>
                  <a:gd name="T85" fmla="*/ 39 h 48"/>
                  <a:gd name="T86" fmla="*/ 23 w 46"/>
                  <a:gd name="T87" fmla="*/ 48 h 48"/>
                  <a:gd name="T88" fmla="*/ 8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9" y="39"/>
                    </a:lnTo>
                    <a:lnTo>
                      <a:pt x="34" y="35"/>
                    </a:lnTo>
                    <a:lnTo>
                      <a:pt x="40" y="41"/>
                    </a:lnTo>
                    <a:lnTo>
                      <a:pt x="33" y="47"/>
                    </a:lnTo>
                    <a:lnTo>
                      <a:pt x="23" y="48"/>
                    </a:lnTo>
                    <a:lnTo>
                      <a:pt x="23" y="41"/>
                    </a:lnTo>
                    <a:close/>
                    <a:moveTo>
                      <a:pt x="34" y="35"/>
                    </a:moveTo>
                    <a:lnTo>
                      <a:pt x="38" y="31"/>
                    </a:lnTo>
                    <a:lnTo>
                      <a:pt x="38" y="25"/>
                    </a:lnTo>
                    <a:lnTo>
                      <a:pt x="46" y="25"/>
                    </a:lnTo>
                    <a:lnTo>
                      <a:pt x="46" y="33"/>
                    </a:lnTo>
                    <a:lnTo>
                      <a:pt x="40" y="41"/>
                    </a:lnTo>
                    <a:lnTo>
                      <a:pt x="34" y="35"/>
                    </a:lnTo>
                    <a:close/>
                    <a:moveTo>
                      <a:pt x="38" y="25"/>
                    </a:moveTo>
                    <a:lnTo>
                      <a:pt x="38" y="25"/>
                    </a:lnTo>
                    <a:lnTo>
                      <a:pt x="46" y="25"/>
                    </a:lnTo>
                    <a:lnTo>
                      <a:pt x="38" y="25"/>
                    </a:lnTo>
                    <a:close/>
                    <a:moveTo>
                      <a:pt x="38" y="25"/>
                    </a:moveTo>
                    <a:lnTo>
                      <a:pt x="38" y="25"/>
                    </a:lnTo>
                    <a:lnTo>
                      <a:pt x="46" y="25"/>
                    </a:lnTo>
                    <a:lnTo>
                      <a:pt x="38" y="25"/>
                    </a:lnTo>
                    <a:close/>
                    <a:moveTo>
                      <a:pt x="38" y="25"/>
                    </a:moveTo>
                    <a:lnTo>
                      <a:pt x="38" y="20"/>
                    </a:lnTo>
                    <a:lnTo>
                      <a:pt x="34" y="14"/>
                    </a:lnTo>
                    <a:lnTo>
                      <a:pt x="40" y="8"/>
                    </a:lnTo>
                    <a:lnTo>
                      <a:pt x="46" y="16"/>
                    </a:lnTo>
                    <a:lnTo>
                      <a:pt x="46" y="25"/>
                    </a:lnTo>
                    <a:lnTo>
                      <a:pt x="38" y="25"/>
                    </a:lnTo>
                    <a:close/>
                    <a:moveTo>
                      <a:pt x="34" y="14"/>
                    </a:moveTo>
                    <a:lnTo>
                      <a:pt x="29" y="10"/>
                    </a:lnTo>
                    <a:lnTo>
                      <a:pt x="23" y="10"/>
                    </a:lnTo>
                    <a:lnTo>
                      <a:pt x="23" y="0"/>
                    </a:lnTo>
                    <a:lnTo>
                      <a:pt x="33" y="2"/>
                    </a:lnTo>
                    <a:lnTo>
                      <a:pt x="40" y="8"/>
                    </a:lnTo>
                    <a:lnTo>
                      <a:pt x="34" y="14"/>
                    </a:lnTo>
                    <a:close/>
                    <a:moveTo>
                      <a:pt x="23" y="10"/>
                    </a:moveTo>
                    <a:lnTo>
                      <a:pt x="23" y="10"/>
                    </a:lnTo>
                    <a:lnTo>
                      <a:pt x="23" y="0"/>
                    </a:lnTo>
                    <a:lnTo>
                      <a:pt x="23" y="10"/>
                    </a:lnTo>
                    <a:close/>
                    <a:moveTo>
                      <a:pt x="23" y="10"/>
                    </a:moveTo>
                    <a:lnTo>
                      <a:pt x="23" y="10"/>
                    </a:lnTo>
                    <a:lnTo>
                      <a:pt x="23" y="0"/>
                    </a:lnTo>
                    <a:lnTo>
                      <a:pt x="23" y="10"/>
                    </a:lnTo>
                    <a:close/>
                    <a:moveTo>
                      <a:pt x="23" y="10"/>
                    </a:moveTo>
                    <a:lnTo>
                      <a:pt x="17" y="10"/>
                    </a:lnTo>
                    <a:lnTo>
                      <a:pt x="13" y="14"/>
                    </a:lnTo>
                    <a:lnTo>
                      <a:pt x="8" y="8"/>
                    </a:lnTo>
                    <a:lnTo>
                      <a:pt x="15" y="2"/>
                    </a:lnTo>
                    <a:lnTo>
                      <a:pt x="23" y="0"/>
                    </a:lnTo>
                    <a:lnTo>
                      <a:pt x="23" y="10"/>
                    </a:lnTo>
                    <a:close/>
                    <a:moveTo>
                      <a:pt x="13" y="14"/>
                    </a:moveTo>
                    <a:lnTo>
                      <a:pt x="10" y="20"/>
                    </a:lnTo>
                    <a:lnTo>
                      <a:pt x="8" y="25"/>
                    </a:lnTo>
                    <a:lnTo>
                      <a:pt x="0" y="25"/>
                    </a:lnTo>
                    <a:lnTo>
                      <a:pt x="2" y="16"/>
                    </a:lnTo>
                    <a:lnTo>
                      <a:pt x="8" y="8"/>
                    </a:lnTo>
                    <a:lnTo>
                      <a:pt x="13" y="14"/>
                    </a:lnTo>
                    <a:close/>
                    <a:moveTo>
                      <a:pt x="8" y="25"/>
                    </a:moveTo>
                    <a:lnTo>
                      <a:pt x="8" y="25"/>
                    </a:lnTo>
                    <a:lnTo>
                      <a:pt x="0" y="25"/>
                    </a:lnTo>
                    <a:lnTo>
                      <a:pt x="8" y="25"/>
                    </a:lnTo>
                    <a:close/>
                    <a:moveTo>
                      <a:pt x="8" y="25"/>
                    </a:moveTo>
                    <a:lnTo>
                      <a:pt x="8" y="25"/>
                    </a:lnTo>
                    <a:lnTo>
                      <a:pt x="0" y="25"/>
                    </a:lnTo>
                    <a:lnTo>
                      <a:pt x="8" y="25"/>
                    </a:lnTo>
                    <a:close/>
                    <a:moveTo>
                      <a:pt x="8" y="25"/>
                    </a:moveTo>
                    <a:lnTo>
                      <a:pt x="10" y="31"/>
                    </a:lnTo>
                    <a:lnTo>
                      <a:pt x="13" y="35"/>
                    </a:lnTo>
                    <a:lnTo>
                      <a:pt x="8" y="41"/>
                    </a:lnTo>
                    <a:lnTo>
                      <a:pt x="2" y="33"/>
                    </a:lnTo>
                    <a:lnTo>
                      <a:pt x="0" y="25"/>
                    </a:lnTo>
                    <a:lnTo>
                      <a:pt x="8" y="25"/>
                    </a:lnTo>
                    <a:close/>
                    <a:moveTo>
                      <a:pt x="13" y="35"/>
                    </a:moveTo>
                    <a:lnTo>
                      <a:pt x="17" y="39"/>
                    </a:lnTo>
                    <a:lnTo>
                      <a:pt x="23" y="41"/>
                    </a:lnTo>
                    <a:lnTo>
                      <a:pt x="23" y="48"/>
                    </a:lnTo>
                    <a:lnTo>
                      <a:pt x="15" y="47"/>
                    </a:lnTo>
                    <a:lnTo>
                      <a:pt x="8" y="41"/>
                    </a:lnTo>
                    <a:lnTo>
                      <a:pt x="13"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0" name="Freeform 236"/>
              <p:cNvSpPr>
                <a:spLocks/>
              </p:cNvSpPr>
              <p:nvPr/>
            </p:nvSpPr>
            <p:spPr bwMode="auto">
              <a:xfrm>
                <a:off x="2075" y="1381"/>
                <a:ext cx="25" cy="23"/>
              </a:xfrm>
              <a:custGeom>
                <a:avLst/>
                <a:gdLst>
                  <a:gd name="T0" fmla="*/ 19 w 39"/>
                  <a:gd name="T1" fmla="*/ 39 h 39"/>
                  <a:gd name="T2" fmla="*/ 27 w 39"/>
                  <a:gd name="T3" fmla="*/ 37 h 39"/>
                  <a:gd name="T4" fmla="*/ 35 w 39"/>
                  <a:gd name="T5" fmla="*/ 33 h 39"/>
                  <a:gd name="T6" fmla="*/ 39 w 39"/>
                  <a:gd name="T7" fmla="*/ 27 h 39"/>
                  <a:gd name="T8" fmla="*/ 39 w 39"/>
                  <a:gd name="T9" fmla="*/ 19 h 39"/>
                  <a:gd name="T10" fmla="*/ 39 w 39"/>
                  <a:gd name="T11" fmla="*/ 12 h 39"/>
                  <a:gd name="T12" fmla="*/ 35 w 39"/>
                  <a:gd name="T13" fmla="*/ 6 h 39"/>
                  <a:gd name="T14" fmla="*/ 27 w 39"/>
                  <a:gd name="T15" fmla="*/ 0 h 39"/>
                  <a:gd name="T16" fmla="*/ 19 w 39"/>
                  <a:gd name="T17" fmla="*/ 0 h 39"/>
                  <a:gd name="T18" fmla="*/ 12 w 39"/>
                  <a:gd name="T19" fmla="*/ 0 h 39"/>
                  <a:gd name="T20" fmla="*/ 6 w 39"/>
                  <a:gd name="T21" fmla="*/ 6 h 39"/>
                  <a:gd name="T22" fmla="*/ 2 w 39"/>
                  <a:gd name="T23" fmla="*/ 12 h 39"/>
                  <a:gd name="T24" fmla="*/ 0 w 39"/>
                  <a:gd name="T25" fmla="*/ 19 h 39"/>
                  <a:gd name="T26" fmla="*/ 2 w 39"/>
                  <a:gd name="T27" fmla="*/ 27 h 39"/>
                  <a:gd name="T28" fmla="*/ 6 w 39"/>
                  <a:gd name="T29" fmla="*/ 33 h 39"/>
                  <a:gd name="T30" fmla="*/ 12 w 39"/>
                  <a:gd name="T31" fmla="*/ 37 h 39"/>
                  <a:gd name="T32" fmla="*/ 19 w 3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7" y="37"/>
                    </a:lnTo>
                    <a:lnTo>
                      <a:pt x="35" y="33"/>
                    </a:lnTo>
                    <a:lnTo>
                      <a:pt x="39" y="27"/>
                    </a:lnTo>
                    <a:lnTo>
                      <a:pt x="39" y="19"/>
                    </a:lnTo>
                    <a:lnTo>
                      <a:pt x="39" y="12"/>
                    </a:lnTo>
                    <a:lnTo>
                      <a:pt x="35" y="6"/>
                    </a:lnTo>
                    <a:lnTo>
                      <a:pt x="27" y="0"/>
                    </a:lnTo>
                    <a:lnTo>
                      <a:pt x="19" y="0"/>
                    </a:lnTo>
                    <a:lnTo>
                      <a:pt x="12" y="0"/>
                    </a:lnTo>
                    <a:lnTo>
                      <a:pt x="6" y="6"/>
                    </a:lnTo>
                    <a:lnTo>
                      <a:pt x="2" y="12"/>
                    </a:lnTo>
                    <a:lnTo>
                      <a:pt x="0" y="19"/>
                    </a:lnTo>
                    <a:lnTo>
                      <a:pt x="2" y="27"/>
                    </a:lnTo>
                    <a:lnTo>
                      <a:pt x="6" y="33"/>
                    </a:lnTo>
                    <a:lnTo>
                      <a:pt x="12"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1" name="Freeform 237"/>
              <p:cNvSpPr>
                <a:spLocks noEditPoints="1"/>
              </p:cNvSpPr>
              <p:nvPr/>
            </p:nvSpPr>
            <p:spPr bwMode="auto">
              <a:xfrm>
                <a:off x="2073" y="1377"/>
                <a:ext cx="32" cy="29"/>
              </a:xfrm>
              <a:custGeom>
                <a:avLst/>
                <a:gdLst>
                  <a:gd name="T0" fmla="*/ 23 w 48"/>
                  <a:gd name="T1" fmla="*/ 41 h 48"/>
                  <a:gd name="T2" fmla="*/ 23 w 48"/>
                  <a:gd name="T3" fmla="*/ 48 h 48"/>
                  <a:gd name="T4" fmla="*/ 23 w 48"/>
                  <a:gd name="T5" fmla="*/ 41 h 48"/>
                  <a:gd name="T6" fmla="*/ 35 w 48"/>
                  <a:gd name="T7" fmla="*/ 35 h 48"/>
                  <a:gd name="T8" fmla="*/ 33 w 48"/>
                  <a:gd name="T9" fmla="*/ 47 h 48"/>
                  <a:gd name="T10" fmla="*/ 23 w 48"/>
                  <a:gd name="T11" fmla="*/ 41 h 48"/>
                  <a:gd name="T12" fmla="*/ 39 w 48"/>
                  <a:gd name="T13" fmla="*/ 31 h 48"/>
                  <a:gd name="T14" fmla="*/ 48 w 48"/>
                  <a:gd name="T15" fmla="*/ 25 h 48"/>
                  <a:gd name="T16" fmla="*/ 41 w 48"/>
                  <a:gd name="T17" fmla="*/ 41 h 48"/>
                  <a:gd name="T18" fmla="*/ 39 w 48"/>
                  <a:gd name="T19" fmla="*/ 25 h 48"/>
                  <a:gd name="T20" fmla="*/ 48 w 48"/>
                  <a:gd name="T21" fmla="*/ 25 h 48"/>
                  <a:gd name="T22" fmla="*/ 39 w 48"/>
                  <a:gd name="T23" fmla="*/ 25 h 48"/>
                  <a:gd name="T24" fmla="*/ 39 w 48"/>
                  <a:gd name="T25" fmla="*/ 25 h 48"/>
                  <a:gd name="T26" fmla="*/ 48 w 48"/>
                  <a:gd name="T27" fmla="*/ 25 h 48"/>
                  <a:gd name="T28" fmla="*/ 39 w 48"/>
                  <a:gd name="T29" fmla="*/ 25 h 48"/>
                  <a:gd name="T30" fmla="*/ 35 w 48"/>
                  <a:gd name="T31" fmla="*/ 14 h 48"/>
                  <a:gd name="T32" fmla="*/ 47 w 48"/>
                  <a:gd name="T33" fmla="*/ 16 h 48"/>
                  <a:gd name="T34" fmla="*/ 39 w 48"/>
                  <a:gd name="T35" fmla="*/ 25 h 48"/>
                  <a:gd name="T36" fmla="*/ 29 w 48"/>
                  <a:gd name="T37" fmla="*/ 10 h 48"/>
                  <a:gd name="T38" fmla="*/ 23 w 48"/>
                  <a:gd name="T39" fmla="*/ 0 h 48"/>
                  <a:gd name="T40" fmla="*/ 41 w 48"/>
                  <a:gd name="T41" fmla="*/ 8 h 48"/>
                  <a:gd name="T42" fmla="*/ 23 w 48"/>
                  <a:gd name="T43" fmla="*/ 10 h 48"/>
                  <a:gd name="T44" fmla="*/ 23 w 48"/>
                  <a:gd name="T45" fmla="*/ 0 h 48"/>
                  <a:gd name="T46" fmla="*/ 23 w 48"/>
                  <a:gd name="T47" fmla="*/ 10 h 48"/>
                  <a:gd name="T48" fmla="*/ 23 w 48"/>
                  <a:gd name="T49" fmla="*/ 10 h 48"/>
                  <a:gd name="T50" fmla="*/ 23 w 48"/>
                  <a:gd name="T51" fmla="*/ 0 h 48"/>
                  <a:gd name="T52" fmla="*/ 23 w 48"/>
                  <a:gd name="T53" fmla="*/ 10 h 48"/>
                  <a:gd name="T54" fmla="*/ 14 w 48"/>
                  <a:gd name="T55" fmla="*/ 14 h 48"/>
                  <a:gd name="T56" fmla="*/ 16 w 48"/>
                  <a:gd name="T57" fmla="*/ 2 h 48"/>
                  <a:gd name="T58" fmla="*/ 23 w 48"/>
                  <a:gd name="T59" fmla="*/ 10 h 48"/>
                  <a:gd name="T60" fmla="*/ 10 w 48"/>
                  <a:gd name="T61" fmla="*/ 20 h 48"/>
                  <a:gd name="T62" fmla="*/ 0 w 48"/>
                  <a:gd name="T63" fmla="*/ 25 h 48"/>
                  <a:gd name="T64" fmla="*/ 8 w 48"/>
                  <a:gd name="T65" fmla="*/ 8 h 48"/>
                  <a:gd name="T66" fmla="*/ 8 w 48"/>
                  <a:gd name="T67" fmla="*/ 25 h 48"/>
                  <a:gd name="T68" fmla="*/ 0 w 48"/>
                  <a:gd name="T69" fmla="*/ 25 h 48"/>
                  <a:gd name="T70" fmla="*/ 8 w 48"/>
                  <a:gd name="T71" fmla="*/ 25 h 48"/>
                  <a:gd name="T72" fmla="*/ 8 w 48"/>
                  <a:gd name="T73" fmla="*/ 25 h 48"/>
                  <a:gd name="T74" fmla="*/ 0 w 48"/>
                  <a:gd name="T75" fmla="*/ 25 h 48"/>
                  <a:gd name="T76" fmla="*/ 8 w 48"/>
                  <a:gd name="T77" fmla="*/ 25 h 48"/>
                  <a:gd name="T78" fmla="*/ 14 w 48"/>
                  <a:gd name="T79" fmla="*/ 35 h 48"/>
                  <a:gd name="T80" fmla="*/ 2 w 48"/>
                  <a:gd name="T81" fmla="*/ 33 h 48"/>
                  <a:gd name="T82" fmla="*/ 8 w 48"/>
                  <a:gd name="T83" fmla="*/ 25 h 48"/>
                  <a:gd name="T84" fmla="*/ 18 w 48"/>
                  <a:gd name="T85" fmla="*/ 39 h 48"/>
                  <a:gd name="T86" fmla="*/ 23 w 48"/>
                  <a:gd name="T87" fmla="*/ 48 h 48"/>
                  <a:gd name="T88" fmla="*/ 8 w 48"/>
                  <a:gd name="T89" fmla="*/ 41 h 48"/>
                  <a:gd name="T90" fmla="*/ 23 w 48"/>
                  <a:gd name="T91" fmla="*/ 41 h 48"/>
                  <a:gd name="T92" fmla="*/ 23 w 48"/>
                  <a:gd name="T93" fmla="*/ 48 h 48"/>
                  <a:gd name="T94" fmla="*/ 23 w 48"/>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8"/>
                  <a:gd name="T146" fmla="*/ 48 w 48"/>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8">
                    <a:moveTo>
                      <a:pt x="23" y="41"/>
                    </a:moveTo>
                    <a:lnTo>
                      <a:pt x="23" y="41"/>
                    </a:lnTo>
                    <a:lnTo>
                      <a:pt x="23" y="48"/>
                    </a:lnTo>
                    <a:lnTo>
                      <a:pt x="23" y="41"/>
                    </a:lnTo>
                    <a:close/>
                    <a:moveTo>
                      <a:pt x="23" y="41"/>
                    </a:moveTo>
                    <a:lnTo>
                      <a:pt x="29" y="39"/>
                    </a:lnTo>
                    <a:lnTo>
                      <a:pt x="35" y="35"/>
                    </a:lnTo>
                    <a:lnTo>
                      <a:pt x="41" y="41"/>
                    </a:lnTo>
                    <a:lnTo>
                      <a:pt x="33" y="47"/>
                    </a:lnTo>
                    <a:lnTo>
                      <a:pt x="23" y="48"/>
                    </a:lnTo>
                    <a:lnTo>
                      <a:pt x="23" y="41"/>
                    </a:lnTo>
                    <a:close/>
                    <a:moveTo>
                      <a:pt x="35" y="35"/>
                    </a:moveTo>
                    <a:lnTo>
                      <a:pt x="39" y="31"/>
                    </a:lnTo>
                    <a:lnTo>
                      <a:pt x="39" y="25"/>
                    </a:lnTo>
                    <a:lnTo>
                      <a:pt x="48" y="25"/>
                    </a:lnTo>
                    <a:lnTo>
                      <a:pt x="47" y="33"/>
                    </a:lnTo>
                    <a:lnTo>
                      <a:pt x="41" y="41"/>
                    </a:lnTo>
                    <a:lnTo>
                      <a:pt x="35" y="35"/>
                    </a:lnTo>
                    <a:close/>
                    <a:moveTo>
                      <a:pt x="39" y="25"/>
                    </a:moveTo>
                    <a:lnTo>
                      <a:pt x="39" y="25"/>
                    </a:lnTo>
                    <a:lnTo>
                      <a:pt x="48" y="25"/>
                    </a:lnTo>
                    <a:lnTo>
                      <a:pt x="39" y="25"/>
                    </a:lnTo>
                    <a:close/>
                    <a:moveTo>
                      <a:pt x="39" y="25"/>
                    </a:moveTo>
                    <a:lnTo>
                      <a:pt x="39" y="25"/>
                    </a:lnTo>
                    <a:lnTo>
                      <a:pt x="48" y="25"/>
                    </a:lnTo>
                    <a:lnTo>
                      <a:pt x="39" y="25"/>
                    </a:lnTo>
                    <a:close/>
                    <a:moveTo>
                      <a:pt x="39" y="25"/>
                    </a:moveTo>
                    <a:lnTo>
                      <a:pt x="39" y="20"/>
                    </a:lnTo>
                    <a:lnTo>
                      <a:pt x="35" y="14"/>
                    </a:lnTo>
                    <a:lnTo>
                      <a:pt x="41" y="8"/>
                    </a:lnTo>
                    <a:lnTo>
                      <a:pt x="47" y="16"/>
                    </a:lnTo>
                    <a:lnTo>
                      <a:pt x="48" y="25"/>
                    </a:lnTo>
                    <a:lnTo>
                      <a:pt x="39" y="25"/>
                    </a:lnTo>
                    <a:close/>
                    <a:moveTo>
                      <a:pt x="35" y="14"/>
                    </a:moveTo>
                    <a:lnTo>
                      <a:pt x="29" y="10"/>
                    </a:lnTo>
                    <a:lnTo>
                      <a:pt x="23" y="10"/>
                    </a:lnTo>
                    <a:lnTo>
                      <a:pt x="23" y="0"/>
                    </a:lnTo>
                    <a:lnTo>
                      <a:pt x="33" y="2"/>
                    </a:lnTo>
                    <a:lnTo>
                      <a:pt x="41" y="8"/>
                    </a:lnTo>
                    <a:lnTo>
                      <a:pt x="35" y="14"/>
                    </a:lnTo>
                    <a:close/>
                    <a:moveTo>
                      <a:pt x="23" y="10"/>
                    </a:moveTo>
                    <a:lnTo>
                      <a:pt x="23" y="10"/>
                    </a:lnTo>
                    <a:lnTo>
                      <a:pt x="23" y="0"/>
                    </a:lnTo>
                    <a:lnTo>
                      <a:pt x="23" y="10"/>
                    </a:lnTo>
                    <a:close/>
                    <a:moveTo>
                      <a:pt x="23" y="10"/>
                    </a:moveTo>
                    <a:lnTo>
                      <a:pt x="23" y="10"/>
                    </a:lnTo>
                    <a:lnTo>
                      <a:pt x="23" y="0"/>
                    </a:lnTo>
                    <a:lnTo>
                      <a:pt x="23" y="10"/>
                    </a:lnTo>
                    <a:close/>
                    <a:moveTo>
                      <a:pt x="23" y="10"/>
                    </a:moveTo>
                    <a:lnTo>
                      <a:pt x="18" y="10"/>
                    </a:lnTo>
                    <a:lnTo>
                      <a:pt x="14" y="14"/>
                    </a:lnTo>
                    <a:lnTo>
                      <a:pt x="8" y="8"/>
                    </a:lnTo>
                    <a:lnTo>
                      <a:pt x="16" y="2"/>
                    </a:lnTo>
                    <a:lnTo>
                      <a:pt x="23" y="0"/>
                    </a:lnTo>
                    <a:lnTo>
                      <a:pt x="23" y="10"/>
                    </a:lnTo>
                    <a:close/>
                    <a:moveTo>
                      <a:pt x="14" y="14"/>
                    </a:moveTo>
                    <a:lnTo>
                      <a:pt x="10" y="20"/>
                    </a:lnTo>
                    <a:lnTo>
                      <a:pt x="8" y="25"/>
                    </a:lnTo>
                    <a:lnTo>
                      <a:pt x="0" y="25"/>
                    </a:lnTo>
                    <a:lnTo>
                      <a:pt x="2" y="16"/>
                    </a:lnTo>
                    <a:lnTo>
                      <a:pt x="8" y="8"/>
                    </a:lnTo>
                    <a:lnTo>
                      <a:pt x="14" y="14"/>
                    </a:lnTo>
                    <a:close/>
                    <a:moveTo>
                      <a:pt x="8" y="25"/>
                    </a:moveTo>
                    <a:lnTo>
                      <a:pt x="8" y="25"/>
                    </a:lnTo>
                    <a:lnTo>
                      <a:pt x="0" y="25"/>
                    </a:lnTo>
                    <a:lnTo>
                      <a:pt x="8" y="25"/>
                    </a:lnTo>
                    <a:close/>
                    <a:moveTo>
                      <a:pt x="8" y="25"/>
                    </a:moveTo>
                    <a:lnTo>
                      <a:pt x="8" y="25"/>
                    </a:lnTo>
                    <a:lnTo>
                      <a:pt x="0" y="25"/>
                    </a:lnTo>
                    <a:lnTo>
                      <a:pt x="8" y="25"/>
                    </a:lnTo>
                    <a:close/>
                    <a:moveTo>
                      <a:pt x="8" y="25"/>
                    </a:moveTo>
                    <a:lnTo>
                      <a:pt x="10" y="31"/>
                    </a:lnTo>
                    <a:lnTo>
                      <a:pt x="14" y="35"/>
                    </a:lnTo>
                    <a:lnTo>
                      <a:pt x="8" y="41"/>
                    </a:lnTo>
                    <a:lnTo>
                      <a:pt x="2" y="33"/>
                    </a:lnTo>
                    <a:lnTo>
                      <a:pt x="0" y="25"/>
                    </a:lnTo>
                    <a:lnTo>
                      <a:pt x="8" y="25"/>
                    </a:lnTo>
                    <a:close/>
                    <a:moveTo>
                      <a:pt x="14" y="35"/>
                    </a:moveTo>
                    <a:lnTo>
                      <a:pt x="18" y="39"/>
                    </a:lnTo>
                    <a:lnTo>
                      <a:pt x="23" y="41"/>
                    </a:lnTo>
                    <a:lnTo>
                      <a:pt x="23" y="48"/>
                    </a:lnTo>
                    <a:lnTo>
                      <a:pt x="16" y="47"/>
                    </a:lnTo>
                    <a:lnTo>
                      <a:pt x="8" y="41"/>
                    </a:lnTo>
                    <a:lnTo>
                      <a:pt x="14"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2" name="Freeform 238"/>
              <p:cNvSpPr>
                <a:spLocks/>
              </p:cNvSpPr>
              <p:nvPr/>
            </p:nvSpPr>
            <p:spPr bwMode="auto">
              <a:xfrm>
                <a:off x="2113" y="1381"/>
                <a:ext cx="25" cy="23"/>
              </a:xfrm>
              <a:custGeom>
                <a:avLst/>
                <a:gdLst>
                  <a:gd name="T0" fmla="*/ 19 w 38"/>
                  <a:gd name="T1" fmla="*/ 39 h 39"/>
                  <a:gd name="T2" fmla="*/ 27 w 38"/>
                  <a:gd name="T3" fmla="*/ 37 h 39"/>
                  <a:gd name="T4" fmla="*/ 33 w 38"/>
                  <a:gd name="T5" fmla="*/ 33 h 39"/>
                  <a:gd name="T6" fmla="*/ 36 w 38"/>
                  <a:gd name="T7" fmla="*/ 27 h 39"/>
                  <a:gd name="T8" fmla="*/ 38 w 38"/>
                  <a:gd name="T9" fmla="*/ 19 h 39"/>
                  <a:gd name="T10" fmla="*/ 36 w 38"/>
                  <a:gd name="T11" fmla="*/ 12 h 39"/>
                  <a:gd name="T12" fmla="*/ 33 w 38"/>
                  <a:gd name="T13" fmla="*/ 6 h 39"/>
                  <a:gd name="T14" fmla="*/ 27 w 38"/>
                  <a:gd name="T15" fmla="*/ 0 h 39"/>
                  <a:gd name="T16" fmla="*/ 19 w 38"/>
                  <a:gd name="T17" fmla="*/ 0 h 39"/>
                  <a:gd name="T18" fmla="*/ 11 w 38"/>
                  <a:gd name="T19" fmla="*/ 0 h 39"/>
                  <a:gd name="T20" fmla="*/ 6 w 38"/>
                  <a:gd name="T21" fmla="*/ 6 h 39"/>
                  <a:gd name="T22" fmla="*/ 0 w 38"/>
                  <a:gd name="T23" fmla="*/ 12 h 39"/>
                  <a:gd name="T24" fmla="*/ 0 w 38"/>
                  <a:gd name="T25" fmla="*/ 19 h 39"/>
                  <a:gd name="T26" fmla="*/ 0 w 38"/>
                  <a:gd name="T27" fmla="*/ 27 h 39"/>
                  <a:gd name="T28" fmla="*/ 6 w 38"/>
                  <a:gd name="T29" fmla="*/ 33 h 39"/>
                  <a:gd name="T30" fmla="*/ 11 w 38"/>
                  <a:gd name="T31" fmla="*/ 37 h 39"/>
                  <a:gd name="T32" fmla="*/ 19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7"/>
                    </a:lnTo>
                    <a:lnTo>
                      <a:pt x="33" y="33"/>
                    </a:lnTo>
                    <a:lnTo>
                      <a:pt x="36" y="27"/>
                    </a:lnTo>
                    <a:lnTo>
                      <a:pt x="38" y="19"/>
                    </a:lnTo>
                    <a:lnTo>
                      <a:pt x="36" y="12"/>
                    </a:lnTo>
                    <a:lnTo>
                      <a:pt x="33" y="6"/>
                    </a:lnTo>
                    <a:lnTo>
                      <a:pt x="27" y="0"/>
                    </a:lnTo>
                    <a:lnTo>
                      <a:pt x="19" y="0"/>
                    </a:lnTo>
                    <a:lnTo>
                      <a:pt x="11" y="0"/>
                    </a:lnTo>
                    <a:lnTo>
                      <a:pt x="6" y="6"/>
                    </a:lnTo>
                    <a:lnTo>
                      <a:pt x="0" y="12"/>
                    </a:lnTo>
                    <a:lnTo>
                      <a:pt x="0" y="19"/>
                    </a:lnTo>
                    <a:lnTo>
                      <a:pt x="0" y="27"/>
                    </a:lnTo>
                    <a:lnTo>
                      <a:pt x="6" y="33"/>
                    </a:lnTo>
                    <a:lnTo>
                      <a:pt x="11"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3" name="Freeform 239"/>
              <p:cNvSpPr>
                <a:spLocks noEditPoints="1"/>
              </p:cNvSpPr>
              <p:nvPr/>
            </p:nvSpPr>
            <p:spPr bwMode="auto">
              <a:xfrm>
                <a:off x="2110" y="1377"/>
                <a:ext cx="30" cy="29"/>
              </a:xfrm>
              <a:custGeom>
                <a:avLst/>
                <a:gdLst>
                  <a:gd name="T0" fmla="*/ 23 w 46"/>
                  <a:gd name="T1" fmla="*/ 41 h 48"/>
                  <a:gd name="T2" fmla="*/ 23 w 46"/>
                  <a:gd name="T3" fmla="*/ 48 h 48"/>
                  <a:gd name="T4" fmla="*/ 23 w 46"/>
                  <a:gd name="T5" fmla="*/ 41 h 48"/>
                  <a:gd name="T6" fmla="*/ 33 w 46"/>
                  <a:gd name="T7" fmla="*/ 35 h 48"/>
                  <a:gd name="T8" fmla="*/ 31 w 46"/>
                  <a:gd name="T9" fmla="*/ 47 h 48"/>
                  <a:gd name="T10" fmla="*/ 23 w 46"/>
                  <a:gd name="T11" fmla="*/ 41 h 48"/>
                  <a:gd name="T12" fmla="*/ 37 w 46"/>
                  <a:gd name="T13" fmla="*/ 31 h 48"/>
                  <a:gd name="T14" fmla="*/ 46 w 46"/>
                  <a:gd name="T15" fmla="*/ 25 h 48"/>
                  <a:gd name="T16" fmla="*/ 38 w 46"/>
                  <a:gd name="T17" fmla="*/ 41 h 48"/>
                  <a:gd name="T18" fmla="*/ 38 w 46"/>
                  <a:gd name="T19" fmla="*/ 25 h 48"/>
                  <a:gd name="T20" fmla="*/ 46 w 46"/>
                  <a:gd name="T21" fmla="*/ 25 h 48"/>
                  <a:gd name="T22" fmla="*/ 38 w 46"/>
                  <a:gd name="T23" fmla="*/ 25 h 48"/>
                  <a:gd name="T24" fmla="*/ 38 w 46"/>
                  <a:gd name="T25" fmla="*/ 25 h 48"/>
                  <a:gd name="T26" fmla="*/ 46 w 46"/>
                  <a:gd name="T27" fmla="*/ 25 h 48"/>
                  <a:gd name="T28" fmla="*/ 38 w 46"/>
                  <a:gd name="T29" fmla="*/ 25 h 48"/>
                  <a:gd name="T30" fmla="*/ 33 w 46"/>
                  <a:gd name="T31" fmla="*/ 14 h 48"/>
                  <a:gd name="T32" fmla="*/ 44 w 46"/>
                  <a:gd name="T33" fmla="*/ 16 h 48"/>
                  <a:gd name="T34" fmla="*/ 38 w 46"/>
                  <a:gd name="T35" fmla="*/ 25 h 48"/>
                  <a:gd name="T36" fmla="*/ 29 w 46"/>
                  <a:gd name="T37" fmla="*/ 10 h 48"/>
                  <a:gd name="T38" fmla="*/ 23 w 46"/>
                  <a:gd name="T39" fmla="*/ 0 h 48"/>
                  <a:gd name="T40" fmla="*/ 38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2 w 46"/>
                  <a:gd name="T55" fmla="*/ 14 h 48"/>
                  <a:gd name="T56" fmla="*/ 13 w 46"/>
                  <a:gd name="T57" fmla="*/ 2 h 48"/>
                  <a:gd name="T58" fmla="*/ 23 w 46"/>
                  <a:gd name="T59" fmla="*/ 10 h 48"/>
                  <a:gd name="T60" fmla="*/ 8 w 46"/>
                  <a:gd name="T61" fmla="*/ 20 h 48"/>
                  <a:gd name="T62" fmla="*/ 0 w 46"/>
                  <a:gd name="T63" fmla="*/ 25 h 48"/>
                  <a:gd name="T64" fmla="*/ 6 w 46"/>
                  <a:gd name="T65" fmla="*/ 8 h 48"/>
                  <a:gd name="T66" fmla="*/ 8 w 46"/>
                  <a:gd name="T67" fmla="*/ 25 h 48"/>
                  <a:gd name="T68" fmla="*/ 0 w 46"/>
                  <a:gd name="T69" fmla="*/ 25 h 48"/>
                  <a:gd name="T70" fmla="*/ 8 w 46"/>
                  <a:gd name="T71" fmla="*/ 25 h 48"/>
                  <a:gd name="T72" fmla="*/ 8 w 46"/>
                  <a:gd name="T73" fmla="*/ 25 h 48"/>
                  <a:gd name="T74" fmla="*/ 0 w 46"/>
                  <a:gd name="T75" fmla="*/ 25 h 48"/>
                  <a:gd name="T76" fmla="*/ 8 w 46"/>
                  <a:gd name="T77" fmla="*/ 25 h 48"/>
                  <a:gd name="T78" fmla="*/ 12 w 46"/>
                  <a:gd name="T79" fmla="*/ 35 h 48"/>
                  <a:gd name="T80" fmla="*/ 2 w 46"/>
                  <a:gd name="T81" fmla="*/ 33 h 48"/>
                  <a:gd name="T82" fmla="*/ 8 w 46"/>
                  <a:gd name="T83" fmla="*/ 25 h 48"/>
                  <a:gd name="T84" fmla="*/ 17 w 46"/>
                  <a:gd name="T85" fmla="*/ 39 h 48"/>
                  <a:gd name="T86" fmla="*/ 23 w 46"/>
                  <a:gd name="T87" fmla="*/ 48 h 48"/>
                  <a:gd name="T88" fmla="*/ 6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9" y="39"/>
                    </a:lnTo>
                    <a:lnTo>
                      <a:pt x="33" y="35"/>
                    </a:lnTo>
                    <a:lnTo>
                      <a:pt x="38" y="41"/>
                    </a:lnTo>
                    <a:lnTo>
                      <a:pt x="31" y="47"/>
                    </a:lnTo>
                    <a:lnTo>
                      <a:pt x="23" y="48"/>
                    </a:lnTo>
                    <a:lnTo>
                      <a:pt x="23" y="41"/>
                    </a:lnTo>
                    <a:close/>
                    <a:moveTo>
                      <a:pt x="33" y="35"/>
                    </a:moveTo>
                    <a:lnTo>
                      <a:pt x="37" y="31"/>
                    </a:lnTo>
                    <a:lnTo>
                      <a:pt x="38" y="25"/>
                    </a:lnTo>
                    <a:lnTo>
                      <a:pt x="46" y="25"/>
                    </a:lnTo>
                    <a:lnTo>
                      <a:pt x="44" y="33"/>
                    </a:lnTo>
                    <a:lnTo>
                      <a:pt x="38" y="41"/>
                    </a:lnTo>
                    <a:lnTo>
                      <a:pt x="33" y="35"/>
                    </a:lnTo>
                    <a:close/>
                    <a:moveTo>
                      <a:pt x="38" y="25"/>
                    </a:moveTo>
                    <a:lnTo>
                      <a:pt x="38" y="25"/>
                    </a:lnTo>
                    <a:lnTo>
                      <a:pt x="46" y="25"/>
                    </a:lnTo>
                    <a:lnTo>
                      <a:pt x="38" y="25"/>
                    </a:lnTo>
                    <a:close/>
                    <a:moveTo>
                      <a:pt x="38" y="25"/>
                    </a:moveTo>
                    <a:lnTo>
                      <a:pt x="38" y="25"/>
                    </a:lnTo>
                    <a:lnTo>
                      <a:pt x="46" y="25"/>
                    </a:lnTo>
                    <a:lnTo>
                      <a:pt x="38" y="25"/>
                    </a:lnTo>
                    <a:close/>
                    <a:moveTo>
                      <a:pt x="38" y="25"/>
                    </a:moveTo>
                    <a:lnTo>
                      <a:pt x="37" y="20"/>
                    </a:lnTo>
                    <a:lnTo>
                      <a:pt x="33" y="14"/>
                    </a:lnTo>
                    <a:lnTo>
                      <a:pt x="38" y="8"/>
                    </a:lnTo>
                    <a:lnTo>
                      <a:pt x="44" y="16"/>
                    </a:lnTo>
                    <a:lnTo>
                      <a:pt x="46" y="25"/>
                    </a:lnTo>
                    <a:lnTo>
                      <a:pt x="38" y="25"/>
                    </a:lnTo>
                    <a:close/>
                    <a:moveTo>
                      <a:pt x="33" y="14"/>
                    </a:moveTo>
                    <a:lnTo>
                      <a:pt x="29" y="10"/>
                    </a:lnTo>
                    <a:lnTo>
                      <a:pt x="23" y="10"/>
                    </a:lnTo>
                    <a:lnTo>
                      <a:pt x="23" y="0"/>
                    </a:lnTo>
                    <a:lnTo>
                      <a:pt x="31" y="2"/>
                    </a:lnTo>
                    <a:lnTo>
                      <a:pt x="38" y="8"/>
                    </a:lnTo>
                    <a:lnTo>
                      <a:pt x="33" y="14"/>
                    </a:lnTo>
                    <a:close/>
                    <a:moveTo>
                      <a:pt x="23" y="10"/>
                    </a:moveTo>
                    <a:lnTo>
                      <a:pt x="23" y="10"/>
                    </a:lnTo>
                    <a:lnTo>
                      <a:pt x="23" y="0"/>
                    </a:lnTo>
                    <a:lnTo>
                      <a:pt x="23" y="10"/>
                    </a:lnTo>
                    <a:close/>
                    <a:moveTo>
                      <a:pt x="23" y="10"/>
                    </a:moveTo>
                    <a:lnTo>
                      <a:pt x="23" y="10"/>
                    </a:lnTo>
                    <a:lnTo>
                      <a:pt x="23" y="0"/>
                    </a:lnTo>
                    <a:lnTo>
                      <a:pt x="23" y="10"/>
                    </a:lnTo>
                    <a:close/>
                    <a:moveTo>
                      <a:pt x="23" y="10"/>
                    </a:moveTo>
                    <a:lnTo>
                      <a:pt x="17" y="10"/>
                    </a:lnTo>
                    <a:lnTo>
                      <a:pt x="12" y="14"/>
                    </a:lnTo>
                    <a:lnTo>
                      <a:pt x="6" y="8"/>
                    </a:lnTo>
                    <a:lnTo>
                      <a:pt x="13" y="2"/>
                    </a:lnTo>
                    <a:lnTo>
                      <a:pt x="23" y="0"/>
                    </a:lnTo>
                    <a:lnTo>
                      <a:pt x="23" y="10"/>
                    </a:lnTo>
                    <a:close/>
                    <a:moveTo>
                      <a:pt x="12" y="14"/>
                    </a:moveTo>
                    <a:lnTo>
                      <a:pt x="8" y="20"/>
                    </a:lnTo>
                    <a:lnTo>
                      <a:pt x="8" y="25"/>
                    </a:lnTo>
                    <a:lnTo>
                      <a:pt x="0" y="25"/>
                    </a:lnTo>
                    <a:lnTo>
                      <a:pt x="2" y="16"/>
                    </a:lnTo>
                    <a:lnTo>
                      <a:pt x="6" y="8"/>
                    </a:lnTo>
                    <a:lnTo>
                      <a:pt x="12" y="14"/>
                    </a:lnTo>
                    <a:close/>
                    <a:moveTo>
                      <a:pt x="8" y="25"/>
                    </a:moveTo>
                    <a:lnTo>
                      <a:pt x="8" y="25"/>
                    </a:lnTo>
                    <a:lnTo>
                      <a:pt x="0" y="25"/>
                    </a:lnTo>
                    <a:lnTo>
                      <a:pt x="8" y="25"/>
                    </a:lnTo>
                    <a:close/>
                    <a:moveTo>
                      <a:pt x="8" y="25"/>
                    </a:moveTo>
                    <a:lnTo>
                      <a:pt x="8" y="25"/>
                    </a:lnTo>
                    <a:lnTo>
                      <a:pt x="0" y="25"/>
                    </a:lnTo>
                    <a:lnTo>
                      <a:pt x="8" y="25"/>
                    </a:lnTo>
                    <a:close/>
                    <a:moveTo>
                      <a:pt x="8" y="25"/>
                    </a:moveTo>
                    <a:lnTo>
                      <a:pt x="8" y="31"/>
                    </a:lnTo>
                    <a:lnTo>
                      <a:pt x="12" y="35"/>
                    </a:lnTo>
                    <a:lnTo>
                      <a:pt x="6" y="41"/>
                    </a:lnTo>
                    <a:lnTo>
                      <a:pt x="2" y="33"/>
                    </a:lnTo>
                    <a:lnTo>
                      <a:pt x="0" y="25"/>
                    </a:lnTo>
                    <a:lnTo>
                      <a:pt x="8" y="25"/>
                    </a:lnTo>
                    <a:close/>
                    <a:moveTo>
                      <a:pt x="12" y="35"/>
                    </a:moveTo>
                    <a:lnTo>
                      <a:pt x="17" y="39"/>
                    </a:lnTo>
                    <a:lnTo>
                      <a:pt x="23" y="41"/>
                    </a:lnTo>
                    <a:lnTo>
                      <a:pt x="23" y="48"/>
                    </a:lnTo>
                    <a:lnTo>
                      <a:pt x="13" y="47"/>
                    </a:lnTo>
                    <a:lnTo>
                      <a:pt x="6" y="41"/>
                    </a:lnTo>
                    <a:lnTo>
                      <a:pt x="12"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4" name="Freeform 240"/>
              <p:cNvSpPr>
                <a:spLocks/>
              </p:cNvSpPr>
              <p:nvPr/>
            </p:nvSpPr>
            <p:spPr bwMode="auto">
              <a:xfrm>
                <a:off x="2140" y="1381"/>
                <a:ext cx="25" cy="23"/>
              </a:xfrm>
              <a:custGeom>
                <a:avLst/>
                <a:gdLst>
                  <a:gd name="T0" fmla="*/ 19 w 38"/>
                  <a:gd name="T1" fmla="*/ 39 h 39"/>
                  <a:gd name="T2" fmla="*/ 27 w 38"/>
                  <a:gd name="T3" fmla="*/ 37 h 39"/>
                  <a:gd name="T4" fmla="*/ 33 w 38"/>
                  <a:gd name="T5" fmla="*/ 33 h 39"/>
                  <a:gd name="T6" fmla="*/ 38 w 38"/>
                  <a:gd name="T7" fmla="*/ 27 h 39"/>
                  <a:gd name="T8" fmla="*/ 38 w 38"/>
                  <a:gd name="T9" fmla="*/ 19 h 39"/>
                  <a:gd name="T10" fmla="*/ 38 w 38"/>
                  <a:gd name="T11" fmla="*/ 12 h 39"/>
                  <a:gd name="T12" fmla="*/ 33 w 38"/>
                  <a:gd name="T13" fmla="*/ 6 h 39"/>
                  <a:gd name="T14" fmla="*/ 27 w 38"/>
                  <a:gd name="T15" fmla="*/ 0 h 39"/>
                  <a:gd name="T16" fmla="*/ 19 w 38"/>
                  <a:gd name="T17" fmla="*/ 0 h 39"/>
                  <a:gd name="T18" fmla="*/ 12 w 38"/>
                  <a:gd name="T19" fmla="*/ 0 h 39"/>
                  <a:gd name="T20" fmla="*/ 6 w 38"/>
                  <a:gd name="T21" fmla="*/ 6 h 39"/>
                  <a:gd name="T22" fmla="*/ 2 w 38"/>
                  <a:gd name="T23" fmla="*/ 12 h 39"/>
                  <a:gd name="T24" fmla="*/ 0 w 38"/>
                  <a:gd name="T25" fmla="*/ 19 h 39"/>
                  <a:gd name="T26" fmla="*/ 2 w 38"/>
                  <a:gd name="T27" fmla="*/ 27 h 39"/>
                  <a:gd name="T28" fmla="*/ 6 w 38"/>
                  <a:gd name="T29" fmla="*/ 33 h 39"/>
                  <a:gd name="T30" fmla="*/ 12 w 38"/>
                  <a:gd name="T31" fmla="*/ 37 h 39"/>
                  <a:gd name="T32" fmla="*/ 19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7"/>
                    </a:lnTo>
                    <a:lnTo>
                      <a:pt x="33" y="33"/>
                    </a:lnTo>
                    <a:lnTo>
                      <a:pt x="38" y="27"/>
                    </a:lnTo>
                    <a:lnTo>
                      <a:pt x="38" y="19"/>
                    </a:lnTo>
                    <a:lnTo>
                      <a:pt x="38" y="12"/>
                    </a:lnTo>
                    <a:lnTo>
                      <a:pt x="33" y="6"/>
                    </a:lnTo>
                    <a:lnTo>
                      <a:pt x="27" y="0"/>
                    </a:lnTo>
                    <a:lnTo>
                      <a:pt x="19" y="0"/>
                    </a:lnTo>
                    <a:lnTo>
                      <a:pt x="12" y="0"/>
                    </a:lnTo>
                    <a:lnTo>
                      <a:pt x="6" y="6"/>
                    </a:lnTo>
                    <a:lnTo>
                      <a:pt x="2" y="12"/>
                    </a:lnTo>
                    <a:lnTo>
                      <a:pt x="0" y="19"/>
                    </a:lnTo>
                    <a:lnTo>
                      <a:pt x="2" y="27"/>
                    </a:lnTo>
                    <a:lnTo>
                      <a:pt x="6" y="33"/>
                    </a:lnTo>
                    <a:lnTo>
                      <a:pt x="12" y="37"/>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5" name="Freeform 241"/>
              <p:cNvSpPr>
                <a:spLocks noEditPoints="1"/>
              </p:cNvSpPr>
              <p:nvPr/>
            </p:nvSpPr>
            <p:spPr bwMode="auto">
              <a:xfrm>
                <a:off x="2138" y="1377"/>
                <a:ext cx="32" cy="29"/>
              </a:xfrm>
              <a:custGeom>
                <a:avLst/>
                <a:gdLst>
                  <a:gd name="T0" fmla="*/ 23 w 46"/>
                  <a:gd name="T1" fmla="*/ 41 h 48"/>
                  <a:gd name="T2" fmla="*/ 23 w 46"/>
                  <a:gd name="T3" fmla="*/ 48 h 48"/>
                  <a:gd name="T4" fmla="*/ 23 w 46"/>
                  <a:gd name="T5" fmla="*/ 41 h 48"/>
                  <a:gd name="T6" fmla="*/ 35 w 46"/>
                  <a:gd name="T7" fmla="*/ 35 h 48"/>
                  <a:gd name="T8" fmla="*/ 33 w 46"/>
                  <a:gd name="T9" fmla="*/ 47 h 48"/>
                  <a:gd name="T10" fmla="*/ 23 w 46"/>
                  <a:gd name="T11" fmla="*/ 41 h 48"/>
                  <a:gd name="T12" fmla="*/ 39 w 46"/>
                  <a:gd name="T13" fmla="*/ 31 h 48"/>
                  <a:gd name="T14" fmla="*/ 46 w 46"/>
                  <a:gd name="T15" fmla="*/ 25 h 48"/>
                  <a:gd name="T16" fmla="*/ 41 w 46"/>
                  <a:gd name="T17" fmla="*/ 41 h 48"/>
                  <a:gd name="T18" fmla="*/ 39 w 46"/>
                  <a:gd name="T19" fmla="*/ 25 h 48"/>
                  <a:gd name="T20" fmla="*/ 46 w 46"/>
                  <a:gd name="T21" fmla="*/ 25 h 48"/>
                  <a:gd name="T22" fmla="*/ 39 w 46"/>
                  <a:gd name="T23" fmla="*/ 25 h 48"/>
                  <a:gd name="T24" fmla="*/ 39 w 46"/>
                  <a:gd name="T25" fmla="*/ 25 h 48"/>
                  <a:gd name="T26" fmla="*/ 46 w 46"/>
                  <a:gd name="T27" fmla="*/ 25 h 48"/>
                  <a:gd name="T28" fmla="*/ 39 w 46"/>
                  <a:gd name="T29" fmla="*/ 25 h 48"/>
                  <a:gd name="T30" fmla="*/ 35 w 46"/>
                  <a:gd name="T31" fmla="*/ 14 h 48"/>
                  <a:gd name="T32" fmla="*/ 46 w 46"/>
                  <a:gd name="T33" fmla="*/ 16 h 48"/>
                  <a:gd name="T34" fmla="*/ 39 w 46"/>
                  <a:gd name="T35" fmla="*/ 25 h 48"/>
                  <a:gd name="T36" fmla="*/ 29 w 46"/>
                  <a:gd name="T37" fmla="*/ 10 h 48"/>
                  <a:gd name="T38" fmla="*/ 23 w 46"/>
                  <a:gd name="T39" fmla="*/ 0 h 48"/>
                  <a:gd name="T40" fmla="*/ 41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4 w 46"/>
                  <a:gd name="T55" fmla="*/ 14 h 48"/>
                  <a:gd name="T56" fmla="*/ 16 w 46"/>
                  <a:gd name="T57" fmla="*/ 2 h 48"/>
                  <a:gd name="T58" fmla="*/ 23 w 46"/>
                  <a:gd name="T59" fmla="*/ 10 h 48"/>
                  <a:gd name="T60" fmla="*/ 10 w 46"/>
                  <a:gd name="T61" fmla="*/ 20 h 48"/>
                  <a:gd name="T62" fmla="*/ 0 w 46"/>
                  <a:gd name="T63" fmla="*/ 25 h 48"/>
                  <a:gd name="T64" fmla="*/ 8 w 46"/>
                  <a:gd name="T65" fmla="*/ 8 h 48"/>
                  <a:gd name="T66" fmla="*/ 8 w 46"/>
                  <a:gd name="T67" fmla="*/ 25 h 48"/>
                  <a:gd name="T68" fmla="*/ 0 w 46"/>
                  <a:gd name="T69" fmla="*/ 25 h 48"/>
                  <a:gd name="T70" fmla="*/ 8 w 46"/>
                  <a:gd name="T71" fmla="*/ 25 h 48"/>
                  <a:gd name="T72" fmla="*/ 8 w 46"/>
                  <a:gd name="T73" fmla="*/ 25 h 48"/>
                  <a:gd name="T74" fmla="*/ 0 w 46"/>
                  <a:gd name="T75" fmla="*/ 25 h 48"/>
                  <a:gd name="T76" fmla="*/ 8 w 46"/>
                  <a:gd name="T77" fmla="*/ 25 h 48"/>
                  <a:gd name="T78" fmla="*/ 14 w 46"/>
                  <a:gd name="T79" fmla="*/ 35 h 48"/>
                  <a:gd name="T80" fmla="*/ 2 w 46"/>
                  <a:gd name="T81" fmla="*/ 33 h 48"/>
                  <a:gd name="T82" fmla="*/ 8 w 46"/>
                  <a:gd name="T83" fmla="*/ 25 h 48"/>
                  <a:gd name="T84" fmla="*/ 18 w 46"/>
                  <a:gd name="T85" fmla="*/ 39 h 48"/>
                  <a:gd name="T86" fmla="*/ 23 w 46"/>
                  <a:gd name="T87" fmla="*/ 48 h 48"/>
                  <a:gd name="T88" fmla="*/ 8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9" y="39"/>
                    </a:lnTo>
                    <a:lnTo>
                      <a:pt x="35" y="35"/>
                    </a:lnTo>
                    <a:lnTo>
                      <a:pt x="41" y="41"/>
                    </a:lnTo>
                    <a:lnTo>
                      <a:pt x="33" y="47"/>
                    </a:lnTo>
                    <a:lnTo>
                      <a:pt x="23" y="48"/>
                    </a:lnTo>
                    <a:lnTo>
                      <a:pt x="23" y="41"/>
                    </a:lnTo>
                    <a:close/>
                    <a:moveTo>
                      <a:pt x="35" y="35"/>
                    </a:moveTo>
                    <a:lnTo>
                      <a:pt x="39" y="31"/>
                    </a:lnTo>
                    <a:lnTo>
                      <a:pt x="39" y="25"/>
                    </a:lnTo>
                    <a:lnTo>
                      <a:pt x="46" y="25"/>
                    </a:lnTo>
                    <a:lnTo>
                      <a:pt x="46" y="33"/>
                    </a:lnTo>
                    <a:lnTo>
                      <a:pt x="41" y="41"/>
                    </a:lnTo>
                    <a:lnTo>
                      <a:pt x="35" y="35"/>
                    </a:lnTo>
                    <a:close/>
                    <a:moveTo>
                      <a:pt x="39" y="25"/>
                    </a:moveTo>
                    <a:lnTo>
                      <a:pt x="39" y="25"/>
                    </a:lnTo>
                    <a:lnTo>
                      <a:pt x="46" y="25"/>
                    </a:lnTo>
                    <a:lnTo>
                      <a:pt x="39" y="25"/>
                    </a:lnTo>
                    <a:close/>
                    <a:moveTo>
                      <a:pt x="39" y="25"/>
                    </a:moveTo>
                    <a:lnTo>
                      <a:pt x="39" y="25"/>
                    </a:lnTo>
                    <a:lnTo>
                      <a:pt x="46" y="25"/>
                    </a:lnTo>
                    <a:lnTo>
                      <a:pt x="39" y="25"/>
                    </a:lnTo>
                    <a:close/>
                    <a:moveTo>
                      <a:pt x="39" y="25"/>
                    </a:moveTo>
                    <a:lnTo>
                      <a:pt x="39" y="20"/>
                    </a:lnTo>
                    <a:lnTo>
                      <a:pt x="35" y="14"/>
                    </a:lnTo>
                    <a:lnTo>
                      <a:pt x="41" y="8"/>
                    </a:lnTo>
                    <a:lnTo>
                      <a:pt x="46" y="16"/>
                    </a:lnTo>
                    <a:lnTo>
                      <a:pt x="46" y="25"/>
                    </a:lnTo>
                    <a:lnTo>
                      <a:pt x="39" y="25"/>
                    </a:lnTo>
                    <a:close/>
                    <a:moveTo>
                      <a:pt x="35" y="14"/>
                    </a:moveTo>
                    <a:lnTo>
                      <a:pt x="29" y="10"/>
                    </a:lnTo>
                    <a:lnTo>
                      <a:pt x="23" y="10"/>
                    </a:lnTo>
                    <a:lnTo>
                      <a:pt x="23" y="0"/>
                    </a:lnTo>
                    <a:lnTo>
                      <a:pt x="33" y="2"/>
                    </a:lnTo>
                    <a:lnTo>
                      <a:pt x="41" y="8"/>
                    </a:lnTo>
                    <a:lnTo>
                      <a:pt x="35" y="14"/>
                    </a:lnTo>
                    <a:close/>
                    <a:moveTo>
                      <a:pt x="23" y="10"/>
                    </a:moveTo>
                    <a:lnTo>
                      <a:pt x="23" y="10"/>
                    </a:lnTo>
                    <a:lnTo>
                      <a:pt x="23" y="0"/>
                    </a:lnTo>
                    <a:lnTo>
                      <a:pt x="23" y="10"/>
                    </a:lnTo>
                    <a:close/>
                    <a:moveTo>
                      <a:pt x="23" y="10"/>
                    </a:moveTo>
                    <a:lnTo>
                      <a:pt x="23" y="10"/>
                    </a:lnTo>
                    <a:lnTo>
                      <a:pt x="23" y="0"/>
                    </a:lnTo>
                    <a:lnTo>
                      <a:pt x="23" y="10"/>
                    </a:lnTo>
                    <a:close/>
                    <a:moveTo>
                      <a:pt x="23" y="10"/>
                    </a:moveTo>
                    <a:lnTo>
                      <a:pt x="18" y="10"/>
                    </a:lnTo>
                    <a:lnTo>
                      <a:pt x="14" y="14"/>
                    </a:lnTo>
                    <a:lnTo>
                      <a:pt x="8" y="8"/>
                    </a:lnTo>
                    <a:lnTo>
                      <a:pt x="16" y="2"/>
                    </a:lnTo>
                    <a:lnTo>
                      <a:pt x="23" y="0"/>
                    </a:lnTo>
                    <a:lnTo>
                      <a:pt x="23" y="10"/>
                    </a:lnTo>
                    <a:close/>
                    <a:moveTo>
                      <a:pt x="14" y="14"/>
                    </a:moveTo>
                    <a:lnTo>
                      <a:pt x="10" y="20"/>
                    </a:lnTo>
                    <a:lnTo>
                      <a:pt x="8" y="25"/>
                    </a:lnTo>
                    <a:lnTo>
                      <a:pt x="0" y="25"/>
                    </a:lnTo>
                    <a:lnTo>
                      <a:pt x="2" y="16"/>
                    </a:lnTo>
                    <a:lnTo>
                      <a:pt x="8" y="8"/>
                    </a:lnTo>
                    <a:lnTo>
                      <a:pt x="14" y="14"/>
                    </a:lnTo>
                    <a:close/>
                    <a:moveTo>
                      <a:pt x="8" y="25"/>
                    </a:moveTo>
                    <a:lnTo>
                      <a:pt x="8" y="25"/>
                    </a:lnTo>
                    <a:lnTo>
                      <a:pt x="0" y="25"/>
                    </a:lnTo>
                    <a:lnTo>
                      <a:pt x="8" y="25"/>
                    </a:lnTo>
                    <a:close/>
                    <a:moveTo>
                      <a:pt x="8" y="25"/>
                    </a:moveTo>
                    <a:lnTo>
                      <a:pt x="8" y="25"/>
                    </a:lnTo>
                    <a:lnTo>
                      <a:pt x="0" y="25"/>
                    </a:lnTo>
                    <a:lnTo>
                      <a:pt x="8" y="25"/>
                    </a:lnTo>
                    <a:close/>
                    <a:moveTo>
                      <a:pt x="8" y="25"/>
                    </a:moveTo>
                    <a:lnTo>
                      <a:pt x="10" y="31"/>
                    </a:lnTo>
                    <a:lnTo>
                      <a:pt x="14" y="35"/>
                    </a:lnTo>
                    <a:lnTo>
                      <a:pt x="8" y="41"/>
                    </a:lnTo>
                    <a:lnTo>
                      <a:pt x="2" y="33"/>
                    </a:lnTo>
                    <a:lnTo>
                      <a:pt x="0" y="25"/>
                    </a:lnTo>
                    <a:lnTo>
                      <a:pt x="8" y="25"/>
                    </a:lnTo>
                    <a:close/>
                    <a:moveTo>
                      <a:pt x="14" y="35"/>
                    </a:moveTo>
                    <a:lnTo>
                      <a:pt x="18" y="39"/>
                    </a:lnTo>
                    <a:lnTo>
                      <a:pt x="23" y="41"/>
                    </a:lnTo>
                    <a:lnTo>
                      <a:pt x="23" y="48"/>
                    </a:lnTo>
                    <a:lnTo>
                      <a:pt x="16" y="47"/>
                    </a:lnTo>
                    <a:lnTo>
                      <a:pt x="8" y="41"/>
                    </a:lnTo>
                    <a:lnTo>
                      <a:pt x="14"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6" name="Freeform 242"/>
              <p:cNvSpPr>
                <a:spLocks/>
              </p:cNvSpPr>
              <p:nvPr/>
            </p:nvSpPr>
            <p:spPr bwMode="auto">
              <a:xfrm>
                <a:off x="2160" y="1406"/>
                <a:ext cx="25" cy="24"/>
              </a:xfrm>
              <a:custGeom>
                <a:avLst/>
                <a:gdLst>
                  <a:gd name="T0" fmla="*/ 19 w 38"/>
                  <a:gd name="T1" fmla="*/ 39 h 39"/>
                  <a:gd name="T2" fmla="*/ 27 w 38"/>
                  <a:gd name="T3" fmla="*/ 39 h 39"/>
                  <a:gd name="T4" fmla="*/ 32 w 38"/>
                  <a:gd name="T5" fmla="*/ 33 h 39"/>
                  <a:gd name="T6" fmla="*/ 36 w 38"/>
                  <a:gd name="T7" fmla="*/ 27 h 39"/>
                  <a:gd name="T8" fmla="*/ 38 w 38"/>
                  <a:gd name="T9" fmla="*/ 20 h 39"/>
                  <a:gd name="T10" fmla="*/ 36 w 38"/>
                  <a:gd name="T11" fmla="*/ 12 h 39"/>
                  <a:gd name="T12" fmla="*/ 32 w 38"/>
                  <a:gd name="T13" fmla="*/ 6 h 39"/>
                  <a:gd name="T14" fmla="*/ 27 w 38"/>
                  <a:gd name="T15" fmla="*/ 2 h 39"/>
                  <a:gd name="T16" fmla="*/ 19 w 38"/>
                  <a:gd name="T17" fmla="*/ 0 h 39"/>
                  <a:gd name="T18" fmla="*/ 11 w 38"/>
                  <a:gd name="T19" fmla="*/ 2 h 39"/>
                  <a:gd name="T20" fmla="*/ 6 w 38"/>
                  <a:gd name="T21" fmla="*/ 6 h 39"/>
                  <a:gd name="T22" fmla="*/ 2 w 38"/>
                  <a:gd name="T23" fmla="*/ 12 h 39"/>
                  <a:gd name="T24" fmla="*/ 0 w 38"/>
                  <a:gd name="T25" fmla="*/ 20 h 39"/>
                  <a:gd name="T26" fmla="*/ 2 w 38"/>
                  <a:gd name="T27" fmla="*/ 27 h 39"/>
                  <a:gd name="T28" fmla="*/ 6 w 38"/>
                  <a:gd name="T29" fmla="*/ 33 h 39"/>
                  <a:gd name="T30" fmla="*/ 11 w 38"/>
                  <a:gd name="T31" fmla="*/ 39 h 39"/>
                  <a:gd name="T32" fmla="*/ 19 w 38"/>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9"/>
                  <a:gd name="T53" fmla="*/ 38 w 3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9">
                    <a:moveTo>
                      <a:pt x="19" y="39"/>
                    </a:moveTo>
                    <a:lnTo>
                      <a:pt x="27" y="39"/>
                    </a:lnTo>
                    <a:lnTo>
                      <a:pt x="32" y="33"/>
                    </a:lnTo>
                    <a:lnTo>
                      <a:pt x="36" y="27"/>
                    </a:lnTo>
                    <a:lnTo>
                      <a:pt x="38" y="20"/>
                    </a:lnTo>
                    <a:lnTo>
                      <a:pt x="36" y="12"/>
                    </a:lnTo>
                    <a:lnTo>
                      <a:pt x="32" y="6"/>
                    </a:lnTo>
                    <a:lnTo>
                      <a:pt x="27" y="2"/>
                    </a:lnTo>
                    <a:lnTo>
                      <a:pt x="19" y="0"/>
                    </a:lnTo>
                    <a:lnTo>
                      <a:pt x="11" y="2"/>
                    </a:lnTo>
                    <a:lnTo>
                      <a:pt x="6" y="6"/>
                    </a:lnTo>
                    <a:lnTo>
                      <a:pt x="2" y="12"/>
                    </a:lnTo>
                    <a:lnTo>
                      <a:pt x="0" y="20"/>
                    </a:lnTo>
                    <a:lnTo>
                      <a:pt x="2" y="27"/>
                    </a:lnTo>
                    <a:lnTo>
                      <a:pt x="6" y="33"/>
                    </a:lnTo>
                    <a:lnTo>
                      <a:pt x="11" y="39"/>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7" name="Freeform 243"/>
              <p:cNvSpPr>
                <a:spLocks noEditPoints="1"/>
              </p:cNvSpPr>
              <p:nvPr/>
            </p:nvSpPr>
            <p:spPr bwMode="auto">
              <a:xfrm>
                <a:off x="2158" y="1404"/>
                <a:ext cx="31" cy="29"/>
              </a:xfrm>
              <a:custGeom>
                <a:avLst/>
                <a:gdLst>
                  <a:gd name="T0" fmla="*/ 23 w 46"/>
                  <a:gd name="T1" fmla="*/ 38 h 46"/>
                  <a:gd name="T2" fmla="*/ 23 w 46"/>
                  <a:gd name="T3" fmla="*/ 46 h 46"/>
                  <a:gd name="T4" fmla="*/ 23 w 46"/>
                  <a:gd name="T5" fmla="*/ 38 h 46"/>
                  <a:gd name="T6" fmla="*/ 35 w 46"/>
                  <a:gd name="T7" fmla="*/ 34 h 46"/>
                  <a:gd name="T8" fmla="*/ 33 w 46"/>
                  <a:gd name="T9" fmla="*/ 44 h 46"/>
                  <a:gd name="T10" fmla="*/ 23 w 46"/>
                  <a:gd name="T11" fmla="*/ 38 h 46"/>
                  <a:gd name="T12" fmla="*/ 36 w 46"/>
                  <a:gd name="T13" fmla="*/ 28 h 46"/>
                  <a:gd name="T14" fmla="*/ 46 w 46"/>
                  <a:gd name="T15" fmla="*/ 23 h 46"/>
                  <a:gd name="T16" fmla="*/ 40 w 46"/>
                  <a:gd name="T17" fmla="*/ 40 h 46"/>
                  <a:gd name="T18" fmla="*/ 38 w 46"/>
                  <a:gd name="T19" fmla="*/ 23 h 46"/>
                  <a:gd name="T20" fmla="*/ 46 w 46"/>
                  <a:gd name="T21" fmla="*/ 23 h 46"/>
                  <a:gd name="T22" fmla="*/ 38 w 46"/>
                  <a:gd name="T23" fmla="*/ 23 h 46"/>
                  <a:gd name="T24" fmla="*/ 38 w 46"/>
                  <a:gd name="T25" fmla="*/ 23 h 46"/>
                  <a:gd name="T26" fmla="*/ 46 w 46"/>
                  <a:gd name="T27" fmla="*/ 23 h 46"/>
                  <a:gd name="T28" fmla="*/ 38 w 46"/>
                  <a:gd name="T29" fmla="*/ 23 h 46"/>
                  <a:gd name="T30" fmla="*/ 35 w 46"/>
                  <a:gd name="T31" fmla="*/ 13 h 46"/>
                  <a:gd name="T32" fmla="*/ 44 w 46"/>
                  <a:gd name="T33" fmla="*/ 15 h 46"/>
                  <a:gd name="T34" fmla="*/ 38 w 46"/>
                  <a:gd name="T35" fmla="*/ 23 h 46"/>
                  <a:gd name="T36" fmla="*/ 29 w 46"/>
                  <a:gd name="T37" fmla="*/ 9 h 46"/>
                  <a:gd name="T38" fmla="*/ 23 w 46"/>
                  <a:gd name="T39" fmla="*/ 0 h 46"/>
                  <a:gd name="T40" fmla="*/ 40 w 46"/>
                  <a:gd name="T41" fmla="*/ 7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1 w 46"/>
                  <a:gd name="T55" fmla="*/ 13 h 46"/>
                  <a:gd name="T56" fmla="*/ 13 w 46"/>
                  <a:gd name="T57" fmla="*/ 2 h 46"/>
                  <a:gd name="T58" fmla="*/ 23 w 46"/>
                  <a:gd name="T59" fmla="*/ 7 h 46"/>
                  <a:gd name="T60" fmla="*/ 10 w 46"/>
                  <a:gd name="T61" fmla="*/ 17 h 46"/>
                  <a:gd name="T62" fmla="*/ 0 w 46"/>
                  <a:gd name="T63" fmla="*/ 23 h 46"/>
                  <a:gd name="T64" fmla="*/ 8 w 46"/>
                  <a:gd name="T65" fmla="*/ 7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1 w 46"/>
                  <a:gd name="T79" fmla="*/ 34 h 46"/>
                  <a:gd name="T80" fmla="*/ 2 w 46"/>
                  <a:gd name="T81" fmla="*/ 32 h 46"/>
                  <a:gd name="T82" fmla="*/ 8 w 46"/>
                  <a:gd name="T83" fmla="*/ 23 h 46"/>
                  <a:gd name="T84" fmla="*/ 17 w 46"/>
                  <a:gd name="T85" fmla="*/ 38 h 46"/>
                  <a:gd name="T86" fmla="*/ 23 w 46"/>
                  <a:gd name="T87" fmla="*/ 46 h 46"/>
                  <a:gd name="T88" fmla="*/ 8 w 46"/>
                  <a:gd name="T89" fmla="*/ 40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8"/>
                    </a:lnTo>
                    <a:lnTo>
                      <a:pt x="35" y="34"/>
                    </a:lnTo>
                    <a:lnTo>
                      <a:pt x="40" y="40"/>
                    </a:lnTo>
                    <a:lnTo>
                      <a:pt x="33" y="44"/>
                    </a:lnTo>
                    <a:lnTo>
                      <a:pt x="23" y="46"/>
                    </a:lnTo>
                    <a:lnTo>
                      <a:pt x="23" y="38"/>
                    </a:lnTo>
                    <a:close/>
                    <a:moveTo>
                      <a:pt x="35" y="34"/>
                    </a:moveTo>
                    <a:lnTo>
                      <a:pt x="36" y="28"/>
                    </a:lnTo>
                    <a:lnTo>
                      <a:pt x="38" y="23"/>
                    </a:lnTo>
                    <a:lnTo>
                      <a:pt x="46" y="23"/>
                    </a:lnTo>
                    <a:lnTo>
                      <a:pt x="44" y="32"/>
                    </a:lnTo>
                    <a:lnTo>
                      <a:pt x="40" y="40"/>
                    </a:lnTo>
                    <a:lnTo>
                      <a:pt x="35" y="34"/>
                    </a:lnTo>
                    <a:close/>
                    <a:moveTo>
                      <a:pt x="38" y="23"/>
                    </a:moveTo>
                    <a:lnTo>
                      <a:pt x="38" y="23"/>
                    </a:lnTo>
                    <a:lnTo>
                      <a:pt x="46" y="23"/>
                    </a:lnTo>
                    <a:lnTo>
                      <a:pt x="38" y="23"/>
                    </a:lnTo>
                    <a:close/>
                    <a:moveTo>
                      <a:pt x="38" y="23"/>
                    </a:moveTo>
                    <a:lnTo>
                      <a:pt x="38" y="23"/>
                    </a:lnTo>
                    <a:lnTo>
                      <a:pt x="46" y="23"/>
                    </a:lnTo>
                    <a:lnTo>
                      <a:pt x="38" y="23"/>
                    </a:lnTo>
                    <a:close/>
                    <a:moveTo>
                      <a:pt x="38" y="23"/>
                    </a:moveTo>
                    <a:lnTo>
                      <a:pt x="36" y="17"/>
                    </a:lnTo>
                    <a:lnTo>
                      <a:pt x="35" y="13"/>
                    </a:lnTo>
                    <a:lnTo>
                      <a:pt x="40" y="7"/>
                    </a:lnTo>
                    <a:lnTo>
                      <a:pt x="44" y="15"/>
                    </a:lnTo>
                    <a:lnTo>
                      <a:pt x="46" y="23"/>
                    </a:lnTo>
                    <a:lnTo>
                      <a:pt x="38" y="23"/>
                    </a:lnTo>
                    <a:close/>
                    <a:moveTo>
                      <a:pt x="35" y="13"/>
                    </a:moveTo>
                    <a:lnTo>
                      <a:pt x="29" y="9"/>
                    </a:lnTo>
                    <a:lnTo>
                      <a:pt x="23" y="7"/>
                    </a:lnTo>
                    <a:lnTo>
                      <a:pt x="23" y="0"/>
                    </a:lnTo>
                    <a:lnTo>
                      <a:pt x="33" y="2"/>
                    </a:lnTo>
                    <a:lnTo>
                      <a:pt x="40" y="7"/>
                    </a:lnTo>
                    <a:lnTo>
                      <a:pt x="35"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1" y="13"/>
                    </a:lnTo>
                    <a:lnTo>
                      <a:pt x="8" y="7"/>
                    </a:lnTo>
                    <a:lnTo>
                      <a:pt x="13" y="2"/>
                    </a:lnTo>
                    <a:lnTo>
                      <a:pt x="23" y="0"/>
                    </a:lnTo>
                    <a:lnTo>
                      <a:pt x="23" y="7"/>
                    </a:lnTo>
                    <a:close/>
                    <a:moveTo>
                      <a:pt x="11" y="13"/>
                    </a:moveTo>
                    <a:lnTo>
                      <a:pt x="10" y="17"/>
                    </a:lnTo>
                    <a:lnTo>
                      <a:pt x="8" y="23"/>
                    </a:lnTo>
                    <a:lnTo>
                      <a:pt x="0" y="23"/>
                    </a:lnTo>
                    <a:lnTo>
                      <a:pt x="2" y="15"/>
                    </a:lnTo>
                    <a:lnTo>
                      <a:pt x="8" y="7"/>
                    </a:lnTo>
                    <a:lnTo>
                      <a:pt x="11" y="13"/>
                    </a:lnTo>
                    <a:close/>
                    <a:moveTo>
                      <a:pt x="8" y="23"/>
                    </a:moveTo>
                    <a:lnTo>
                      <a:pt x="8" y="23"/>
                    </a:lnTo>
                    <a:lnTo>
                      <a:pt x="0" y="23"/>
                    </a:lnTo>
                    <a:lnTo>
                      <a:pt x="8" y="23"/>
                    </a:lnTo>
                    <a:close/>
                    <a:moveTo>
                      <a:pt x="8" y="23"/>
                    </a:moveTo>
                    <a:lnTo>
                      <a:pt x="8" y="23"/>
                    </a:lnTo>
                    <a:lnTo>
                      <a:pt x="0" y="23"/>
                    </a:lnTo>
                    <a:lnTo>
                      <a:pt x="8" y="23"/>
                    </a:lnTo>
                    <a:close/>
                    <a:moveTo>
                      <a:pt x="8" y="23"/>
                    </a:moveTo>
                    <a:lnTo>
                      <a:pt x="10" y="28"/>
                    </a:lnTo>
                    <a:lnTo>
                      <a:pt x="11" y="34"/>
                    </a:lnTo>
                    <a:lnTo>
                      <a:pt x="8" y="40"/>
                    </a:lnTo>
                    <a:lnTo>
                      <a:pt x="2" y="32"/>
                    </a:lnTo>
                    <a:lnTo>
                      <a:pt x="0" y="23"/>
                    </a:lnTo>
                    <a:lnTo>
                      <a:pt x="8" y="23"/>
                    </a:lnTo>
                    <a:close/>
                    <a:moveTo>
                      <a:pt x="11" y="34"/>
                    </a:moveTo>
                    <a:lnTo>
                      <a:pt x="17" y="38"/>
                    </a:lnTo>
                    <a:lnTo>
                      <a:pt x="23" y="38"/>
                    </a:lnTo>
                    <a:lnTo>
                      <a:pt x="23" y="46"/>
                    </a:lnTo>
                    <a:lnTo>
                      <a:pt x="13" y="44"/>
                    </a:lnTo>
                    <a:lnTo>
                      <a:pt x="8" y="40"/>
                    </a:lnTo>
                    <a:lnTo>
                      <a:pt x="11"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8" name="Freeform 244"/>
              <p:cNvSpPr>
                <a:spLocks/>
              </p:cNvSpPr>
              <p:nvPr/>
            </p:nvSpPr>
            <p:spPr bwMode="auto">
              <a:xfrm>
                <a:off x="2187" y="1406"/>
                <a:ext cx="25" cy="24"/>
              </a:xfrm>
              <a:custGeom>
                <a:avLst/>
                <a:gdLst>
                  <a:gd name="T0" fmla="*/ 19 w 39"/>
                  <a:gd name="T1" fmla="*/ 39 h 39"/>
                  <a:gd name="T2" fmla="*/ 27 w 39"/>
                  <a:gd name="T3" fmla="*/ 39 h 39"/>
                  <a:gd name="T4" fmla="*/ 33 w 39"/>
                  <a:gd name="T5" fmla="*/ 33 h 39"/>
                  <a:gd name="T6" fmla="*/ 37 w 39"/>
                  <a:gd name="T7" fmla="*/ 27 h 39"/>
                  <a:gd name="T8" fmla="*/ 39 w 39"/>
                  <a:gd name="T9" fmla="*/ 20 h 39"/>
                  <a:gd name="T10" fmla="*/ 37 w 39"/>
                  <a:gd name="T11" fmla="*/ 12 h 39"/>
                  <a:gd name="T12" fmla="*/ 33 w 39"/>
                  <a:gd name="T13" fmla="*/ 6 h 39"/>
                  <a:gd name="T14" fmla="*/ 27 w 39"/>
                  <a:gd name="T15" fmla="*/ 2 h 39"/>
                  <a:gd name="T16" fmla="*/ 19 w 39"/>
                  <a:gd name="T17" fmla="*/ 0 h 39"/>
                  <a:gd name="T18" fmla="*/ 12 w 39"/>
                  <a:gd name="T19" fmla="*/ 2 h 39"/>
                  <a:gd name="T20" fmla="*/ 6 w 39"/>
                  <a:gd name="T21" fmla="*/ 6 h 39"/>
                  <a:gd name="T22" fmla="*/ 2 w 39"/>
                  <a:gd name="T23" fmla="*/ 12 h 39"/>
                  <a:gd name="T24" fmla="*/ 0 w 39"/>
                  <a:gd name="T25" fmla="*/ 20 h 39"/>
                  <a:gd name="T26" fmla="*/ 2 w 39"/>
                  <a:gd name="T27" fmla="*/ 27 h 39"/>
                  <a:gd name="T28" fmla="*/ 6 w 39"/>
                  <a:gd name="T29" fmla="*/ 33 h 39"/>
                  <a:gd name="T30" fmla="*/ 12 w 39"/>
                  <a:gd name="T31" fmla="*/ 39 h 39"/>
                  <a:gd name="T32" fmla="*/ 19 w 3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7" y="39"/>
                    </a:lnTo>
                    <a:lnTo>
                      <a:pt x="33" y="33"/>
                    </a:lnTo>
                    <a:lnTo>
                      <a:pt x="37" y="27"/>
                    </a:lnTo>
                    <a:lnTo>
                      <a:pt x="39" y="20"/>
                    </a:lnTo>
                    <a:lnTo>
                      <a:pt x="37" y="12"/>
                    </a:lnTo>
                    <a:lnTo>
                      <a:pt x="33" y="6"/>
                    </a:lnTo>
                    <a:lnTo>
                      <a:pt x="27" y="2"/>
                    </a:lnTo>
                    <a:lnTo>
                      <a:pt x="19" y="0"/>
                    </a:lnTo>
                    <a:lnTo>
                      <a:pt x="12" y="2"/>
                    </a:lnTo>
                    <a:lnTo>
                      <a:pt x="6" y="6"/>
                    </a:lnTo>
                    <a:lnTo>
                      <a:pt x="2" y="12"/>
                    </a:lnTo>
                    <a:lnTo>
                      <a:pt x="0" y="20"/>
                    </a:lnTo>
                    <a:lnTo>
                      <a:pt x="2" y="27"/>
                    </a:lnTo>
                    <a:lnTo>
                      <a:pt x="6" y="33"/>
                    </a:lnTo>
                    <a:lnTo>
                      <a:pt x="12" y="39"/>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59" name="Freeform 245"/>
              <p:cNvSpPr>
                <a:spLocks noEditPoints="1"/>
              </p:cNvSpPr>
              <p:nvPr/>
            </p:nvSpPr>
            <p:spPr bwMode="auto">
              <a:xfrm>
                <a:off x="2184" y="1404"/>
                <a:ext cx="31" cy="29"/>
              </a:xfrm>
              <a:custGeom>
                <a:avLst/>
                <a:gdLst>
                  <a:gd name="T0" fmla="*/ 23 w 46"/>
                  <a:gd name="T1" fmla="*/ 38 h 46"/>
                  <a:gd name="T2" fmla="*/ 23 w 46"/>
                  <a:gd name="T3" fmla="*/ 46 h 46"/>
                  <a:gd name="T4" fmla="*/ 23 w 46"/>
                  <a:gd name="T5" fmla="*/ 38 h 46"/>
                  <a:gd name="T6" fmla="*/ 33 w 46"/>
                  <a:gd name="T7" fmla="*/ 34 h 46"/>
                  <a:gd name="T8" fmla="*/ 33 w 46"/>
                  <a:gd name="T9" fmla="*/ 44 h 46"/>
                  <a:gd name="T10" fmla="*/ 23 w 46"/>
                  <a:gd name="T11" fmla="*/ 38 h 46"/>
                  <a:gd name="T12" fmla="*/ 37 w 46"/>
                  <a:gd name="T13" fmla="*/ 28 h 46"/>
                  <a:gd name="T14" fmla="*/ 46 w 46"/>
                  <a:gd name="T15" fmla="*/ 23 h 46"/>
                  <a:gd name="T16" fmla="*/ 39 w 46"/>
                  <a:gd name="T17" fmla="*/ 40 h 46"/>
                  <a:gd name="T18" fmla="*/ 39 w 46"/>
                  <a:gd name="T19" fmla="*/ 23 h 46"/>
                  <a:gd name="T20" fmla="*/ 46 w 46"/>
                  <a:gd name="T21" fmla="*/ 23 h 46"/>
                  <a:gd name="T22" fmla="*/ 39 w 46"/>
                  <a:gd name="T23" fmla="*/ 23 h 46"/>
                  <a:gd name="T24" fmla="*/ 39 w 46"/>
                  <a:gd name="T25" fmla="*/ 23 h 46"/>
                  <a:gd name="T26" fmla="*/ 46 w 46"/>
                  <a:gd name="T27" fmla="*/ 23 h 46"/>
                  <a:gd name="T28" fmla="*/ 39 w 46"/>
                  <a:gd name="T29" fmla="*/ 23 h 46"/>
                  <a:gd name="T30" fmla="*/ 33 w 46"/>
                  <a:gd name="T31" fmla="*/ 13 h 46"/>
                  <a:gd name="T32" fmla="*/ 44 w 46"/>
                  <a:gd name="T33" fmla="*/ 15 h 46"/>
                  <a:gd name="T34" fmla="*/ 39 w 46"/>
                  <a:gd name="T35" fmla="*/ 23 h 46"/>
                  <a:gd name="T36" fmla="*/ 29 w 46"/>
                  <a:gd name="T37" fmla="*/ 9 h 46"/>
                  <a:gd name="T38" fmla="*/ 23 w 46"/>
                  <a:gd name="T39" fmla="*/ 0 h 46"/>
                  <a:gd name="T40" fmla="*/ 39 w 46"/>
                  <a:gd name="T41" fmla="*/ 7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2 w 46"/>
                  <a:gd name="T55" fmla="*/ 13 h 46"/>
                  <a:gd name="T56" fmla="*/ 14 w 46"/>
                  <a:gd name="T57" fmla="*/ 2 h 46"/>
                  <a:gd name="T58" fmla="*/ 23 w 46"/>
                  <a:gd name="T59" fmla="*/ 7 h 46"/>
                  <a:gd name="T60" fmla="*/ 8 w 46"/>
                  <a:gd name="T61" fmla="*/ 17 h 46"/>
                  <a:gd name="T62" fmla="*/ 0 w 46"/>
                  <a:gd name="T63" fmla="*/ 23 h 46"/>
                  <a:gd name="T64" fmla="*/ 6 w 46"/>
                  <a:gd name="T65" fmla="*/ 7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2 w 46"/>
                  <a:gd name="T79" fmla="*/ 34 h 46"/>
                  <a:gd name="T80" fmla="*/ 2 w 46"/>
                  <a:gd name="T81" fmla="*/ 32 h 46"/>
                  <a:gd name="T82" fmla="*/ 8 w 46"/>
                  <a:gd name="T83" fmla="*/ 23 h 46"/>
                  <a:gd name="T84" fmla="*/ 18 w 46"/>
                  <a:gd name="T85" fmla="*/ 38 h 46"/>
                  <a:gd name="T86" fmla="*/ 23 w 46"/>
                  <a:gd name="T87" fmla="*/ 46 h 46"/>
                  <a:gd name="T88" fmla="*/ 6 w 46"/>
                  <a:gd name="T89" fmla="*/ 40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8"/>
                    </a:lnTo>
                    <a:lnTo>
                      <a:pt x="33" y="34"/>
                    </a:lnTo>
                    <a:lnTo>
                      <a:pt x="39" y="40"/>
                    </a:lnTo>
                    <a:lnTo>
                      <a:pt x="33" y="44"/>
                    </a:lnTo>
                    <a:lnTo>
                      <a:pt x="23" y="46"/>
                    </a:lnTo>
                    <a:lnTo>
                      <a:pt x="23" y="38"/>
                    </a:lnTo>
                    <a:close/>
                    <a:moveTo>
                      <a:pt x="33" y="34"/>
                    </a:moveTo>
                    <a:lnTo>
                      <a:pt x="37" y="28"/>
                    </a:lnTo>
                    <a:lnTo>
                      <a:pt x="39" y="23"/>
                    </a:lnTo>
                    <a:lnTo>
                      <a:pt x="46" y="23"/>
                    </a:lnTo>
                    <a:lnTo>
                      <a:pt x="44" y="32"/>
                    </a:lnTo>
                    <a:lnTo>
                      <a:pt x="39" y="40"/>
                    </a:lnTo>
                    <a:lnTo>
                      <a:pt x="33" y="34"/>
                    </a:lnTo>
                    <a:close/>
                    <a:moveTo>
                      <a:pt x="39" y="23"/>
                    </a:moveTo>
                    <a:lnTo>
                      <a:pt x="39" y="23"/>
                    </a:lnTo>
                    <a:lnTo>
                      <a:pt x="46" y="23"/>
                    </a:lnTo>
                    <a:lnTo>
                      <a:pt x="39" y="23"/>
                    </a:lnTo>
                    <a:close/>
                    <a:moveTo>
                      <a:pt x="39" y="23"/>
                    </a:moveTo>
                    <a:lnTo>
                      <a:pt x="39" y="23"/>
                    </a:lnTo>
                    <a:lnTo>
                      <a:pt x="46" y="23"/>
                    </a:lnTo>
                    <a:lnTo>
                      <a:pt x="39" y="23"/>
                    </a:lnTo>
                    <a:close/>
                    <a:moveTo>
                      <a:pt x="39" y="23"/>
                    </a:moveTo>
                    <a:lnTo>
                      <a:pt x="37" y="17"/>
                    </a:lnTo>
                    <a:lnTo>
                      <a:pt x="33" y="13"/>
                    </a:lnTo>
                    <a:lnTo>
                      <a:pt x="39" y="7"/>
                    </a:lnTo>
                    <a:lnTo>
                      <a:pt x="44" y="15"/>
                    </a:lnTo>
                    <a:lnTo>
                      <a:pt x="46" y="23"/>
                    </a:lnTo>
                    <a:lnTo>
                      <a:pt x="39" y="23"/>
                    </a:lnTo>
                    <a:close/>
                    <a:moveTo>
                      <a:pt x="33" y="13"/>
                    </a:moveTo>
                    <a:lnTo>
                      <a:pt x="29" y="9"/>
                    </a:lnTo>
                    <a:lnTo>
                      <a:pt x="23" y="7"/>
                    </a:lnTo>
                    <a:lnTo>
                      <a:pt x="23" y="0"/>
                    </a:lnTo>
                    <a:lnTo>
                      <a:pt x="33" y="2"/>
                    </a:lnTo>
                    <a:lnTo>
                      <a:pt x="39" y="7"/>
                    </a:lnTo>
                    <a:lnTo>
                      <a:pt x="33" y="13"/>
                    </a:lnTo>
                    <a:close/>
                    <a:moveTo>
                      <a:pt x="23" y="7"/>
                    </a:moveTo>
                    <a:lnTo>
                      <a:pt x="23" y="7"/>
                    </a:lnTo>
                    <a:lnTo>
                      <a:pt x="23" y="0"/>
                    </a:lnTo>
                    <a:lnTo>
                      <a:pt x="23" y="7"/>
                    </a:lnTo>
                    <a:close/>
                    <a:moveTo>
                      <a:pt x="23" y="7"/>
                    </a:moveTo>
                    <a:lnTo>
                      <a:pt x="23" y="7"/>
                    </a:lnTo>
                    <a:lnTo>
                      <a:pt x="23" y="0"/>
                    </a:lnTo>
                    <a:lnTo>
                      <a:pt x="23" y="7"/>
                    </a:lnTo>
                    <a:close/>
                    <a:moveTo>
                      <a:pt x="23" y="7"/>
                    </a:moveTo>
                    <a:lnTo>
                      <a:pt x="18" y="9"/>
                    </a:lnTo>
                    <a:lnTo>
                      <a:pt x="12" y="13"/>
                    </a:lnTo>
                    <a:lnTo>
                      <a:pt x="6" y="7"/>
                    </a:lnTo>
                    <a:lnTo>
                      <a:pt x="14" y="2"/>
                    </a:lnTo>
                    <a:lnTo>
                      <a:pt x="23" y="0"/>
                    </a:lnTo>
                    <a:lnTo>
                      <a:pt x="23" y="7"/>
                    </a:lnTo>
                    <a:close/>
                    <a:moveTo>
                      <a:pt x="12" y="13"/>
                    </a:moveTo>
                    <a:lnTo>
                      <a:pt x="8" y="17"/>
                    </a:lnTo>
                    <a:lnTo>
                      <a:pt x="8" y="23"/>
                    </a:lnTo>
                    <a:lnTo>
                      <a:pt x="0" y="23"/>
                    </a:lnTo>
                    <a:lnTo>
                      <a:pt x="2" y="15"/>
                    </a:lnTo>
                    <a:lnTo>
                      <a:pt x="6" y="7"/>
                    </a:lnTo>
                    <a:lnTo>
                      <a:pt x="12" y="13"/>
                    </a:lnTo>
                    <a:close/>
                    <a:moveTo>
                      <a:pt x="8" y="23"/>
                    </a:moveTo>
                    <a:lnTo>
                      <a:pt x="8" y="23"/>
                    </a:lnTo>
                    <a:lnTo>
                      <a:pt x="0" y="23"/>
                    </a:lnTo>
                    <a:lnTo>
                      <a:pt x="8" y="23"/>
                    </a:lnTo>
                    <a:close/>
                    <a:moveTo>
                      <a:pt x="8" y="23"/>
                    </a:moveTo>
                    <a:lnTo>
                      <a:pt x="8" y="23"/>
                    </a:lnTo>
                    <a:lnTo>
                      <a:pt x="0" y="23"/>
                    </a:lnTo>
                    <a:lnTo>
                      <a:pt x="8" y="23"/>
                    </a:lnTo>
                    <a:close/>
                    <a:moveTo>
                      <a:pt x="8" y="23"/>
                    </a:moveTo>
                    <a:lnTo>
                      <a:pt x="8" y="28"/>
                    </a:lnTo>
                    <a:lnTo>
                      <a:pt x="12" y="34"/>
                    </a:lnTo>
                    <a:lnTo>
                      <a:pt x="6" y="40"/>
                    </a:lnTo>
                    <a:lnTo>
                      <a:pt x="2" y="32"/>
                    </a:lnTo>
                    <a:lnTo>
                      <a:pt x="0" y="23"/>
                    </a:lnTo>
                    <a:lnTo>
                      <a:pt x="8" y="23"/>
                    </a:lnTo>
                    <a:close/>
                    <a:moveTo>
                      <a:pt x="12" y="34"/>
                    </a:moveTo>
                    <a:lnTo>
                      <a:pt x="18" y="38"/>
                    </a:lnTo>
                    <a:lnTo>
                      <a:pt x="23" y="38"/>
                    </a:lnTo>
                    <a:lnTo>
                      <a:pt x="23" y="46"/>
                    </a:lnTo>
                    <a:lnTo>
                      <a:pt x="14" y="44"/>
                    </a:lnTo>
                    <a:lnTo>
                      <a:pt x="6" y="40"/>
                    </a:lnTo>
                    <a:lnTo>
                      <a:pt x="12"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0" name="Freeform 246"/>
              <p:cNvSpPr>
                <a:spLocks/>
              </p:cNvSpPr>
              <p:nvPr/>
            </p:nvSpPr>
            <p:spPr bwMode="auto">
              <a:xfrm>
                <a:off x="2204" y="1406"/>
                <a:ext cx="26" cy="24"/>
              </a:xfrm>
              <a:custGeom>
                <a:avLst/>
                <a:gdLst>
                  <a:gd name="T0" fmla="*/ 19 w 40"/>
                  <a:gd name="T1" fmla="*/ 39 h 39"/>
                  <a:gd name="T2" fmla="*/ 27 w 40"/>
                  <a:gd name="T3" fmla="*/ 39 h 39"/>
                  <a:gd name="T4" fmla="*/ 35 w 40"/>
                  <a:gd name="T5" fmla="*/ 33 h 39"/>
                  <a:gd name="T6" fmla="*/ 38 w 40"/>
                  <a:gd name="T7" fmla="*/ 27 h 39"/>
                  <a:gd name="T8" fmla="*/ 40 w 40"/>
                  <a:gd name="T9" fmla="*/ 20 h 39"/>
                  <a:gd name="T10" fmla="*/ 38 w 40"/>
                  <a:gd name="T11" fmla="*/ 12 h 39"/>
                  <a:gd name="T12" fmla="*/ 35 w 40"/>
                  <a:gd name="T13" fmla="*/ 6 h 39"/>
                  <a:gd name="T14" fmla="*/ 27 w 40"/>
                  <a:gd name="T15" fmla="*/ 2 h 39"/>
                  <a:gd name="T16" fmla="*/ 19 w 40"/>
                  <a:gd name="T17" fmla="*/ 0 h 39"/>
                  <a:gd name="T18" fmla="*/ 13 w 40"/>
                  <a:gd name="T19" fmla="*/ 2 h 39"/>
                  <a:gd name="T20" fmla="*/ 6 w 40"/>
                  <a:gd name="T21" fmla="*/ 6 h 39"/>
                  <a:gd name="T22" fmla="*/ 2 w 40"/>
                  <a:gd name="T23" fmla="*/ 12 h 39"/>
                  <a:gd name="T24" fmla="*/ 0 w 40"/>
                  <a:gd name="T25" fmla="*/ 20 h 39"/>
                  <a:gd name="T26" fmla="*/ 2 w 40"/>
                  <a:gd name="T27" fmla="*/ 27 h 39"/>
                  <a:gd name="T28" fmla="*/ 6 w 40"/>
                  <a:gd name="T29" fmla="*/ 33 h 39"/>
                  <a:gd name="T30" fmla="*/ 13 w 40"/>
                  <a:gd name="T31" fmla="*/ 39 h 39"/>
                  <a:gd name="T32" fmla="*/ 19 w 40"/>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19" y="39"/>
                    </a:moveTo>
                    <a:lnTo>
                      <a:pt x="27" y="39"/>
                    </a:lnTo>
                    <a:lnTo>
                      <a:pt x="35" y="33"/>
                    </a:lnTo>
                    <a:lnTo>
                      <a:pt x="38" y="27"/>
                    </a:lnTo>
                    <a:lnTo>
                      <a:pt x="40" y="20"/>
                    </a:lnTo>
                    <a:lnTo>
                      <a:pt x="38" y="12"/>
                    </a:lnTo>
                    <a:lnTo>
                      <a:pt x="35" y="6"/>
                    </a:lnTo>
                    <a:lnTo>
                      <a:pt x="27" y="2"/>
                    </a:lnTo>
                    <a:lnTo>
                      <a:pt x="19" y="0"/>
                    </a:lnTo>
                    <a:lnTo>
                      <a:pt x="13" y="2"/>
                    </a:lnTo>
                    <a:lnTo>
                      <a:pt x="6" y="6"/>
                    </a:lnTo>
                    <a:lnTo>
                      <a:pt x="2" y="12"/>
                    </a:lnTo>
                    <a:lnTo>
                      <a:pt x="0" y="20"/>
                    </a:lnTo>
                    <a:lnTo>
                      <a:pt x="2" y="27"/>
                    </a:lnTo>
                    <a:lnTo>
                      <a:pt x="6" y="33"/>
                    </a:lnTo>
                    <a:lnTo>
                      <a:pt x="13" y="39"/>
                    </a:lnTo>
                    <a:lnTo>
                      <a:pt x="19"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1" name="Freeform 247"/>
              <p:cNvSpPr>
                <a:spLocks noEditPoints="1"/>
              </p:cNvSpPr>
              <p:nvPr/>
            </p:nvSpPr>
            <p:spPr bwMode="auto">
              <a:xfrm>
                <a:off x="2201" y="1404"/>
                <a:ext cx="32" cy="29"/>
              </a:xfrm>
              <a:custGeom>
                <a:avLst/>
                <a:gdLst>
                  <a:gd name="T0" fmla="*/ 23 w 48"/>
                  <a:gd name="T1" fmla="*/ 38 h 46"/>
                  <a:gd name="T2" fmla="*/ 23 w 48"/>
                  <a:gd name="T3" fmla="*/ 46 h 46"/>
                  <a:gd name="T4" fmla="*/ 23 w 48"/>
                  <a:gd name="T5" fmla="*/ 38 h 46"/>
                  <a:gd name="T6" fmla="*/ 35 w 48"/>
                  <a:gd name="T7" fmla="*/ 34 h 46"/>
                  <a:gd name="T8" fmla="*/ 33 w 48"/>
                  <a:gd name="T9" fmla="*/ 44 h 46"/>
                  <a:gd name="T10" fmla="*/ 23 w 48"/>
                  <a:gd name="T11" fmla="*/ 38 h 46"/>
                  <a:gd name="T12" fmla="*/ 39 w 48"/>
                  <a:gd name="T13" fmla="*/ 28 h 46"/>
                  <a:gd name="T14" fmla="*/ 48 w 48"/>
                  <a:gd name="T15" fmla="*/ 23 h 46"/>
                  <a:gd name="T16" fmla="*/ 40 w 48"/>
                  <a:gd name="T17" fmla="*/ 40 h 46"/>
                  <a:gd name="T18" fmla="*/ 39 w 48"/>
                  <a:gd name="T19" fmla="*/ 23 h 46"/>
                  <a:gd name="T20" fmla="*/ 48 w 48"/>
                  <a:gd name="T21" fmla="*/ 23 h 46"/>
                  <a:gd name="T22" fmla="*/ 39 w 48"/>
                  <a:gd name="T23" fmla="*/ 23 h 46"/>
                  <a:gd name="T24" fmla="*/ 39 w 48"/>
                  <a:gd name="T25" fmla="*/ 23 h 46"/>
                  <a:gd name="T26" fmla="*/ 48 w 48"/>
                  <a:gd name="T27" fmla="*/ 23 h 46"/>
                  <a:gd name="T28" fmla="*/ 39 w 48"/>
                  <a:gd name="T29" fmla="*/ 23 h 46"/>
                  <a:gd name="T30" fmla="*/ 35 w 48"/>
                  <a:gd name="T31" fmla="*/ 13 h 46"/>
                  <a:gd name="T32" fmla="*/ 46 w 48"/>
                  <a:gd name="T33" fmla="*/ 15 h 46"/>
                  <a:gd name="T34" fmla="*/ 39 w 48"/>
                  <a:gd name="T35" fmla="*/ 23 h 46"/>
                  <a:gd name="T36" fmla="*/ 31 w 48"/>
                  <a:gd name="T37" fmla="*/ 9 h 46"/>
                  <a:gd name="T38" fmla="*/ 23 w 48"/>
                  <a:gd name="T39" fmla="*/ 0 h 46"/>
                  <a:gd name="T40" fmla="*/ 40 w 48"/>
                  <a:gd name="T41" fmla="*/ 7 h 46"/>
                  <a:gd name="T42" fmla="*/ 23 w 48"/>
                  <a:gd name="T43" fmla="*/ 7 h 46"/>
                  <a:gd name="T44" fmla="*/ 23 w 48"/>
                  <a:gd name="T45" fmla="*/ 0 h 46"/>
                  <a:gd name="T46" fmla="*/ 23 w 48"/>
                  <a:gd name="T47" fmla="*/ 7 h 46"/>
                  <a:gd name="T48" fmla="*/ 23 w 48"/>
                  <a:gd name="T49" fmla="*/ 7 h 46"/>
                  <a:gd name="T50" fmla="*/ 23 w 48"/>
                  <a:gd name="T51" fmla="*/ 0 h 46"/>
                  <a:gd name="T52" fmla="*/ 23 w 48"/>
                  <a:gd name="T53" fmla="*/ 7 h 46"/>
                  <a:gd name="T54" fmla="*/ 14 w 48"/>
                  <a:gd name="T55" fmla="*/ 13 h 46"/>
                  <a:gd name="T56" fmla="*/ 16 w 48"/>
                  <a:gd name="T57" fmla="*/ 2 h 46"/>
                  <a:gd name="T58" fmla="*/ 23 w 48"/>
                  <a:gd name="T59" fmla="*/ 7 h 46"/>
                  <a:gd name="T60" fmla="*/ 10 w 48"/>
                  <a:gd name="T61" fmla="*/ 17 h 46"/>
                  <a:gd name="T62" fmla="*/ 0 w 48"/>
                  <a:gd name="T63" fmla="*/ 23 h 46"/>
                  <a:gd name="T64" fmla="*/ 8 w 48"/>
                  <a:gd name="T65" fmla="*/ 7 h 46"/>
                  <a:gd name="T66" fmla="*/ 8 w 48"/>
                  <a:gd name="T67" fmla="*/ 23 h 46"/>
                  <a:gd name="T68" fmla="*/ 0 w 48"/>
                  <a:gd name="T69" fmla="*/ 23 h 46"/>
                  <a:gd name="T70" fmla="*/ 8 w 48"/>
                  <a:gd name="T71" fmla="*/ 23 h 46"/>
                  <a:gd name="T72" fmla="*/ 8 w 48"/>
                  <a:gd name="T73" fmla="*/ 23 h 46"/>
                  <a:gd name="T74" fmla="*/ 0 w 48"/>
                  <a:gd name="T75" fmla="*/ 23 h 46"/>
                  <a:gd name="T76" fmla="*/ 8 w 48"/>
                  <a:gd name="T77" fmla="*/ 23 h 46"/>
                  <a:gd name="T78" fmla="*/ 14 w 48"/>
                  <a:gd name="T79" fmla="*/ 34 h 46"/>
                  <a:gd name="T80" fmla="*/ 2 w 48"/>
                  <a:gd name="T81" fmla="*/ 32 h 46"/>
                  <a:gd name="T82" fmla="*/ 8 w 48"/>
                  <a:gd name="T83" fmla="*/ 23 h 46"/>
                  <a:gd name="T84" fmla="*/ 17 w 48"/>
                  <a:gd name="T85" fmla="*/ 38 h 46"/>
                  <a:gd name="T86" fmla="*/ 23 w 48"/>
                  <a:gd name="T87" fmla="*/ 46 h 46"/>
                  <a:gd name="T88" fmla="*/ 8 w 48"/>
                  <a:gd name="T89" fmla="*/ 40 h 46"/>
                  <a:gd name="T90" fmla="*/ 23 w 48"/>
                  <a:gd name="T91" fmla="*/ 38 h 46"/>
                  <a:gd name="T92" fmla="*/ 23 w 48"/>
                  <a:gd name="T93" fmla="*/ 46 h 46"/>
                  <a:gd name="T94" fmla="*/ 23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8"/>
                    </a:moveTo>
                    <a:lnTo>
                      <a:pt x="23" y="38"/>
                    </a:lnTo>
                    <a:lnTo>
                      <a:pt x="23" y="46"/>
                    </a:lnTo>
                    <a:lnTo>
                      <a:pt x="23" y="38"/>
                    </a:lnTo>
                    <a:close/>
                    <a:moveTo>
                      <a:pt x="23" y="38"/>
                    </a:moveTo>
                    <a:lnTo>
                      <a:pt x="31" y="38"/>
                    </a:lnTo>
                    <a:lnTo>
                      <a:pt x="35" y="34"/>
                    </a:lnTo>
                    <a:lnTo>
                      <a:pt x="40" y="40"/>
                    </a:lnTo>
                    <a:lnTo>
                      <a:pt x="33" y="44"/>
                    </a:lnTo>
                    <a:lnTo>
                      <a:pt x="23" y="46"/>
                    </a:lnTo>
                    <a:lnTo>
                      <a:pt x="23" y="38"/>
                    </a:lnTo>
                    <a:close/>
                    <a:moveTo>
                      <a:pt x="35" y="34"/>
                    </a:moveTo>
                    <a:lnTo>
                      <a:pt x="39" y="28"/>
                    </a:lnTo>
                    <a:lnTo>
                      <a:pt x="39" y="23"/>
                    </a:lnTo>
                    <a:lnTo>
                      <a:pt x="48" y="23"/>
                    </a:lnTo>
                    <a:lnTo>
                      <a:pt x="46" y="32"/>
                    </a:lnTo>
                    <a:lnTo>
                      <a:pt x="40" y="40"/>
                    </a:lnTo>
                    <a:lnTo>
                      <a:pt x="35" y="34"/>
                    </a:lnTo>
                    <a:close/>
                    <a:moveTo>
                      <a:pt x="39" y="23"/>
                    </a:moveTo>
                    <a:lnTo>
                      <a:pt x="39" y="23"/>
                    </a:lnTo>
                    <a:lnTo>
                      <a:pt x="48" y="23"/>
                    </a:lnTo>
                    <a:lnTo>
                      <a:pt x="39" y="23"/>
                    </a:lnTo>
                    <a:close/>
                    <a:moveTo>
                      <a:pt x="39" y="23"/>
                    </a:moveTo>
                    <a:lnTo>
                      <a:pt x="39" y="23"/>
                    </a:lnTo>
                    <a:lnTo>
                      <a:pt x="48" y="23"/>
                    </a:lnTo>
                    <a:lnTo>
                      <a:pt x="39" y="23"/>
                    </a:lnTo>
                    <a:close/>
                    <a:moveTo>
                      <a:pt x="39" y="23"/>
                    </a:moveTo>
                    <a:lnTo>
                      <a:pt x="39" y="17"/>
                    </a:lnTo>
                    <a:lnTo>
                      <a:pt x="35" y="13"/>
                    </a:lnTo>
                    <a:lnTo>
                      <a:pt x="40" y="7"/>
                    </a:lnTo>
                    <a:lnTo>
                      <a:pt x="46" y="15"/>
                    </a:lnTo>
                    <a:lnTo>
                      <a:pt x="48" y="23"/>
                    </a:lnTo>
                    <a:lnTo>
                      <a:pt x="39" y="23"/>
                    </a:lnTo>
                    <a:close/>
                    <a:moveTo>
                      <a:pt x="35" y="13"/>
                    </a:moveTo>
                    <a:lnTo>
                      <a:pt x="31" y="9"/>
                    </a:lnTo>
                    <a:lnTo>
                      <a:pt x="23" y="7"/>
                    </a:lnTo>
                    <a:lnTo>
                      <a:pt x="23" y="0"/>
                    </a:lnTo>
                    <a:lnTo>
                      <a:pt x="33" y="2"/>
                    </a:lnTo>
                    <a:lnTo>
                      <a:pt x="40" y="7"/>
                    </a:lnTo>
                    <a:lnTo>
                      <a:pt x="35" y="13"/>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4" y="13"/>
                    </a:lnTo>
                    <a:lnTo>
                      <a:pt x="8" y="7"/>
                    </a:lnTo>
                    <a:lnTo>
                      <a:pt x="16" y="2"/>
                    </a:lnTo>
                    <a:lnTo>
                      <a:pt x="23" y="0"/>
                    </a:lnTo>
                    <a:lnTo>
                      <a:pt x="23" y="7"/>
                    </a:lnTo>
                    <a:close/>
                    <a:moveTo>
                      <a:pt x="14" y="13"/>
                    </a:moveTo>
                    <a:lnTo>
                      <a:pt x="10" y="17"/>
                    </a:lnTo>
                    <a:lnTo>
                      <a:pt x="8" y="23"/>
                    </a:lnTo>
                    <a:lnTo>
                      <a:pt x="0" y="23"/>
                    </a:lnTo>
                    <a:lnTo>
                      <a:pt x="2" y="15"/>
                    </a:lnTo>
                    <a:lnTo>
                      <a:pt x="8" y="7"/>
                    </a:lnTo>
                    <a:lnTo>
                      <a:pt x="14" y="13"/>
                    </a:lnTo>
                    <a:close/>
                    <a:moveTo>
                      <a:pt x="8" y="23"/>
                    </a:moveTo>
                    <a:lnTo>
                      <a:pt x="8" y="23"/>
                    </a:lnTo>
                    <a:lnTo>
                      <a:pt x="0" y="23"/>
                    </a:lnTo>
                    <a:lnTo>
                      <a:pt x="8" y="23"/>
                    </a:lnTo>
                    <a:close/>
                    <a:moveTo>
                      <a:pt x="8" y="23"/>
                    </a:moveTo>
                    <a:lnTo>
                      <a:pt x="8" y="23"/>
                    </a:lnTo>
                    <a:lnTo>
                      <a:pt x="0" y="23"/>
                    </a:lnTo>
                    <a:lnTo>
                      <a:pt x="8" y="23"/>
                    </a:lnTo>
                    <a:close/>
                    <a:moveTo>
                      <a:pt x="8" y="23"/>
                    </a:moveTo>
                    <a:lnTo>
                      <a:pt x="10" y="28"/>
                    </a:lnTo>
                    <a:lnTo>
                      <a:pt x="14" y="34"/>
                    </a:lnTo>
                    <a:lnTo>
                      <a:pt x="8" y="40"/>
                    </a:lnTo>
                    <a:lnTo>
                      <a:pt x="2" y="32"/>
                    </a:lnTo>
                    <a:lnTo>
                      <a:pt x="0" y="23"/>
                    </a:lnTo>
                    <a:lnTo>
                      <a:pt x="8" y="23"/>
                    </a:lnTo>
                    <a:close/>
                    <a:moveTo>
                      <a:pt x="14" y="34"/>
                    </a:moveTo>
                    <a:lnTo>
                      <a:pt x="17" y="38"/>
                    </a:lnTo>
                    <a:lnTo>
                      <a:pt x="23" y="38"/>
                    </a:lnTo>
                    <a:lnTo>
                      <a:pt x="23" y="46"/>
                    </a:lnTo>
                    <a:lnTo>
                      <a:pt x="16" y="44"/>
                    </a:lnTo>
                    <a:lnTo>
                      <a:pt x="8" y="40"/>
                    </a:lnTo>
                    <a:lnTo>
                      <a:pt x="14"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2" name="Freeform 248"/>
              <p:cNvSpPr>
                <a:spLocks/>
              </p:cNvSpPr>
              <p:nvPr/>
            </p:nvSpPr>
            <p:spPr bwMode="auto">
              <a:xfrm>
                <a:off x="2245" y="1406"/>
                <a:ext cx="27" cy="24"/>
              </a:xfrm>
              <a:custGeom>
                <a:avLst/>
                <a:gdLst>
                  <a:gd name="T0" fmla="*/ 21 w 41"/>
                  <a:gd name="T1" fmla="*/ 39 h 39"/>
                  <a:gd name="T2" fmla="*/ 27 w 41"/>
                  <a:gd name="T3" fmla="*/ 39 h 39"/>
                  <a:gd name="T4" fmla="*/ 35 w 41"/>
                  <a:gd name="T5" fmla="*/ 33 h 39"/>
                  <a:gd name="T6" fmla="*/ 39 w 41"/>
                  <a:gd name="T7" fmla="*/ 27 h 39"/>
                  <a:gd name="T8" fmla="*/ 41 w 41"/>
                  <a:gd name="T9" fmla="*/ 20 h 39"/>
                  <a:gd name="T10" fmla="*/ 39 w 41"/>
                  <a:gd name="T11" fmla="*/ 12 h 39"/>
                  <a:gd name="T12" fmla="*/ 35 w 41"/>
                  <a:gd name="T13" fmla="*/ 6 h 39"/>
                  <a:gd name="T14" fmla="*/ 27 w 41"/>
                  <a:gd name="T15" fmla="*/ 2 h 39"/>
                  <a:gd name="T16" fmla="*/ 21 w 41"/>
                  <a:gd name="T17" fmla="*/ 0 h 39"/>
                  <a:gd name="T18" fmla="*/ 14 w 41"/>
                  <a:gd name="T19" fmla="*/ 2 h 39"/>
                  <a:gd name="T20" fmla="*/ 6 w 41"/>
                  <a:gd name="T21" fmla="*/ 6 h 39"/>
                  <a:gd name="T22" fmla="*/ 2 w 41"/>
                  <a:gd name="T23" fmla="*/ 12 h 39"/>
                  <a:gd name="T24" fmla="*/ 0 w 41"/>
                  <a:gd name="T25" fmla="*/ 20 h 39"/>
                  <a:gd name="T26" fmla="*/ 2 w 41"/>
                  <a:gd name="T27" fmla="*/ 27 h 39"/>
                  <a:gd name="T28" fmla="*/ 6 w 41"/>
                  <a:gd name="T29" fmla="*/ 33 h 39"/>
                  <a:gd name="T30" fmla="*/ 14 w 41"/>
                  <a:gd name="T31" fmla="*/ 39 h 39"/>
                  <a:gd name="T32" fmla="*/ 21 w 41"/>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9"/>
                  <a:gd name="T53" fmla="*/ 41 w 41"/>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9">
                    <a:moveTo>
                      <a:pt x="21" y="39"/>
                    </a:moveTo>
                    <a:lnTo>
                      <a:pt x="27" y="39"/>
                    </a:lnTo>
                    <a:lnTo>
                      <a:pt x="35" y="33"/>
                    </a:lnTo>
                    <a:lnTo>
                      <a:pt x="39" y="27"/>
                    </a:lnTo>
                    <a:lnTo>
                      <a:pt x="41" y="20"/>
                    </a:lnTo>
                    <a:lnTo>
                      <a:pt x="39" y="12"/>
                    </a:lnTo>
                    <a:lnTo>
                      <a:pt x="35" y="6"/>
                    </a:lnTo>
                    <a:lnTo>
                      <a:pt x="27" y="2"/>
                    </a:lnTo>
                    <a:lnTo>
                      <a:pt x="21" y="0"/>
                    </a:lnTo>
                    <a:lnTo>
                      <a:pt x="14" y="2"/>
                    </a:lnTo>
                    <a:lnTo>
                      <a:pt x="6" y="6"/>
                    </a:lnTo>
                    <a:lnTo>
                      <a:pt x="2" y="12"/>
                    </a:lnTo>
                    <a:lnTo>
                      <a:pt x="0" y="20"/>
                    </a:lnTo>
                    <a:lnTo>
                      <a:pt x="2" y="27"/>
                    </a:lnTo>
                    <a:lnTo>
                      <a:pt x="6" y="33"/>
                    </a:lnTo>
                    <a:lnTo>
                      <a:pt x="14" y="39"/>
                    </a:lnTo>
                    <a:lnTo>
                      <a:pt x="21" y="39"/>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3" name="Freeform 249"/>
              <p:cNvSpPr>
                <a:spLocks noEditPoints="1"/>
              </p:cNvSpPr>
              <p:nvPr/>
            </p:nvSpPr>
            <p:spPr bwMode="auto">
              <a:xfrm>
                <a:off x="2243" y="1404"/>
                <a:ext cx="31" cy="29"/>
              </a:xfrm>
              <a:custGeom>
                <a:avLst/>
                <a:gdLst>
                  <a:gd name="T0" fmla="*/ 25 w 48"/>
                  <a:gd name="T1" fmla="*/ 38 h 46"/>
                  <a:gd name="T2" fmla="*/ 25 w 48"/>
                  <a:gd name="T3" fmla="*/ 46 h 46"/>
                  <a:gd name="T4" fmla="*/ 25 w 48"/>
                  <a:gd name="T5" fmla="*/ 38 h 46"/>
                  <a:gd name="T6" fmla="*/ 35 w 48"/>
                  <a:gd name="T7" fmla="*/ 34 h 46"/>
                  <a:gd name="T8" fmla="*/ 33 w 48"/>
                  <a:gd name="T9" fmla="*/ 44 h 46"/>
                  <a:gd name="T10" fmla="*/ 25 w 48"/>
                  <a:gd name="T11" fmla="*/ 38 h 46"/>
                  <a:gd name="T12" fmla="*/ 39 w 48"/>
                  <a:gd name="T13" fmla="*/ 28 h 46"/>
                  <a:gd name="T14" fmla="*/ 48 w 48"/>
                  <a:gd name="T15" fmla="*/ 23 h 46"/>
                  <a:gd name="T16" fmla="*/ 41 w 48"/>
                  <a:gd name="T17" fmla="*/ 40 h 46"/>
                  <a:gd name="T18" fmla="*/ 41 w 48"/>
                  <a:gd name="T19" fmla="*/ 23 h 46"/>
                  <a:gd name="T20" fmla="*/ 48 w 48"/>
                  <a:gd name="T21" fmla="*/ 23 h 46"/>
                  <a:gd name="T22" fmla="*/ 41 w 48"/>
                  <a:gd name="T23" fmla="*/ 23 h 46"/>
                  <a:gd name="T24" fmla="*/ 41 w 48"/>
                  <a:gd name="T25" fmla="*/ 23 h 46"/>
                  <a:gd name="T26" fmla="*/ 48 w 48"/>
                  <a:gd name="T27" fmla="*/ 23 h 46"/>
                  <a:gd name="T28" fmla="*/ 41 w 48"/>
                  <a:gd name="T29" fmla="*/ 23 h 46"/>
                  <a:gd name="T30" fmla="*/ 35 w 48"/>
                  <a:gd name="T31" fmla="*/ 13 h 46"/>
                  <a:gd name="T32" fmla="*/ 47 w 48"/>
                  <a:gd name="T33" fmla="*/ 15 h 46"/>
                  <a:gd name="T34" fmla="*/ 41 w 48"/>
                  <a:gd name="T35" fmla="*/ 23 h 46"/>
                  <a:gd name="T36" fmla="*/ 31 w 48"/>
                  <a:gd name="T37" fmla="*/ 9 h 46"/>
                  <a:gd name="T38" fmla="*/ 25 w 48"/>
                  <a:gd name="T39" fmla="*/ 0 h 46"/>
                  <a:gd name="T40" fmla="*/ 41 w 48"/>
                  <a:gd name="T41" fmla="*/ 7 h 46"/>
                  <a:gd name="T42" fmla="*/ 25 w 48"/>
                  <a:gd name="T43" fmla="*/ 7 h 46"/>
                  <a:gd name="T44" fmla="*/ 25 w 48"/>
                  <a:gd name="T45" fmla="*/ 0 h 46"/>
                  <a:gd name="T46" fmla="*/ 25 w 48"/>
                  <a:gd name="T47" fmla="*/ 7 h 46"/>
                  <a:gd name="T48" fmla="*/ 25 w 48"/>
                  <a:gd name="T49" fmla="*/ 7 h 46"/>
                  <a:gd name="T50" fmla="*/ 25 w 48"/>
                  <a:gd name="T51" fmla="*/ 0 h 46"/>
                  <a:gd name="T52" fmla="*/ 25 w 48"/>
                  <a:gd name="T53" fmla="*/ 7 h 46"/>
                  <a:gd name="T54" fmla="*/ 14 w 48"/>
                  <a:gd name="T55" fmla="*/ 13 h 46"/>
                  <a:gd name="T56" fmla="*/ 16 w 48"/>
                  <a:gd name="T57" fmla="*/ 2 h 46"/>
                  <a:gd name="T58" fmla="*/ 25 w 48"/>
                  <a:gd name="T59" fmla="*/ 7 h 46"/>
                  <a:gd name="T60" fmla="*/ 10 w 48"/>
                  <a:gd name="T61" fmla="*/ 17 h 46"/>
                  <a:gd name="T62" fmla="*/ 0 w 48"/>
                  <a:gd name="T63" fmla="*/ 23 h 46"/>
                  <a:gd name="T64" fmla="*/ 8 w 48"/>
                  <a:gd name="T65" fmla="*/ 7 h 46"/>
                  <a:gd name="T66" fmla="*/ 10 w 48"/>
                  <a:gd name="T67" fmla="*/ 23 h 46"/>
                  <a:gd name="T68" fmla="*/ 0 w 48"/>
                  <a:gd name="T69" fmla="*/ 23 h 46"/>
                  <a:gd name="T70" fmla="*/ 10 w 48"/>
                  <a:gd name="T71" fmla="*/ 23 h 46"/>
                  <a:gd name="T72" fmla="*/ 10 w 48"/>
                  <a:gd name="T73" fmla="*/ 23 h 46"/>
                  <a:gd name="T74" fmla="*/ 0 w 48"/>
                  <a:gd name="T75" fmla="*/ 23 h 46"/>
                  <a:gd name="T76" fmla="*/ 10 w 48"/>
                  <a:gd name="T77" fmla="*/ 23 h 46"/>
                  <a:gd name="T78" fmla="*/ 14 w 48"/>
                  <a:gd name="T79" fmla="*/ 34 h 46"/>
                  <a:gd name="T80" fmla="*/ 2 w 48"/>
                  <a:gd name="T81" fmla="*/ 32 h 46"/>
                  <a:gd name="T82" fmla="*/ 10 w 48"/>
                  <a:gd name="T83" fmla="*/ 23 h 46"/>
                  <a:gd name="T84" fmla="*/ 18 w 48"/>
                  <a:gd name="T85" fmla="*/ 38 h 46"/>
                  <a:gd name="T86" fmla="*/ 25 w 48"/>
                  <a:gd name="T87" fmla="*/ 46 h 46"/>
                  <a:gd name="T88" fmla="*/ 8 w 48"/>
                  <a:gd name="T89" fmla="*/ 40 h 46"/>
                  <a:gd name="T90" fmla="*/ 25 w 48"/>
                  <a:gd name="T91" fmla="*/ 38 h 46"/>
                  <a:gd name="T92" fmla="*/ 25 w 48"/>
                  <a:gd name="T93" fmla="*/ 46 h 46"/>
                  <a:gd name="T94" fmla="*/ 25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5" y="38"/>
                    </a:moveTo>
                    <a:lnTo>
                      <a:pt x="25" y="38"/>
                    </a:lnTo>
                    <a:lnTo>
                      <a:pt x="25" y="46"/>
                    </a:lnTo>
                    <a:lnTo>
                      <a:pt x="25" y="38"/>
                    </a:lnTo>
                    <a:close/>
                    <a:moveTo>
                      <a:pt x="25" y="38"/>
                    </a:moveTo>
                    <a:lnTo>
                      <a:pt x="31" y="38"/>
                    </a:lnTo>
                    <a:lnTo>
                      <a:pt x="35" y="34"/>
                    </a:lnTo>
                    <a:lnTo>
                      <a:pt x="41" y="40"/>
                    </a:lnTo>
                    <a:lnTo>
                      <a:pt x="33" y="44"/>
                    </a:lnTo>
                    <a:lnTo>
                      <a:pt x="25" y="46"/>
                    </a:lnTo>
                    <a:lnTo>
                      <a:pt x="25" y="38"/>
                    </a:lnTo>
                    <a:close/>
                    <a:moveTo>
                      <a:pt x="35" y="34"/>
                    </a:moveTo>
                    <a:lnTo>
                      <a:pt x="39" y="28"/>
                    </a:lnTo>
                    <a:lnTo>
                      <a:pt x="41" y="23"/>
                    </a:lnTo>
                    <a:lnTo>
                      <a:pt x="48" y="23"/>
                    </a:lnTo>
                    <a:lnTo>
                      <a:pt x="47" y="32"/>
                    </a:lnTo>
                    <a:lnTo>
                      <a:pt x="41" y="40"/>
                    </a:lnTo>
                    <a:lnTo>
                      <a:pt x="35" y="34"/>
                    </a:lnTo>
                    <a:close/>
                    <a:moveTo>
                      <a:pt x="41" y="23"/>
                    </a:moveTo>
                    <a:lnTo>
                      <a:pt x="41" y="23"/>
                    </a:lnTo>
                    <a:lnTo>
                      <a:pt x="48" y="23"/>
                    </a:lnTo>
                    <a:lnTo>
                      <a:pt x="41" y="23"/>
                    </a:lnTo>
                    <a:close/>
                    <a:moveTo>
                      <a:pt x="41" y="23"/>
                    </a:moveTo>
                    <a:lnTo>
                      <a:pt x="41" y="23"/>
                    </a:lnTo>
                    <a:lnTo>
                      <a:pt x="48" y="23"/>
                    </a:lnTo>
                    <a:lnTo>
                      <a:pt x="41" y="23"/>
                    </a:lnTo>
                    <a:close/>
                    <a:moveTo>
                      <a:pt x="41" y="23"/>
                    </a:moveTo>
                    <a:lnTo>
                      <a:pt x="39" y="17"/>
                    </a:lnTo>
                    <a:lnTo>
                      <a:pt x="35" y="13"/>
                    </a:lnTo>
                    <a:lnTo>
                      <a:pt x="41" y="7"/>
                    </a:lnTo>
                    <a:lnTo>
                      <a:pt x="47" y="15"/>
                    </a:lnTo>
                    <a:lnTo>
                      <a:pt x="48" y="23"/>
                    </a:lnTo>
                    <a:lnTo>
                      <a:pt x="41" y="23"/>
                    </a:lnTo>
                    <a:close/>
                    <a:moveTo>
                      <a:pt x="35" y="13"/>
                    </a:moveTo>
                    <a:lnTo>
                      <a:pt x="31" y="9"/>
                    </a:lnTo>
                    <a:lnTo>
                      <a:pt x="25" y="7"/>
                    </a:lnTo>
                    <a:lnTo>
                      <a:pt x="25" y="0"/>
                    </a:lnTo>
                    <a:lnTo>
                      <a:pt x="33" y="2"/>
                    </a:lnTo>
                    <a:lnTo>
                      <a:pt x="41" y="7"/>
                    </a:lnTo>
                    <a:lnTo>
                      <a:pt x="35" y="13"/>
                    </a:lnTo>
                    <a:close/>
                    <a:moveTo>
                      <a:pt x="25" y="7"/>
                    </a:moveTo>
                    <a:lnTo>
                      <a:pt x="25" y="7"/>
                    </a:lnTo>
                    <a:lnTo>
                      <a:pt x="25" y="0"/>
                    </a:lnTo>
                    <a:lnTo>
                      <a:pt x="25" y="7"/>
                    </a:lnTo>
                    <a:close/>
                    <a:moveTo>
                      <a:pt x="25" y="7"/>
                    </a:moveTo>
                    <a:lnTo>
                      <a:pt x="25" y="7"/>
                    </a:lnTo>
                    <a:lnTo>
                      <a:pt x="25" y="0"/>
                    </a:lnTo>
                    <a:lnTo>
                      <a:pt x="25" y="7"/>
                    </a:lnTo>
                    <a:close/>
                    <a:moveTo>
                      <a:pt x="25" y="7"/>
                    </a:moveTo>
                    <a:lnTo>
                      <a:pt x="18" y="9"/>
                    </a:lnTo>
                    <a:lnTo>
                      <a:pt x="14" y="13"/>
                    </a:lnTo>
                    <a:lnTo>
                      <a:pt x="8" y="7"/>
                    </a:lnTo>
                    <a:lnTo>
                      <a:pt x="16" y="2"/>
                    </a:lnTo>
                    <a:lnTo>
                      <a:pt x="25" y="0"/>
                    </a:lnTo>
                    <a:lnTo>
                      <a:pt x="25" y="7"/>
                    </a:lnTo>
                    <a:close/>
                    <a:moveTo>
                      <a:pt x="14" y="13"/>
                    </a:moveTo>
                    <a:lnTo>
                      <a:pt x="10" y="17"/>
                    </a:lnTo>
                    <a:lnTo>
                      <a:pt x="10" y="23"/>
                    </a:lnTo>
                    <a:lnTo>
                      <a:pt x="0" y="23"/>
                    </a:lnTo>
                    <a:lnTo>
                      <a:pt x="2" y="15"/>
                    </a:lnTo>
                    <a:lnTo>
                      <a:pt x="8" y="7"/>
                    </a:lnTo>
                    <a:lnTo>
                      <a:pt x="14" y="13"/>
                    </a:lnTo>
                    <a:close/>
                    <a:moveTo>
                      <a:pt x="10" y="23"/>
                    </a:moveTo>
                    <a:lnTo>
                      <a:pt x="10" y="23"/>
                    </a:lnTo>
                    <a:lnTo>
                      <a:pt x="0" y="23"/>
                    </a:lnTo>
                    <a:lnTo>
                      <a:pt x="10" y="23"/>
                    </a:lnTo>
                    <a:close/>
                    <a:moveTo>
                      <a:pt x="10" y="23"/>
                    </a:moveTo>
                    <a:lnTo>
                      <a:pt x="10" y="23"/>
                    </a:lnTo>
                    <a:lnTo>
                      <a:pt x="0" y="23"/>
                    </a:lnTo>
                    <a:lnTo>
                      <a:pt x="10" y="23"/>
                    </a:lnTo>
                    <a:close/>
                    <a:moveTo>
                      <a:pt x="10" y="23"/>
                    </a:moveTo>
                    <a:lnTo>
                      <a:pt x="10" y="28"/>
                    </a:lnTo>
                    <a:lnTo>
                      <a:pt x="14" y="34"/>
                    </a:lnTo>
                    <a:lnTo>
                      <a:pt x="8" y="40"/>
                    </a:lnTo>
                    <a:lnTo>
                      <a:pt x="2" y="32"/>
                    </a:lnTo>
                    <a:lnTo>
                      <a:pt x="0" y="23"/>
                    </a:lnTo>
                    <a:lnTo>
                      <a:pt x="10" y="23"/>
                    </a:lnTo>
                    <a:close/>
                    <a:moveTo>
                      <a:pt x="14" y="34"/>
                    </a:moveTo>
                    <a:lnTo>
                      <a:pt x="18" y="38"/>
                    </a:lnTo>
                    <a:lnTo>
                      <a:pt x="25" y="38"/>
                    </a:lnTo>
                    <a:lnTo>
                      <a:pt x="25" y="46"/>
                    </a:lnTo>
                    <a:lnTo>
                      <a:pt x="16" y="44"/>
                    </a:lnTo>
                    <a:lnTo>
                      <a:pt x="8" y="40"/>
                    </a:lnTo>
                    <a:lnTo>
                      <a:pt x="14" y="34"/>
                    </a:lnTo>
                    <a:close/>
                    <a:moveTo>
                      <a:pt x="25" y="38"/>
                    </a:moveTo>
                    <a:lnTo>
                      <a:pt x="25" y="38"/>
                    </a:lnTo>
                    <a:lnTo>
                      <a:pt x="25" y="46"/>
                    </a:lnTo>
                    <a:lnTo>
                      <a:pt x="25"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4" name="Freeform 250"/>
              <p:cNvSpPr>
                <a:spLocks/>
              </p:cNvSpPr>
              <p:nvPr/>
            </p:nvSpPr>
            <p:spPr bwMode="auto">
              <a:xfrm>
                <a:off x="2335" y="1442"/>
                <a:ext cx="25" cy="23"/>
              </a:xfrm>
              <a:custGeom>
                <a:avLst/>
                <a:gdLst>
                  <a:gd name="T0" fmla="*/ 19 w 38"/>
                  <a:gd name="T1" fmla="*/ 38 h 38"/>
                  <a:gd name="T2" fmla="*/ 26 w 38"/>
                  <a:gd name="T3" fmla="*/ 36 h 38"/>
                  <a:gd name="T4" fmla="*/ 32 w 38"/>
                  <a:gd name="T5" fmla="*/ 33 h 38"/>
                  <a:gd name="T6" fmla="*/ 36 w 38"/>
                  <a:gd name="T7" fmla="*/ 27 h 38"/>
                  <a:gd name="T8" fmla="*/ 38 w 38"/>
                  <a:gd name="T9" fmla="*/ 19 h 38"/>
                  <a:gd name="T10" fmla="*/ 36 w 38"/>
                  <a:gd name="T11" fmla="*/ 12 h 38"/>
                  <a:gd name="T12" fmla="*/ 32 w 38"/>
                  <a:gd name="T13" fmla="*/ 6 h 38"/>
                  <a:gd name="T14" fmla="*/ 26 w 38"/>
                  <a:gd name="T15" fmla="*/ 0 h 38"/>
                  <a:gd name="T16" fmla="*/ 19 w 38"/>
                  <a:gd name="T17" fmla="*/ 0 h 38"/>
                  <a:gd name="T18" fmla="*/ 11 w 38"/>
                  <a:gd name="T19" fmla="*/ 0 h 38"/>
                  <a:gd name="T20" fmla="*/ 5 w 38"/>
                  <a:gd name="T21" fmla="*/ 6 h 38"/>
                  <a:gd name="T22" fmla="*/ 2 w 38"/>
                  <a:gd name="T23" fmla="*/ 12 h 38"/>
                  <a:gd name="T24" fmla="*/ 0 w 38"/>
                  <a:gd name="T25" fmla="*/ 19 h 38"/>
                  <a:gd name="T26" fmla="*/ 2 w 38"/>
                  <a:gd name="T27" fmla="*/ 27 h 38"/>
                  <a:gd name="T28" fmla="*/ 5 w 38"/>
                  <a:gd name="T29" fmla="*/ 33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2" y="33"/>
                    </a:lnTo>
                    <a:lnTo>
                      <a:pt x="36" y="27"/>
                    </a:lnTo>
                    <a:lnTo>
                      <a:pt x="38" y="19"/>
                    </a:lnTo>
                    <a:lnTo>
                      <a:pt x="36" y="12"/>
                    </a:lnTo>
                    <a:lnTo>
                      <a:pt x="32" y="6"/>
                    </a:lnTo>
                    <a:lnTo>
                      <a:pt x="26" y="0"/>
                    </a:lnTo>
                    <a:lnTo>
                      <a:pt x="19" y="0"/>
                    </a:lnTo>
                    <a:lnTo>
                      <a:pt x="11" y="0"/>
                    </a:lnTo>
                    <a:lnTo>
                      <a:pt x="5" y="6"/>
                    </a:lnTo>
                    <a:lnTo>
                      <a:pt x="2" y="12"/>
                    </a:lnTo>
                    <a:lnTo>
                      <a:pt x="0" y="19"/>
                    </a:lnTo>
                    <a:lnTo>
                      <a:pt x="2" y="27"/>
                    </a:lnTo>
                    <a:lnTo>
                      <a:pt x="5" y="33"/>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5" name="Freeform 251"/>
              <p:cNvSpPr>
                <a:spLocks noEditPoints="1"/>
              </p:cNvSpPr>
              <p:nvPr/>
            </p:nvSpPr>
            <p:spPr bwMode="auto">
              <a:xfrm>
                <a:off x="2332" y="1438"/>
                <a:ext cx="32" cy="30"/>
              </a:xfrm>
              <a:custGeom>
                <a:avLst/>
                <a:gdLst>
                  <a:gd name="T0" fmla="*/ 23 w 46"/>
                  <a:gd name="T1" fmla="*/ 41 h 48"/>
                  <a:gd name="T2" fmla="*/ 23 w 46"/>
                  <a:gd name="T3" fmla="*/ 48 h 48"/>
                  <a:gd name="T4" fmla="*/ 23 w 46"/>
                  <a:gd name="T5" fmla="*/ 41 h 48"/>
                  <a:gd name="T6" fmla="*/ 34 w 46"/>
                  <a:gd name="T7" fmla="*/ 35 h 48"/>
                  <a:gd name="T8" fmla="*/ 32 w 46"/>
                  <a:gd name="T9" fmla="*/ 46 h 48"/>
                  <a:gd name="T10" fmla="*/ 23 w 46"/>
                  <a:gd name="T11" fmla="*/ 41 h 48"/>
                  <a:gd name="T12" fmla="*/ 36 w 46"/>
                  <a:gd name="T13" fmla="*/ 31 h 48"/>
                  <a:gd name="T14" fmla="*/ 46 w 46"/>
                  <a:gd name="T15" fmla="*/ 25 h 48"/>
                  <a:gd name="T16" fmla="*/ 40 w 46"/>
                  <a:gd name="T17" fmla="*/ 41 h 48"/>
                  <a:gd name="T18" fmla="*/ 38 w 46"/>
                  <a:gd name="T19" fmla="*/ 25 h 48"/>
                  <a:gd name="T20" fmla="*/ 46 w 46"/>
                  <a:gd name="T21" fmla="*/ 25 h 48"/>
                  <a:gd name="T22" fmla="*/ 38 w 46"/>
                  <a:gd name="T23" fmla="*/ 25 h 48"/>
                  <a:gd name="T24" fmla="*/ 38 w 46"/>
                  <a:gd name="T25" fmla="*/ 25 h 48"/>
                  <a:gd name="T26" fmla="*/ 46 w 46"/>
                  <a:gd name="T27" fmla="*/ 25 h 48"/>
                  <a:gd name="T28" fmla="*/ 38 w 46"/>
                  <a:gd name="T29" fmla="*/ 25 h 48"/>
                  <a:gd name="T30" fmla="*/ 34 w 46"/>
                  <a:gd name="T31" fmla="*/ 14 h 48"/>
                  <a:gd name="T32" fmla="*/ 44 w 46"/>
                  <a:gd name="T33" fmla="*/ 16 h 48"/>
                  <a:gd name="T34" fmla="*/ 38 w 46"/>
                  <a:gd name="T35" fmla="*/ 25 h 48"/>
                  <a:gd name="T36" fmla="*/ 29 w 46"/>
                  <a:gd name="T37" fmla="*/ 10 h 48"/>
                  <a:gd name="T38" fmla="*/ 23 w 46"/>
                  <a:gd name="T39" fmla="*/ 0 h 48"/>
                  <a:gd name="T40" fmla="*/ 40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1 w 46"/>
                  <a:gd name="T55" fmla="*/ 14 h 48"/>
                  <a:gd name="T56" fmla="*/ 13 w 46"/>
                  <a:gd name="T57" fmla="*/ 2 h 48"/>
                  <a:gd name="T58" fmla="*/ 23 w 46"/>
                  <a:gd name="T59" fmla="*/ 10 h 48"/>
                  <a:gd name="T60" fmla="*/ 9 w 46"/>
                  <a:gd name="T61" fmla="*/ 19 h 48"/>
                  <a:gd name="T62" fmla="*/ 0 w 46"/>
                  <a:gd name="T63" fmla="*/ 25 h 48"/>
                  <a:gd name="T64" fmla="*/ 6 w 46"/>
                  <a:gd name="T65" fmla="*/ 8 h 48"/>
                  <a:gd name="T66" fmla="*/ 7 w 46"/>
                  <a:gd name="T67" fmla="*/ 25 h 48"/>
                  <a:gd name="T68" fmla="*/ 0 w 46"/>
                  <a:gd name="T69" fmla="*/ 25 h 48"/>
                  <a:gd name="T70" fmla="*/ 7 w 46"/>
                  <a:gd name="T71" fmla="*/ 25 h 48"/>
                  <a:gd name="T72" fmla="*/ 7 w 46"/>
                  <a:gd name="T73" fmla="*/ 25 h 48"/>
                  <a:gd name="T74" fmla="*/ 0 w 46"/>
                  <a:gd name="T75" fmla="*/ 25 h 48"/>
                  <a:gd name="T76" fmla="*/ 7 w 46"/>
                  <a:gd name="T77" fmla="*/ 25 h 48"/>
                  <a:gd name="T78" fmla="*/ 11 w 46"/>
                  <a:gd name="T79" fmla="*/ 35 h 48"/>
                  <a:gd name="T80" fmla="*/ 2 w 46"/>
                  <a:gd name="T81" fmla="*/ 33 h 48"/>
                  <a:gd name="T82" fmla="*/ 7 w 46"/>
                  <a:gd name="T83" fmla="*/ 25 h 48"/>
                  <a:gd name="T84" fmla="*/ 17 w 46"/>
                  <a:gd name="T85" fmla="*/ 39 h 48"/>
                  <a:gd name="T86" fmla="*/ 23 w 46"/>
                  <a:gd name="T87" fmla="*/ 48 h 48"/>
                  <a:gd name="T88" fmla="*/ 6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9" y="39"/>
                    </a:lnTo>
                    <a:lnTo>
                      <a:pt x="34" y="35"/>
                    </a:lnTo>
                    <a:lnTo>
                      <a:pt x="40" y="41"/>
                    </a:lnTo>
                    <a:lnTo>
                      <a:pt x="32" y="46"/>
                    </a:lnTo>
                    <a:lnTo>
                      <a:pt x="23" y="48"/>
                    </a:lnTo>
                    <a:lnTo>
                      <a:pt x="23" y="41"/>
                    </a:lnTo>
                    <a:close/>
                    <a:moveTo>
                      <a:pt x="34" y="35"/>
                    </a:moveTo>
                    <a:lnTo>
                      <a:pt x="36" y="31"/>
                    </a:lnTo>
                    <a:lnTo>
                      <a:pt x="38" y="25"/>
                    </a:lnTo>
                    <a:lnTo>
                      <a:pt x="46" y="25"/>
                    </a:lnTo>
                    <a:lnTo>
                      <a:pt x="44" y="33"/>
                    </a:lnTo>
                    <a:lnTo>
                      <a:pt x="40" y="41"/>
                    </a:lnTo>
                    <a:lnTo>
                      <a:pt x="34" y="35"/>
                    </a:lnTo>
                    <a:close/>
                    <a:moveTo>
                      <a:pt x="38" y="25"/>
                    </a:moveTo>
                    <a:lnTo>
                      <a:pt x="38" y="25"/>
                    </a:lnTo>
                    <a:lnTo>
                      <a:pt x="46" y="25"/>
                    </a:lnTo>
                    <a:lnTo>
                      <a:pt x="38" y="25"/>
                    </a:lnTo>
                    <a:close/>
                    <a:moveTo>
                      <a:pt x="38" y="25"/>
                    </a:moveTo>
                    <a:lnTo>
                      <a:pt x="38" y="25"/>
                    </a:lnTo>
                    <a:lnTo>
                      <a:pt x="46" y="25"/>
                    </a:lnTo>
                    <a:lnTo>
                      <a:pt x="38" y="25"/>
                    </a:lnTo>
                    <a:close/>
                    <a:moveTo>
                      <a:pt x="38" y="25"/>
                    </a:moveTo>
                    <a:lnTo>
                      <a:pt x="36" y="19"/>
                    </a:lnTo>
                    <a:lnTo>
                      <a:pt x="34" y="14"/>
                    </a:lnTo>
                    <a:lnTo>
                      <a:pt x="40" y="8"/>
                    </a:lnTo>
                    <a:lnTo>
                      <a:pt x="44" y="16"/>
                    </a:lnTo>
                    <a:lnTo>
                      <a:pt x="46" y="25"/>
                    </a:lnTo>
                    <a:lnTo>
                      <a:pt x="38" y="25"/>
                    </a:lnTo>
                    <a:close/>
                    <a:moveTo>
                      <a:pt x="34" y="14"/>
                    </a:moveTo>
                    <a:lnTo>
                      <a:pt x="29" y="10"/>
                    </a:lnTo>
                    <a:lnTo>
                      <a:pt x="23" y="10"/>
                    </a:lnTo>
                    <a:lnTo>
                      <a:pt x="23" y="0"/>
                    </a:lnTo>
                    <a:lnTo>
                      <a:pt x="32" y="2"/>
                    </a:lnTo>
                    <a:lnTo>
                      <a:pt x="40" y="8"/>
                    </a:lnTo>
                    <a:lnTo>
                      <a:pt x="34" y="14"/>
                    </a:lnTo>
                    <a:close/>
                    <a:moveTo>
                      <a:pt x="23" y="10"/>
                    </a:moveTo>
                    <a:lnTo>
                      <a:pt x="23" y="10"/>
                    </a:lnTo>
                    <a:lnTo>
                      <a:pt x="23" y="0"/>
                    </a:lnTo>
                    <a:lnTo>
                      <a:pt x="23" y="10"/>
                    </a:lnTo>
                    <a:close/>
                    <a:moveTo>
                      <a:pt x="23" y="10"/>
                    </a:moveTo>
                    <a:lnTo>
                      <a:pt x="23" y="10"/>
                    </a:lnTo>
                    <a:lnTo>
                      <a:pt x="23" y="0"/>
                    </a:lnTo>
                    <a:lnTo>
                      <a:pt x="23" y="10"/>
                    </a:lnTo>
                    <a:close/>
                    <a:moveTo>
                      <a:pt x="23" y="10"/>
                    </a:moveTo>
                    <a:lnTo>
                      <a:pt x="17" y="10"/>
                    </a:lnTo>
                    <a:lnTo>
                      <a:pt x="11" y="14"/>
                    </a:lnTo>
                    <a:lnTo>
                      <a:pt x="6" y="8"/>
                    </a:lnTo>
                    <a:lnTo>
                      <a:pt x="13" y="2"/>
                    </a:lnTo>
                    <a:lnTo>
                      <a:pt x="23" y="0"/>
                    </a:lnTo>
                    <a:lnTo>
                      <a:pt x="23" y="10"/>
                    </a:lnTo>
                    <a:close/>
                    <a:moveTo>
                      <a:pt x="11" y="14"/>
                    </a:moveTo>
                    <a:lnTo>
                      <a:pt x="9" y="19"/>
                    </a:lnTo>
                    <a:lnTo>
                      <a:pt x="7" y="25"/>
                    </a:lnTo>
                    <a:lnTo>
                      <a:pt x="0" y="25"/>
                    </a:lnTo>
                    <a:lnTo>
                      <a:pt x="2" y="16"/>
                    </a:lnTo>
                    <a:lnTo>
                      <a:pt x="6" y="8"/>
                    </a:lnTo>
                    <a:lnTo>
                      <a:pt x="11" y="14"/>
                    </a:lnTo>
                    <a:close/>
                    <a:moveTo>
                      <a:pt x="7" y="25"/>
                    </a:moveTo>
                    <a:lnTo>
                      <a:pt x="7" y="25"/>
                    </a:lnTo>
                    <a:lnTo>
                      <a:pt x="0" y="25"/>
                    </a:lnTo>
                    <a:lnTo>
                      <a:pt x="7" y="25"/>
                    </a:lnTo>
                    <a:close/>
                    <a:moveTo>
                      <a:pt x="7" y="25"/>
                    </a:moveTo>
                    <a:lnTo>
                      <a:pt x="7" y="25"/>
                    </a:lnTo>
                    <a:lnTo>
                      <a:pt x="0" y="25"/>
                    </a:lnTo>
                    <a:lnTo>
                      <a:pt x="7" y="25"/>
                    </a:lnTo>
                    <a:close/>
                    <a:moveTo>
                      <a:pt x="7" y="25"/>
                    </a:moveTo>
                    <a:lnTo>
                      <a:pt x="9" y="31"/>
                    </a:lnTo>
                    <a:lnTo>
                      <a:pt x="11" y="35"/>
                    </a:lnTo>
                    <a:lnTo>
                      <a:pt x="6" y="41"/>
                    </a:lnTo>
                    <a:lnTo>
                      <a:pt x="2" y="33"/>
                    </a:lnTo>
                    <a:lnTo>
                      <a:pt x="0" y="25"/>
                    </a:lnTo>
                    <a:lnTo>
                      <a:pt x="7" y="25"/>
                    </a:lnTo>
                    <a:close/>
                    <a:moveTo>
                      <a:pt x="11" y="35"/>
                    </a:moveTo>
                    <a:lnTo>
                      <a:pt x="17" y="39"/>
                    </a:lnTo>
                    <a:lnTo>
                      <a:pt x="23" y="41"/>
                    </a:lnTo>
                    <a:lnTo>
                      <a:pt x="23" y="48"/>
                    </a:lnTo>
                    <a:lnTo>
                      <a:pt x="13" y="46"/>
                    </a:lnTo>
                    <a:lnTo>
                      <a:pt x="6" y="41"/>
                    </a:lnTo>
                    <a:lnTo>
                      <a:pt x="11"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6" name="Freeform 252"/>
              <p:cNvSpPr>
                <a:spLocks/>
              </p:cNvSpPr>
              <p:nvPr/>
            </p:nvSpPr>
            <p:spPr bwMode="auto">
              <a:xfrm>
                <a:off x="2429" y="1442"/>
                <a:ext cx="26" cy="23"/>
              </a:xfrm>
              <a:custGeom>
                <a:avLst/>
                <a:gdLst>
                  <a:gd name="T0" fmla="*/ 19 w 38"/>
                  <a:gd name="T1" fmla="*/ 38 h 38"/>
                  <a:gd name="T2" fmla="*/ 26 w 38"/>
                  <a:gd name="T3" fmla="*/ 36 h 38"/>
                  <a:gd name="T4" fmla="*/ 32 w 38"/>
                  <a:gd name="T5" fmla="*/ 33 h 38"/>
                  <a:gd name="T6" fmla="*/ 36 w 38"/>
                  <a:gd name="T7" fmla="*/ 27 h 38"/>
                  <a:gd name="T8" fmla="*/ 38 w 38"/>
                  <a:gd name="T9" fmla="*/ 19 h 38"/>
                  <a:gd name="T10" fmla="*/ 36 w 38"/>
                  <a:gd name="T11" fmla="*/ 12 h 38"/>
                  <a:gd name="T12" fmla="*/ 32 w 38"/>
                  <a:gd name="T13" fmla="*/ 6 h 38"/>
                  <a:gd name="T14" fmla="*/ 26 w 38"/>
                  <a:gd name="T15" fmla="*/ 0 h 38"/>
                  <a:gd name="T16" fmla="*/ 19 w 38"/>
                  <a:gd name="T17" fmla="*/ 0 h 38"/>
                  <a:gd name="T18" fmla="*/ 11 w 38"/>
                  <a:gd name="T19" fmla="*/ 0 h 38"/>
                  <a:gd name="T20" fmla="*/ 5 w 38"/>
                  <a:gd name="T21" fmla="*/ 6 h 38"/>
                  <a:gd name="T22" fmla="*/ 1 w 38"/>
                  <a:gd name="T23" fmla="*/ 12 h 38"/>
                  <a:gd name="T24" fmla="*/ 0 w 38"/>
                  <a:gd name="T25" fmla="*/ 19 h 38"/>
                  <a:gd name="T26" fmla="*/ 1 w 38"/>
                  <a:gd name="T27" fmla="*/ 27 h 38"/>
                  <a:gd name="T28" fmla="*/ 5 w 38"/>
                  <a:gd name="T29" fmla="*/ 33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2" y="33"/>
                    </a:lnTo>
                    <a:lnTo>
                      <a:pt x="36" y="27"/>
                    </a:lnTo>
                    <a:lnTo>
                      <a:pt x="38" y="19"/>
                    </a:lnTo>
                    <a:lnTo>
                      <a:pt x="36" y="12"/>
                    </a:lnTo>
                    <a:lnTo>
                      <a:pt x="32" y="6"/>
                    </a:lnTo>
                    <a:lnTo>
                      <a:pt x="26" y="0"/>
                    </a:lnTo>
                    <a:lnTo>
                      <a:pt x="19" y="0"/>
                    </a:lnTo>
                    <a:lnTo>
                      <a:pt x="11" y="0"/>
                    </a:lnTo>
                    <a:lnTo>
                      <a:pt x="5" y="6"/>
                    </a:lnTo>
                    <a:lnTo>
                      <a:pt x="1" y="12"/>
                    </a:lnTo>
                    <a:lnTo>
                      <a:pt x="0" y="19"/>
                    </a:lnTo>
                    <a:lnTo>
                      <a:pt x="1" y="27"/>
                    </a:lnTo>
                    <a:lnTo>
                      <a:pt x="5" y="33"/>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7" name="Freeform 253"/>
              <p:cNvSpPr>
                <a:spLocks noEditPoints="1"/>
              </p:cNvSpPr>
              <p:nvPr/>
            </p:nvSpPr>
            <p:spPr bwMode="auto">
              <a:xfrm>
                <a:off x="2427" y="1438"/>
                <a:ext cx="30" cy="30"/>
              </a:xfrm>
              <a:custGeom>
                <a:avLst/>
                <a:gdLst>
                  <a:gd name="T0" fmla="*/ 23 w 46"/>
                  <a:gd name="T1" fmla="*/ 41 h 48"/>
                  <a:gd name="T2" fmla="*/ 23 w 46"/>
                  <a:gd name="T3" fmla="*/ 48 h 48"/>
                  <a:gd name="T4" fmla="*/ 23 w 46"/>
                  <a:gd name="T5" fmla="*/ 41 h 48"/>
                  <a:gd name="T6" fmla="*/ 34 w 46"/>
                  <a:gd name="T7" fmla="*/ 35 h 48"/>
                  <a:gd name="T8" fmla="*/ 32 w 46"/>
                  <a:gd name="T9" fmla="*/ 46 h 48"/>
                  <a:gd name="T10" fmla="*/ 23 w 46"/>
                  <a:gd name="T11" fmla="*/ 41 h 48"/>
                  <a:gd name="T12" fmla="*/ 38 w 46"/>
                  <a:gd name="T13" fmla="*/ 31 h 48"/>
                  <a:gd name="T14" fmla="*/ 46 w 46"/>
                  <a:gd name="T15" fmla="*/ 25 h 48"/>
                  <a:gd name="T16" fmla="*/ 40 w 46"/>
                  <a:gd name="T17" fmla="*/ 41 h 48"/>
                  <a:gd name="T18" fmla="*/ 38 w 46"/>
                  <a:gd name="T19" fmla="*/ 25 h 48"/>
                  <a:gd name="T20" fmla="*/ 46 w 46"/>
                  <a:gd name="T21" fmla="*/ 25 h 48"/>
                  <a:gd name="T22" fmla="*/ 38 w 46"/>
                  <a:gd name="T23" fmla="*/ 25 h 48"/>
                  <a:gd name="T24" fmla="*/ 38 w 46"/>
                  <a:gd name="T25" fmla="*/ 25 h 48"/>
                  <a:gd name="T26" fmla="*/ 46 w 46"/>
                  <a:gd name="T27" fmla="*/ 25 h 48"/>
                  <a:gd name="T28" fmla="*/ 38 w 46"/>
                  <a:gd name="T29" fmla="*/ 25 h 48"/>
                  <a:gd name="T30" fmla="*/ 34 w 46"/>
                  <a:gd name="T31" fmla="*/ 14 h 48"/>
                  <a:gd name="T32" fmla="*/ 44 w 46"/>
                  <a:gd name="T33" fmla="*/ 16 h 48"/>
                  <a:gd name="T34" fmla="*/ 38 w 46"/>
                  <a:gd name="T35" fmla="*/ 25 h 48"/>
                  <a:gd name="T36" fmla="*/ 29 w 46"/>
                  <a:gd name="T37" fmla="*/ 10 h 48"/>
                  <a:gd name="T38" fmla="*/ 23 w 46"/>
                  <a:gd name="T39" fmla="*/ 0 h 48"/>
                  <a:gd name="T40" fmla="*/ 40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3 w 46"/>
                  <a:gd name="T55" fmla="*/ 14 h 48"/>
                  <a:gd name="T56" fmla="*/ 13 w 46"/>
                  <a:gd name="T57" fmla="*/ 2 h 48"/>
                  <a:gd name="T58" fmla="*/ 23 w 46"/>
                  <a:gd name="T59" fmla="*/ 10 h 48"/>
                  <a:gd name="T60" fmla="*/ 9 w 46"/>
                  <a:gd name="T61" fmla="*/ 19 h 48"/>
                  <a:gd name="T62" fmla="*/ 0 w 46"/>
                  <a:gd name="T63" fmla="*/ 25 h 48"/>
                  <a:gd name="T64" fmla="*/ 7 w 46"/>
                  <a:gd name="T65" fmla="*/ 8 h 48"/>
                  <a:gd name="T66" fmla="*/ 7 w 46"/>
                  <a:gd name="T67" fmla="*/ 25 h 48"/>
                  <a:gd name="T68" fmla="*/ 0 w 46"/>
                  <a:gd name="T69" fmla="*/ 25 h 48"/>
                  <a:gd name="T70" fmla="*/ 7 w 46"/>
                  <a:gd name="T71" fmla="*/ 25 h 48"/>
                  <a:gd name="T72" fmla="*/ 7 w 46"/>
                  <a:gd name="T73" fmla="*/ 25 h 48"/>
                  <a:gd name="T74" fmla="*/ 0 w 46"/>
                  <a:gd name="T75" fmla="*/ 25 h 48"/>
                  <a:gd name="T76" fmla="*/ 7 w 46"/>
                  <a:gd name="T77" fmla="*/ 25 h 48"/>
                  <a:gd name="T78" fmla="*/ 13 w 46"/>
                  <a:gd name="T79" fmla="*/ 35 h 48"/>
                  <a:gd name="T80" fmla="*/ 2 w 46"/>
                  <a:gd name="T81" fmla="*/ 33 h 48"/>
                  <a:gd name="T82" fmla="*/ 7 w 46"/>
                  <a:gd name="T83" fmla="*/ 25 h 48"/>
                  <a:gd name="T84" fmla="*/ 17 w 46"/>
                  <a:gd name="T85" fmla="*/ 39 h 48"/>
                  <a:gd name="T86" fmla="*/ 23 w 46"/>
                  <a:gd name="T87" fmla="*/ 48 h 48"/>
                  <a:gd name="T88" fmla="*/ 7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9" y="39"/>
                    </a:lnTo>
                    <a:lnTo>
                      <a:pt x="34" y="35"/>
                    </a:lnTo>
                    <a:lnTo>
                      <a:pt x="40" y="41"/>
                    </a:lnTo>
                    <a:lnTo>
                      <a:pt x="32" y="46"/>
                    </a:lnTo>
                    <a:lnTo>
                      <a:pt x="23" y="48"/>
                    </a:lnTo>
                    <a:lnTo>
                      <a:pt x="23" y="41"/>
                    </a:lnTo>
                    <a:close/>
                    <a:moveTo>
                      <a:pt x="34" y="35"/>
                    </a:moveTo>
                    <a:lnTo>
                      <a:pt x="38" y="31"/>
                    </a:lnTo>
                    <a:lnTo>
                      <a:pt x="38" y="25"/>
                    </a:lnTo>
                    <a:lnTo>
                      <a:pt x="46" y="25"/>
                    </a:lnTo>
                    <a:lnTo>
                      <a:pt x="44" y="33"/>
                    </a:lnTo>
                    <a:lnTo>
                      <a:pt x="40" y="41"/>
                    </a:lnTo>
                    <a:lnTo>
                      <a:pt x="34" y="35"/>
                    </a:lnTo>
                    <a:close/>
                    <a:moveTo>
                      <a:pt x="38" y="25"/>
                    </a:moveTo>
                    <a:lnTo>
                      <a:pt x="38" y="25"/>
                    </a:lnTo>
                    <a:lnTo>
                      <a:pt x="46" y="25"/>
                    </a:lnTo>
                    <a:lnTo>
                      <a:pt x="38" y="25"/>
                    </a:lnTo>
                    <a:close/>
                    <a:moveTo>
                      <a:pt x="38" y="25"/>
                    </a:moveTo>
                    <a:lnTo>
                      <a:pt x="38" y="25"/>
                    </a:lnTo>
                    <a:lnTo>
                      <a:pt x="46" y="25"/>
                    </a:lnTo>
                    <a:lnTo>
                      <a:pt x="38" y="25"/>
                    </a:lnTo>
                    <a:close/>
                    <a:moveTo>
                      <a:pt x="38" y="25"/>
                    </a:moveTo>
                    <a:lnTo>
                      <a:pt x="38" y="19"/>
                    </a:lnTo>
                    <a:lnTo>
                      <a:pt x="34" y="14"/>
                    </a:lnTo>
                    <a:lnTo>
                      <a:pt x="40" y="8"/>
                    </a:lnTo>
                    <a:lnTo>
                      <a:pt x="44" y="16"/>
                    </a:lnTo>
                    <a:lnTo>
                      <a:pt x="46" y="25"/>
                    </a:lnTo>
                    <a:lnTo>
                      <a:pt x="38" y="25"/>
                    </a:lnTo>
                    <a:close/>
                    <a:moveTo>
                      <a:pt x="34" y="14"/>
                    </a:moveTo>
                    <a:lnTo>
                      <a:pt x="29" y="10"/>
                    </a:lnTo>
                    <a:lnTo>
                      <a:pt x="23" y="10"/>
                    </a:lnTo>
                    <a:lnTo>
                      <a:pt x="23" y="0"/>
                    </a:lnTo>
                    <a:lnTo>
                      <a:pt x="32" y="2"/>
                    </a:lnTo>
                    <a:lnTo>
                      <a:pt x="40" y="8"/>
                    </a:lnTo>
                    <a:lnTo>
                      <a:pt x="34" y="14"/>
                    </a:lnTo>
                    <a:close/>
                    <a:moveTo>
                      <a:pt x="23" y="10"/>
                    </a:moveTo>
                    <a:lnTo>
                      <a:pt x="23" y="10"/>
                    </a:lnTo>
                    <a:lnTo>
                      <a:pt x="23" y="0"/>
                    </a:lnTo>
                    <a:lnTo>
                      <a:pt x="23" y="10"/>
                    </a:lnTo>
                    <a:close/>
                    <a:moveTo>
                      <a:pt x="23" y="10"/>
                    </a:moveTo>
                    <a:lnTo>
                      <a:pt x="23" y="10"/>
                    </a:lnTo>
                    <a:lnTo>
                      <a:pt x="23" y="0"/>
                    </a:lnTo>
                    <a:lnTo>
                      <a:pt x="23" y="10"/>
                    </a:lnTo>
                    <a:close/>
                    <a:moveTo>
                      <a:pt x="23" y="10"/>
                    </a:moveTo>
                    <a:lnTo>
                      <a:pt x="17" y="10"/>
                    </a:lnTo>
                    <a:lnTo>
                      <a:pt x="13" y="14"/>
                    </a:lnTo>
                    <a:lnTo>
                      <a:pt x="7" y="8"/>
                    </a:lnTo>
                    <a:lnTo>
                      <a:pt x="13" y="2"/>
                    </a:lnTo>
                    <a:lnTo>
                      <a:pt x="23" y="0"/>
                    </a:lnTo>
                    <a:lnTo>
                      <a:pt x="23" y="10"/>
                    </a:lnTo>
                    <a:close/>
                    <a:moveTo>
                      <a:pt x="13" y="14"/>
                    </a:moveTo>
                    <a:lnTo>
                      <a:pt x="9" y="19"/>
                    </a:lnTo>
                    <a:lnTo>
                      <a:pt x="7" y="25"/>
                    </a:lnTo>
                    <a:lnTo>
                      <a:pt x="0" y="25"/>
                    </a:lnTo>
                    <a:lnTo>
                      <a:pt x="2" y="16"/>
                    </a:lnTo>
                    <a:lnTo>
                      <a:pt x="7" y="8"/>
                    </a:lnTo>
                    <a:lnTo>
                      <a:pt x="13" y="14"/>
                    </a:lnTo>
                    <a:close/>
                    <a:moveTo>
                      <a:pt x="7" y="25"/>
                    </a:moveTo>
                    <a:lnTo>
                      <a:pt x="7" y="25"/>
                    </a:lnTo>
                    <a:lnTo>
                      <a:pt x="0" y="25"/>
                    </a:lnTo>
                    <a:lnTo>
                      <a:pt x="7" y="25"/>
                    </a:lnTo>
                    <a:close/>
                    <a:moveTo>
                      <a:pt x="7" y="25"/>
                    </a:moveTo>
                    <a:lnTo>
                      <a:pt x="7" y="25"/>
                    </a:lnTo>
                    <a:lnTo>
                      <a:pt x="0" y="25"/>
                    </a:lnTo>
                    <a:lnTo>
                      <a:pt x="7" y="25"/>
                    </a:lnTo>
                    <a:close/>
                    <a:moveTo>
                      <a:pt x="7" y="25"/>
                    </a:moveTo>
                    <a:lnTo>
                      <a:pt x="9" y="31"/>
                    </a:lnTo>
                    <a:lnTo>
                      <a:pt x="13" y="35"/>
                    </a:lnTo>
                    <a:lnTo>
                      <a:pt x="7" y="41"/>
                    </a:lnTo>
                    <a:lnTo>
                      <a:pt x="2" y="33"/>
                    </a:lnTo>
                    <a:lnTo>
                      <a:pt x="0" y="25"/>
                    </a:lnTo>
                    <a:lnTo>
                      <a:pt x="7" y="25"/>
                    </a:lnTo>
                    <a:close/>
                    <a:moveTo>
                      <a:pt x="13" y="35"/>
                    </a:moveTo>
                    <a:lnTo>
                      <a:pt x="17" y="39"/>
                    </a:lnTo>
                    <a:lnTo>
                      <a:pt x="23" y="41"/>
                    </a:lnTo>
                    <a:lnTo>
                      <a:pt x="23" y="48"/>
                    </a:lnTo>
                    <a:lnTo>
                      <a:pt x="13" y="46"/>
                    </a:lnTo>
                    <a:lnTo>
                      <a:pt x="7" y="41"/>
                    </a:lnTo>
                    <a:lnTo>
                      <a:pt x="13"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8" name="Freeform 254"/>
              <p:cNvSpPr>
                <a:spLocks/>
              </p:cNvSpPr>
              <p:nvPr/>
            </p:nvSpPr>
            <p:spPr bwMode="auto">
              <a:xfrm>
                <a:off x="2489" y="1442"/>
                <a:ext cx="25" cy="23"/>
              </a:xfrm>
              <a:custGeom>
                <a:avLst/>
                <a:gdLst>
                  <a:gd name="T0" fmla="*/ 19 w 38"/>
                  <a:gd name="T1" fmla="*/ 38 h 38"/>
                  <a:gd name="T2" fmla="*/ 27 w 38"/>
                  <a:gd name="T3" fmla="*/ 36 h 38"/>
                  <a:gd name="T4" fmla="*/ 32 w 38"/>
                  <a:gd name="T5" fmla="*/ 33 h 38"/>
                  <a:gd name="T6" fmla="*/ 36 w 38"/>
                  <a:gd name="T7" fmla="*/ 27 h 38"/>
                  <a:gd name="T8" fmla="*/ 38 w 38"/>
                  <a:gd name="T9" fmla="*/ 19 h 38"/>
                  <a:gd name="T10" fmla="*/ 36 w 38"/>
                  <a:gd name="T11" fmla="*/ 12 h 38"/>
                  <a:gd name="T12" fmla="*/ 32 w 38"/>
                  <a:gd name="T13" fmla="*/ 6 h 38"/>
                  <a:gd name="T14" fmla="*/ 27 w 38"/>
                  <a:gd name="T15" fmla="*/ 0 h 38"/>
                  <a:gd name="T16" fmla="*/ 19 w 38"/>
                  <a:gd name="T17" fmla="*/ 0 h 38"/>
                  <a:gd name="T18" fmla="*/ 11 w 38"/>
                  <a:gd name="T19" fmla="*/ 0 h 38"/>
                  <a:gd name="T20" fmla="*/ 4 w 38"/>
                  <a:gd name="T21" fmla="*/ 6 h 38"/>
                  <a:gd name="T22" fmla="*/ 0 w 38"/>
                  <a:gd name="T23" fmla="*/ 12 h 38"/>
                  <a:gd name="T24" fmla="*/ 0 w 38"/>
                  <a:gd name="T25" fmla="*/ 19 h 38"/>
                  <a:gd name="T26" fmla="*/ 0 w 38"/>
                  <a:gd name="T27" fmla="*/ 27 h 38"/>
                  <a:gd name="T28" fmla="*/ 4 w 38"/>
                  <a:gd name="T29" fmla="*/ 33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6"/>
                    </a:lnTo>
                    <a:lnTo>
                      <a:pt x="32" y="33"/>
                    </a:lnTo>
                    <a:lnTo>
                      <a:pt x="36" y="27"/>
                    </a:lnTo>
                    <a:lnTo>
                      <a:pt x="38" y="19"/>
                    </a:lnTo>
                    <a:lnTo>
                      <a:pt x="36" y="12"/>
                    </a:lnTo>
                    <a:lnTo>
                      <a:pt x="32" y="6"/>
                    </a:lnTo>
                    <a:lnTo>
                      <a:pt x="27" y="0"/>
                    </a:lnTo>
                    <a:lnTo>
                      <a:pt x="19" y="0"/>
                    </a:lnTo>
                    <a:lnTo>
                      <a:pt x="11" y="0"/>
                    </a:lnTo>
                    <a:lnTo>
                      <a:pt x="4" y="6"/>
                    </a:lnTo>
                    <a:lnTo>
                      <a:pt x="0" y="12"/>
                    </a:lnTo>
                    <a:lnTo>
                      <a:pt x="0" y="19"/>
                    </a:lnTo>
                    <a:lnTo>
                      <a:pt x="0" y="27"/>
                    </a:lnTo>
                    <a:lnTo>
                      <a:pt x="4" y="33"/>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69" name="Freeform 255"/>
              <p:cNvSpPr>
                <a:spLocks noEditPoints="1"/>
              </p:cNvSpPr>
              <p:nvPr/>
            </p:nvSpPr>
            <p:spPr bwMode="auto">
              <a:xfrm>
                <a:off x="2485" y="1438"/>
                <a:ext cx="32" cy="30"/>
              </a:xfrm>
              <a:custGeom>
                <a:avLst/>
                <a:gdLst>
                  <a:gd name="T0" fmla="*/ 25 w 48"/>
                  <a:gd name="T1" fmla="*/ 41 h 48"/>
                  <a:gd name="T2" fmla="*/ 25 w 48"/>
                  <a:gd name="T3" fmla="*/ 48 h 48"/>
                  <a:gd name="T4" fmla="*/ 25 w 48"/>
                  <a:gd name="T5" fmla="*/ 41 h 48"/>
                  <a:gd name="T6" fmla="*/ 34 w 48"/>
                  <a:gd name="T7" fmla="*/ 35 h 48"/>
                  <a:gd name="T8" fmla="*/ 33 w 48"/>
                  <a:gd name="T9" fmla="*/ 46 h 48"/>
                  <a:gd name="T10" fmla="*/ 25 w 48"/>
                  <a:gd name="T11" fmla="*/ 41 h 48"/>
                  <a:gd name="T12" fmla="*/ 38 w 48"/>
                  <a:gd name="T13" fmla="*/ 31 h 48"/>
                  <a:gd name="T14" fmla="*/ 48 w 48"/>
                  <a:gd name="T15" fmla="*/ 25 h 48"/>
                  <a:gd name="T16" fmla="*/ 40 w 48"/>
                  <a:gd name="T17" fmla="*/ 41 h 48"/>
                  <a:gd name="T18" fmla="*/ 40 w 48"/>
                  <a:gd name="T19" fmla="*/ 25 h 48"/>
                  <a:gd name="T20" fmla="*/ 48 w 48"/>
                  <a:gd name="T21" fmla="*/ 25 h 48"/>
                  <a:gd name="T22" fmla="*/ 40 w 48"/>
                  <a:gd name="T23" fmla="*/ 25 h 48"/>
                  <a:gd name="T24" fmla="*/ 40 w 48"/>
                  <a:gd name="T25" fmla="*/ 25 h 48"/>
                  <a:gd name="T26" fmla="*/ 48 w 48"/>
                  <a:gd name="T27" fmla="*/ 25 h 48"/>
                  <a:gd name="T28" fmla="*/ 40 w 48"/>
                  <a:gd name="T29" fmla="*/ 25 h 48"/>
                  <a:gd name="T30" fmla="*/ 34 w 48"/>
                  <a:gd name="T31" fmla="*/ 14 h 48"/>
                  <a:gd name="T32" fmla="*/ 46 w 48"/>
                  <a:gd name="T33" fmla="*/ 16 h 48"/>
                  <a:gd name="T34" fmla="*/ 40 w 48"/>
                  <a:gd name="T35" fmla="*/ 25 h 48"/>
                  <a:gd name="T36" fmla="*/ 31 w 48"/>
                  <a:gd name="T37" fmla="*/ 10 h 48"/>
                  <a:gd name="T38" fmla="*/ 25 w 48"/>
                  <a:gd name="T39" fmla="*/ 0 h 48"/>
                  <a:gd name="T40" fmla="*/ 40 w 48"/>
                  <a:gd name="T41" fmla="*/ 8 h 48"/>
                  <a:gd name="T42" fmla="*/ 25 w 48"/>
                  <a:gd name="T43" fmla="*/ 10 h 48"/>
                  <a:gd name="T44" fmla="*/ 25 w 48"/>
                  <a:gd name="T45" fmla="*/ 0 h 48"/>
                  <a:gd name="T46" fmla="*/ 25 w 48"/>
                  <a:gd name="T47" fmla="*/ 10 h 48"/>
                  <a:gd name="T48" fmla="*/ 25 w 48"/>
                  <a:gd name="T49" fmla="*/ 10 h 48"/>
                  <a:gd name="T50" fmla="*/ 25 w 48"/>
                  <a:gd name="T51" fmla="*/ 0 h 48"/>
                  <a:gd name="T52" fmla="*/ 25 w 48"/>
                  <a:gd name="T53" fmla="*/ 10 h 48"/>
                  <a:gd name="T54" fmla="*/ 13 w 48"/>
                  <a:gd name="T55" fmla="*/ 14 h 48"/>
                  <a:gd name="T56" fmla="*/ 15 w 48"/>
                  <a:gd name="T57" fmla="*/ 2 h 48"/>
                  <a:gd name="T58" fmla="*/ 25 w 48"/>
                  <a:gd name="T59" fmla="*/ 10 h 48"/>
                  <a:gd name="T60" fmla="*/ 10 w 48"/>
                  <a:gd name="T61" fmla="*/ 19 h 48"/>
                  <a:gd name="T62" fmla="*/ 0 w 48"/>
                  <a:gd name="T63" fmla="*/ 25 h 48"/>
                  <a:gd name="T64" fmla="*/ 8 w 48"/>
                  <a:gd name="T65" fmla="*/ 8 h 48"/>
                  <a:gd name="T66" fmla="*/ 10 w 48"/>
                  <a:gd name="T67" fmla="*/ 25 h 48"/>
                  <a:gd name="T68" fmla="*/ 0 w 48"/>
                  <a:gd name="T69" fmla="*/ 25 h 48"/>
                  <a:gd name="T70" fmla="*/ 10 w 48"/>
                  <a:gd name="T71" fmla="*/ 25 h 48"/>
                  <a:gd name="T72" fmla="*/ 10 w 48"/>
                  <a:gd name="T73" fmla="*/ 25 h 48"/>
                  <a:gd name="T74" fmla="*/ 0 w 48"/>
                  <a:gd name="T75" fmla="*/ 25 h 48"/>
                  <a:gd name="T76" fmla="*/ 10 w 48"/>
                  <a:gd name="T77" fmla="*/ 25 h 48"/>
                  <a:gd name="T78" fmla="*/ 13 w 48"/>
                  <a:gd name="T79" fmla="*/ 35 h 48"/>
                  <a:gd name="T80" fmla="*/ 2 w 48"/>
                  <a:gd name="T81" fmla="*/ 33 h 48"/>
                  <a:gd name="T82" fmla="*/ 10 w 48"/>
                  <a:gd name="T83" fmla="*/ 25 h 48"/>
                  <a:gd name="T84" fmla="*/ 17 w 48"/>
                  <a:gd name="T85" fmla="*/ 39 h 48"/>
                  <a:gd name="T86" fmla="*/ 25 w 48"/>
                  <a:gd name="T87" fmla="*/ 48 h 48"/>
                  <a:gd name="T88" fmla="*/ 8 w 48"/>
                  <a:gd name="T89" fmla="*/ 41 h 48"/>
                  <a:gd name="T90" fmla="*/ 25 w 48"/>
                  <a:gd name="T91" fmla="*/ 41 h 48"/>
                  <a:gd name="T92" fmla="*/ 25 w 48"/>
                  <a:gd name="T93" fmla="*/ 48 h 48"/>
                  <a:gd name="T94" fmla="*/ 25 w 48"/>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8"/>
                  <a:gd name="T146" fmla="*/ 48 w 48"/>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8">
                    <a:moveTo>
                      <a:pt x="25" y="41"/>
                    </a:moveTo>
                    <a:lnTo>
                      <a:pt x="25" y="41"/>
                    </a:lnTo>
                    <a:lnTo>
                      <a:pt x="25" y="48"/>
                    </a:lnTo>
                    <a:lnTo>
                      <a:pt x="25" y="41"/>
                    </a:lnTo>
                    <a:close/>
                    <a:moveTo>
                      <a:pt x="25" y="41"/>
                    </a:moveTo>
                    <a:lnTo>
                      <a:pt x="31" y="39"/>
                    </a:lnTo>
                    <a:lnTo>
                      <a:pt x="34" y="35"/>
                    </a:lnTo>
                    <a:lnTo>
                      <a:pt x="40" y="41"/>
                    </a:lnTo>
                    <a:lnTo>
                      <a:pt x="33" y="46"/>
                    </a:lnTo>
                    <a:lnTo>
                      <a:pt x="25" y="48"/>
                    </a:lnTo>
                    <a:lnTo>
                      <a:pt x="25" y="41"/>
                    </a:lnTo>
                    <a:close/>
                    <a:moveTo>
                      <a:pt x="34" y="35"/>
                    </a:moveTo>
                    <a:lnTo>
                      <a:pt x="38" y="31"/>
                    </a:lnTo>
                    <a:lnTo>
                      <a:pt x="40" y="25"/>
                    </a:lnTo>
                    <a:lnTo>
                      <a:pt x="48" y="25"/>
                    </a:lnTo>
                    <a:lnTo>
                      <a:pt x="46" y="33"/>
                    </a:lnTo>
                    <a:lnTo>
                      <a:pt x="40" y="41"/>
                    </a:lnTo>
                    <a:lnTo>
                      <a:pt x="34" y="35"/>
                    </a:lnTo>
                    <a:close/>
                    <a:moveTo>
                      <a:pt x="40" y="25"/>
                    </a:moveTo>
                    <a:lnTo>
                      <a:pt x="40" y="25"/>
                    </a:lnTo>
                    <a:lnTo>
                      <a:pt x="48" y="25"/>
                    </a:lnTo>
                    <a:lnTo>
                      <a:pt x="40" y="25"/>
                    </a:lnTo>
                    <a:close/>
                    <a:moveTo>
                      <a:pt x="40" y="25"/>
                    </a:moveTo>
                    <a:lnTo>
                      <a:pt x="40" y="25"/>
                    </a:lnTo>
                    <a:lnTo>
                      <a:pt x="48" y="25"/>
                    </a:lnTo>
                    <a:lnTo>
                      <a:pt x="40" y="25"/>
                    </a:lnTo>
                    <a:close/>
                    <a:moveTo>
                      <a:pt x="40" y="25"/>
                    </a:moveTo>
                    <a:lnTo>
                      <a:pt x="38" y="19"/>
                    </a:lnTo>
                    <a:lnTo>
                      <a:pt x="34" y="14"/>
                    </a:lnTo>
                    <a:lnTo>
                      <a:pt x="40" y="8"/>
                    </a:lnTo>
                    <a:lnTo>
                      <a:pt x="46" y="16"/>
                    </a:lnTo>
                    <a:lnTo>
                      <a:pt x="48" y="25"/>
                    </a:lnTo>
                    <a:lnTo>
                      <a:pt x="40" y="25"/>
                    </a:lnTo>
                    <a:close/>
                    <a:moveTo>
                      <a:pt x="34" y="14"/>
                    </a:moveTo>
                    <a:lnTo>
                      <a:pt x="31" y="10"/>
                    </a:lnTo>
                    <a:lnTo>
                      <a:pt x="25" y="10"/>
                    </a:lnTo>
                    <a:lnTo>
                      <a:pt x="25" y="0"/>
                    </a:lnTo>
                    <a:lnTo>
                      <a:pt x="33" y="2"/>
                    </a:lnTo>
                    <a:lnTo>
                      <a:pt x="40" y="8"/>
                    </a:lnTo>
                    <a:lnTo>
                      <a:pt x="34" y="14"/>
                    </a:lnTo>
                    <a:close/>
                    <a:moveTo>
                      <a:pt x="25" y="10"/>
                    </a:moveTo>
                    <a:lnTo>
                      <a:pt x="25" y="10"/>
                    </a:lnTo>
                    <a:lnTo>
                      <a:pt x="25" y="0"/>
                    </a:lnTo>
                    <a:lnTo>
                      <a:pt x="25" y="10"/>
                    </a:lnTo>
                    <a:close/>
                    <a:moveTo>
                      <a:pt x="25" y="10"/>
                    </a:moveTo>
                    <a:lnTo>
                      <a:pt x="25" y="10"/>
                    </a:lnTo>
                    <a:lnTo>
                      <a:pt x="25" y="0"/>
                    </a:lnTo>
                    <a:lnTo>
                      <a:pt x="25" y="10"/>
                    </a:lnTo>
                    <a:close/>
                    <a:moveTo>
                      <a:pt x="25" y="10"/>
                    </a:moveTo>
                    <a:lnTo>
                      <a:pt x="17" y="10"/>
                    </a:lnTo>
                    <a:lnTo>
                      <a:pt x="13" y="14"/>
                    </a:lnTo>
                    <a:lnTo>
                      <a:pt x="8" y="8"/>
                    </a:lnTo>
                    <a:lnTo>
                      <a:pt x="15" y="2"/>
                    </a:lnTo>
                    <a:lnTo>
                      <a:pt x="25" y="0"/>
                    </a:lnTo>
                    <a:lnTo>
                      <a:pt x="25" y="10"/>
                    </a:lnTo>
                    <a:close/>
                    <a:moveTo>
                      <a:pt x="13" y="14"/>
                    </a:moveTo>
                    <a:lnTo>
                      <a:pt x="10" y="19"/>
                    </a:lnTo>
                    <a:lnTo>
                      <a:pt x="10" y="25"/>
                    </a:lnTo>
                    <a:lnTo>
                      <a:pt x="0" y="25"/>
                    </a:lnTo>
                    <a:lnTo>
                      <a:pt x="2" y="16"/>
                    </a:lnTo>
                    <a:lnTo>
                      <a:pt x="8" y="8"/>
                    </a:lnTo>
                    <a:lnTo>
                      <a:pt x="13" y="14"/>
                    </a:lnTo>
                    <a:close/>
                    <a:moveTo>
                      <a:pt x="10" y="25"/>
                    </a:moveTo>
                    <a:lnTo>
                      <a:pt x="10" y="25"/>
                    </a:lnTo>
                    <a:lnTo>
                      <a:pt x="0" y="25"/>
                    </a:lnTo>
                    <a:lnTo>
                      <a:pt x="10" y="25"/>
                    </a:lnTo>
                    <a:close/>
                    <a:moveTo>
                      <a:pt x="10" y="25"/>
                    </a:moveTo>
                    <a:lnTo>
                      <a:pt x="10" y="25"/>
                    </a:lnTo>
                    <a:lnTo>
                      <a:pt x="0" y="25"/>
                    </a:lnTo>
                    <a:lnTo>
                      <a:pt x="10" y="25"/>
                    </a:lnTo>
                    <a:close/>
                    <a:moveTo>
                      <a:pt x="10" y="25"/>
                    </a:moveTo>
                    <a:lnTo>
                      <a:pt x="10" y="31"/>
                    </a:lnTo>
                    <a:lnTo>
                      <a:pt x="13" y="35"/>
                    </a:lnTo>
                    <a:lnTo>
                      <a:pt x="8" y="41"/>
                    </a:lnTo>
                    <a:lnTo>
                      <a:pt x="2" y="33"/>
                    </a:lnTo>
                    <a:lnTo>
                      <a:pt x="0" y="25"/>
                    </a:lnTo>
                    <a:lnTo>
                      <a:pt x="10" y="25"/>
                    </a:lnTo>
                    <a:close/>
                    <a:moveTo>
                      <a:pt x="13" y="35"/>
                    </a:moveTo>
                    <a:lnTo>
                      <a:pt x="17" y="39"/>
                    </a:lnTo>
                    <a:lnTo>
                      <a:pt x="25" y="41"/>
                    </a:lnTo>
                    <a:lnTo>
                      <a:pt x="25" y="48"/>
                    </a:lnTo>
                    <a:lnTo>
                      <a:pt x="15" y="46"/>
                    </a:lnTo>
                    <a:lnTo>
                      <a:pt x="8" y="41"/>
                    </a:lnTo>
                    <a:lnTo>
                      <a:pt x="13" y="35"/>
                    </a:lnTo>
                    <a:close/>
                    <a:moveTo>
                      <a:pt x="25" y="41"/>
                    </a:moveTo>
                    <a:lnTo>
                      <a:pt x="25" y="41"/>
                    </a:lnTo>
                    <a:lnTo>
                      <a:pt x="25" y="48"/>
                    </a:lnTo>
                    <a:lnTo>
                      <a:pt x="25"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0" name="Freeform 256"/>
              <p:cNvSpPr>
                <a:spLocks/>
              </p:cNvSpPr>
              <p:nvPr/>
            </p:nvSpPr>
            <p:spPr bwMode="auto">
              <a:xfrm>
                <a:off x="2502" y="1442"/>
                <a:ext cx="25" cy="23"/>
              </a:xfrm>
              <a:custGeom>
                <a:avLst/>
                <a:gdLst>
                  <a:gd name="T0" fmla="*/ 19 w 38"/>
                  <a:gd name="T1" fmla="*/ 38 h 38"/>
                  <a:gd name="T2" fmla="*/ 27 w 38"/>
                  <a:gd name="T3" fmla="*/ 36 h 38"/>
                  <a:gd name="T4" fmla="*/ 33 w 38"/>
                  <a:gd name="T5" fmla="*/ 33 h 38"/>
                  <a:gd name="T6" fmla="*/ 36 w 38"/>
                  <a:gd name="T7" fmla="*/ 27 h 38"/>
                  <a:gd name="T8" fmla="*/ 38 w 38"/>
                  <a:gd name="T9" fmla="*/ 19 h 38"/>
                  <a:gd name="T10" fmla="*/ 36 w 38"/>
                  <a:gd name="T11" fmla="*/ 12 h 38"/>
                  <a:gd name="T12" fmla="*/ 33 w 38"/>
                  <a:gd name="T13" fmla="*/ 6 h 38"/>
                  <a:gd name="T14" fmla="*/ 27 w 38"/>
                  <a:gd name="T15" fmla="*/ 0 h 38"/>
                  <a:gd name="T16" fmla="*/ 19 w 38"/>
                  <a:gd name="T17" fmla="*/ 0 h 38"/>
                  <a:gd name="T18" fmla="*/ 11 w 38"/>
                  <a:gd name="T19" fmla="*/ 0 h 38"/>
                  <a:gd name="T20" fmla="*/ 6 w 38"/>
                  <a:gd name="T21" fmla="*/ 6 h 38"/>
                  <a:gd name="T22" fmla="*/ 0 w 38"/>
                  <a:gd name="T23" fmla="*/ 12 h 38"/>
                  <a:gd name="T24" fmla="*/ 0 w 38"/>
                  <a:gd name="T25" fmla="*/ 19 h 38"/>
                  <a:gd name="T26" fmla="*/ 0 w 38"/>
                  <a:gd name="T27" fmla="*/ 27 h 38"/>
                  <a:gd name="T28" fmla="*/ 6 w 38"/>
                  <a:gd name="T29" fmla="*/ 33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6"/>
                    </a:lnTo>
                    <a:lnTo>
                      <a:pt x="33" y="33"/>
                    </a:lnTo>
                    <a:lnTo>
                      <a:pt x="36" y="27"/>
                    </a:lnTo>
                    <a:lnTo>
                      <a:pt x="38" y="19"/>
                    </a:lnTo>
                    <a:lnTo>
                      <a:pt x="36" y="12"/>
                    </a:lnTo>
                    <a:lnTo>
                      <a:pt x="33" y="6"/>
                    </a:lnTo>
                    <a:lnTo>
                      <a:pt x="27" y="0"/>
                    </a:lnTo>
                    <a:lnTo>
                      <a:pt x="19" y="0"/>
                    </a:lnTo>
                    <a:lnTo>
                      <a:pt x="11" y="0"/>
                    </a:lnTo>
                    <a:lnTo>
                      <a:pt x="6" y="6"/>
                    </a:lnTo>
                    <a:lnTo>
                      <a:pt x="0" y="12"/>
                    </a:lnTo>
                    <a:lnTo>
                      <a:pt x="0" y="19"/>
                    </a:lnTo>
                    <a:lnTo>
                      <a:pt x="0" y="27"/>
                    </a:lnTo>
                    <a:lnTo>
                      <a:pt x="6" y="33"/>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1" name="Freeform 257"/>
              <p:cNvSpPr>
                <a:spLocks noEditPoints="1"/>
              </p:cNvSpPr>
              <p:nvPr/>
            </p:nvSpPr>
            <p:spPr bwMode="auto">
              <a:xfrm>
                <a:off x="2500" y="1438"/>
                <a:ext cx="32" cy="30"/>
              </a:xfrm>
              <a:custGeom>
                <a:avLst/>
                <a:gdLst>
                  <a:gd name="T0" fmla="*/ 23 w 46"/>
                  <a:gd name="T1" fmla="*/ 41 h 48"/>
                  <a:gd name="T2" fmla="*/ 23 w 46"/>
                  <a:gd name="T3" fmla="*/ 48 h 48"/>
                  <a:gd name="T4" fmla="*/ 23 w 46"/>
                  <a:gd name="T5" fmla="*/ 41 h 48"/>
                  <a:gd name="T6" fmla="*/ 33 w 46"/>
                  <a:gd name="T7" fmla="*/ 35 h 48"/>
                  <a:gd name="T8" fmla="*/ 31 w 46"/>
                  <a:gd name="T9" fmla="*/ 46 h 48"/>
                  <a:gd name="T10" fmla="*/ 23 w 46"/>
                  <a:gd name="T11" fmla="*/ 41 h 48"/>
                  <a:gd name="T12" fmla="*/ 37 w 46"/>
                  <a:gd name="T13" fmla="*/ 31 h 48"/>
                  <a:gd name="T14" fmla="*/ 46 w 46"/>
                  <a:gd name="T15" fmla="*/ 25 h 48"/>
                  <a:gd name="T16" fmla="*/ 38 w 46"/>
                  <a:gd name="T17" fmla="*/ 41 h 48"/>
                  <a:gd name="T18" fmla="*/ 38 w 46"/>
                  <a:gd name="T19" fmla="*/ 25 h 48"/>
                  <a:gd name="T20" fmla="*/ 46 w 46"/>
                  <a:gd name="T21" fmla="*/ 25 h 48"/>
                  <a:gd name="T22" fmla="*/ 38 w 46"/>
                  <a:gd name="T23" fmla="*/ 25 h 48"/>
                  <a:gd name="T24" fmla="*/ 38 w 46"/>
                  <a:gd name="T25" fmla="*/ 25 h 48"/>
                  <a:gd name="T26" fmla="*/ 46 w 46"/>
                  <a:gd name="T27" fmla="*/ 25 h 48"/>
                  <a:gd name="T28" fmla="*/ 38 w 46"/>
                  <a:gd name="T29" fmla="*/ 25 h 48"/>
                  <a:gd name="T30" fmla="*/ 33 w 46"/>
                  <a:gd name="T31" fmla="*/ 14 h 48"/>
                  <a:gd name="T32" fmla="*/ 44 w 46"/>
                  <a:gd name="T33" fmla="*/ 16 h 48"/>
                  <a:gd name="T34" fmla="*/ 38 w 46"/>
                  <a:gd name="T35" fmla="*/ 25 h 48"/>
                  <a:gd name="T36" fmla="*/ 29 w 46"/>
                  <a:gd name="T37" fmla="*/ 10 h 48"/>
                  <a:gd name="T38" fmla="*/ 23 w 46"/>
                  <a:gd name="T39" fmla="*/ 0 h 48"/>
                  <a:gd name="T40" fmla="*/ 38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2 w 46"/>
                  <a:gd name="T55" fmla="*/ 14 h 48"/>
                  <a:gd name="T56" fmla="*/ 13 w 46"/>
                  <a:gd name="T57" fmla="*/ 2 h 48"/>
                  <a:gd name="T58" fmla="*/ 23 w 46"/>
                  <a:gd name="T59" fmla="*/ 10 h 48"/>
                  <a:gd name="T60" fmla="*/ 8 w 46"/>
                  <a:gd name="T61" fmla="*/ 19 h 48"/>
                  <a:gd name="T62" fmla="*/ 0 w 46"/>
                  <a:gd name="T63" fmla="*/ 25 h 48"/>
                  <a:gd name="T64" fmla="*/ 6 w 46"/>
                  <a:gd name="T65" fmla="*/ 8 h 48"/>
                  <a:gd name="T66" fmla="*/ 8 w 46"/>
                  <a:gd name="T67" fmla="*/ 25 h 48"/>
                  <a:gd name="T68" fmla="*/ 0 w 46"/>
                  <a:gd name="T69" fmla="*/ 25 h 48"/>
                  <a:gd name="T70" fmla="*/ 8 w 46"/>
                  <a:gd name="T71" fmla="*/ 25 h 48"/>
                  <a:gd name="T72" fmla="*/ 8 w 46"/>
                  <a:gd name="T73" fmla="*/ 25 h 48"/>
                  <a:gd name="T74" fmla="*/ 0 w 46"/>
                  <a:gd name="T75" fmla="*/ 25 h 48"/>
                  <a:gd name="T76" fmla="*/ 8 w 46"/>
                  <a:gd name="T77" fmla="*/ 25 h 48"/>
                  <a:gd name="T78" fmla="*/ 12 w 46"/>
                  <a:gd name="T79" fmla="*/ 35 h 48"/>
                  <a:gd name="T80" fmla="*/ 2 w 46"/>
                  <a:gd name="T81" fmla="*/ 33 h 48"/>
                  <a:gd name="T82" fmla="*/ 8 w 46"/>
                  <a:gd name="T83" fmla="*/ 25 h 48"/>
                  <a:gd name="T84" fmla="*/ 17 w 46"/>
                  <a:gd name="T85" fmla="*/ 39 h 48"/>
                  <a:gd name="T86" fmla="*/ 23 w 46"/>
                  <a:gd name="T87" fmla="*/ 48 h 48"/>
                  <a:gd name="T88" fmla="*/ 6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9" y="39"/>
                    </a:lnTo>
                    <a:lnTo>
                      <a:pt x="33" y="35"/>
                    </a:lnTo>
                    <a:lnTo>
                      <a:pt x="38" y="41"/>
                    </a:lnTo>
                    <a:lnTo>
                      <a:pt x="31" y="46"/>
                    </a:lnTo>
                    <a:lnTo>
                      <a:pt x="23" y="48"/>
                    </a:lnTo>
                    <a:lnTo>
                      <a:pt x="23" y="41"/>
                    </a:lnTo>
                    <a:close/>
                    <a:moveTo>
                      <a:pt x="33" y="35"/>
                    </a:moveTo>
                    <a:lnTo>
                      <a:pt x="37" y="31"/>
                    </a:lnTo>
                    <a:lnTo>
                      <a:pt x="38" y="25"/>
                    </a:lnTo>
                    <a:lnTo>
                      <a:pt x="46" y="25"/>
                    </a:lnTo>
                    <a:lnTo>
                      <a:pt x="44" y="33"/>
                    </a:lnTo>
                    <a:lnTo>
                      <a:pt x="38" y="41"/>
                    </a:lnTo>
                    <a:lnTo>
                      <a:pt x="33" y="35"/>
                    </a:lnTo>
                    <a:close/>
                    <a:moveTo>
                      <a:pt x="38" y="25"/>
                    </a:moveTo>
                    <a:lnTo>
                      <a:pt x="38" y="25"/>
                    </a:lnTo>
                    <a:lnTo>
                      <a:pt x="46" y="25"/>
                    </a:lnTo>
                    <a:lnTo>
                      <a:pt x="38" y="25"/>
                    </a:lnTo>
                    <a:close/>
                    <a:moveTo>
                      <a:pt x="38" y="25"/>
                    </a:moveTo>
                    <a:lnTo>
                      <a:pt x="38" y="25"/>
                    </a:lnTo>
                    <a:lnTo>
                      <a:pt x="46" y="25"/>
                    </a:lnTo>
                    <a:lnTo>
                      <a:pt x="38" y="25"/>
                    </a:lnTo>
                    <a:close/>
                    <a:moveTo>
                      <a:pt x="38" y="25"/>
                    </a:moveTo>
                    <a:lnTo>
                      <a:pt x="37" y="19"/>
                    </a:lnTo>
                    <a:lnTo>
                      <a:pt x="33" y="14"/>
                    </a:lnTo>
                    <a:lnTo>
                      <a:pt x="38" y="8"/>
                    </a:lnTo>
                    <a:lnTo>
                      <a:pt x="44" y="16"/>
                    </a:lnTo>
                    <a:lnTo>
                      <a:pt x="46" y="25"/>
                    </a:lnTo>
                    <a:lnTo>
                      <a:pt x="38" y="25"/>
                    </a:lnTo>
                    <a:close/>
                    <a:moveTo>
                      <a:pt x="33" y="14"/>
                    </a:moveTo>
                    <a:lnTo>
                      <a:pt x="29" y="10"/>
                    </a:lnTo>
                    <a:lnTo>
                      <a:pt x="23" y="10"/>
                    </a:lnTo>
                    <a:lnTo>
                      <a:pt x="23" y="0"/>
                    </a:lnTo>
                    <a:lnTo>
                      <a:pt x="31" y="2"/>
                    </a:lnTo>
                    <a:lnTo>
                      <a:pt x="38" y="8"/>
                    </a:lnTo>
                    <a:lnTo>
                      <a:pt x="33" y="14"/>
                    </a:lnTo>
                    <a:close/>
                    <a:moveTo>
                      <a:pt x="23" y="10"/>
                    </a:moveTo>
                    <a:lnTo>
                      <a:pt x="23" y="10"/>
                    </a:lnTo>
                    <a:lnTo>
                      <a:pt x="23" y="0"/>
                    </a:lnTo>
                    <a:lnTo>
                      <a:pt x="23" y="10"/>
                    </a:lnTo>
                    <a:close/>
                    <a:moveTo>
                      <a:pt x="23" y="10"/>
                    </a:moveTo>
                    <a:lnTo>
                      <a:pt x="23" y="10"/>
                    </a:lnTo>
                    <a:lnTo>
                      <a:pt x="23" y="0"/>
                    </a:lnTo>
                    <a:lnTo>
                      <a:pt x="23" y="10"/>
                    </a:lnTo>
                    <a:close/>
                    <a:moveTo>
                      <a:pt x="23" y="10"/>
                    </a:moveTo>
                    <a:lnTo>
                      <a:pt x="17" y="10"/>
                    </a:lnTo>
                    <a:lnTo>
                      <a:pt x="12" y="14"/>
                    </a:lnTo>
                    <a:lnTo>
                      <a:pt x="6" y="8"/>
                    </a:lnTo>
                    <a:lnTo>
                      <a:pt x="13" y="2"/>
                    </a:lnTo>
                    <a:lnTo>
                      <a:pt x="23" y="0"/>
                    </a:lnTo>
                    <a:lnTo>
                      <a:pt x="23" y="10"/>
                    </a:lnTo>
                    <a:close/>
                    <a:moveTo>
                      <a:pt x="12" y="14"/>
                    </a:moveTo>
                    <a:lnTo>
                      <a:pt x="8" y="19"/>
                    </a:lnTo>
                    <a:lnTo>
                      <a:pt x="8" y="25"/>
                    </a:lnTo>
                    <a:lnTo>
                      <a:pt x="0" y="25"/>
                    </a:lnTo>
                    <a:lnTo>
                      <a:pt x="2" y="16"/>
                    </a:lnTo>
                    <a:lnTo>
                      <a:pt x="6" y="8"/>
                    </a:lnTo>
                    <a:lnTo>
                      <a:pt x="12" y="14"/>
                    </a:lnTo>
                    <a:close/>
                    <a:moveTo>
                      <a:pt x="8" y="25"/>
                    </a:moveTo>
                    <a:lnTo>
                      <a:pt x="8" y="25"/>
                    </a:lnTo>
                    <a:lnTo>
                      <a:pt x="0" y="25"/>
                    </a:lnTo>
                    <a:lnTo>
                      <a:pt x="8" y="25"/>
                    </a:lnTo>
                    <a:close/>
                    <a:moveTo>
                      <a:pt x="8" y="25"/>
                    </a:moveTo>
                    <a:lnTo>
                      <a:pt x="8" y="25"/>
                    </a:lnTo>
                    <a:lnTo>
                      <a:pt x="0" y="25"/>
                    </a:lnTo>
                    <a:lnTo>
                      <a:pt x="8" y="25"/>
                    </a:lnTo>
                    <a:close/>
                    <a:moveTo>
                      <a:pt x="8" y="25"/>
                    </a:moveTo>
                    <a:lnTo>
                      <a:pt x="8" y="31"/>
                    </a:lnTo>
                    <a:lnTo>
                      <a:pt x="12" y="35"/>
                    </a:lnTo>
                    <a:lnTo>
                      <a:pt x="6" y="41"/>
                    </a:lnTo>
                    <a:lnTo>
                      <a:pt x="2" y="33"/>
                    </a:lnTo>
                    <a:lnTo>
                      <a:pt x="0" y="25"/>
                    </a:lnTo>
                    <a:lnTo>
                      <a:pt x="8" y="25"/>
                    </a:lnTo>
                    <a:close/>
                    <a:moveTo>
                      <a:pt x="12" y="35"/>
                    </a:moveTo>
                    <a:lnTo>
                      <a:pt x="17" y="39"/>
                    </a:lnTo>
                    <a:lnTo>
                      <a:pt x="23" y="41"/>
                    </a:lnTo>
                    <a:lnTo>
                      <a:pt x="23" y="48"/>
                    </a:lnTo>
                    <a:lnTo>
                      <a:pt x="13" y="46"/>
                    </a:lnTo>
                    <a:lnTo>
                      <a:pt x="6" y="41"/>
                    </a:lnTo>
                    <a:lnTo>
                      <a:pt x="12"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2" name="Freeform 258"/>
              <p:cNvSpPr>
                <a:spLocks/>
              </p:cNvSpPr>
              <p:nvPr/>
            </p:nvSpPr>
            <p:spPr bwMode="auto">
              <a:xfrm>
                <a:off x="2537" y="1442"/>
                <a:ext cx="25" cy="23"/>
              </a:xfrm>
              <a:custGeom>
                <a:avLst/>
                <a:gdLst>
                  <a:gd name="T0" fmla="*/ 19 w 38"/>
                  <a:gd name="T1" fmla="*/ 38 h 38"/>
                  <a:gd name="T2" fmla="*/ 26 w 38"/>
                  <a:gd name="T3" fmla="*/ 36 h 38"/>
                  <a:gd name="T4" fmla="*/ 32 w 38"/>
                  <a:gd name="T5" fmla="*/ 33 h 38"/>
                  <a:gd name="T6" fmla="*/ 36 w 38"/>
                  <a:gd name="T7" fmla="*/ 27 h 38"/>
                  <a:gd name="T8" fmla="*/ 38 w 38"/>
                  <a:gd name="T9" fmla="*/ 19 h 38"/>
                  <a:gd name="T10" fmla="*/ 36 w 38"/>
                  <a:gd name="T11" fmla="*/ 12 h 38"/>
                  <a:gd name="T12" fmla="*/ 32 w 38"/>
                  <a:gd name="T13" fmla="*/ 6 h 38"/>
                  <a:gd name="T14" fmla="*/ 26 w 38"/>
                  <a:gd name="T15" fmla="*/ 0 h 38"/>
                  <a:gd name="T16" fmla="*/ 19 w 38"/>
                  <a:gd name="T17" fmla="*/ 0 h 38"/>
                  <a:gd name="T18" fmla="*/ 11 w 38"/>
                  <a:gd name="T19" fmla="*/ 0 h 38"/>
                  <a:gd name="T20" fmla="*/ 5 w 38"/>
                  <a:gd name="T21" fmla="*/ 6 h 38"/>
                  <a:gd name="T22" fmla="*/ 2 w 38"/>
                  <a:gd name="T23" fmla="*/ 12 h 38"/>
                  <a:gd name="T24" fmla="*/ 0 w 38"/>
                  <a:gd name="T25" fmla="*/ 19 h 38"/>
                  <a:gd name="T26" fmla="*/ 2 w 38"/>
                  <a:gd name="T27" fmla="*/ 27 h 38"/>
                  <a:gd name="T28" fmla="*/ 5 w 38"/>
                  <a:gd name="T29" fmla="*/ 33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2" y="33"/>
                    </a:lnTo>
                    <a:lnTo>
                      <a:pt x="36" y="27"/>
                    </a:lnTo>
                    <a:lnTo>
                      <a:pt x="38" y="19"/>
                    </a:lnTo>
                    <a:lnTo>
                      <a:pt x="36" y="12"/>
                    </a:lnTo>
                    <a:lnTo>
                      <a:pt x="32" y="6"/>
                    </a:lnTo>
                    <a:lnTo>
                      <a:pt x="26" y="0"/>
                    </a:lnTo>
                    <a:lnTo>
                      <a:pt x="19" y="0"/>
                    </a:lnTo>
                    <a:lnTo>
                      <a:pt x="11" y="0"/>
                    </a:lnTo>
                    <a:lnTo>
                      <a:pt x="5" y="6"/>
                    </a:lnTo>
                    <a:lnTo>
                      <a:pt x="2" y="12"/>
                    </a:lnTo>
                    <a:lnTo>
                      <a:pt x="0" y="19"/>
                    </a:lnTo>
                    <a:lnTo>
                      <a:pt x="2" y="27"/>
                    </a:lnTo>
                    <a:lnTo>
                      <a:pt x="5" y="33"/>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3" name="Freeform 259"/>
              <p:cNvSpPr>
                <a:spLocks noEditPoints="1"/>
              </p:cNvSpPr>
              <p:nvPr/>
            </p:nvSpPr>
            <p:spPr bwMode="auto">
              <a:xfrm>
                <a:off x="2534" y="1438"/>
                <a:ext cx="31" cy="30"/>
              </a:xfrm>
              <a:custGeom>
                <a:avLst/>
                <a:gdLst>
                  <a:gd name="T0" fmla="*/ 23 w 46"/>
                  <a:gd name="T1" fmla="*/ 41 h 48"/>
                  <a:gd name="T2" fmla="*/ 23 w 46"/>
                  <a:gd name="T3" fmla="*/ 48 h 48"/>
                  <a:gd name="T4" fmla="*/ 23 w 46"/>
                  <a:gd name="T5" fmla="*/ 41 h 48"/>
                  <a:gd name="T6" fmla="*/ 34 w 46"/>
                  <a:gd name="T7" fmla="*/ 35 h 48"/>
                  <a:gd name="T8" fmla="*/ 32 w 46"/>
                  <a:gd name="T9" fmla="*/ 46 h 48"/>
                  <a:gd name="T10" fmla="*/ 23 w 46"/>
                  <a:gd name="T11" fmla="*/ 41 h 48"/>
                  <a:gd name="T12" fmla="*/ 36 w 46"/>
                  <a:gd name="T13" fmla="*/ 31 h 48"/>
                  <a:gd name="T14" fmla="*/ 46 w 46"/>
                  <a:gd name="T15" fmla="*/ 25 h 48"/>
                  <a:gd name="T16" fmla="*/ 40 w 46"/>
                  <a:gd name="T17" fmla="*/ 41 h 48"/>
                  <a:gd name="T18" fmla="*/ 38 w 46"/>
                  <a:gd name="T19" fmla="*/ 25 h 48"/>
                  <a:gd name="T20" fmla="*/ 46 w 46"/>
                  <a:gd name="T21" fmla="*/ 25 h 48"/>
                  <a:gd name="T22" fmla="*/ 38 w 46"/>
                  <a:gd name="T23" fmla="*/ 25 h 48"/>
                  <a:gd name="T24" fmla="*/ 38 w 46"/>
                  <a:gd name="T25" fmla="*/ 25 h 48"/>
                  <a:gd name="T26" fmla="*/ 46 w 46"/>
                  <a:gd name="T27" fmla="*/ 25 h 48"/>
                  <a:gd name="T28" fmla="*/ 38 w 46"/>
                  <a:gd name="T29" fmla="*/ 25 h 48"/>
                  <a:gd name="T30" fmla="*/ 34 w 46"/>
                  <a:gd name="T31" fmla="*/ 14 h 48"/>
                  <a:gd name="T32" fmla="*/ 44 w 46"/>
                  <a:gd name="T33" fmla="*/ 16 h 48"/>
                  <a:gd name="T34" fmla="*/ 38 w 46"/>
                  <a:gd name="T35" fmla="*/ 25 h 48"/>
                  <a:gd name="T36" fmla="*/ 29 w 46"/>
                  <a:gd name="T37" fmla="*/ 10 h 48"/>
                  <a:gd name="T38" fmla="*/ 23 w 46"/>
                  <a:gd name="T39" fmla="*/ 0 h 48"/>
                  <a:gd name="T40" fmla="*/ 40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1 w 46"/>
                  <a:gd name="T55" fmla="*/ 14 h 48"/>
                  <a:gd name="T56" fmla="*/ 13 w 46"/>
                  <a:gd name="T57" fmla="*/ 2 h 48"/>
                  <a:gd name="T58" fmla="*/ 23 w 46"/>
                  <a:gd name="T59" fmla="*/ 10 h 48"/>
                  <a:gd name="T60" fmla="*/ 9 w 46"/>
                  <a:gd name="T61" fmla="*/ 19 h 48"/>
                  <a:gd name="T62" fmla="*/ 0 w 46"/>
                  <a:gd name="T63" fmla="*/ 25 h 48"/>
                  <a:gd name="T64" fmla="*/ 6 w 46"/>
                  <a:gd name="T65" fmla="*/ 8 h 48"/>
                  <a:gd name="T66" fmla="*/ 7 w 46"/>
                  <a:gd name="T67" fmla="*/ 25 h 48"/>
                  <a:gd name="T68" fmla="*/ 0 w 46"/>
                  <a:gd name="T69" fmla="*/ 25 h 48"/>
                  <a:gd name="T70" fmla="*/ 7 w 46"/>
                  <a:gd name="T71" fmla="*/ 25 h 48"/>
                  <a:gd name="T72" fmla="*/ 7 w 46"/>
                  <a:gd name="T73" fmla="*/ 25 h 48"/>
                  <a:gd name="T74" fmla="*/ 0 w 46"/>
                  <a:gd name="T75" fmla="*/ 25 h 48"/>
                  <a:gd name="T76" fmla="*/ 7 w 46"/>
                  <a:gd name="T77" fmla="*/ 25 h 48"/>
                  <a:gd name="T78" fmla="*/ 11 w 46"/>
                  <a:gd name="T79" fmla="*/ 35 h 48"/>
                  <a:gd name="T80" fmla="*/ 2 w 46"/>
                  <a:gd name="T81" fmla="*/ 33 h 48"/>
                  <a:gd name="T82" fmla="*/ 7 w 46"/>
                  <a:gd name="T83" fmla="*/ 25 h 48"/>
                  <a:gd name="T84" fmla="*/ 17 w 46"/>
                  <a:gd name="T85" fmla="*/ 39 h 48"/>
                  <a:gd name="T86" fmla="*/ 23 w 46"/>
                  <a:gd name="T87" fmla="*/ 48 h 48"/>
                  <a:gd name="T88" fmla="*/ 6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9" y="39"/>
                    </a:lnTo>
                    <a:lnTo>
                      <a:pt x="34" y="35"/>
                    </a:lnTo>
                    <a:lnTo>
                      <a:pt x="40" y="41"/>
                    </a:lnTo>
                    <a:lnTo>
                      <a:pt x="32" y="46"/>
                    </a:lnTo>
                    <a:lnTo>
                      <a:pt x="23" y="48"/>
                    </a:lnTo>
                    <a:lnTo>
                      <a:pt x="23" y="41"/>
                    </a:lnTo>
                    <a:close/>
                    <a:moveTo>
                      <a:pt x="34" y="35"/>
                    </a:moveTo>
                    <a:lnTo>
                      <a:pt x="36" y="31"/>
                    </a:lnTo>
                    <a:lnTo>
                      <a:pt x="38" y="25"/>
                    </a:lnTo>
                    <a:lnTo>
                      <a:pt x="46" y="25"/>
                    </a:lnTo>
                    <a:lnTo>
                      <a:pt x="44" y="33"/>
                    </a:lnTo>
                    <a:lnTo>
                      <a:pt x="40" y="41"/>
                    </a:lnTo>
                    <a:lnTo>
                      <a:pt x="34" y="35"/>
                    </a:lnTo>
                    <a:close/>
                    <a:moveTo>
                      <a:pt x="38" y="25"/>
                    </a:moveTo>
                    <a:lnTo>
                      <a:pt x="38" y="25"/>
                    </a:lnTo>
                    <a:lnTo>
                      <a:pt x="46" y="25"/>
                    </a:lnTo>
                    <a:lnTo>
                      <a:pt x="38" y="25"/>
                    </a:lnTo>
                    <a:close/>
                    <a:moveTo>
                      <a:pt x="38" y="25"/>
                    </a:moveTo>
                    <a:lnTo>
                      <a:pt x="38" y="25"/>
                    </a:lnTo>
                    <a:lnTo>
                      <a:pt x="46" y="25"/>
                    </a:lnTo>
                    <a:lnTo>
                      <a:pt x="38" y="25"/>
                    </a:lnTo>
                    <a:close/>
                    <a:moveTo>
                      <a:pt x="38" y="25"/>
                    </a:moveTo>
                    <a:lnTo>
                      <a:pt x="36" y="19"/>
                    </a:lnTo>
                    <a:lnTo>
                      <a:pt x="34" y="14"/>
                    </a:lnTo>
                    <a:lnTo>
                      <a:pt x="40" y="8"/>
                    </a:lnTo>
                    <a:lnTo>
                      <a:pt x="44" y="16"/>
                    </a:lnTo>
                    <a:lnTo>
                      <a:pt x="46" y="25"/>
                    </a:lnTo>
                    <a:lnTo>
                      <a:pt x="38" y="25"/>
                    </a:lnTo>
                    <a:close/>
                    <a:moveTo>
                      <a:pt x="34" y="14"/>
                    </a:moveTo>
                    <a:lnTo>
                      <a:pt x="29" y="10"/>
                    </a:lnTo>
                    <a:lnTo>
                      <a:pt x="23" y="10"/>
                    </a:lnTo>
                    <a:lnTo>
                      <a:pt x="23" y="0"/>
                    </a:lnTo>
                    <a:lnTo>
                      <a:pt x="32" y="2"/>
                    </a:lnTo>
                    <a:lnTo>
                      <a:pt x="40" y="8"/>
                    </a:lnTo>
                    <a:lnTo>
                      <a:pt x="34" y="14"/>
                    </a:lnTo>
                    <a:close/>
                    <a:moveTo>
                      <a:pt x="23" y="10"/>
                    </a:moveTo>
                    <a:lnTo>
                      <a:pt x="23" y="10"/>
                    </a:lnTo>
                    <a:lnTo>
                      <a:pt x="23" y="0"/>
                    </a:lnTo>
                    <a:lnTo>
                      <a:pt x="23" y="10"/>
                    </a:lnTo>
                    <a:close/>
                    <a:moveTo>
                      <a:pt x="23" y="10"/>
                    </a:moveTo>
                    <a:lnTo>
                      <a:pt x="23" y="10"/>
                    </a:lnTo>
                    <a:lnTo>
                      <a:pt x="23" y="0"/>
                    </a:lnTo>
                    <a:lnTo>
                      <a:pt x="23" y="10"/>
                    </a:lnTo>
                    <a:close/>
                    <a:moveTo>
                      <a:pt x="23" y="10"/>
                    </a:moveTo>
                    <a:lnTo>
                      <a:pt x="17" y="10"/>
                    </a:lnTo>
                    <a:lnTo>
                      <a:pt x="11" y="14"/>
                    </a:lnTo>
                    <a:lnTo>
                      <a:pt x="6" y="8"/>
                    </a:lnTo>
                    <a:lnTo>
                      <a:pt x="13" y="2"/>
                    </a:lnTo>
                    <a:lnTo>
                      <a:pt x="23" y="0"/>
                    </a:lnTo>
                    <a:lnTo>
                      <a:pt x="23" y="10"/>
                    </a:lnTo>
                    <a:close/>
                    <a:moveTo>
                      <a:pt x="11" y="14"/>
                    </a:moveTo>
                    <a:lnTo>
                      <a:pt x="9" y="19"/>
                    </a:lnTo>
                    <a:lnTo>
                      <a:pt x="7" y="25"/>
                    </a:lnTo>
                    <a:lnTo>
                      <a:pt x="0" y="25"/>
                    </a:lnTo>
                    <a:lnTo>
                      <a:pt x="2" y="16"/>
                    </a:lnTo>
                    <a:lnTo>
                      <a:pt x="6" y="8"/>
                    </a:lnTo>
                    <a:lnTo>
                      <a:pt x="11" y="14"/>
                    </a:lnTo>
                    <a:close/>
                    <a:moveTo>
                      <a:pt x="7" y="25"/>
                    </a:moveTo>
                    <a:lnTo>
                      <a:pt x="7" y="25"/>
                    </a:lnTo>
                    <a:lnTo>
                      <a:pt x="0" y="25"/>
                    </a:lnTo>
                    <a:lnTo>
                      <a:pt x="7" y="25"/>
                    </a:lnTo>
                    <a:close/>
                    <a:moveTo>
                      <a:pt x="7" y="25"/>
                    </a:moveTo>
                    <a:lnTo>
                      <a:pt x="7" y="25"/>
                    </a:lnTo>
                    <a:lnTo>
                      <a:pt x="0" y="25"/>
                    </a:lnTo>
                    <a:lnTo>
                      <a:pt x="7" y="25"/>
                    </a:lnTo>
                    <a:close/>
                    <a:moveTo>
                      <a:pt x="7" y="25"/>
                    </a:moveTo>
                    <a:lnTo>
                      <a:pt x="9" y="31"/>
                    </a:lnTo>
                    <a:lnTo>
                      <a:pt x="11" y="35"/>
                    </a:lnTo>
                    <a:lnTo>
                      <a:pt x="6" y="41"/>
                    </a:lnTo>
                    <a:lnTo>
                      <a:pt x="2" y="33"/>
                    </a:lnTo>
                    <a:lnTo>
                      <a:pt x="0" y="25"/>
                    </a:lnTo>
                    <a:lnTo>
                      <a:pt x="7" y="25"/>
                    </a:lnTo>
                    <a:close/>
                    <a:moveTo>
                      <a:pt x="11" y="35"/>
                    </a:moveTo>
                    <a:lnTo>
                      <a:pt x="17" y="39"/>
                    </a:lnTo>
                    <a:lnTo>
                      <a:pt x="23" y="41"/>
                    </a:lnTo>
                    <a:lnTo>
                      <a:pt x="23" y="48"/>
                    </a:lnTo>
                    <a:lnTo>
                      <a:pt x="13" y="46"/>
                    </a:lnTo>
                    <a:lnTo>
                      <a:pt x="6" y="41"/>
                    </a:lnTo>
                    <a:lnTo>
                      <a:pt x="11"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4" name="Freeform 263"/>
              <p:cNvSpPr>
                <a:spLocks/>
              </p:cNvSpPr>
              <p:nvPr/>
            </p:nvSpPr>
            <p:spPr bwMode="auto">
              <a:xfrm>
                <a:off x="2615" y="1442"/>
                <a:ext cx="26" cy="23"/>
              </a:xfrm>
              <a:custGeom>
                <a:avLst/>
                <a:gdLst>
                  <a:gd name="T0" fmla="*/ 19 w 38"/>
                  <a:gd name="T1" fmla="*/ 38 h 38"/>
                  <a:gd name="T2" fmla="*/ 26 w 38"/>
                  <a:gd name="T3" fmla="*/ 36 h 38"/>
                  <a:gd name="T4" fmla="*/ 32 w 38"/>
                  <a:gd name="T5" fmla="*/ 33 h 38"/>
                  <a:gd name="T6" fmla="*/ 36 w 38"/>
                  <a:gd name="T7" fmla="*/ 27 h 38"/>
                  <a:gd name="T8" fmla="*/ 38 w 38"/>
                  <a:gd name="T9" fmla="*/ 19 h 38"/>
                  <a:gd name="T10" fmla="*/ 36 w 38"/>
                  <a:gd name="T11" fmla="*/ 12 h 38"/>
                  <a:gd name="T12" fmla="*/ 32 w 38"/>
                  <a:gd name="T13" fmla="*/ 6 h 38"/>
                  <a:gd name="T14" fmla="*/ 26 w 38"/>
                  <a:gd name="T15" fmla="*/ 0 h 38"/>
                  <a:gd name="T16" fmla="*/ 19 w 38"/>
                  <a:gd name="T17" fmla="*/ 0 h 38"/>
                  <a:gd name="T18" fmla="*/ 11 w 38"/>
                  <a:gd name="T19" fmla="*/ 0 h 38"/>
                  <a:gd name="T20" fmla="*/ 5 w 38"/>
                  <a:gd name="T21" fmla="*/ 6 h 38"/>
                  <a:gd name="T22" fmla="*/ 1 w 38"/>
                  <a:gd name="T23" fmla="*/ 12 h 38"/>
                  <a:gd name="T24" fmla="*/ 0 w 38"/>
                  <a:gd name="T25" fmla="*/ 19 h 38"/>
                  <a:gd name="T26" fmla="*/ 1 w 38"/>
                  <a:gd name="T27" fmla="*/ 27 h 38"/>
                  <a:gd name="T28" fmla="*/ 5 w 38"/>
                  <a:gd name="T29" fmla="*/ 33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2" y="33"/>
                    </a:lnTo>
                    <a:lnTo>
                      <a:pt x="36" y="27"/>
                    </a:lnTo>
                    <a:lnTo>
                      <a:pt x="38" y="19"/>
                    </a:lnTo>
                    <a:lnTo>
                      <a:pt x="36" y="12"/>
                    </a:lnTo>
                    <a:lnTo>
                      <a:pt x="32" y="6"/>
                    </a:lnTo>
                    <a:lnTo>
                      <a:pt x="26" y="0"/>
                    </a:lnTo>
                    <a:lnTo>
                      <a:pt x="19" y="0"/>
                    </a:lnTo>
                    <a:lnTo>
                      <a:pt x="11" y="0"/>
                    </a:lnTo>
                    <a:lnTo>
                      <a:pt x="5" y="6"/>
                    </a:lnTo>
                    <a:lnTo>
                      <a:pt x="1" y="12"/>
                    </a:lnTo>
                    <a:lnTo>
                      <a:pt x="0" y="19"/>
                    </a:lnTo>
                    <a:lnTo>
                      <a:pt x="1" y="27"/>
                    </a:lnTo>
                    <a:lnTo>
                      <a:pt x="5" y="33"/>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5" name="Freeform 264"/>
              <p:cNvSpPr>
                <a:spLocks noEditPoints="1"/>
              </p:cNvSpPr>
              <p:nvPr/>
            </p:nvSpPr>
            <p:spPr bwMode="auto">
              <a:xfrm>
                <a:off x="2614" y="1438"/>
                <a:ext cx="30" cy="30"/>
              </a:xfrm>
              <a:custGeom>
                <a:avLst/>
                <a:gdLst>
                  <a:gd name="T0" fmla="*/ 23 w 46"/>
                  <a:gd name="T1" fmla="*/ 41 h 48"/>
                  <a:gd name="T2" fmla="*/ 23 w 46"/>
                  <a:gd name="T3" fmla="*/ 48 h 48"/>
                  <a:gd name="T4" fmla="*/ 23 w 46"/>
                  <a:gd name="T5" fmla="*/ 41 h 48"/>
                  <a:gd name="T6" fmla="*/ 32 w 46"/>
                  <a:gd name="T7" fmla="*/ 35 h 48"/>
                  <a:gd name="T8" fmla="*/ 32 w 46"/>
                  <a:gd name="T9" fmla="*/ 46 h 48"/>
                  <a:gd name="T10" fmla="*/ 23 w 46"/>
                  <a:gd name="T11" fmla="*/ 41 h 48"/>
                  <a:gd name="T12" fmla="*/ 36 w 46"/>
                  <a:gd name="T13" fmla="*/ 31 h 48"/>
                  <a:gd name="T14" fmla="*/ 46 w 46"/>
                  <a:gd name="T15" fmla="*/ 25 h 48"/>
                  <a:gd name="T16" fmla="*/ 38 w 46"/>
                  <a:gd name="T17" fmla="*/ 41 h 48"/>
                  <a:gd name="T18" fmla="*/ 38 w 46"/>
                  <a:gd name="T19" fmla="*/ 25 h 48"/>
                  <a:gd name="T20" fmla="*/ 46 w 46"/>
                  <a:gd name="T21" fmla="*/ 25 h 48"/>
                  <a:gd name="T22" fmla="*/ 38 w 46"/>
                  <a:gd name="T23" fmla="*/ 25 h 48"/>
                  <a:gd name="T24" fmla="*/ 38 w 46"/>
                  <a:gd name="T25" fmla="*/ 25 h 48"/>
                  <a:gd name="T26" fmla="*/ 46 w 46"/>
                  <a:gd name="T27" fmla="*/ 25 h 48"/>
                  <a:gd name="T28" fmla="*/ 38 w 46"/>
                  <a:gd name="T29" fmla="*/ 25 h 48"/>
                  <a:gd name="T30" fmla="*/ 32 w 46"/>
                  <a:gd name="T31" fmla="*/ 14 h 48"/>
                  <a:gd name="T32" fmla="*/ 44 w 46"/>
                  <a:gd name="T33" fmla="*/ 16 h 48"/>
                  <a:gd name="T34" fmla="*/ 38 w 46"/>
                  <a:gd name="T35" fmla="*/ 25 h 48"/>
                  <a:gd name="T36" fmla="*/ 28 w 46"/>
                  <a:gd name="T37" fmla="*/ 10 h 48"/>
                  <a:gd name="T38" fmla="*/ 23 w 46"/>
                  <a:gd name="T39" fmla="*/ 0 h 48"/>
                  <a:gd name="T40" fmla="*/ 38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1 w 46"/>
                  <a:gd name="T55" fmla="*/ 14 h 48"/>
                  <a:gd name="T56" fmla="*/ 13 w 46"/>
                  <a:gd name="T57" fmla="*/ 2 h 48"/>
                  <a:gd name="T58" fmla="*/ 23 w 46"/>
                  <a:gd name="T59" fmla="*/ 10 h 48"/>
                  <a:gd name="T60" fmla="*/ 7 w 46"/>
                  <a:gd name="T61" fmla="*/ 19 h 48"/>
                  <a:gd name="T62" fmla="*/ 0 w 46"/>
                  <a:gd name="T63" fmla="*/ 25 h 48"/>
                  <a:gd name="T64" fmla="*/ 5 w 46"/>
                  <a:gd name="T65" fmla="*/ 8 h 48"/>
                  <a:gd name="T66" fmla="*/ 7 w 46"/>
                  <a:gd name="T67" fmla="*/ 25 h 48"/>
                  <a:gd name="T68" fmla="*/ 0 w 46"/>
                  <a:gd name="T69" fmla="*/ 25 h 48"/>
                  <a:gd name="T70" fmla="*/ 7 w 46"/>
                  <a:gd name="T71" fmla="*/ 25 h 48"/>
                  <a:gd name="T72" fmla="*/ 7 w 46"/>
                  <a:gd name="T73" fmla="*/ 25 h 48"/>
                  <a:gd name="T74" fmla="*/ 0 w 46"/>
                  <a:gd name="T75" fmla="*/ 25 h 48"/>
                  <a:gd name="T76" fmla="*/ 7 w 46"/>
                  <a:gd name="T77" fmla="*/ 25 h 48"/>
                  <a:gd name="T78" fmla="*/ 11 w 46"/>
                  <a:gd name="T79" fmla="*/ 35 h 48"/>
                  <a:gd name="T80" fmla="*/ 2 w 46"/>
                  <a:gd name="T81" fmla="*/ 33 h 48"/>
                  <a:gd name="T82" fmla="*/ 7 w 46"/>
                  <a:gd name="T83" fmla="*/ 25 h 48"/>
                  <a:gd name="T84" fmla="*/ 17 w 46"/>
                  <a:gd name="T85" fmla="*/ 39 h 48"/>
                  <a:gd name="T86" fmla="*/ 23 w 46"/>
                  <a:gd name="T87" fmla="*/ 48 h 48"/>
                  <a:gd name="T88" fmla="*/ 5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8" y="39"/>
                    </a:lnTo>
                    <a:lnTo>
                      <a:pt x="32" y="35"/>
                    </a:lnTo>
                    <a:lnTo>
                      <a:pt x="38" y="41"/>
                    </a:lnTo>
                    <a:lnTo>
                      <a:pt x="32" y="46"/>
                    </a:lnTo>
                    <a:lnTo>
                      <a:pt x="23" y="48"/>
                    </a:lnTo>
                    <a:lnTo>
                      <a:pt x="23" y="41"/>
                    </a:lnTo>
                    <a:close/>
                    <a:moveTo>
                      <a:pt x="32" y="35"/>
                    </a:moveTo>
                    <a:lnTo>
                      <a:pt x="36" y="31"/>
                    </a:lnTo>
                    <a:lnTo>
                      <a:pt x="38" y="25"/>
                    </a:lnTo>
                    <a:lnTo>
                      <a:pt x="46" y="25"/>
                    </a:lnTo>
                    <a:lnTo>
                      <a:pt x="44" y="33"/>
                    </a:lnTo>
                    <a:lnTo>
                      <a:pt x="38" y="41"/>
                    </a:lnTo>
                    <a:lnTo>
                      <a:pt x="32" y="35"/>
                    </a:lnTo>
                    <a:close/>
                    <a:moveTo>
                      <a:pt x="38" y="25"/>
                    </a:moveTo>
                    <a:lnTo>
                      <a:pt x="38" y="25"/>
                    </a:lnTo>
                    <a:lnTo>
                      <a:pt x="46" y="25"/>
                    </a:lnTo>
                    <a:lnTo>
                      <a:pt x="38" y="25"/>
                    </a:lnTo>
                    <a:close/>
                    <a:moveTo>
                      <a:pt x="38" y="25"/>
                    </a:moveTo>
                    <a:lnTo>
                      <a:pt x="38" y="25"/>
                    </a:lnTo>
                    <a:lnTo>
                      <a:pt x="46" y="25"/>
                    </a:lnTo>
                    <a:lnTo>
                      <a:pt x="38" y="25"/>
                    </a:lnTo>
                    <a:close/>
                    <a:moveTo>
                      <a:pt x="38" y="25"/>
                    </a:moveTo>
                    <a:lnTo>
                      <a:pt x="36" y="19"/>
                    </a:lnTo>
                    <a:lnTo>
                      <a:pt x="32" y="14"/>
                    </a:lnTo>
                    <a:lnTo>
                      <a:pt x="38" y="8"/>
                    </a:lnTo>
                    <a:lnTo>
                      <a:pt x="44" y="16"/>
                    </a:lnTo>
                    <a:lnTo>
                      <a:pt x="46" y="25"/>
                    </a:lnTo>
                    <a:lnTo>
                      <a:pt x="38" y="25"/>
                    </a:lnTo>
                    <a:close/>
                    <a:moveTo>
                      <a:pt x="32" y="14"/>
                    </a:moveTo>
                    <a:lnTo>
                      <a:pt x="28" y="10"/>
                    </a:lnTo>
                    <a:lnTo>
                      <a:pt x="23" y="10"/>
                    </a:lnTo>
                    <a:lnTo>
                      <a:pt x="23" y="0"/>
                    </a:lnTo>
                    <a:lnTo>
                      <a:pt x="32" y="2"/>
                    </a:lnTo>
                    <a:lnTo>
                      <a:pt x="38" y="8"/>
                    </a:lnTo>
                    <a:lnTo>
                      <a:pt x="32" y="14"/>
                    </a:lnTo>
                    <a:close/>
                    <a:moveTo>
                      <a:pt x="23" y="10"/>
                    </a:moveTo>
                    <a:lnTo>
                      <a:pt x="23" y="10"/>
                    </a:lnTo>
                    <a:lnTo>
                      <a:pt x="23" y="0"/>
                    </a:lnTo>
                    <a:lnTo>
                      <a:pt x="23" y="10"/>
                    </a:lnTo>
                    <a:close/>
                    <a:moveTo>
                      <a:pt x="23" y="10"/>
                    </a:moveTo>
                    <a:lnTo>
                      <a:pt x="23" y="10"/>
                    </a:lnTo>
                    <a:lnTo>
                      <a:pt x="23" y="0"/>
                    </a:lnTo>
                    <a:lnTo>
                      <a:pt x="23" y="10"/>
                    </a:lnTo>
                    <a:close/>
                    <a:moveTo>
                      <a:pt x="23" y="10"/>
                    </a:moveTo>
                    <a:lnTo>
                      <a:pt x="17" y="10"/>
                    </a:lnTo>
                    <a:lnTo>
                      <a:pt x="11" y="14"/>
                    </a:lnTo>
                    <a:lnTo>
                      <a:pt x="5" y="8"/>
                    </a:lnTo>
                    <a:lnTo>
                      <a:pt x="13" y="2"/>
                    </a:lnTo>
                    <a:lnTo>
                      <a:pt x="23" y="0"/>
                    </a:lnTo>
                    <a:lnTo>
                      <a:pt x="23" y="10"/>
                    </a:lnTo>
                    <a:close/>
                    <a:moveTo>
                      <a:pt x="11" y="14"/>
                    </a:moveTo>
                    <a:lnTo>
                      <a:pt x="7" y="19"/>
                    </a:lnTo>
                    <a:lnTo>
                      <a:pt x="7" y="25"/>
                    </a:lnTo>
                    <a:lnTo>
                      <a:pt x="0" y="25"/>
                    </a:lnTo>
                    <a:lnTo>
                      <a:pt x="2" y="16"/>
                    </a:lnTo>
                    <a:lnTo>
                      <a:pt x="5" y="8"/>
                    </a:lnTo>
                    <a:lnTo>
                      <a:pt x="11" y="14"/>
                    </a:lnTo>
                    <a:close/>
                    <a:moveTo>
                      <a:pt x="7" y="25"/>
                    </a:moveTo>
                    <a:lnTo>
                      <a:pt x="7" y="25"/>
                    </a:lnTo>
                    <a:lnTo>
                      <a:pt x="0" y="25"/>
                    </a:lnTo>
                    <a:lnTo>
                      <a:pt x="7" y="25"/>
                    </a:lnTo>
                    <a:close/>
                    <a:moveTo>
                      <a:pt x="7" y="25"/>
                    </a:moveTo>
                    <a:lnTo>
                      <a:pt x="7" y="25"/>
                    </a:lnTo>
                    <a:lnTo>
                      <a:pt x="0" y="25"/>
                    </a:lnTo>
                    <a:lnTo>
                      <a:pt x="7" y="25"/>
                    </a:lnTo>
                    <a:close/>
                    <a:moveTo>
                      <a:pt x="7" y="25"/>
                    </a:moveTo>
                    <a:lnTo>
                      <a:pt x="7" y="31"/>
                    </a:lnTo>
                    <a:lnTo>
                      <a:pt x="11" y="35"/>
                    </a:lnTo>
                    <a:lnTo>
                      <a:pt x="5" y="41"/>
                    </a:lnTo>
                    <a:lnTo>
                      <a:pt x="2" y="33"/>
                    </a:lnTo>
                    <a:lnTo>
                      <a:pt x="0" y="25"/>
                    </a:lnTo>
                    <a:lnTo>
                      <a:pt x="7" y="25"/>
                    </a:lnTo>
                    <a:close/>
                    <a:moveTo>
                      <a:pt x="11" y="35"/>
                    </a:moveTo>
                    <a:lnTo>
                      <a:pt x="17" y="39"/>
                    </a:lnTo>
                    <a:lnTo>
                      <a:pt x="23" y="41"/>
                    </a:lnTo>
                    <a:lnTo>
                      <a:pt x="23" y="48"/>
                    </a:lnTo>
                    <a:lnTo>
                      <a:pt x="13" y="46"/>
                    </a:lnTo>
                    <a:lnTo>
                      <a:pt x="5" y="41"/>
                    </a:lnTo>
                    <a:lnTo>
                      <a:pt x="11"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6" name="Freeform 265"/>
              <p:cNvSpPr>
                <a:spLocks/>
              </p:cNvSpPr>
              <p:nvPr/>
            </p:nvSpPr>
            <p:spPr bwMode="auto">
              <a:xfrm>
                <a:off x="2651" y="1442"/>
                <a:ext cx="25" cy="23"/>
              </a:xfrm>
              <a:custGeom>
                <a:avLst/>
                <a:gdLst>
                  <a:gd name="T0" fmla="*/ 19 w 39"/>
                  <a:gd name="T1" fmla="*/ 38 h 38"/>
                  <a:gd name="T2" fmla="*/ 27 w 39"/>
                  <a:gd name="T3" fmla="*/ 36 h 38"/>
                  <a:gd name="T4" fmla="*/ 33 w 39"/>
                  <a:gd name="T5" fmla="*/ 33 h 38"/>
                  <a:gd name="T6" fmla="*/ 37 w 39"/>
                  <a:gd name="T7" fmla="*/ 27 h 38"/>
                  <a:gd name="T8" fmla="*/ 39 w 39"/>
                  <a:gd name="T9" fmla="*/ 19 h 38"/>
                  <a:gd name="T10" fmla="*/ 37 w 39"/>
                  <a:gd name="T11" fmla="*/ 12 h 38"/>
                  <a:gd name="T12" fmla="*/ 33 w 39"/>
                  <a:gd name="T13" fmla="*/ 6 h 38"/>
                  <a:gd name="T14" fmla="*/ 27 w 39"/>
                  <a:gd name="T15" fmla="*/ 0 h 38"/>
                  <a:gd name="T16" fmla="*/ 19 w 39"/>
                  <a:gd name="T17" fmla="*/ 0 h 38"/>
                  <a:gd name="T18" fmla="*/ 12 w 39"/>
                  <a:gd name="T19" fmla="*/ 0 h 38"/>
                  <a:gd name="T20" fmla="*/ 6 w 39"/>
                  <a:gd name="T21" fmla="*/ 6 h 38"/>
                  <a:gd name="T22" fmla="*/ 0 w 39"/>
                  <a:gd name="T23" fmla="*/ 12 h 38"/>
                  <a:gd name="T24" fmla="*/ 0 w 39"/>
                  <a:gd name="T25" fmla="*/ 19 h 38"/>
                  <a:gd name="T26" fmla="*/ 0 w 39"/>
                  <a:gd name="T27" fmla="*/ 27 h 38"/>
                  <a:gd name="T28" fmla="*/ 6 w 39"/>
                  <a:gd name="T29" fmla="*/ 33 h 38"/>
                  <a:gd name="T30" fmla="*/ 12 w 39"/>
                  <a:gd name="T31" fmla="*/ 36 h 38"/>
                  <a:gd name="T32" fmla="*/ 19 w 3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8"/>
                  <a:gd name="T53" fmla="*/ 39 w 3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8">
                    <a:moveTo>
                      <a:pt x="19" y="38"/>
                    </a:moveTo>
                    <a:lnTo>
                      <a:pt x="27" y="36"/>
                    </a:lnTo>
                    <a:lnTo>
                      <a:pt x="33" y="33"/>
                    </a:lnTo>
                    <a:lnTo>
                      <a:pt x="37" y="27"/>
                    </a:lnTo>
                    <a:lnTo>
                      <a:pt x="39" y="19"/>
                    </a:lnTo>
                    <a:lnTo>
                      <a:pt x="37" y="12"/>
                    </a:lnTo>
                    <a:lnTo>
                      <a:pt x="33" y="6"/>
                    </a:lnTo>
                    <a:lnTo>
                      <a:pt x="27" y="0"/>
                    </a:lnTo>
                    <a:lnTo>
                      <a:pt x="19" y="0"/>
                    </a:lnTo>
                    <a:lnTo>
                      <a:pt x="12" y="0"/>
                    </a:lnTo>
                    <a:lnTo>
                      <a:pt x="6" y="6"/>
                    </a:lnTo>
                    <a:lnTo>
                      <a:pt x="0" y="12"/>
                    </a:lnTo>
                    <a:lnTo>
                      <a:pt x="0" y="19"/>
                    </a:lnTo>
                    <a:lnTo>
                      <a:pt x="0" y="27"/>
                    </a:lnTo>
                    <a:lnTo>
                      <a:pt x="6" y="33"/>
                    </a:lnTo>
                    <a:lnTo>
                      <a:pt x="12"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7" name="Freeform 266"/>
              <p:cNvSpPr>
                <a:spLocks noEditPoints="1"/>
              </p:cNvSpPr>
              <p:nvPr/>
            </p:nvSpPr>
            <p:spPr bwMode="auto">
              <a:xfrm>
                <a:off x="2649" y="1438"/>
                <a:ext cx="32" cy="30"/>
              </a:xfrm>
              <a:custGeom>
                <a:avLst/>
                <a:gdLst>
                  <a:gd name="T0" fmla="*/ 24 w 48"/>
                  <a:gd name="T1" fmla="*/ 41 h 48"/>
                  <a:gd name="T2" fmla="*/ 24 w 48"/>
                  <a:gd name="T3" fmla="*/ 48 h 48"/>
                  <a:gd name="T4" fmla="*/ 24 w 48"/>
                  <a:gd name="T5" fmla="*/ 41 h 48"/>
                  <a:gd name="T6" fmla="*/ 34 w 48"/>
                  <a:gd name="T7" fmla="*/ 35 h 48"/>
                  <a:gd name="T8" fmla="*/ 32 w 48"/>
                  <a:gd name="T9" fmla="*/ 46 h 48"/>
                  <a:gd name="T10" fmla="*/ 24 w 48"/>
                  <a:gd name="T11" fmla="*/ 41 h 48"/>
                  <a:gd name="T12" fmla="*/ 38 w 48"/>
                  <a:gd name="T13" fmla="*/ 31 h 48"/>
                  <a:gd name="T14" fmla="*/ 48 w 48"/>
                  <a:gd name="T15" fmla="*/ 25 h 48"/>
                  <a:gd name="T16" fmla="*/ 40 w 48"/>
                  <a:gd name="T17" fmla="*/ 41 h 48"/>
                  <a:gd name="T18" fmla="*/ 40 w 48"/>
                  <a:gd name="T19" fmla="*/ 25 h 48"/>
                  <a:gd name="T20" fmla="*/ 48 w 48"/>
                  <a:gd name="T21" fmla="*/ 25 h 48"/>
                  <a:gd name="T22" fmla="*/ 40 w 48"/>
                  <a:gd name="T23" fmla="*/ 25 h 48"/>
                  <a:gd name="T24" fmla="*/ 40 w 48"/>
                  <a:gd name="T25" fmla="*/ 25 h 48"/>
                  <a:gd name="T26" fmla="*/ 48 w 48"/>
                  <a:gd name="T27" fmla="*/ 25 h 48"/>
                  <a:gd name="T28" fmla="*/ 40 w 48"/>
                  <a:gd name="T29" fmla="*/ 25 h 48"/>
                  <a:gd name="T30" fmla="*/ 34 w 48"/>
                  <a:gd name="T31" fmla="*/ 14 h 48"/>
                  <a:gd name="T32" fmla="*/ 46 w 48"/>
                  <a:gd name="T33" fmla="*/ 16 h 48"/>
                  <a:gd name="T34" fmla="*/ 40 w 48"/>
                  <a:gd name="T35" fmla="*/ 25 h 48"/>
                  <a:gd name="T36" fmla="*/ 30 w 48"/>
                  <a:gd name="T37" fmla="*/ 10 h 48"/>
                  <a:gd name="T38" fmla="*/ 24 w 48"/>
                  <a:gd name="T39" fmla="*/ 0 h 48"/>
                  <a:gd name="T40" fmla="*/ 40 w 48"/>
                  <a:gd name="T41" fmla="*/ 8 h 48"/>
                  <a:gd name="T42" fmla="*/ 24 w 48"/>
                  <a:gd name="T43" fmla="*/ 10 h 48"/>
                  <a:gd name="T44" fmla="*/ 24 w 48"/>
                  <a:gd name="T45" fmla="*/ 0 h 48"/>
                  <a:gd name="T46" fmla="*/ 24 w 48"/>
                  <a:gd name="T47" fmla="*/ 10 h 48"/>
                  <a:gd name="T48" fmla="*/ 24 w 48"/>
                  <a:gd name="T49" fmla="*/ 10 h 48"/>
                  <a:gd name="T50" fmla="*/ 24 w 48"/>
                  <a:gd name="T51" fmla="*/ 0 h 48"/>
                  <a:gd name="T52" fmla="*/ 24 w 48"/>
                  <a:gd name="T53" fmla="*/ 10 h 48"/>
                  <a:gd name="T54" fmla="*/ 13 w 48"/>
                  <a:gd name="T55" fmla="*/ 14 h 48"/>
                  <a:gd name="T56" fmla="*/ 15 w 48"/>
                  <a:gd name="T57" fmla="*/ 2 h 48"/>
                  <a:gd name="T58" fmla="*/ 24 w 48"/>
                  <a:gd name="T59" fmla="*/ 10 h 48"/>
                  <a:gd name="T60" fmla="*/ 9 w 48"/>
                  <a:gd name="T61" fmla="*/ 19 h 48"/>
                  <a:gd name="T62" fmla="*/ 0 w 48"/>
                  <a:gd name="T63" fmla="*/ 25 h 48"/>
                  <a:gd name="T64" fmla="*/ 7 w 48"/>
                  <a:gd name="T65" fmla="*/ 8 h 48"/>
                  <a:gd name="T66" fmla="*/ 9 w 48"/>
                  <a:gd name="T67" fmla="*/ 25 h 48"/>
                  <a:gd name="T68" fmla="*/ 0 w 48"/>
                  <a:gd name="T69" fmla="*/ 25 h 48"/>
                  <a:gd name="T70" fmla="*/ 9 w 48"/>
                  <a:gd name="T71" fmla="*/ 25 h 48"/>
                  <a:gd name="T72" fmla="*/ 9 w 48"/>
                  <a:gd name="T73" fmla="*/ 25 h 48"/>
                  <a:gd name="T74" fmla="*/ 0 w 48"/>
                  <a:gd name="T75" fmla="*/ 25 h 48"/>
                  <a:gd name="T76" fmla="*/ 9 w 48"/>
                  <a:gd name="T77" fmla="*/ 25 h 48"/>
                  <a:gd name="T78" fmla="*/ 13 w 48"/>
                  <a:gd name="T79" fmla="*/ 35 h 48"/>
                  <a:gd name="T80" fmla="*/ 1 w 48"/>
                  <a:gd name="T81" fmla="*/ 33 h 48"/>
                  <a:gd name="T82" fmla="*/ 9 w 48"/>
                  <a:gd name="T83" fmla="*/ 25 h 48"/>
                  <a:gd name="T84" fmla="*/ 19 w 48"/>
                  <a:gd name="T85" fmla="*/ 39 h 48"/>
                  <a:gd name="T86" fmla="*/ 24 w 48"/>
                  <a:gd name="T87" fmla="*/ 48 h 48"/>
                  <a:gd name="T88" fmla="*/ 7 w 48"/>
                  <a:gd name="T89" fmla="*/ 41 h 48"/>
                  <a:gd name="T90" fmla="*/ 24 w 48"/>
                  <a:gd name="T91" fmla="*/ 41 h 48"/>
                  <a:gd name="T92" fmla="*/ 24 w 48"/>
                  <a:gd name="T93" fmla="*/ 48 h 48"/>
                  <a:gd name="T94" fmla="*/ 24 w 48"/>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8"/>
                  <a:gd name="T146" fmla="*/ 48 w 48"/>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8">
                    <a:moveTo>
                      <a:pt x="24" y="41"/>
                    </a:moveTo>
                    <a:lnTo>
                      <a:pt x="24" y="41"/>
                    </a:lnTo>
                    <a:lnTo>
                      <a:pt x="24" y="48"/>
                    </a:lnTo>
                    <a:lnTo>
                      <a:pt x="24" y="41"/>
                    </a:lnTo>
                    <a:close/>
                    <a:moveTo>
                      <a:pt x="24" y="41"/>
                    </a:moveTo>
                    <a:lnTo>
                      <a:pt x="30" y="39"/>
                    </a:lnTo>
                    <a:lnTo>
                      <a:pt x="34" y="35"/>
                    </a:lnTo>
                    <a:lnTo>
                      <a:pt x="40" y="41"/>
                    </a:lnTo>
                    <a:lnTo>
                      <a:pt x="32" y="46"/>
                    </a:lnTo>
                    <a:lnTo>
                      <a:pt x="24" y="48"/>
                    </a:lnTo>
                    <a:lnTo>
                      <a:pt x="24" y="41"/>
                    </a:lnTo>
                    <a:close/>
                    <a:moveTo>
                      <a:pt x="34" y="35"/>
                    </a:moveTo>
                    <a:lnTo>
                      <a:pt x="38" y="31"/>
                    </a:lnTo>
                    <a:lnTo>
                      <a:pt x="40" y="25"/>
                    </a:lnTo>
                    <a:lnTo>
                      <a:pt x="48" y="25"/>
                    </a:lnTo>
                    <a:lnTo>
                      <a:pt x="46" y="33"/>
                    </a:lnTo>
                    <a:lnTo>
                      <a:pt x="40" y="41"/>
                    </a:lnTo>
                    <a:lnTo>
                      <a:pt x="34" y="35"/>
                    </a:lnTo>
                    <a:close/>
                    <a:moveTo>
                      <a:pt x="40" y="25"/>
                    </a:moveTo>
                    <a:lnTo>
                      <a:pt x="40" y="25"/>
                    </a:lnTo>
                    <a:lnTo>
                      <a:pt x="48" y="25"/>
                    </a:lnTo>
                    <a:lnTo>
                      <a:pt x="40" y="25"/>
                    </a:lnTo>
                    <a:close/>
                    <a:moveTo>
                      <a:pt x="40" y="25"/>
                    </a:moveTo>
                    <a:lnTo>
                      <a:pt x="40" y="25"/>
                    </a:lnTo>
                    <a:lnTo>
                      <a:pt x="48" y="25"/>
                    </a:lnTo>
                    <a:lnTo>
                      <a:pt x="40" y="25"/>
                    </a:lnTo>
                    <a:close/>
                    <a:moveTo>
                      <a:pt x="40" y="25"/>
                    </a:moveTo>
                    <a:lnTo>
                      <a:pt x="38" y="19"/>
                    </a:lnTo>
                    <a:lnTo>
                      <a:pt x="34" y="14"/>
                    </a:lnTo>
                    <a:lnTo>
                      <a:pt x="40" y="8"/>
                    </a:lnTo>
                    <a:lnTo>
                      <a:pt x="46" y="16"/>
                    </a:lnTo>
                    <a:lnTo>
                      <a:pt x="48" y="25"/>
                    </a:lnTo>
                    <a:lnTo>
                      <a:pt x="40" y="25"/>
                    </a:lnTo>
                    <a:close/>
                    <a:moveTo>
                      <a:pt x="34" y="14"/>
                    </a:moveTo>
                    <a:lnTo>
                      <a:pt x="30" y="10"/>
                    </a:lnTo>
                    <a:lnTo>
                      <a:pt x="24" y="10"/>
                    </a:lnTo>
                    <a:lnTo>
                      <a:pt x="24" y="0"/>
                    </a:lnTo>
                    <a:lnTo>
                      <a:pt x="32" y="2"/>
                    </a:lnTo>
                    <a:lnTo>
                      <a:pt x="40" y="8"/>
                    </a:lnTo>
                    <a:lnTo>
                      <a:pt x="34" y="14"/>
                    </a:lnTo>
                    <a:close/>
                    <a:moveTo>
                      <a:pt x="24" y="10"/>
                    </a:moveTo>
                    <a:lnTo>
                      <a:pt x="24" y="10"/>
                    </a:lnTo>
                    <a:lnTo>
                      <a:pt x="24" y="0"/>
                    </a:lnTo>
                    <a:lnTo>
                      <a:pt x="24" y="10"/>
                    </a:lnTo>
                    <a:close/>
                    <a:moveTo>
                      <a:pt x="24" y="10"/>
                    </a:moveTo>
                    <a:lnTo>
                      <a:pt x="24" y="10"/>
                    </a:lnTo>
                    <a:lnTo>
                      <a:pt x="24" y="0"/>
                    </a:lnTo>
                    <a:lnTo>
                      <a:pt x="24" y="10"/>
                    </a:lnTo>
                    <a:close/>
                    <a:moveTo>
                      <a:pt x="24" y="10"/>
                    </a:moveTo>
                    <a:lnTo>
                      <a:pt x="19" y="10"/>
                    </a:lnTo>
                    <a:lnTo>
                      <a:pt x="13" y="14"/>
                    </a:lnTo>
                    <a:lnTo>
                      <a:pt x="7" y="8"/>
                    </a:lnTo>
                    <a:lnTo>
                      <a:pt x="15" y="2"/>
                    </a:lnTo>
                    <a:lnTo>
                      <a:pt x="24" y="0"/>
                    </a:lnTo>
                    <a:lnTo>
                      <a:pt x="24" y="10"/>
                    </a:lnTo>
                    <a:close/>
                    <a:moveTo>
                      <a:pt x="13" y="14"/>
                    </a:moveTo>
                    <a:lnTo>
                      <a:pt x="9" y="19"/>
                    </a:lnTo>
                    <a:lnTo>
                      <a:pt x="9" y="25"/>
                    </a:lnTo>
                    <a:lnTo>
                      <a:pt x="0" y="25"/>
                    </a:lnTo>
                    <a:lnTo>
                      <a:pt x="1" y="16"/>
                    </a:lnTo>
                    <a:lnTo>
                      <a:pt x="7" y="8"/>
                    </a:lnTo>
                    <a:lnTo>
                      <a:pt x="13" y="14"/>
                    </a:lnTo>
                    <a:close/>
                    <a:moveTo>
                      <a:pt x="9" y="25"/>
                    </a:moveTo>
                    <a:lnTo>
                      <a:pt x="9" y="25"/>
                    </a:lnTo>
                    <a:lnTo>
                      <a:pt x="0" y="25"/>
                    </a:lnTo>
                    <a:lnTo>
                      <a:pt x="9" y="25"/>
                    </a:lnTo>
                    <a:close/>
                    <a:moveTo>
                      <a:pt x="9" y="25"/>
                    </a:moveTo>
                    <a:lnTo>
                      <a:pt x="9" y="25"/>
                    </a:lnTo>
                    <a:lnTo>
                      <a:pt x="0" y="25"/>
                    </a:lnTo>
                    <a:lnTo>
                      <a:pt x="9" y="25"/>
                    </a:lnTo>
                    <a:close/>
                    <a:moveTo>
                      <a:pt x="9" y="25"/>
                    </a:moveTo>
                    <a:lnTo>
                      <a:pt x="9" y="31"/>
                    </a:lnTo>
                    <a:lnTo>
                      <a:pt x="13" y="35"/>
                    </a:lnTo>
                    <a:lnTo>
                      <a:pt x="7" y="41"/>
                    </a:lnTo>
                    <a:lnTo>
                      <a:pt x="1" y="33"/>
                    </a:lnTo>
                    <a:lnTo>
                      <a:pt x="0" y="25"/>
                    </a:lnTo>
                    <a:lnTo>
                      <a:pt x="9" y="25"/>
                    </a:lnTo>
                    <a:close/>
                    <a:moveTo>
                      <a:pt x="13" y="35"/>
                    </a:moveTo>
                    <a:lnTo>
                      <a:pt x="19" y="39"/>
                    </a:lnTo>
                    <a:lnTo>
                      <a:pt x="24" y="41"/>
                    </a:lnTo>
                    <a:lnTo>
                      <a:pt x="24" y="48"/>
                    </a:lnTo>
                    <a:lnTo>
                      <a:pt x="15" y="46"/>
                    </a:lnTo>
                    <a:lnTo>
                      <a:pt x="7" y="41"/>
                    </a:lnTo>
                    <a:lnTo>
                      <a:pt x="13" y="35"/>
                    </a:lnTo>
                    <a:close/>
                    <a:moveTo>
                      <a:pt x="24" y="41"/>
                    </a:moveTo>
                    <a:lnTo>
                      <a:pt x="24" y="41"/>
                    </a:lnTo>
                    <a:lnTo>
                      <a:pt x="24" y="48"/>
                    </a:lnTo>
                    <a:lnTo>
                      <a:pt x="24"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8" name="Freeform 267"/>
              <p:cNvSpPr>
                <a:spLocks/>
              </p:cNvSpPr>
              <p:nvPr/>
            </p:nvSpPr>
            <p:spPr bwMode="auto">
              <a:xfrm>
                <a:off x="2667" y="1442"/>
                <a:ext cx="26" cy="23"/>
              </a:xfrm>
              <a:custGeom>
                <a:avLst/>
                <a:gdLst>
                  <a:gd name="T0" fmla="*/ 19 w 39"/>
                  <a:gd name="T1" fmla="*/ 38 h 38"/>
                  <a:gd name="T2" fmla="*/ 27 w 39"/>
                  <a:gd name="T3" fmla="*/ 36 h 38"/>
                  <a:gd name="T4" fmla="*/ 33 w 39"/>
                  <a:gd name="T5" fmla="*/ 33 h 38"/>
                  <a:gd name="T6" fmla="*/ 37 w 39"/>
                  <a:gd name="T7" fmla="*/ 27 h 38"/>
                  <a:gd name="T8" fmla="*/ 39 w 39"/>
                  <a:gd name="T9" fmla="*/ 19 h 38"/>
                  <a:gd name="T10" fmla="*/ 37 w 39"/>
                  <a:gd name="T11" fmla="*/ 12 h 38"/>
                  <a:gd name="T12" fmla="*/ 33 w 39"/>
                  <a:gd name="T13" fmla="*/ 6 h 38"/>
                  <a:gd name="T14" fmla="*/ 27 w 39"/>
                  <a:gd name="T15" fmla="*/ 0 h 38"/>
                  <a:gd name="T16" fmla="*/ 19 w 39"/>
                  <a:gd name="T17" fmla="*/ 0 h 38"/>
                  <a:gd name="T18" fmla="*/ 12 w 39"/>
                  <a:gd name="T19" fmla="*/ 0 h 38"/>
                  <a:gd name="T20" fmla="*/ 6 w 39"/>
                  <a:gd name="T21" fmla="*/ 6 h 38"/>
                  <a:gd name="T22" fmla="*/ 2 w 39"/>
                  <a:gd name="T23" fmla="*/ 12 h 38"/>
                  <a:gd name="T24" fmla="*/ 0 w 39"/>
                  <a:gd name="T25" fmla="*/ 19 h 38"/>
                  <a:gd name="T26" fmla="*/ 2 w 39"/>
                  <a:gd name="T27" fmla="*/ 27 h 38"/>
                  <a:gd name="T28" fmla="*/ 6 w 39"/>
                  <a:gd name="T29" fmla="*/ 33 h 38"/>
                  <a:gd name="T30" fmla="*/ 12 w 39"/>
                  <a:gd name="T31" fmla="*/ 36 h 38"/>
                  <a:gd name="T32" fmla="*/ 19 w 3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8"/>
                  <a:gd name="T53" fmla="*/ 39 w 3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8">
                    <a:moveTo>
                      <a:pt x="19" y="38"/>
                    </a:moveTo>
                    <a:lnTo>
                      <a:pt x="27" y="36"/>
                    </a:lnTo>
                    <a:lnTo>
                      <a:pt x="33" y="33"/>
                    </a:lnTo>
                    <a:lnTo>
                      <a:pt x="37" y="27"/>
                    </a:lnTo>
                    <a:lnTo>
                      <a:pt x="39" y="19"/>
                    </a:lnTo>
                    <a:lnTo>
                      <a:pt x="37" y="12"/>
                    </a:lnTo>
                    <a:lnTo>
                      <a:pt x="33" y="6"/>
                    </a:lnTo>
                    <a:lnTo>
                      <a:pt x="27" y="0"/>
                    </a:lnTo>
                    <a:lnTo>
                      <a:pt x="19" y="0"/>
                    </a:lnTo>
                    <a:lnTo>
                      <a:pt x="12" y="0"/>
                    </a:lnTo>
                    <a:lnTo>
                      <a:pt x="6" y="6"/>
                    </a:lnTo>
                    <a:lnTo>
                      <a:pt x="2" y="12"/>
                    </a:lnTo>
                    <a:lnTo>
                      <a:pt x="0" y="19"/>
                    </a:lnTo>
                    <a:lnTo>
                      <a:pt x="2" y="27"/>
                    </a:lnTo>
                    <a:lnTo>
                      <a:pt x="6" y="33"/>
                    </a:lnTo>
                    <a:lnTo>
                      <a:pt x="12"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79" name="Freeform 268"/>
              <p:cNvSpPr>
                <a:spLocks noEditPoints="1"/>
              </p:cNvSpPr>
              <p:nvPr/>
            </p:nvSpPr>
            <p:spPr bwMode="auto">
              <a:xfrm>
                <a:off x="2665" y="1438"/>
                <a:ext cx="30" cy="30"/>
              </a:xfrm>
              <a:custGeom>
                <a:avLst/>
                <a:gdLst>
                  <a:gd name="T0" fmla="*/ 23 w 46"/>
                  <a:gd name="T1" fmla="*/ 41 h 48"/>
                  <a:gd name="T2" fmla="*/ 23 w 46"/>
                  <a:gd name="T3" fmla="*/ 48 h 48"/>
                  <a:gd name="T4" fmla="*/ 23 w 46"/>
                  <a:gd name="T5" fmla="*/ 41 h 48"/>
                  <a:gd name="T6" fmla="*/ 35 w 46"/>
                  <a:gd name="T7" fmla="*/ 35 h 48"/>
                  <a:gd name="T8" fmla="*/ 33 w 46"/>
                  <a:gd name="T9" fmla="*/ 46 h 48"/>
                  <a:gd name="T10" fmla="*/ 23 w 46"/>
                  <a:gd name="T11" fmla="*/ 41 h 48"/>
                  <a:gd name="T12" fmla="*/ 39 w 46"/>
                  <a:gd name="T13" fmla="*/ 31 h 48"/>
                  <a:gd name="T14" fmla="*/ 46 w 46"/>
                  <a:gd name="T15" fmla="*/ 25 h 48"/>
                  <a:gd name="T16" fmla="*/ 41 w 46"/>
                  <a:gd name="T17" fmla="*/ 41 h 48"/>
                  <a:gd name="T18" fmla="*/ 39 w 46"/>
                  <a:gd name="T19" fmla="*/ 25 h 48"/>
                  <a:gd name="T20" fmla="*/ 46 w 46"/>
                  <a:gd name="T21" fmla="*/ 25 h 48"/>
                  <a:gd name="T22" fmla="*/ 39 w 46"/>
                  <a:gd name="T23" fmla="*/ 25 h 48"/>
                  <a:gd name="T24" fmla="*/ 39 w 46"/>
                  <a:gd name="T25" fmla="*/ 25 h 48"/>
                  <a:gd name="T26" fmla="*/ 46 w 46"/>
                  <a:gd name="T27" fmla="*/ 25 h 48"/>
                  <a:gd name="T28" fmla="*/ 39 w 46"/>
                  <a:gd name="T29" fmla="*/ 25 h 48"/>
                  <a:gd name="T30" fmla="*/ 35 w 46"/>
                  <a:gd name="T31" fmla="*/ 14 h 48"/>
                  <a:gd name="T32" fmla="*/ 45 w 46"/>
                  <a:gd name="T33" fmla="*/ 16 h 48"/>
                  <a:gd name="T34" fmla="*/ 39 w 46"/>
                  <a:gd name="T35" fmla="*/ 25 h 48"/>
                  <a:gd name="T36" fmla="*/ 29 w 46"/>
                  <a:gd name="T37" fmla="*/ 10 h 48"/>
                  <a:gd name="T38" fmla="*/ 23 w 46"/>
                  <a:gd name="T39" fmla="*/ 0 h 48"/>
                  <a:gd name="T40" fmla="*/ 41 w 46"/>
                  <a:gd name="T41" fmla="*/ 8 h 48"/>
                  <a:gd name="T42" fmla="*/ 23 w 46"/>
                  <a:gd name="T43" fmla="*/ 10 h 48"/>
                  <a:gd name="T44" fmla="*/ 23 w 46"/>
                  <a:gd name="T45" fmla="*/ 0 h 48"/>
                  <a:gd name="T46" fmla="*/ 23 w 46"/>
                  <a:gd name="T47" fmla="*/ 10 h 48"/>
                  <a:gd name="T48" fmla="*/ 23 w 46"/>
                  <a:gd name="T49" fmla="*/ 10 h 48"/>
                  <a:gd name="T50" fmla="*/ 23 w 46"/>
                  <a:gd name="T51" fmla="*/ 0 h 48"/>
                  <a:gd name="T52" fmla="*/ 23 w 46"/>
                  <a:gd name="T53" fmla="*/ 10 h 48"/>
                  <a:gd name="T54" fmla="*/ 14 w 46"/>
                  <a:gd name="T55" fmla="*/ 14 h 48"/>
                  <a:gd name="T56" fmla="*/ 14 w 46"/>
                  <a:gd name="T57" fmla="*/ 2 h 48"/>
                  <a:gd name="T58" fmla="*/ 23 w 46"/>
                  <a:gd name="T59" fmla="*/ 10 h 48"/>
                  <a:gd name="T60" fmla="*/ 10 w 46"/>
                  <a:gd name="T61" fmla="*/ 19 h 48"/>
                  <a:gd name="T62" fmla="*/ 0 w 46"/>
                  <a:gd name="T63" fmla="*/ 25 h 48"/>
                  <a:gd name="T64" fmla="*/ 8 w 46"/>
                  <a:gd name="T65" fmla="*/ 8 h 48"/>
                  <a:gd name="T66" fmla="*/ 8 w 46"/>
                  <a:gd name="T67" fmla="*/ 25 h 48"/>
                  <a:gd name="T68" fmla="*/ 0 w 46"/>
                  <a:gd name="T69" fmla="*/ 25 h 48"/>
                  <a:gd name="T70" fmla="*/ 8 w 46"/>
                  <a:gd name="T71" fmla="*/ 25 h 48"/>
                  <a:gd name="T72" fmla="*/ 8 w 46"/>
                  <a:gd name="T73" fmla="*/ 25 h 48"/>
                  <a:gd name="T74" fmla="*/ 0 w 46"/>
                  <a:gd name="T75" fmla="*/ 25 h 48"/>
                  <a:gd name="T76" fmla="*/ 8 w 46"/>
                  <a:gd name="T77" fmla="*/ 25 h 48"/>
                  <a:gd name="T78" fmla="*/ 14 w 46"/>
                  <a:gd name="T79" fmla="*/ 35 h 48"/>
                  <a:gd name="T80" fmla="*/ 2 w 46"/>
                  <a:gd name="T81" fmla="*/ 33 h 48"/>
                  <a:gd name="T82" fmla="*/ 8 w 46"/>
                  <a:gd name="T83" fmla="*/ 25 h 48"/>
                  <a:gd name="T84" fmla="*/ 18 w 46"/>
                  <a:gd name="T85" fmla="*/ 39 h 48"/>
                  <a:gd name="T86" fmla="*/ 23 w 46"/>
                  <a:gd name="T87" fmla="*/ 48 h 48"/>
                  <a:gd name="T88" fmla="*/ 8 w 46"/>
                  <a:gd name="T89" fmla="*/ 41 h 48"/>
                  <a:gd name="T90" fmla="*/ 23 w 46"/>
                  <a:gd name="T91" fmla="*/ 41 h 48"/>
                  <a:gd name="T92" fmla="*/ 23 w 46"/>
                  <a:gd name="T93" fmla="*/ 48 h 48"/>
                  <a:gd name="T94" fmla="*/ 23 w 46"/>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8"/>
                  <a:gd name="T146" fmla="*/ 46 w 46"/>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8">
                    <a:moveTo>
                      <a:pt x="23" y="41"/>
                    </a:moveTo>
                    <a:lnTo>
                      <a:pt x="23" y="41"/>
                    </a:lnTo>
                    <a:lnTo>
                      <a:pt x="23" y="48"/>
                    </a:lnTo>
                    <a:lnTo>
                      <a:pt x="23" y="41"/>
                    </a:lnTo>
                    <a:close/>
                    <a:moveTo>
                      <a:pt x="23" y="41"/>
                    </a:moveTo>
                    <a:lnTo>
                      <a:pt x="29" y="39"/>
                    </a:lnTo>
                    <a:lnTo>
                      <a:pt x="35" y="35"/>
                    </a:lnTo>
                    <a:lnTo>
                      <a:pt x="41" y="41"/>
                    </a:lnTo>
                    <a:lnTo>
                      <a:pt x="33" y="46"/>
                    </a:lnTo>
                    <a:lnTo>
                      <a:pt x="23" y="48"/>
                    </a:lnTo>
                    <a:lnTo>
                      <a:pt x="23" y="41"/>
                    </a:lnTo>
                    <a:close/>
                    <a:moveTo>
                      <a:pt x="35" y="35"/>
                    </a:moveTo>
                    <a:lnTo>
                      <a:pt x="39" y="31"/>
                    </a:lnTo>
                    <a:lnTo>
                      <a:pt x="39" y="25"/>
                    </a:lnTo>
                    <a:lnTo>
                      <a:pt x="46" y="25"/>
                    </a:lnTo>
                    <a:lnTo>
                      <a:pt x="45" y="33"/>
                    </a:lnTo>
                    <a:lnTo>
                      <a:pt x="41" y="41"/>
                    </a:lnTo>
                    <a:lnTo>
                      <a:pt x="35" y="35"/>
                    </a:lnTo>
                    <a:close/>
                    <a:moveTo>
                      <a:pt x="39" y="25"/>
                    </a:moveTo>
                    <a:lnTo>
                      <a:pt x="39" y="25"/>
                    </a:lnTo>
                    <a:lnTo>
                      <a:pt x="46" y="25"/>
                    </a:lnTo>
                    <a:lnTo>
                      <a:pt x="39" y="25"/>
                    </a:lnTo>
                    <a:close/>
                    <a:moveTo>
                      <a:pt x="39" y="25"/>
                    </a:moveTo>
                    <a:lnTo>
                      <a:pt x="39" y="25"/>
                    </a:lnTo>
                    <a:lnTo>
                      <a:pt x="46" y="25"/>
                    </a:lnTo>
                    <a:lnTo>
                      <a:pt x="39" y="25"/>
                    </a:lnTo>
                    <a:close/>
                    <a:moveTo>
                      <a:pt x="39" y="25"/>
                    </a:moveTo>
                    <a:lnTo>
                      <a:pt x="39" y="19"/>
                    </a:lnTo>
                    <a:lnTo>
                      <a:pt x="35" y="14"/>
                    </a:lnTo>
                    <a:lnTo>
                      <a:pt x="41" y="8"/>
                    </a:lnTo>
                    <a:lnTo>
                      <a:pt x="45" y="16"/>
                    </a:lnTo>
                    <a:lnTo>
                      <a:pt x="46" y="25"/>
                    </a:lnTo>
                    <a:lnTo>
                      <a:pt x="39" y="25"/>
                    </a:lnTo>
                    <a:close/>
                    <a:moveTo>
                      <a:pt x="35" y="14"/>
                    </a:moveTo>
                    <a:lnTo>
                      <a:pt x="29" y="10"/>
                    </a:lnTo>
                    <a:lnTo>
                      <a:pt x="23" y="10"/>
                    </a:lnTo>
                    <a:lnTo>
                      <a:pt x="23" y="0"/>
                    </a:lnTo>
                    <a:lnTo>
                      <a:pt x="33" y="2"/>
                    </a:lnTo>
                    <a:lnTo>
                      <a:pt x="41" y="8"/>
                    </a:lnTo>
                    <a:lnTo>
                      <a:pt x="35" y="14"/>
                    </a:lnTo>
                    <a:close/>
                    <a:moveTo>
                      <a:pt x="23" y="10"/>
                    </a:moveTo>
                    <a:lnTo>
                      <a:pt x="23" y="10"/>
                    </a:lnTo>
                    <a:lnTo>
                      <a:pt x="23" y="0"/>
                    </a:lnTo>
                    <a:lnTo>
                      <a:pt x="23" y="10"/>
                    </a:lnTo>
                    <a:close/>
                    <a:moveTo>
                      <a:pt x="23" y="10"/>
                    </a:moveTo>
                    <a:lnTo>
                      <a:pt x="23" y="10"/>
                    </a:lnTo>
                    <a:lnTo>
                      <a:pt x="23" y="0"/>
                    </a:lnTo>
                    <a:lnTo>
                      <a:pt x="23" y="10"/>
                    </a:lnTo>
                    <a:close/>
                    <a:moveTo>
                      <a:pt x="23" y="10"/>
                    </a:moveTo>
                    <a:lnTo>
                      <a:pt x="18" y="10"/>
                    </a:lnTo>
                    <a:lnTo>
                      <a:pt x="14" y="14"/>
                    </a:lnTo>
                    <a:lnTo>
                      <a:pt x="8" y="8"/>
                    </a:lnTo>
                    <a:lnTo>
                      <a:pt x="14" y="2"/>
                    </a:lnTo>
                    <a:lnTo>
                      <a:pt x="23" y="0"/>
                    </a:lnTo>
                    <a:lnTo>
                      <a:pt x="23" y="10"/>
                    </a:lnTo>
                    <a:close/>
                    <a:moveTo>
                      <a:pt x="14" y="14"/>
                    </a:moveTo>
                    <a:lnTo>
                      <a:pt x="10" y="19"/>
                    </a:lnTo>
                    <a:lnTo>
                      <a:pt x="8" y="25"/>
                    </a:lnTo>
                    <a:lnTo>
                      <a:pt x="0" y="25"/>
                    </a:lnTo>
                    <a:lnTo>
                      <a:pt x="2" y="16"/>
                    </a:lnTo>
                    <a:lnTo>
                      <a:pt x="8" y="8"/>
                    </a:lnTo>
                    <a:lnTo>
                      <a:pt x="14" y="14"/>
                    </a:lnTo>
                    <a:close/>
                    <a:moveTo>
                      <a:pt x="8" y="25"/>
                    </a:moveTo>
                    <a:lnTo>
                      <a:pt x="8" y="25"/>
                    </a:lnTo>
                    <a:lnTo>
                      <a:pt x="0" y="25"/>
                    </a:lnTo>
                    <a:lnTo>
                      <a:pt x="8" y="25"/>
                    </a:lnTo>
                    <a:close/>
                    <a:moveTo>
                      <a:pt x="8" y="25"/>
                    </a:moveTo>
                    <a:lnTo>
                      <a:pt x="8" y="25"/>
                    </a:lnTo>
                    <a:lnTo>
                      <a:pt x="0" y="25"/>
                    </a:lnTo>
                    <a:lnTo>
                      <a:pt x="8" y="25"/>
                    </a:lnTo>
                    <a:close/>
                    <a:moveTo>
                      <a:pt x="8" y="25"/>
                    </a:moveTo>
                    <a:lnTo>
                      <a:pt x="10" y="31"/>
                    </a:lnTo>
                    <a:lnTo>
                      <a:pt x="14" y="35"/>
                    </a:lnTo>
                    <a:lnTo>
                      <a:pt x="8" y="41"/>
                    </a:lnTo>
                    <a:lnTo>
                      <a:pt x="2" y="33"/>
                    </a:lnTo>
                    <a:lnTo>
                      <a:pt x="0" y="25"/>
                    </a:lnTo>
                    <a:lnTo>
                      <a:pt x="8" y="25"/>
                    </a:lnTo>
                    <a:close/>
                    <a:moveTo>
                      <a:pt x="14" y="35"/>
                    </a:moveTo>
                    <a:lnTo>
                      <a:pt x="18" y="39"/>
                    </a:lnTo>
                    <a:lnTo>
                      <a:pt x="23" y="41"/>
                    </a:lnTo>
                    <a:lnTo>
                      <a:pt x="23" y="48"/>
                    </a:lnTo>
                    <a:lnTo>
                      <a:pt x="14" y="46"/>
                    </a:lnTo>
                    <a:lnTo>
                      <a:pt x="8" y="41"/>
                    </a:lnTo>
                    <a:lnTo>
                      <a:pt x="14" y="35"/>
                    </a:lnTo>
                    <a:close/>
                    <a:moveTo>
                      <a:pt x="23" y="41"/>
                    </a:moveTo>
                    <a:lnTo>
                      <a:pt x="23" y="41"/>
                    </a:lnTo>
                    <a:lnTo>
                      <a:pt x="23" y="48"/>
                    </a:lnTo>
                    <a:lnTo>
                      <a:pt x="23"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0" name="Freeform 269"/>
              <p:cNvSpPr>
                <a:spLocks/>
              </p:cNvSpPr>
              <p:nvPr/>
            </p:nvSpPr>
            <p:spPr bwMode="auto">
              <a:xfrm>
                <a:off x="2744" y="1442"/>
                <a:ext cx="25" cy="23"/>
              </a:xfrm>
              <a:custGeom>
                <a:avLst/>
                <a:gdLst>
                  <a:gd name="T0" fmla="*/ 20 w 39"/>
                  <a:gd name="T1" fmla="*/ 38 h 38"/>
                  <a:gd name="T2" fmla="*/ 27 w 39"/>
                  <a:gd name="T3" fmla="*/ 36 h 38"/>
                  <a:gd name="T4" fmla="*/ 33 w 39"/>
                  <a:gd name="T5" fmla="*/ 33 h 38"/>
                  <a:gd name="T6" fmla="*/ 37 w 39"/>
                  <a:gd name="T7" fmla="*/ 27 h 38"/>
                  <a:gd name="T8" fmla="*/ 39 w 39"/>
                  <a:gd name="T9" fmla="*/ 19 h 38"/>
                  <a:gd name="T10" fmla="*/ 37 w 39"/>
                  <a:gd name="T11" fmla="*/ 12 h 38"/>
                  <a:gd name="T12" fmla="*/ 33 w 39"/>
                  <a:gd name="T13" fmla="*/ 6 h 38"/>
                  <a:gd name="T14" fmla="*/ 27 w 39"/>
                  <a:gd name="T15" fmla="*/ 0 h 38"/>
                  <a:gd name="T16" fmla="*/ 20 w 39"/>
                  <a:gd name="T17" fmla="*/ 0 h 38"/>
                  <a:gd name="T18" fmla="*/ 12 w 39"/>
                  <a:gd name="T19" fmla="*/ 0 h 38"/>
                  <a:gd name="T20" fmla="*/ 6 w 39"/>
                  <a:gd name="T21" fmla="*/ 6 h 38"/>
                  <a:gd name="T22" fmla="*/ 2 w 39"/>
                  <a:gd name="T23" fmla="*/ 12 h 38"/>
                  <a:gd name="T24" fmla="*/ 0 w 39"/>
                  <a:gd name="T25" fmla="*/ 19 h 38"/>
                  <a:gd name="T26" fmla="*/ 2 w 39"/>
                  <a:gd name="T27" fmla="*/ 27 h 38"/>
                  <a:gd name="T28" fmla="*/ 6 w 39"/>
                  <a:gd name="T29" fmla="*/ 33 h 38"/>
                  <a:gd name="T30" fmla="*/ 12 w 39"/>
                  <a:gd name="T31" fmla="*/ 36 h 38"/>
                  <a:gd name="T32" fmla="*/ 20 w 3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8"/>
                  <a:gd name="T53" fmla="*/ 39 w 3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8">
                    <a:moveTo>
                      <a:pt x="20" y="38"/>
                    </a:moveTo>
                    <a:lnTo>
                      <a:pt x="27" y="36"/>
                    </a:lnTo>
                    <a:lnTo>
                      <a:pt x="33" y="33"/>
                    </a:lnTo>
                    <a:lnTo>
                      <a:pt x="37" y="27"/>
                    </a:lnTo>
                    <a:lnTo>
                      <a:pt x="39" y="19"/>
                    </a:lnTo>
                    <a:lnTo>
                      <a:pt x="37" y="12"/>
                    </a:lnTo>
                    <a:lnTo>
                      <a:pt x="33" y="6"/>
                    </a:lnTo>
                    <a:lnTo>
                      <a:pt x="27" y="0"/>
                    </a:lnTo>
                    <a:lnTo>
                      <a:pt x="20" y="0"/>
                    </a:lnTo>
                    <a:lnTo>
                      <a:pt x="12" y="0"/>
                    </a:lnTo>
                    <a:lnTo>
                      <a:pt x="6" y="6"/>
                    </a:lnTo>
                    <a:lnTo>
                      <a:pt x="2" y="12"/>
                    </a:lnTo>
                    <a:lnTo>
                      <a:pt x="0" y="19"/>
                    </a:lnTo>
                    <a:lnTo>
                      <a:pt x="2" y="27"/>
                    </a:lnTo>
                    <a:lnTo>
                      <a:pt x="6" y="33"/>
                    </a:lnTo>
                    <a:lnTo>
                      <a:pt x="12" y="36"/>
                    </a:lnTo>
                    <a:lnTo>
                      <a:pt x="20"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1" name="Freeform 270"/>
              <p:cNvSpPr>
                <a:spLocks noEditPoints="1"/>
              </p:cNvSpPr>
              <p:nvPr/>
            </p:nvSpPr>
            <p:spPr bwMode="auto">
              <a:xfrm>
                <a:off x="2741" y="1438"/>
                <a:ext cx="31" cy="30"/>
              </a:xfrm>
              <a:custGeom>
                <a:avLst/>
                <a:gdLst>
                  <a:gd name="T0" fmla="*/ 24 w 47"/>
                  <a:gd name="T1" fmla="*/ 41 h 48"/>
                  <a:gd name="T2" fmla="*/ 24 w 47"/>
                  <a:gd name="T3" fmla="*/ 48 h 48"/>
                  <a:gd name="T4" fmla="*/ 24 w 47"/>
                  <a:gd name="T5" fmla="*/ 41 h 48"/>
                  <a:gd name="T6" fmla="*/ 35 w 47"/>
                  <a:gd name="T7" fmla="*/ 35 h 48"/>
                  <a:gd name="T8" fmla="*/ 33 w 47"/>
                  <a:gd name="T9" fmla="*/ 46 h 48"/>
                  <a:gd name="T10" fmla="*/ 24 w 47"/>
                  <a:gd name="T11" fmla="*/ 41 h 48"/>
                  <a:gd name="T12" fmla="*/ 39 w 47"/>
                  <a:gd name="T13" fmla="*/ 31 h 48"/>
                  <a:gd name="T14" fmla="*/ 47 w 47"/>
                  <a:gd name="T15" fmla="*/ 25 h 48"/>
                  <a:gd name="T16" fmla="*/ 41 w 47"/>
                  <a:gd name="T17" fmla="*/ 41 h 48"/>
                  <a:gd name="T18" fmla="*/ 39 w 47"/>
                  <a:gd name="T19" fmla="*/ 25 h 48"/>
                  <a:gd name="T20" fmla="*/ 47 w 47"/>
                  <a:gd name="T21" fmla="*/ 25 h 48"/>
                  <a:gd name="T22" fmla="*/ 39 w 47"/>
                  <a:gd name="T23" fmla="*/ 25 h 48"/>
                  <a:gd name="T24" fmla="*/ 39 w 47"/>
                  <a:gd name="T25" fmla="*/ 25 h 48"/>
                  <a:gd name="T26" fmla="*/ 47 w 47"/>
                  <a:gd name="T27" fmla="*/ 25 h 48"/>
                  <a:gd name="T28" fmla="*/ 39 w 47"/>
                  <a:gd name="T29" fmla="*/ 25 h 48"/>
                  <a:gd name="T30" fmla="*/ 35 w 47"/>
                  <a:gd name="T31" fmla="*/ 14 h 48"/>
                  <a:gd name="T32" fmla="*/ 45 w 47"/>
                  <a:gd name="T33" fmla="*/ 16 h 48"/>
                  <a:gd name="T34" fmla="*/ 39 w 47"/>
                  <a:gd name="T35" fmla="*/ 25 h 48"/>
                  <a:gd name="T36" fmla="*/ 29 w 47"/>
                  <a:gd name="T37" fmla="*/ 10 h 48"/>
                  <a:gd name="T38" fmla="*/ 24 w 47"/>
                  <a:gd name="T39" fmla="*/ 0 h 48"/>
                  <a:gd name="T40" fmla="*/ 41 w 47"/>
                  <a:gd name="T41" fmla="*/ 8 h 48"/>
                  <a:gd name="T42" fmla="*/ 24 w 47"/>
                  <a:gd name="T43" fmla="*/ 10 h 48"/>
                  <a:gd name="T44" fmla="*/ 24 w 47"/>
                  <a:gd name="T45" fmla="*/ 0 h 48"/>
                  <a:gd name="T46" fmla="*/ 24 w 47"/>
                  <a:gd name="T47" fmla="*/ 10 h 48"/>
                  <a:gd name="T48" fmla="*/ 24 w 47"/>
                  <a:gd name="T49" fmla="*/ 10 h 48"/>
                  <a:gd name="T50" fmla="*/ 24 w 47"/>
                  <a:gd name="T51" fmla="*/ 0 h 48"/>
                  <a:gd name="T52" fmla="*/ 24 w 47"/>
                  <a:gd name="T53" fmla="*/ 10 h 48"/>
                  <a:gd name="T54" fmla="*/ 12 w 47"/>
                  <a:gd name="T55" fmla="*/ 14 h 48"/>
                  <a:gd name="T56" fmla="*/ 14 w 47"/>
                  <a:gd name="T57" fmla="*/ 2 h 48"/>
                  <a:gd name="T58" fmla="*/ 24 w 47"/>
                  <a:gd name="T59" fmla="*/ 10 h 48"/>
                  <a:gd name="T60" fmla="*/ 10 w 47"/>
                  <a:gd name="T61" fmla="*/ 19 h 48"/>
                  <a:gd name="T62" fmla="*/ 0 w 47"/>
                  <a:gd name="T63" fmla="*/ 25 h 48"/>
                  <a:gd name="T64" fmla="*/ 8 w 47"/>
                  <a:gd name="T65" fmla="*/ 8 h 48"/>
                  <a:gd name="T66" fmla="*/ 8 w 47"/>
                  <a:gd name="T67" fmla="*/ 25 h 48"/>
                  <a:gd name="T68" fmla="*/ 0 w 47"/>
                  <a:gd name="T69" fmla="*/ 25 h 48"/>
                  <a:gd name="T70" fmla="*/ 8 w 47"/>
                  <a:gd name="T71" fmla="*/ 25 h 48"/>
                  <a:gd name="T72" fmla="*/ 8 w 47"/>
                  <a:gd name="T73" fmla="*/ 25 h 48"/>
                  <a:gd name="T74" fmla="*/ 0 w 47"/>
                  <a:gd name="T75" fmla="*/ 25 h 48"/>
                  <a:gd name="T76" fmla="*/ 8 w 47"/>
                  <a:gd name="T77" fmla="*/ 25 h 48"/>
                  <a:gd name="T78" fmla="*/ 12 w 47"/>
                  <a:gd name="T79" fmla="*/ 35 h 48"/>
                  <a:gd name="T80" fmla="*/ 2 w 47"/>
                  <a:gd name="T81" fmla="*/ 33 h 48"/>
                  <a:gd name="T82" fmla="*/ 8 w 47"/>
                  <a:gd name="T83" fmla="*/ 25 h 48"/>
                  <a:gd name="T84" fmla="*/ 18 w 47"/>
                  <a:gd name="T85" fmla="*/ 39 h 48"/>
                  <a:gd name="T86" fmla="*/ 24 w 47"/>
                  <a:gd name="T87" fmla="*/ 48 h 48"/>
                  <a:gd name="T88" fmla="*/ 8 w 47"/>
                  <a:gd name="T89" fmla="*/ 41 h 48"/>
                  <a:gd name="T90" fmla="*/ 24 w 47"/>
                  <a:gd name="T91" fmla="*/ 41 h 48"/>
                  <a:gd name="T92" fmla="*/ 24 w 47"/>
                  <a:gd name="T93" fmla="*/ 48 h 48"/>
                  <a:gd name="T94" fmla="*/ 24 w 47"/>
                  <a:gd name="T95" fmla="*/ 41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48"/>
                  <a:gd name="T146" fmla="*/ 47 w 47"/>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48">
                    <a:moveTo>
                      <a:pt x="24" y="41"/>
                    </a:moveTo>
                    <a:lnTo>
                      <a:pt x="24" y="41"/>
                    </a:lnTo>
                    <a:lnTo>
                      <a:pt x="24" y="48"/>
                    </a:lnTo>
                    <a:lnTo>
                      <a:pt x="24" y="41"/>
                    </a:lnTo>
                    <a:close/>
                    <a:moveTo>
                      <a:pt x="24" y="41"/>
                    </a:moveTo>
                    <a:lnTo>
                      <a:pt x="29" y="39"/>
                    </a:lnTo>
                    <a:lnTo>
                      <a:pt x="35" y="35"/>
                    </a:lnTo>
                    <a:lnTo>
                      <a:pt x="41" y="41"/>
                    </a:lnTo>
                    <a:lnTo>
                      <a:pt x="33" y="46"/>
                    </a:lnTo>
                    <a:lnTo>
                      <a:pt x="24" y="48"/>
                    </a:lnTo>
                    <a:lnTo>
                      <a:pt x="24" y="41"/>
                    </a:lnTo>
                    <a:close/>
                    <a:moveTo>
                      <a:pt x="35" y="35"/>
                    </a:moveTo>
                    <a:lnTo>
                      <a:pt x="39" y="31"/>
                    </a:lnTo>
                    <a:lnTo>
                      <a:pt x="39" y="25"/>
                    </a:lnTo>
                    <a:lnTo>
                      <a:pt x="47" y="25"/>
                    </a:lnTo>
                    <a:lnTo>
                      <a:pt x="45" y="33"/>
                    </a:lnTo>
                    <a:lnTo>
                      <a:pt x="41" y="41"/>
                    </a:lnTo>
                    <a:lnTo>
                      <a:pt x="35" y="35"/>
                    </a:lnTo>
                    <a:close/>
                    <a:moveTo>
                      <a:pt x="39" y="25"/>
                    </a:moveTo>
                    <a:lnTo>
                      <a:pt x="39" y="25"/>
                    </a:lnTo>
                    <a:lnTo>
                      <a:pt x="47" y="25"/>
                    </a:lnTo>
                    <a:lnTo>
                      <a:pt x="39" y="25"/>
                    </a:lnTo>
                    <a:close/>
                    <a:moveTo>
                      <a:pt x="39" y="25"/>
                    </a:moveTo>
                    <a:lnTo>
                      <a:pt x="39" y="25"/>
                    </a:lnTo>
                    <a:lnTo>
                      <a:pt x="47" y="25"/>
                    </a:lnTo>
                    <a:lnTo>
                      <a:pt x="39" y="25"/>
                    </a:lnTo>
                    <a:close/>
                    <a:moveTo>
                      <a:pt x="39" y="25"/>
                    </a:moveTo>
                    <a:lnTo>
                      <a:pt x="39" y="19"/>
                    </a:lnTo>
                    <a:lnTo>
                      <a:pt x="35" y="14"/>
                    </a:lnTo>
                    <a:lnTo>
                      <a:pt x="41" y="8"/>
                    </a:lnTo>
                    <a:lnTo>
                      <a:pt x="45" y="16"/>
                    </a:lnTo>
                    <a:lnTo>
                      <a:pt x="47" y="25"/>
                    </a:lnTo>
                    <a:lnTo>
                      <a:pt x="39" y="25"/>
                    </a:lnTo>
                    <a:close/>
                    <a:moveTo>
                      <a:pt x="35" y="14"/>
                    </a:moveTo>
                    <a:lnTo>
                      <a:pt x="29" y="10"/>
                    </a:lnTo>
                    <a:lnTo>
                      <a:pt x="24" y="10"/>
                    </a:lnTo>
                    <a:lnTo>
                      <a:pt x="24" y="0"/>
                    </a:lnTo>
                    <a:lnTo>
                      <a:pt x="33" y="2"/>
                    </a:lnTo>
                    <a:lnTo>
                      <a:pt x="41" y="8"/>
                    </a:lnTo>
                    <a:lnTo>
                      <a:pt x="35" y="14"/>
                    </a:lnTo>
                    <a:close/>
                    <a:moveTo>
                      <a:pt x="24" y="10"/>
                    </a:moveTo>
                    <a:lnTo>
                      <a:pt x="24" y="10"/>
                    </a:lnTo>
                    <a:lnTo>
                      <a:pt x="24" y="0"/>
                    </a:lnTo>
                    <a:lnTo>
                      <a:pt x="24" y="10"/>
                    </a:lnTo>
                    <a:close/>
                    <a:moveTo>
                      <a:pt x="24" y="10"/>
                    </a:moveTo>
                    <a:lnTo>
                      <a:pt x="24" y="10"/>
                    </a:lnTo>
                    <a:lnTo>
                      <a:pt x="24" y="0"/>
                    </a:lnTo>
                    <a:lnTo>
                      <a:pt x="24" y="10"/>
                    </a:lnTo>
                    <a:close/>
                    <a:moveTo>
                      <a:pt x="24" y="10"/>
                    </a:moveTo>
                    <a:lnTo>
                      <a:pt x="18" y="10"/>
                    </a:lnTo>
                    <a:lnTo>
                      <a:pt x="12" y="14"/>
                    </a:lnTo>
                    <a:lnTo>
                      <a:pt x="8" y="8"/>
                    </a:lnTo>
                    <a:lnTo>
                      <a:pt x="14" y="2"/>
                    </a:lnTo>
                    <a:lnTo>
                      <a:pt x="24" y="0"/>
                    </a:lnTo>
                    <a:lnTo>
                      <a:pt x="24" y="10"/>
                    </a:lnTo>
                    <a:close/>
                    <a:moveTo>
                      <a:pt x="12" y="14"/>
                    </a:moveTo>
                    <a:lnTo>
                      <a:pt x="10" y="19"/>
                    </a:lnTo>
                    <a:lnTo>
                      <a:pt x="8" y="25"/>
                    </a:lnTo>
                    <a:lnTo>
                      <a:pt x="0" y="25"/>
                    </a:lnTo>
                    <a:lnTo>
                      <a:pt x="2" y="16"/>
                    </a:lnTo>
                    <a:lnTo>
                      <a:pt x="8" y="8"/>
                    </a:lnTo>
                    <a:lnTo>
                      <a:pt x="12" y="14"/>
                    </a:lnTo>
                    <a:close/>
                    <a:moveTo>
                      <a:pt x="8" y="25"/>
                    </a:moveTo>
                    <a:lnTo>
                      <a:pt x="8" y="25"/>
                    </a:lnTo>
                    <a:lnTo>
                      <a:pt x="0" y="25"/>
                    </a:lnTo>
                    <a:lnTo>
                      <a:pt x="8" y="25"/>
                    </a:lnTo>
                    <a:close/>
                    <a:moveTo>
                      <a:pt x="8" y="25"/>
                    </a:moveTo>
                    <a:lnTo>
                      <a:pt x="8" y="25"/>
                    </a:lnTo>
                    <a:lnTo>
                      <a:pt x="0" y="25"/>
                    </a:lnTo>
                    <a:lnTo>
                      <a:pt x="8" y="25"/>
                    </a:lnTo>
                    <a:close/>
                    <a:moveTo>
                      <a:pt x="8" y="25"/>
                    </a:moveTo>
                    <a:lnTo>
                      <a:pt x="10" y="31"/>
                    </a:lnTo>
                    <a:lnTo>
                      <a:pt x="12" y="35"/>
                    </a:lnTo>
                    <a:lnTo>
                      <a:pt x="8" y="41"/>
                    </a:lnTo>
                    <a:lnTo>
                      <a:pt x="2" y="33"/>
                    </a:lnTo>
                    <a:lnTo>
                      <a:pt x="0" y="25"/>
                    </a:lnTo>
                    <a:lnTo>
                      <a:pt x="8" y="25"/>
                    </a:lnTo>
                    <a:close/>
                    <a:moveTo>
                      <a:pt x="12" y="35"/>
                    </a:moveTo>
                    <a:lnTo>
                      <a:pt x="18" y="39"/>
                    </a:lnTo>
                    <a:lnTo>
                      <a:pt x="24" y="41"/>
                    </a:lnTo>
                    <a:lnTo>
                      <a:pt x="24" y="48"/>
                    </a:lnTo>
                    <a:lnTo>
                      <a:pt x="14" y="46"/>
                    </a:lnTo>
                    <a:lnTo>
                      <a:pt x="8" y="41"/>
                    </a:lnTo>
                    <a:lnTo>
                      <a:pt x="12" y="35"/>
                    </a:lnTo>
                    <a:close/>
                    <a:moveTo>
                      <a:pt x="24" y="41"/>
                    </a:moveTo>
                    <a:lnTo>
                      <a:pt x="24" y="41"/>
                    </a:lnTo>
                    <a:lnTo>
                      <a:pt x="24" y="48"/>
                    </a:lnTo>
                    <a:lnTo>
                      <a:pt x="24" y="41"/>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2" name="Freeform 271"/>
              <p:cNvSpPr>
                <a:spLocks/>
              </p:cNvSpPr>
              <p:nvPr/>
            </p:nvSpPr>
            <p:spPr bwMode="auto">
              <a:xfrm>
                <a:off x="2831" y="1442"/>
                <a:ext cx="25" cy="23"/>
              </a:xfrm>
              <a:custGeom>
                <a:avLst/>
                <a:gdLst>
                  <a:gd name="T0" fmla="*/ 19 w 38"/>
                  <a:gd name="T1" fmla="*/ 38 h 38"/>
                  <a:gd name="T2" fmla="*/ 27 w 38"/>
                  <a:gd name="T3" fmla="*/ 36 h 38"/>
                  <a:gd name="T4" fmla="*/ 32 w 38"/>
                  <a:gd name="T5" fmla="*/ 33 h 38"/>
                  <a:gd name="T6" fmla="*/ 36 w 38"/>
                  <a:gd name="T7" fmla="*/ 27 h 38"/>
                  <a:gd name="T8" fmla="*/ 38 w 38"/>
                  <a:gd name="T9" fmla="*/ 19 h 38"/>
                  <a:gd name="T10" fmla="*/ 36 w 38"/>
                  <a:gd name="T11" fmla="*/ 12 h 38"/>
                  <a:gd name="T12" fmla="*/ 32 w 38"/>
                  <a:gd name="T13" fmla="*/ 6 h 38"/>
                  <a:gd name="T14" fmla="*/ 27 w 38"/>
                  <a:gd name="T15" fmla="*/ 0 h 38"/>
                  <a:gd name="T16" fmla="*/ 19 w 38"/>
                  <a:gd name="T17" fmla="*/ 0 h 38"/>
                  <a:gd name="T18" fmla="*/ 11 w 38"/>
                  <a:gd name="T19" fmla="*/ 0 h 38"/>
                  <a:gd name="T20" fmla="*/ 6 w 38"/>
                  <a:gd name="T21" fmla="*/ 6 h 38"/>
                  <a:gd name="T22" fmla="*/ 2 w 38"/>
                  <a:gd name="T23" fmla="*/ 12 h 38"/>
                  <a:gd name="T24" fmla="*/ 0 w 38"/>
                  <a:gd name="T25" fmla="*/ 19 h 38"/>
                  <a:gd name="T26" fmla="*/ 2 w 38"/>
                  <a:gd name="T27" fmla="*/ 27 h 38"/>
                  <a:gd name="T28" fmla="*/ 6 w 38"/>
                  <a:gd name="T29" fmla="*/ 33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6"/>
                    </a:lnTo>
                    <a:lnTo>
                      <a:pt x="32" y="33"/>
                    </a:lnTo>
                    <a:lnTo>
                      <a:pt x="36" y="27"/>
                    </a:lnTo>
                    <a:lnTo>
                      <a:pt x="38" y="19"/>
                    </a:lnTo>
                    <a:lnTo>
                      <a:pt x="36" y="12"/>
                    </a:lnTo>
                    <a:lnTo>
                      <a:pt x="32" y="6"/>
                    </a:lnTo>
                    <a:lnTo>
                      <a:pt x="27" y="0"/>
                    </a:lnTo>
                    <a:lnTo>
                      <a:pt x="19" y="0"/>
                    </a:lnTo>
                    <a:lnTo>
                      <a:pt x="11" y="0"/>
                    </a:lnTo>
                    <a:lnTo>
                      <a:pt x="6" y="6"/>
                    </a:lnTo>
                    <a:lnTo>
                      <a:pt x="2" y="12"/>
                    </a:lnTo>
                    <a:lnTo>
                      <a:pt x="0" y="19"/>
                    </a:lnTo>
                    <a:lnTo>
                      <a:pt x="2" y="27"/>
                    </a:lnTo>
                    <a:lnTo>
                      <a:pt x="6" y="33"/>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3" name="Freeform 272"/>
              <p:cNvSpPr>
                <a:spLocks/>
              </p:cNvSpPr>
              <p:nvPr/>
            </p:nvSpPr>
            <p:spPr bwMode="auto">
              <a:xfrm>
                <a:off x="2908" y="1442"/>
                <a:ext cx="25" cy="23"/>
              </a:xfrm>
              <a:custGeom>
                <a:avLst/>
                <a:gdLst>
                  <a:gd name="T0" fmla="*/ 19 w 38"/>
                  <a:gd name="T1" fmla="*/ 38 h 38"/>
                  <a:gd name="T2" fmla="*/ 27 w 38"/>
                  <a:gd name="T3" fmla="*/ 36 h 38"/>
                  <a:gd name="T4" fmla="*/ 32 w 38"/>
                  <a:gd name="T5" fmla="*/ 33 h 38"/>
                  <a:gd name="T6" fmla="*/ 36 w 38"/>
                  <a:gd name="T7" fmla="*/ 27 h 38"/>
                  <a:gd name="T8" fmla="*/ 38 w 38"/>
                  <a:gd name="T9" fmla="*/ 19 h 38"/>
                  <a:gd name="T10" fmla="*/ 36 w 38"/>
                  <a:gd name="T11" fmla="*/ 12 h 38"/>
                  <a:gd name="T12" fmla="*/ 32 w 38"/>
                  <a:gd name="T13" fmla="*/ 6 h 38"/>
                  <a:gd name="T14" fmla="*/ 27 w 38"/>
                  <a:gd name="T15" fmla="*/ 0 h 38"/>
                  <a:gd name="T16" fmla="*/ 19 w 38"/>
                  <a:gd name="T17" fmla="*/ 0 h 38"/>
                  <a:gd name="T18" fmla="*/ 11 w 38"/>
                  <a:gd name="T19" fmla="*/ 0 h 38"/>
                  <a:gd name="T20" fmla="*/ 6 w 38"/>
                  <a:gd name="T21" fmla="*/ 6 h 38"/>
                  <a:gd name="T22" fmla="*/ 0 w 38"/>
                  <a:gd name="T23" fmla="*/ 12 h 38"/>
                  <a:gd name="T24" fmla="*/ 0 w 38"/>
                  <a:gd name="T25" fmla="*/ 19 h 38"/>
                  <a:gd name="T26" fmla="*/ 0 w 38"/>
                  <a:gd name="T27" fmla="*/ 27 h 38"/>
                  <a:gd name="T28" fmla="*/ 6 w 38"/>
                  <a:gd name="T29" fmla="*/ 33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6"/>
                    </a:lnTo>
                    <a:lnTo>
                      <a:pt x="32" y="33"/>
                    </a:lnTo>
                    <a:lnTo>
                      <a:pt x="36" y="27"/>
                    </a:lnTo>
                    <a:lnTo>
                      <a:pt x="38" y="19"/>
                    </a:lnTo>
                    <a:lnTo>
                      <a:pt x="36" y="12"/>
                    </a:lnTo>
                    <a:lnTo>
                      <a:pt x="32" y="6"/>
                    </a:lnTo>
                    <a:lnTo>
                      <a:pt x="27" y="0"/>
                    </a:lnTo>
                    <a:lnTo>
                      <a:pt x="19" y="0"/>
                    </a:lnTo>
                    <a:lnTo>
                      <a:pt x="11" y="0"/>
                    </a:lnTo>
                    <a:lnTo>
                      <a:pt x="6" y="6"/>
                    </a:lnTo>
                    <a:lnTo>
                      <a:pt x="0" y="12"/>
                    </a:lnTo>
                    <a:lnTo>
                      <a:pt x="0" y="19"/>
                    </a:lnTo>
                    <a:lnTo>
                      <a:pt x="0" y="27"/>
                    </a:lnTo>
                    <a:lnTo>
                      <a:pt x="6" y="33"/>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4" name="Freeform 273"/>
              <p:cNvSpPr>
                <a:spLocks/>
              </p:cNvSpPr>
              <p:nvPr/>
            </p:nvSpPr>
            <p:spPr bwMode="auto">
              <a:xfrm>
                <a:off x="2941" y="1506"/>
                <a:ext cx="25" cy="23"/>
              </a:xfrm>
              <a:custGeom>
                <a:avLst/>
                <a:gdLst>
                  <a:gd name="T0" fmla="*/ 19 w 38"/>
                  <a:gd name="T1" fmla="*/ 38 h 38"/>
                  <a:gd name="T2" fmla="*/ 27 w 38"/>
                  <a:gd name="T3" fmla="*/ 36 h 38"/>
                  <a:gd name="T4" fmla="*/ 32 w 38"/>
                  <a:gd name="T5" fmla="*/ 32 h 38"/>
                  <a:gd name="T6" fmla="*/ 36 w 38"/>
                  <a:gd name="T7" fmla="*/ 27 h 38"/>
                  <a:gd name="T8" fmla="*/ 38 w 38"/>
                  <a:gd name="T9" fmla="*/ 19 h 38"/>
                  <a:gd name="T10" fmla="*/ 36 w 38"/>
                  <a:gd name="T11" fmla="*/ 11 h 38"/>
                  <a:gd name="T12" fmla="*/ 32 w 38"/>
                  <a:gd name="T13" fmla="*/ 5 h 38"/>
                  <a:gd name="T14" fmla="*/ 27 w 38"/>
                  <a:gd name="T15" fmla="*/ 2 h 38"/>
                  <a:gd name="T16" fmla="*/ 19 w 38"/>
                  <a:gd name="T17" fmla="*/ 0 h 38"/>
                  <a:gd name="T18" fmla="*/ 11 w 38"/>
                  <a:gd name="T19" fmla="*/ 2 h 38"/>
                  <a:gd name="T20" fmla="*/ 5 w 38"/>
                  <a:gd name="T21" fmla="*/ 5 h 38"/>
                  <a:gd name="T22" fmla="*/ 2 w 38"/>
                  <a:gd name="T23" fmla="*/ 11 h 38"/>
                  <a:gd name="T24" fmla="*/ 0 w 38"/>
                  <a:gd name="T25" fmla="*/ 19 h 38"/>
                  <a:gd name="T26" fmla="*/ 2 w 38"/>
                  <a:gd name="T27" fmla="*/ 27 h 38"/>
                  <a:gd name="T28" fmla="*/ 5 w 38"/>
                  <a:gd name="T29" fmla="*/ 32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6"/>
                    </a:lnTo>
                    <a:lnTo>
                      <a:pt x="32" y="32"/>
                    </a:lnTo>
                    <a:lnTo>
                      <a:pt x="36" y="27"/>
                    </a:lnTo>
                    <a:lnTo>
                      <a:pt x="38" y="19"/>
                    </a:lnTo>
                    <a:lnTo>
                      <a:pt x="36" y="11"/>
                    </a:lnTo>
                    <a:lnTo>
                      <a:pt x="32" y="5"/>
                    </a:lnTo>
                    <a:lnTo>
                      <a:pt x="27" y="2"/>
                    </a:lnTo>
                    <a:lnTo>
                      <a:pt x="19" y="0"/>
                    </a:lnTo>
                    <a:lnTo>
                      <a:pt x="11" y="2"/>
                    </a:lnTo>
                    <a:lnTo>
                      <a:pt x="5" y="5"/>
                    </a:lnTo>
                    <a:lnTo>
                      <a:pt x="2" y="11"/>
                    </a:lnTo>
                    <a:lnTo>
                      <a:pt x="0" y="19"/>
                    </a:lnTo>
                    <a:lnTo>
                      <a:pt x="2" y="27"/>
                    </a:lnTo>
                    <a:lnTo>
                      <a:pt x="5" y="32"/>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5" name="Freeform 274"/>
              <p:cNvSpPr>
                <a:spLocks noEditPoints="1"/>
              </p:cNvSpPr>
              <p:nvPr/>
            </p:nvSpPr>
            <p:spPr bwMode="auto">
              <a:xfrm>
                <a:off x="2938" y="1503"/>
                <a:ext cx="30" cy="28"/>
              </a:xfrm>
              <a:custGeom>
                <a:avLst/>
                <a:gdLst>
                  <a:gd name="T0" fmla="*/ 23 w 46"/>
                  <a:gd name="T1" fmla="*/ 38 h 46"/>
                  <a:gd name="T2" fmla="*/ 23 w 46"/>
                  <a:gd name="T3" fmla="*/ 46 h 46"/>
                  <a:gd name="T4" fmla="*/ 23 w 46"/>
                  <a:gd name="T5" fmla="*/ 38 h 46"/>
                  <a:gd name="T6" fmla="*/ 34 w 46"/>
                  <a:gd name="T7" fmla="*/ 34 h 46"/>
                  <a:gd name="T8" fmla="*/ 32 w 46"/>
                  <a:gd name="T9" fmla="*/ 44 h 46"/>
                  <a:gd name="T10" fmla="*/ 23 w 46"/>
                  <a:gd name="T11" fmla="*/ 38 h 46"/>
                  <a:gd name="T12" fmla="*/ 36 w 46"/>
                  <a:gd name="T13" fmla="*/ 29 h 46"/>
                  <a:gd name="T14" fmla="*/ 46 w 46"/>
                  <a:gd name="T15" fmla="*/ 23 h 46"/>
                  <a:gd name="T16" fmla="*/ 40 w 46"/>
                  <a:gd name="T17" fmla="*/ 38 h 46"/>
                  <a:gd name="T18" fmla="*/ 38 w 46"/>
                  <a:gd name="T19" fmla="*/ 23 h 46"/>
                  <a:gd name="T20" fmla="*/ 46 w 46"/>
                  <a:gd name="T21" fmla="*/ 23 h 46"/>
                  <a:gd name="T22" fmla="*/ 38 w 46"/>
                  <a:gd name="T23" fmla="*/ 23 h 46"/>
                  <a:gd name="T24" fmla="*/ 38 w 46"/>
                  <a:gd name="T25" fmla="*/ 23 h 46"/>
                  <a:gd name="T26" fmla="*/ 46 w 46"/>
                  <a:gd name="T27" fmla="*/ 23 h 46"/>
                  <a:gd name="T28" fmla="*/ 38 w 46"/>
                  <a:gd name="T29" fmla="*/ 23 h 46"/>
                  <a:gd name="T30" fmla="*/ 34 w 46"/>
                  <a:gd name="T31" fmla="*/ 11 h 46"/>
                  <a:gd name="T32" fmla="*/ 44 w 46"/>
                  <a:gd name="T33" fmla="*/ 13 h 46"/>
                  <a:gd name="T34" fmla="*/ 38 w 46"/>
                  <a:gd name="T35" fmla="*/ 23 h 46"/>
                  <a:gd name="T36" fmla="*/ 29 w 46"/>
                  <a:gd name="T37" fmla="*/ 9 h 46"/>
                  <a:gd name="T38" fmla="*/ 23 w 46"/>
                  <a:gd name="T39" fmla="*/ 0 h 46"/>
                  <a:gd name="T40" fmla="*/ 40 w 46"/>
                  <a:gd name="T41" fmla="*/ 6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1 w 46"/>
                  <a:gd name="T55" fmla="*/ 11 h 46"/>
                  <a:gd name="T56" fmla="*/ 13 w 46"/>
                  <a:gd name="T57" fmla="*/ 2 h 46"/>
                  <a:gd name="T58" fmla="*/ 23 w 46"/>
                  <a:gd name="T59" fmla="*/ 7 h 46"/>
                  <a:gd name="T60" fmla="*/ 9 w 46"/>
                  <a:gd name="T61" fmla="*/ 17 h 46"/>
                  <a:gd name="T62" fmla="*/ 0 w 46"/>
                  <a:gd name="T63" fmla="*/ 23 h 46"/>
                  <a:gd name="T64" fmla="*/ 6 w 46"/>
                  <a:gd name="T65" fmla="*/ 6 h 46"/>
                  <a:gd name="T66" fmla="*/ 7 w 46"/>
                  <a:gd name="T67" fmla="*/ 23 h 46"/>
                  <a:gd name="T68" fmla="*/ 0 w 46"/>
                  <a:gd name="T69" fmla="*/ 23 h 46"/>
                  <a:gd name="T70" fmla="*/ 7 w 46"/>
                  <a:gd name="T71" fmla="*/ 23 h 46"/>
                  <a:gd name="T72" fmla="*/ 7 w 46"/>
                  <a:gd name="T73" fmla="*/ 23 h 46"/>
                  <a:gd name="T74" fmla="*/ 0 w 46"/>
                  <a:gd name="T75" fmla="*/ 23 h 46"/>
                  <a:gd name="T76" fmla="*/ 7 w 46"/>
                  <a:gd name="T77" fmla="*/ 23 h 46"/>
                  <a:gd name="T78" fmla="*/ 11 w 46"/>
                  <a:gd name="T79" fmla="*/ 34 h 46"/>
                  <a:gd name="T80" fmla="*/ 2 w 46"/>
                  <a:gd name="T81" fmla="*/ 32 h 46"/>
                  <a:gd name="T82" fmla="*/ 7 w 46"/>
                  <a:gd name="T83" fmla="*/ 23 h 46"/>
                  <a:gd name="T84" fmla="*/ 17 w 46"/>
                  <a:gd name="T85" fmla="*/ 36 h 46"/>
                  <a:gd name="T86" fmla="*/ 23 w 46"/>
                  <a:gd name="T87" fmla="*/ 46 h 46"/>
                  <a:gd name="T88" fmla="*/ 6 w 46"/>
                  <a:gd name="T89" fmla="*/ 38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6"/>
                    </a:lnTo>
                    <a:lnTo>
                      <a:pt x="34" y="34"/>
                    </a:lnTo>
                    <a:lnTo>
                      <a:pt x="40" y="38"/>
                    </a:lnTo>
                    <a:lnTo>
                      <a:pt x="32" y="44"/>
                    </a:lnTo>
                    <a:lnTo>
                      <a:pt x="23" y="46"/>
                    </a:lnTo>
                    <a:lnTo>
                      <a:pt x="23" y="38"/>
                    </a:lnTo>
                    <a:close/>
                    <a:moveTo>
                      <a:pt x="34" y="34"/>
                    </a:moveTo>
                    <a:lnTo>
                      <a:pt x="36" y="29"/>
                    </a:lnTo>
                    <a:lnTo>
                      <a:pt x="38" y="23"/>
                    </a:lnTo>
                    <a:lnTo>
                      <a:pt x="46" y="23"/>
                    </a:lnTo>
                    <a:lnTo>
                      <a:pt x="44" y="32"/>
                    </a:lnTo>
                    <a:lnTo>
                      <a:pt x="40" y="38"/>
                    </a:lnTo>
                    <a:lnTo>
                      <a:pt x="34" y="34"/>
                    </a:lnTo>
                    <a:close/>
                    <a:moveTo>
                      <a:pt x="38" y="23"/>
                    </a:moveTo>
                    <a:lnTo>
                      <a:pt x="38" y="23"/>
                    </a:lnTo>
                    <a:lnTo>
                      <a:pt x="46" y="23"/>
                    </a:lnTo>
                    <a:lnTo>
                      <a:pt x="38" y="23"/>
                    </a:lnTo>
                    <a:close/>
                    <a:moveTo>
                      <a:pt x="38" y="23"/>
                    </a:moveTo>
                    <a:lnTo>
                      <a:pt x="38" y="23"/>
                    </a:lnTo>
                    <a:lnTo>
                      <a:pt x="46" y="23"/>
                    </a:lnTo>
                    <a:lnTo>
                      <a:pt x="38" y="23"/>
                    </a:lnTo>
                    <a:close/>
                    <a:moveTo>
                      <a:pt x="38" y="23"/>
                    </a:moveTo>
                    <a:lnTo>
                      <a:pt x="36" y="17"/>
                    </a:lnTo>
                    <a:lnTo>
                      <a:pt x="34" y="11"/>
                    </a:lnTo>
                    <a:lnTo>
                      <a:pt x="40" y="6"/>
                    </a:lnTo>
                    <a:lnTo>
                      <a:pt x="44" y="13"/>
                    </a:lnTo>
                    <a:lnTo>
                      <a:pt x="46" y="23"/>
                    </a:lnTo>
                    <a:lnTo>
                      <a:pt x="38" y="23"/>
                    </a:lnTo>
                    <a:close/>
                    <a:moveTo>
                      <a:pt x="34" y="11"/>
                    </a:moveTo>
                    <a:lnTo>
                      <a:pt x="29" y="9"/>
                    </a:lnTo>
                    <a:lnTo>
                      <a:pt x="23" y="7"/>
                    </a:lnTo>
                    <a:lnTo>
                      <a:pt x="23" y="0"/>
                    </a:lnTo>
                    <a:lnTo>
                      <a:pt x="32" y="2"/>
                    </a:lnTo>
                    <a:lnTo>
                      <a:pt x="40" y="6"/>
                    </a:lnTo>
                    <a:lnTo>
                      <a:pt x="34" y="11"/>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1" y="11"/>
                    </a:lnTo>
                    <a:lnTo>
                      <a:pt x="6" y="6"/>
                    </a:lnTo>
                    <a:lnTo>
                      <a:pt x="13" y="2"/>
                    </a:lnTo>
                    <a:lnTo>
                      <a:pt x="23" y="0"/>
                    </a:lnTo>
                    <a:lnTo>
                      <a:pt x="23" y="7"/>
                    </a:lnTo>
                    <a:close/>
                    <a:moveTo>
                      <a:pt x="11" y="11"/>
                    </a:moveTo>
                    <a:lnTo>
                      <a:pt x="9" y="17"/>
                    </a:lnTo>
                    <a:lnTo>
                      <a:pt x="7" y="23"/>
                    </a:lnTo>
                    <a:lnTo>
                      <a:pt x="0" y="23"/>
                    </a:lnTo>
                    <a:lnTo>
                      <a:pt x="2" y="13"/>
                    </a:lnTo>
                    <a:lnTo>
                      <a:pt x="6" y="6"/>
                    </a:lnTo>
                    <a:lnTo>
                      <a:pt x="11" y="11"/>
                    </a:lnTo>
                    <a:close/>
                    <a:moveTo>
                      <a:pt x="7" y="23"/>
                    </a:moveTo>
                    <a:lnTo>
                      <a:pt x="7" y="23"/>
                    </a:lnTo>
                    <a:lnTo>
                      <a:pt x="0" y="23"/>
                    </a:lnTo>
                    <a:lnTo>
                      <a:pt x="7" y="23"/>
                    </a:lnTo>
                    <a:close/>
                    <a:moveTo>
                      <a:pt x="7" y="23"/>
                    </a:moveTo>
                    <a:lnTo>
                      <a:pt x="7" y="23"/>
                    </a:lnTo>
                    <a:lnTo>
                      <a:pt x="0" y="23"/>
                    </a:lnTo>
                    <a:lnTo>
                      <a:pt x="7" y="23"/>
                    </a:lnTo>
                    <a:close/>
                    <a:moveTo>
                      <a:pt x="7" y="23"/>
                    </a:moveTo>
                    <a:lnTo>
                      <a:pt x="9" y="29"/>
                    </a:lnTo>
                    <a:lnTo>
                      <a:pt x="11" y="34"/>
                    </a:lnTo>
                    <a:lnTo>
                      <a:pt x="6" y="38"/>
                    </a:lnTo>
                    <a:lnTo>
                      <a:pt x="2" y="32"/>
                    </a:lnTo>
                    <a:lnTo>
                      <a:pt x="0" y="23"/>
                    </a:lnTo>
                    <a:lnTo>
                      <a:pt x="7" y="23"/>
                    </a:lnTo>
                    <a:close/>
                    <a:moveTo>
                      <a:pt x="11" y="34"/>
                    </a:moveTo>
                    <a:lnTo>
                      <a:pt x="17" y="36"/>
                    </a:lnTo>
                    <a:lnTo>
                      <a:pt x="23" y="38"/>
                    </a:lnTo>
                    <a:lnTo>
                      <a:pt x="23" y="46"/>
                    </a:lnTo>
                    <a:lnTo>
                      <a:pt x="13" y="44"/>
                    </a:lnTo>
                    <a:lnTo>
                      <a:pt x="6" y="38"/>
                    </a:lnTo>
                    <a:lnTo>
                      <a:pt x="11"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6" name="Freeform 275"/>
              <p:cNvSpPr>
                <a:spLocks/>
              </p:cNvSpPr>
              <p:nvPr/>
            </p:nvSpPr>
            <p:spPr bwMode="auto">
              <a:xfrm>
                <a:off x="2953" y="1506"/>
                <a:ext cx="26" cy="23"/>
              </a:xfrm>
              <a:custGeom>
                <a:avLst/>
                <a:gdLst>
                  <a:gd name="T0" fmla="*/ 19 w 38"/>
                  <a:gd name="T1" fmla="*/ 38 h 38"/>
                  <a:gd name="T2" fmla="*/ 27 w 38"/>
                  <a:gd name="T3" fmla="*/ 36 h 38"/>
                  <a:gd name="T4" fmla="*/ 32 w 38"/>
                  <a:gd name="T5" fmla="*/ 32 h 38"/>
                  <a:gd name="T6" fmla="*/ 36 w 38"/>
                  <a:gd name="T7" fmla="*/ 27 h 38"/>
                  <a:gd name="T8" fmla="*/ 38 w 38"/>
                  <a:gd name="T9" fmla="*/ 19 h 38"/>
                  <a:gd name="T10" fmla="*/ 36 w 38"/>
                  <a:gd name="T11" fmla="*/ 11 h 38"/>
                  <a:gd name="T12" fmla="*/ 32 w 38"/>
                  <a:gd name="T13" fmla="*/ 5 h 38"/>
                  <a:gd name="T14" fmla="*/ 27 w 38"/>
                  <a:gd name="T15" fmla="*/ 2 h 38"/>
                  <a:gd name="T16" fmla="*/ 19 w 38"/>
                  <a:gd name="T17" fmla="*/ 0 h 38"/>
                  <a:gd name="T18" fmla="*/ 11 w 38"/>
                  <a:gd name="T19" fmla="*/ 2 h 38"/>
                  <a:gd name="T20" fmla="*/ 6 w 38"/>
                  <a:gd name="T21" fmla="*/ 5 h 38"/>
                  <a:gd name="T22" fmla="*/ 2 w 38"/>
                  <a:gd name="T23" fmla="*/ 11 h 38"/>
                  <a:gd name="T24" fmla="*/ 0 w 38"/>
                  <a:gd name="T25" fmla="*/ 19 h 38"/>
                  <a:gd name="T26" fmla="*/ 2 w 38"/>
                  <a:gd name="T27" fmla="*/ 27 h 38"/>
                  <a:gd name="T28" fmla="*/ 6 w 38"/>
                  <a:gd name="T29" fmla="*/ 32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6"/>
                    </a:lnTo>
                    <a:lnTo>
                      <a:pt x="32" y="32"/>
                    </a:lnTo>
                    <a:lnTo>
                      <a:pt x="36" y="27"/>
                    </a:lnTo>
                    <a:lnTo>
                      <a:pt x="38" y="19"/>
                    </a:lnTo>
                    <a:lnTo>
                      <a:pt x="36" y="11"/>
                    </a:lnTo>
                    <a:lnTo>
                      <a:pt x="32" y="5"/>
                    </a:lnTo>
                    <a:lnTo>
                      <a:pt x="27" y="2"/>
                    </a:lnTo>
                    <a:lnTo>
                      <a:pt x="19" y="0"/>
                    </a:lnTo>
                    <a:lnTo>
                      <a:pt x="11" y="2"/>
                    </a:lnTo>
                    <a:lnTo>
                      <a:pt x="6" y="5"/>
                    </a:lnTo>
                    <a:lnTo>
                      <a:pt x="2" y="11"/>
                    </a:lnTo>
                    <a:lnTo>
                      <a:pt x="0" y="19"/>
                    </a:lnTo>
                    <a:lnTo>
                      <a:pt x="2" y="27"/>
                    </a:lnTo>
                    <a:lnTo>
                      <a:pt x="6" y="32"/>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7" name="Freeform 276"/>
              <p:cNvSpPr>
                <a:spLocks noEditPoints="1"/>
              </p:cNvSpPr>
              <p:nvPr/>
            </p:nvSpPr>
            <p:spPr bwMode="auto">
              <a:xfrm>
                <a:off x="2951" y="1503"/>
                <a:ext cx="30" cy="28"/>
              </a:xfrm>
              <a:custGeom>
                <a:avLst/>
                <a:gdLst>
                  <a:gd name="T0" fmla="*/ 23 w 46"/>
                  <a:gd name="T1" fmla="*/ 38 h 46"/>
                  <a:gd name="T2" fmla="*/ 23 w 46"/>
                  <a:gd name="T3" fmla="*/ 46 h 46"/>
                  <a:gd name="T4" fmla="*/ 23 w 46"/>
                  <a:gd name="T5" fmla="*/ 38 h 46"/>
                  <a:gd name="T6" fmla="*/ 35 w 46"/>
                  <a:gd name="T7" fmla="*/ 34 h 46"/>
                  <a:gd name="T8" fmla="*/ 33 w 46"/>
                  <a:gd name="T9" fmla="*/ 44 h 46"/>
                  <a:gd name="T10" fmla="*/ 23 w 46"/>
                  <a:gd name="T11" fmla="*/ 38 h 46"/>
                  <a:gd name="T12" fmla="*/ 38 w 46"/>
                  <a:gd name="T13" fmla="*/ 29 h 46"/>
                  <a:gd name="T14" fmla="*/ 46 w 46"/>
                  <a:gd name="T15" fmla="*/ 23 h 46"/>
                  <a:gd name="T16" fmla="*/ 40 w 46"/>
                  <a:gd name="T17" fmla="*/ 38 h 46"/>
                  <a:gd name="T18" fmla="*/ 38 w 46"/>
                  <a:gd name="T19" fmla="*/ 23 h 46"/>
                  <a:gd name="T20" fmla="*/ 46 w 46"/>
                  <a:gd name="T21" fmla="*/ 23 h 46"/>
                  <a:gd name="T22" fmla="*/ 38 w 46"/>
                  <a:gd name="T23" fmla="*/ 23 h 46"/>
                  <a:gd name="T24" fmla="*/ 38 w 46"/>
                  <a:gd name="T25" fmla="*/ 23 h 46"/>
                  <a:gd name="T26" fmla="*/ 46 w 46"/>
                  <a:gd name="T27" fmla="*/ 23 h 46"/>
                  <a:gd name="T28" fmla="*/ 38 w 46"/>
                  <a:gd name="T29" fmla="*/ 23 h 46"/>
                  <a:gd name="T30" fmla="*/ 35 w 46"/>
                  <a:gd name="T31" fmla="*/ 11 h 46"/>
                  <a:gd name="T32" fmla="*/ 44 w 46"/>
                  <a:gd name="T33" fmla="*/ 13 h 46"/>
                  <a:gd name="T34" fmla="*/ 38 w 46"/>
                  <a:gd name="T35" fmla="*/ 23 h 46"/>
                  <a:gd name="T36" fmla="*/ 29 w 46"/>
                  <a:gd name="T37" fmla="*/ 9 h 46"/>
                  <a:gd name="T38" fmla="*/ 23 w 46"/>
                  <a:gd name="T39" fmla="*/ 0 h 46"/>
                  <a:gd name="T40" fmla="*/ 40 w 46"/>
                  <a:gd name="T41" fmla="*/ 6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3 w 46"/>
                  <a:gd name="T55" fmla="*/ 11 h 46"/>
                  <a:gd name="T56" fmla="*/ 13 w 46"/>
                  <a:gd name="T57" fmla="*/ 2 h 46"/>
                  <a:gd name="T58" fmla="*/ 23 w 46"/>
                  <a:gd name="T59" fmla="*/ 7 h 46"/>
                  <a:gd name="T60" fmla="*/ 10 w 46"/>
                  <a:gd name="T61" fmla="*/ 17 h 46"/>
                  <a:gd name="T62" fmla="*/ 0 w 46"/>
                  <a:gd name="T63" fmla="*/ 23 h 46"/>
                  <a:gd name="T64" fmla="*/ 8 w 46"/>
                  <a:gd name="T65" fmla="*/ 6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3 w 46"/>
                  <a:gd name="T79" fmla="*/ 34 h 46"/>
                  <a:gd name="T80" fmla="*/ 2 w 46"/>
                  <a:gd name="T81" fmla="*/ 32 h 46"/>
                  <a:gd name="T82" fmla="*/ 8 w 46"/>
                  <a:gd name="T83" fmla="*/ 23 h 46"/>
                  <a:gd name="T84" fmla="*/ 17 w 46"/>
                  <a:gd name="T85" fmla="*/ 36 h 46"/>
                  <a:gd name="T86" fmla="*/ 23 w 46"/>
                  <a:gd name="T87" fmla="*/ 46 h 46"/>
                  <a:gd name="T88" fmla="*/ 8 w 46"/>
                  <a:gd name="T89" fmla="*/ 38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6"/>
                    </a:lnTo>
                    <a:lnTo>
                      <a:pt x="35" y="34"/>
                    </a:lnTo>
                    <a:lnTo>
                      <a:pt x="40" y="38"/>
                    </a:lnTo>
                    <a:lnTo>
                      <a:pt x="33" y="44"/>
                    </a:lnTo>
                    <a:lnTo>
                      <a:pt x="23" y="46"/>
                    </a:lnTo>
                    <a:lnTo>
                      <a:pt x="23" y="38"/>
                    </a:lnTo>
                    <a:close/>
                    <a:moveTo>
                      <a:pt x="35" y="34"/>
                    </a:moveTo>
                    <a:lnTo>
                      <a:pt x="38" y="29"/>
                    </a:lnTo>
                    <a:lnTo>
                      <a:pt x="38" y="23"/>
                    </a:lnTo>
                    <a:lnTo>
                      <a:pt x="46" y="23"/>
                    </a:lnTo>
                    <a:lnTo>
                      <a:pt x="44" y="32"/>
                    </a:lnTo>
                    <a:lnTo>
                      <a:pt x="40" y="38"/>
                    </a:lnTo>
                    <a:lnTo>
                      <a:pt x="35" y="34"/>
                    </a:lnTo>
                    <a:close/>
                    <a:moveTo>
                      <a:pt x="38" y="23"/>
                    </a:moveTo>
                    <a:lnTo>
                      <a:pt x="38" y="23"/>
                    </a:lnTo>
                    <a:lnTo>
                      <a:pt x="46" y="23"/>
                    </a:lnTo>
                    <a:lnTo>
                      <a:pt x="38" y="23"/>
                    </a:lnTo>
                    <a:close/>
                    <a:moveTo>
                      <a:pt x="38" y="23"/>
                    </a:moveTo>
                    <a:lnTo>
                      <a:pt x="38" y="23"/>
                    </a:lnTo>
                    <a:lnTo>
                      <a:pt x="46" y="23"/>
                    </a:lnTo>
                    <a:lnTo>
                      <a:pt x="38" y="23"/>
                    </a:lnTo>
                    <a:close/>
                    <a:moveTo>
                      <a:pt x="38" y="23"/>
                    </a:moveTo>
                    <a:lnTo>
                      <a:pt x="38" y="17"/>
                    </a:lnTo>
                    <a:lnTo>
                      <a:pt x="35" y="11"/>
                    </a:lnTo>
                    <a:lnTo>
                      <a:pt x="40" y="6"/>
                    </a:lnTo>
                    <a:lnTo>
                      <a:pt x="44" y="13"/>
                    </a:lnTo>
                    <a:lnTo>
                      <a:pt x="46" y="23"/>
                    </a:lnTo>
                    <a:lnTo>
                      <a:pt x="38" y="23"/>
                    </a:lnTo>
                    <a:close/>
                    <a:moveTo>
                      <a:pt x="35" y="11"/>
                    </a:moveTo>
                    <a:lnTo>
                      <a:pt x="29" y="9"/>
                    </a:lnTo>
                    <a:lnTo>
                      <a:pt x="23" y="7"/>
                    </a:lnTo>
                    <a:lnTo>
                      <a:pt x="23" y="0"/>
                    </a:lnTo>
                    <a:lnTo>
                      <a:pt x="33" y="2"/>
                    </a:lnTo>
                    <a:lnTo>
                      <a:pt x="40" y="6"/>
                    </a:lnTo>
                    <a:lnTo>
                      <a:pt x="35" y="11"/>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3" y="11"/>
                    </a:lnTo>
                    <a:lnTo>
                      <a:pt x="8" y="6"/>
                    </a:lnTo>
                    <a:lnTo>
                      <a:pt x="13" y="2"/>
                    </a:lnTo>
                    <a:lnTo>
                      <a:pt x="23" y="0"/>
                    </a:lnTo>
                    <a:lnTo>
                      <a:pt x="23" y="7"/>
                    </a:lnTo>
                    <a:close/>
                    <a:moveTo>
                      <a:pt x="13" y="11"/>
                    </a:moveTo>
                    <a:lnTo>
                      <a:pt x="10" y="17"/>
                    </a:lnTo>
                    <a:lnTo>
                      <a:pt x="8" y="23"/>
                    </a:lnTo>
                    <a:lnTo>
                      <a:pt x="0" y="23"/>
                    </a:lnTo>
                    <a:lnTo>
                      <a:pt x="2" y="13"/>
                    </a:lnTo>
                    <a:lnTo>
                      <a:pt x="8" y="6"/>
                    </a:lnTo>
                    <a:lnTo>
                      <a:pt x="13" y="11"/>
                    </a:lnTo>
                    <a:close/>
                    <a:moveTo>
                      <a:pt x="8" y="23"/>
                    </a:moveTo>
                    <a:lnTo>
                      <a:pt x="8" y="23"/>
                    </a:lnTo>
                    <a:lnTo>
                      <a:pt x="0" y="23"/>
                    </a:lnTo>
                    <a:lnTo>
                      <a:pt x="8" y="23"/>
                    </a:lnTo>
                    <a:close/>
                    <a:moveTo>
                      <a:pt x="8" y="23"/>
                    </a:moveTo>
                    <a:lnTo>
                      <a:pt x="8" y="23"/>
                    </a:lnTo>
                    <a:lnTo>
                      <a:pt x="0" y="23"/>
                    </a:lnTo>
                    <a:lnTo>
                      <a:pt x="8" y="23"/>
                    </a:lnTo>
                    <a:close/>
                    <a:moveTo>
                      <a:pt x="8" y="23"/>
                    </a:moveTo>
                    <a:lnTo>
                      <a:pt x="10" y="29"/>
                    </a:lnTo>
                    <a:lnTo>
                      <a:pt x="13" y="34"/>
                    </a:lnTo>
                    <a:lnTo>
                      <a:pt x="8" y="38"/>
                    </a:lnTo>
                    <a:lnTo>
                      <a:pt x="2" y="32"/>
                    </a:lnTo>
                    <a:lnTo>
                      <a:pt x="0" y="23"/>
                    </a:lnTo>
                    <a:lnTo>
                      <a:pt x="8" y="23"/>
                    </a:lnTo>
                    <a:close/>
                    <a:moveTo>
                      <a:pt x="13" y="34"/>
                    </a:moveTo>
                    <a:lnTo>
                      <a:pt x="17" y="36"/>
                    </a:lnTo>
                    <a:lnTo>
                      <a:pt x="23" y="38"/>
                    </a:lnTo>
                    <a:lnTo>
                      <a:pt x="23" y="46"/>
                    </a:lnTo>
                    <a:lnTo>
                      <a:pt x="13" y="44"/>
                    </a:lnTo>
                    <a:lnTo>
                      <a:pt x="8" y="38"/>
                    </a:lnTo>
                    <a:lnTo>
                      <a:pt x="13"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8" name="Freeform 277"/>
              <p:cNvSpPr>
                <a:spLocks/>
              </p:cNvSpPr>
              <p:nvPr/>
            </p:nvSpPr>
            <p:spPr bwMode="auto">
              <a:xfrm>
                <a:off x="2986" y="1506"/>
                <a:ext cx="26" cy="23"/>
              </a:xfrm>
              <a:custGeom>
                <a:avLst/>
                <a:gdLst>
                  <a:gd name="T0" fmla="*/ 21 w 40"/>
                  <a:gd name="T1" fmla="*/ 38 h 38"/>
                  <a:gd name="T2" fmla="*/ 27 w 40"/>
                  <a:gd name="T3" fmla="*/ 36 h 38"/>
                  <a:gd name="T4" fmla="*/ 34 w 40"/>
                  <a:gd name="T5" fmla="*/ 32 h 38"/>
                  <a:gd name="T6" fmla="*/ 38 w 40"/>
                  <a:gd name="T7" fmla="*/ 27 h 38"/>
                  <a:gd name="T8" fmla="*/ 40 w 40"/>
                  <a:gd name="T9" fmla="*/ 19 h 38"/>
                  <a:gd name="T10" fmla="*/ 38 w 40"/>
                  <a:gd name="T11" fmla="*/ 11 h 38"/>
                  <a:gd name="T12" fmla="*/ 34 w 40"/>
                  <a:gd name="T13" fmla="*/ 5 h 38"/>
                  <a:gd name="T14" fmla="*/ 27 w 40"/>
                  <a:gd name="T15" fmla="*/ 2 h 38"/>
                  <a:gd name="T16" fmla="*/ 21 w 40"/>
                  <a:gd name="T17" fmla="*/ 0 h 38"/>
                  <a:gd name="T18" fmla="*/ 13 w 40"/>
                  <a:gd name="T19" fmla="*/ 2 h 38"/>
                  <a:gd name="T20" fmla="*/ 6 w 40"/>
                  <a:gd name="T21" fmla="*/ 5 h 38"/>
                  <a:gd name="T22" fmla="*/ 2 w 40"/>
                  <a:gd name="T23" fmla="*/ 11 h 38"/>
                  <a:gd name="T24" fmla="*/ 0 w 40"/>
                  <a:gd name="T25" fmla="*/ 19 h 38"/>
                  <a:gd name="T26" fmla="*/ 2 w 40"/>
                  <a:gd name="T27" fmla="*/ 27 h 38"/>
                  <a:gd name="T28" fmla="*/ 6 w 40"/>
                  <a:gd name="T29" fmla="*/ 32 h 38"/>
                  <a:gd name="T30" fmla="*/ 13 w 40"/>
                  <a:gd name="T31" fmla="*/ 36 h 38"/>
                  <a:gd name="T32" fmla="*/ 21 w 40"/>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8"/>
                  <a:gd name="T53" fmla="*/ 40 w 4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8">
                    <a:moveTo>
                      <a:pt x="21" y="38"/>
                    </a:moveTo>
                    <a:lnTo>
                      <a:pt x="27" y="36"/>
                    </a:lnTo>
                    <a:lnTo>
                      <a:pt x="34" y="32"/>
                    </a:lnTo>
                    <a:lnTo>
                      <a:pt x="38" y="27"/>
                    </a:lnTo>
                    <a:lnTo>
                      <a:pt x="40" y="19"/>
                    </a:lnTo>
                    <a:lnTo>
                      <a:pt x="38" y="11"/>
                    </a:lnTo>
                    <a:lnTo>
                      <a:pt x="34" y="5"/>
                    </a:lnTo>
                    <a:lnTo>
                      <a:pt x="27" y="2"/>
                    </a:lnTo>
                    <a:lnTo>
                      <a:pt x="21" y="0"/>
                    </a:lnTo>
                    <a:lnTo>
                      <a:pt x="13" y="2"/>
                    </a:lnTo>
                    <a:lnTo>
                      <a:pt x="6" y="5"/>
                    </a:lnTo>
                    <a:lnTo>
                      <a:pt x="2" y="11"/>
                    </a:lnTo>
                    <a:lnTo>
                      <a:pt x="0" y="19"/>
                    </a:lnTo>
                    <a:lnTo>
                      <a:pt x="2" y="27"/>
                    </a:lnTo>
                    <a:lnTo>
                      <a:pt x="6" y="32"/>
                    </a:lnTo>
                    <a:lnTo>
                      <a:pt x="13" y="36"/>
                    </a:lnTo>
                    <a:lnTo>
                      <a:pt x="21"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89" name="Freeform 278"/>
              <p:cNvSpPr>
                <a:spLocks noEditPoints="1"/>
              </p:cNvSpPr>
              <p:nvPr/>
            </p:nvSpPr>
            <p:spPr bwMode="auto">
              <a:xfrm>
                <a:off x="2984" y="1503"/>
                <a:ext cx="31" cy="28"/>
              </a:xfrm>
              <a:custGeom>
                <a:avLst/>
                <a:gdLst>
                  <a:gd name="T0" fmla="*/ 25 w 48"/>
                  <a:gd name="T1" fmla="*/ 38 h 46"/>
                  <a:gd name="T2" fmla="*/ 25 w 48"/>
                  <a:gd name="T3" fmla="*/ 46 h 46"/>
                  <a:gd name="T4" fmla="*/ 25 w 48"/>
                  <a:gd name="T5" fmla="*/ 38 h 46"/>
                  <a:gd name="T6" fmla="*/ 34 w 48"/>
                  <a:gd name="T7" fmla="*/ 34 h 46"/>
                  <a:gd name="T8" fmla="*/ 33 w 48"/>
                  <a:gd name="T9" fmla="*/ 44 h 46"/>
                  <a:gd name="T10" fmla="*/ 25 w 48"/>
                  <a:gd name="T11" fmla="*/ 38 h 46"/>
                  <a:gd name="T12" fmla="*/ 38 w 48"/>
                  <a:gd name="T13" fmla="*/ 29 h 46"/>
                  <a:gd name="T14" fmla="*/ 48 w 48"/>
                  <a:gd name="T15" fmla="*/ 23 h 46"/>
                  <a:gd name="T16" fmla="*/ 40 w 48"/>
                  <a:gd name="T17" fmla="*/ 38 h 46"/>
                  <a:gd name="T18" fmla="*/ 40 w 48"/>
                  <a:gd name="T19" fmla="*/ 23 h 46"/>
                  <a:gd name="T20" fmla="*/ 48 w 48"/>
                  <a:gd name="T21" fmla="*/ 23 h 46"/>
                  <a:gd name="T22" fmla="*/ 40 w 48"/>
                  <a:gd name="T23" fmla="*/ 23 h 46"/>
                  <a:gd name="T24" fmla="*/ 40 w 48"/>
                  <a:gd name="T25" fmla="*/ 23 h 46"/>
                  <a:gd name="T26" fmla="*/ 48 w 48"/>
                  <a:gd name="T27" fmla="*/ 23 h 46"/>
                  <a:gd name="T28" fmla="*/ 40 w 48"/>
                  <a:gd name="T29" fmla="*/ 23 h 46"/>
                  <a:gd name="T30" fmla="*/ 34 w 48"/>
                  <a:gd name="T31" fmla="*/ 11 h 46"/>
                  <a:gd name="T32" fmla="*/ 46 w 48"/>
                  <a:gd name="T33" fmla="*/ 13 h 46"/>
                  <a:gd name="T34" fmla="*/ 40 w 48"/>
                  <a:gd name="T35" fmla="*/ 23 h 46"/>
                  <a:gd name="T36" fmla="*/ 31 w 48"/>
                  <a:gd name="T37" fmla="*/ 9 h 46"/>
                  <a:gd name="T38" fmla="*/ 25 w 48"/>
                  <a:gd name="T39" fmla="*/ 0 h 46"/>
                  <a:gd name="T40" fmla="*/ 40 w 48"/>
                  <a:gd name="T41" fmla="*/ 6 h 46"/>
                  <a:gd name="T42" fmla="*/ 25 w 48"/>
                  <a:gd name="T43" fmla="*/ 7 h 46"/>
                  <a:gd name="T44" fmla="*/ 25 w 48"/>
                  <a:gd name="T45" fmla="*/ 0 h 46"/>
                  <a:gd name="T46" fmla="*/ 25 w 48"/>
                  <a:gd name="T47" fmla="*/ 7 h 46"/>
                  <a:gd name="T48" fmla="*/ 25 w 48"/>
                  <a:gd name="T49" fmla="*/ 7 h 46"/>
                  <a:gd name="T50" fmla="*/ 25 w 48"/>
                  <a:gd name="T51" fmla="*/ 0 h 46"/>
                  <a:gd name="T52" fmla="*/ 25 w 48"/>
                  <a:gd name="T53" fmla="*/ 7 h 46"/>
                  <a:gd name="T54" fmla="*/ 13 w 48"/>
                  <a:gd name="T55" fmla="*/ 11 h 46"/>
                  <a:gd name="T56" fmla="*/ 15 w 48"/>
                  <a:gd name="T57" fmla="*/ 2 h 46"/>
                  <a:gd name="T58" fmla="*/ 25 w 48"/>
                  <a:gd name="T59" fmla="*/ 7 h 46"/>
                  <a:gd name="T60" fmla="*/ 10 w 48"/>
                  <a:gd name="T61" fmla="*/ 17 h 46"/>
                  <a:gd name="T62" fmla="*/ 0 w 48"/>
                  <a:gd name="T63" fmla="*/ 23 h 46"/>
                  <a:gd name="T64" fmla="*/ 8 w 48"/>
                  <a:gd name="T65" fmla="*/ 6 h 46"/>
                  <a:gd name="T66" fmla="*/ 10 w 48"/>
                  <a:gd name="T67" fmla="*/ 23 h 46"/>
                  <a:gd name="T68" fmla="*/ 0 w 48"/>
                  <a:gd name="T69" fmla="*/ 23 h 46"/>
                  <a:gd name="T70" fmla="*/ 10 w 48"/>
                  <a:gd name="T71" fmla="*/ 23 h 46"/>
                  <a:gd name="T72" fmla="*/ 10 w 48"/>
                  <a:gd name="T73" fmla="*/ 23 h 46"/>
                  <a:gd name="T74" fmla="*/ 0 w 48"/>
                  <a:gd name="T75" fmla="*/ 23 h 46"/>
                  <a:gd name="T76" fmla="*/ 10 w 48"/>
                  <a:gd name="T77" fmla="*/ 23 h 46"/>
                  <a:gd name="T78" fmla="*/ 13 w 48"/>
                  <a:gd name="T79" fmla="*/ 34 h 46"/>
                  <a:gd name="T80" fmla="*/ 2 w 48"/>
                  <a:gd name="T81" fmla="*/ 32 h 46"/>
                  <a:gd name="T82" fmla="*/ 10 w 48"/>
                  <a:gd name="T83" fmla="*/ 23 h 46"/>
                  <a:gd name="T84" fmla="*/ 17 w 48"/>
                  <a:gd name="T85" fmla="*/ 36 h 46"/>
                  <a:gd name="T86" fmla="*/ 25 w 48"/>
                  <a:gd name="T87" fmla="*/ 46 h 46"/>
                  <a:gd name="T88" fmla="*/ 8 w 48"/>
                  <a:gd name="T89" fmla="*/ 38 h 46"/>
                  <a:gd name="T90" fmla="*/ 25 w 48"/>
                  <a:gd name="T91" fmla="*/ 38 h 46"/>
                  <a:gd name="T92" fmla="*/ 25 w 48"/>
                  <a:gd name="T93" fmla="*/ 46 h 46"/>
                  <a:gd name="T94" fmla="*/ 25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5" y="38"/>
                    </a:moveTo>
                    <a:lnTo>
                      <a:pt x="25" y="38"/>
                    </a:lnTo>
                    <a:lnTo>
                      <a:pt x="25" y="46"/>
                    </a:lnTo>
                    <a:lnTo>
                      <a:pt x="25" y="38"/>
                    </a:lnTo>
                    <a:close/>
                    <a:moveTo>
                      <a:pt x="25" y="38"/>
                    </a:moveTo>
                    <a:lnTo>
                      <a:pt x="31" y="36"/>
                    </a:lnTo>
                    <a:lnTo>
                      <a:pt x="34" y="34"/>
                    </a:lnTo>
                    <a:lnTo>
                      <a:pt x="40" y="38"/>
                    </a:lnTo>
                    <a:lnTo>
                      <a:pt x="33" y="44"/>
                    </a:lnTo>
                    <a:lnTo>
                      <a:pt x="25" y="46"/>
                    </a:lnTo>
                    <a:lnTo>
                      <a:pt x="25" y="38"/>
                    </a:lnTo>
                    <a:close/>
                    <a:moveTo>
                      <a:pt x="34" y="34"/>
                    </a:moveTo>
                    <a:lnTo>
                      <a:pt x="38" y="29"/>
                    </a:lnTo>
                    <a:lnTo>
                      <a:pt x="40" y="23"/>
                    </a:lnTo>
                    <a:lnTo>
                      <a:pt x="48" y="23"/>
                    </a:lnTo>
                    <a:lnTo>
                      <a:pt x="46" y="32"/>
                    </a:lnTo>
                    <a:lnTo>
                      <a:pt x="40" y="38"/>
                    </a:lnTo>
                    <a:lnTo>
                      <a:pt x="34" y="34"/>
                    </a:lnTo>
                    <a:close/>
                    <a:moveTo>
                      <a:pt x="40" y="23"/>
                    </a:moveTo>
                    <a:lnTo>
                      <a:pt x="40" y="23"/>
                    </a:lnTo>
                    <a:lnTo>
                      <a:pt x="48" y="23"/>
                    </a:lnTo>
                    <a:lnTo>
                      <a:pt x="40" y="23"/>
                    </a:lnTo>
                    <a:close/>
                    <a:moveTo>
                      <a:pt x="40" y="23"/>
                    </a:moveTo>
                    <a:lnTo>
                      <a:pt x="40" y="23"/>
                    </a:lnTo>
                    <a:lnTo>
                      <a:pt x="48" y="23"/>
                    </a:lnTo>
                    <a:lnTo>
                      <a:pt x="40" y="23"/>
                    </a:lnTo>
                    <a:close/>
                    <a:moveTo>
                      <a:pt x="40" y="23"/>
                    </a:moveTo>
                    <a:lnTo>
                      <a:pt x="38" y="17"/>
                    </a:lnTo>
                    <a:lnTo>
                      <a:pt x="34" y="11"/>
                    </a:lnTo>
                    <a:lnTo>
                      <a:pt x="40" y="6"/>
                    </a:lnTo>
                    <a:lnTo>
                      <a:pt x="46" y="13"/>
                    </a:lnTo>
                    <a:lnTo>
                      <a:pt x="48" y="23"/>
                    </a:lnTo>
                    <a:lnTo>
                      <a:pt x="40" y="23"/>
                    </a:lnTo>
                    <a:close/>
                    <a:moveTo>
                      <a:pt x="34" y="11"/>
                    </a:moveTo>
                    <a:lnTo>
                      <a:pt x="31" y="9"/>
                    </a:lnTo>
                    <a:lnTo>
                      <a:pt x="25" y="7"/>
                    </a:lnTo>
                    <a:lnTo>
                      <a:pt x="25" y="0"/>
                    </a:lnTo>
                    <a:lnTo>
                      <a:pt x="33" y="2"/>
                    </a:lnTo>
                    <a:lnTo>
                      <a:pt x="40" y="6"/>
                    </a:lnTo>
                    <a:lnTo>
                      <a:pt x="34" y="11"/>
                    </a:lnTo>
                    <a:close/>
                    <a:moveTo>
                      <a:pt x="25" y="7"/>
                    </a:moveTo>
                    <a:lnTo>
                      <a:pt x="25" y="7"/>
                    </a:lnTo>
                    <a:lnTo>
                      <a:pt x="25" y="0"/>
                    </a:lnTo>
                    <a:lnTo>
                      <a:pt x="25" y="7"/>
                    </a:lnTo>
                    <a:close/>
                    <a:moveTo>
                      <a:pt x="25" y="7"/>
                    </a:moveTo>
                    <a:lnTo>
                      <a:pt x="25" y="7"/>
                    </a:lnTo>
                    <a:lnTo>
                      <a:pt x="25" y="0"/>
                    </a:lnTo>
                    <a:lnTo>
                      <a:pt x="25" y="7"/>
                    </a:lnTo>
                    <a:close/>
                    <a:moveTo>
                      <a:pt x="25" y="7"/>
                    </a:moveTo>
                    <a:lnTo>
                      <a:pt x="17" y="9"/>
                    </a:lnTo>
                    <a:lnTo>
                      <a:pt x="13" y="11"/>
                    </a:lnTo>
                    <a:lnTo>
                      <a:pt x="8" y="6"/>
                    </a:lnTo>
                    <a:lnTo>
                      <a:pt x="15" y="2"/>
                    </a:lnTo>
                    <a:lnTo>
                      <a:pt x="25" y="0"/>
                    </a:lnTo>
                    <a:lnTo>
                      <a:pt x="25" y="7"/>
                    </a:lnTo>
                    <a:close/>
                    <a:moveTo>
                      <a:pt x="13" y="11"/>
                    </a:moveTo>
                    <a:lnTo>
                      <a:pt x="10" y="17"/>
                    </a:lnTo>
                    <a:lnTo>
                      <a:pt x="10" y="23"/>
                    </a:lnTo>
                    <a:lnTo>
                      <a:pt x="0" y="23"/>
                    </a:lnTo>
                    <a:lnTo>
                      <a:pt x="2" y="13"/>
                    </a:lnTo>
                    <a:lnTo>
                      <a:pt x="8" y="6"/>
                    </a:lnTo>
                    <a:lnTo>
                      <a:pt x="13" y="11"/>
                    </a:lnTo>
                    <a:close/>
                    <a:moveTo>
                      <a:pt x="10" y="23"/>
                    </a:moveTo>
                    <a:lnTo>
                      <a:pt x="10" y="23"/>
                    </a:lnTo>
                    <a:lnTo>
                      <a:pt x="0" y="23"/>
                    </a:lnTo>
                    <a:lnTo>
                      <a:pt x="10" y="23"/>
                    </a:lnTo>
                    <a:close/>
                    <a:moveTo>
                      <a:pt x="10" y="23"/>
                    </a:moveTo>
                    <a:lnTo>
                      <a:pt x="10" y="23"/>
                    </a:lnTo>
                    <a:lnTo>
                      <a:pt x="0" y="23"/>
                    </a:lnTo>
                    <a:lnTo>
                      <a:pt x="10" y="23"/>
                    </a:lnTo>
                    <a:close/>
                    <a:moveTo>
                      <a:pt x="10" y="23"/>
                    </a:moveTo>
                    <a:lnTo>
                      <a:pt x="10" y="29"/>
                    </a:lnTo>
                    <a:lnTo>
                      <a:pt x="13" y="34"/>
                    </a:lnTo>
                    <a:lnTo>
                      <a:pt x="8" y="38"/>
                    </a:lnTo>
                    <a:lnTo>
                      <a:pt x="2" y="32"/>
                    </a:lnTo>
                    <a:lnTo>
                      <a:pt x="0" y="23"/>
                    </a:lnTo>
                    <a:lnTo>
                      <a:pt x="10" y="23"/>
                    </a:lnTo>
                    <a:close/>
                    <a:moveTo>
                      <a:pt x="13" y="34"/>
                    </a:moveTo>
                    <a:lnTo>
                      <a:pt x="17" y="36"/>
                    </a:lnTo>
                    <a:lnTo>
                      <a:pt x="25" y="38"/>
                    </a:lnTo>
                    <a:lnTo>
                      <a:pt x="25" y="46"/>
                    </a:lnTo>
                    <a:lnTo>
                      <a:pt x="15" y="44"/>
                    </a:lnTo>
                    <a:lnTo>
                      <a:pt x="8" y="38"/>
                    </a:lnTo>
                    <a:lnTo>
                      <a:pt x="13" y="34"/>
                    </a:lnTo>
                    <a:close/>
                    <a:moveTo>
                      <a:pt x="25" y="38"/>
                    </a:moveTo>
                    <a:lnTo>
                      <a:pt x="25" y="38"/>
                    </a:lnTo>
                    <a:lnTo>
                      <a:pt x="25" y="46"/>
                    </a:lnTo>
                    <a:lnTo>
                      <a:pt x="25"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0" name="Freeform 279"/>
              <p:cNvSpPr>
                <a:spLocks/>
              </p:cNvSpPr>
              <p:nvPr/>
            </p:nvSpPr>
            <p:spPr bwMode="auto">
              <a:xfrm>
                <a:off x="2993" y="1506"/>
                <a:ext cx="26" cy="23"/>
              </a:xfrm>
              <a:custGeom>
                <a:avLst/>
                <a:gdLst>
                  <a:gd name="T0" fmla="*/ 19 w 39"/>
                  <a:gd name="T1" fmla="*/ 38 h 38"/>
                  <a:gd name="T2" fmla="*/ 27 w 39"/>
                  <a:gd name="T3" fmla="*/ 36 h 38"/>
                  <a:gd name="T4" fmla="*/ 33 w 39"/>
                  <a:gd name="T5" fmla="*/ 32 h 38"/>
                  <a:gd name="T6" fmla="*/ 37 w 39"/>
                  <a:gd name="T7" fmla="*/ 27 h 38"/>
                  <a:gd name="T8" fmla="*/ 39 w 39"/>
                  <a:gd name="T9" fmla="*/ 19 h 38"/>
                  <a:gd name="T10" fmla="*/ 37 w 39"/>
                  <a:gd name="T11" fmla="*/ 11 h 38"/>
                  <a:gd name="T12" fmla="*/ 33 w 39"/>
                  <a:gd name="T13" fmla="*/ 5 h 38"/>
                  <a:gd name="T14" fmla="*/ 27 w 39"/>
                  <a:gd name="T15" fmla="*/ 2 h 38"/>
                  <a:gd name="T16" fmla="*/ 19 w 39"/>
                  <a:gd name="T17" fmla="*/ 0 h 38"/>
                  <a:gd name="T18" fmla="*/ 12 w 39"/>
                  <a:gd name="T19" fmla="*/ 2 h 38"/>
                  <a:gd name="T20" fmla="*/ 6 w 39"/>
                  <a:gd name="T21" fmla="*/ 5 h 38"/>
                  <a:gd name="T22" fmla="*/ 2 w 39"/>
                  <a:gd name="T23" fmla="*/ 11 h 38"/>
                  <a:gd name="T24" fmla="*/ 0 w 39"/>
                  <a:gd name="T25" fmla="*/ 19 h 38"/>
                  <a:gd name="T26" fmla="*/ 2 w 39"/>
                  <a:gd name="T27" fmla="*/ 27 h 38"/>
                  <a:gd name="T28" fmla="*/ 6 w 39"/>
                  <a:gd name="T29" fmla="*/ 32 h 38"/>
                  <a:gd name="T30" fmla="*/ 12 w 39"/>
                  <a:gd name="T31" fmla="*/ 36 h 38"/>
                  <a:gd name="T32" fmla="*/ 19 w 3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8"/>
                  <a:gd name="T53" fmla="*/ 39 w 3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8">
                    <a:moveTo>
                      <a:pt x="19" y="38"/>
                    </a:moveTo>
                    <a:lnTo>
                      <a:pt x="27" y="36"/>
                    </a:lnTo>
                    <a:lnTo>
                      <a:pt x="33" y="32"/>
                    </a:lnTo>
                    <a:lnTo>
                      <a:pt x="37" y="27"/>
                    </a:lnTo>
                    <a:lnTo>
                      <a:pt x="39" y="19"/>
                    </a:lnTo>
                    <a:lnTo>
                      <a:pt x="37" y="11"/>
                    </a:lnTo>
                    <a:lnTo>
                      <a:pt x="33" y="5"/>
                    </a:lnTo>
                    <a:lnTo>
                      <a:pt x="27" y="2"/>
                    </a:lnTo>
                    <a:lnTo>
                      <a:pt x="19" y="0"/>
                    </a:lnTo>
                    <a:lnTo>
                      <a:pt x="12" y="2"/>
                    </a:lnTo>
                    <a:lnTo>
                      <a:pt x="6" y="5"/>
                    </a:lnTo>
                    <a:lnTo>
                      <a:pt x="2" y="11"/>
                    </a:lnTo>
                    <a:lnTo>
                      <a:pt x="0" y="19"/>
                    </a:lnTo>
                    <a:lnTo>
                      <a:pt x="2" y="27"/>
                    </a:lnTo>
                    <a:lnTo>
                      <a:pt x="6" y="32"/>
                    </a:lnTo>
                    <a:lnTo>
                      <a:pt x="12"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1" name="Freeform 280"/>
              <p:cNvSpPr>
                <a:spLocks noEditPoints="1"/>
              </p:cNvSpPr>
              <p:nvPr/>
            </p:nvSpPr>
            <p:spPr bwMode="auto">
              <a:xfrm>
                <a:off x="2992" y="1503"/>
                <a:ext cx="32" cy="28"/>
              </a:xfrm>
              <a:custGeom>
                <a:avLst/>
                <a:gdLst>
                  <a:gd name="T0" fmla="*/ 23 w 46"/>
                  <a:gd name="T1" fmla="*/ 38 h 46"/>
                  <a:gd name="T2" fmla="*/ 23 w 46"/>
                  <a:gd name="T3" fmla="*/ 46 h 46"/>
                  <a:gd name="T4" fmla="*/ 23 w 46"/>
                  <a:gd name="T5" fmla="*/ 38 h 46"/>
                  <a:gd name="T6" fmla="*/ 35 w 46"/>
                  <a:gd name="T7" fmla="*/ 34 h 46"/>
                  <a:gd name="T8" fmla="*/ 33 w 46"/>
                  <a:gd name="T9" fmla="*/ 44 h 46"/>
                  <a:gd name="T10" fmla="*/ 23 w 46"/>
                  <a:gd name="T11" fmla="*/ 38 h 46"/>
                  <a:gd name="T12" fmla="*/ 39 w 46"/>
                  <a:gd name="T13" fmla="*/ 29 h 46"/>
                  <a:gd name="T14" fmla="*/ 46 w 46"/>
                  <a:gd name="T15" fmla="*/ 23 h 46"/>
                  <a:gd name="T16" fmla="*/ 41 w 46"/>
                  <a:gd name="T17" fmla="*/ 38 h 46"/>
                  <a:gd name="T18" fmla="*/ 39 w 46"/>
                  <a:gd name="T19" fmla="*/ 23 h 46"/>
                  <a:gd name="T20" fmla="*/ 46 w 46"/>
                  <a:gd name="T21" fmla="*/ 23 h 46"/>
                  <a:gd name="T22" fmla="*/ 39 w 46"/>
                  <a:gd name="T23" fmla="*/ 23 h 46"/>
                  <a:gd name="T24" fmla="*/ 39 w 46"/>
                  <a:gd name="T25" fmla="*/ 23 h 46"/>
                  <a:gd name="T26" fmla="*/ 46 w 46"/>
                  <a:gd name="T27" fmla="*/ 23 h 46"/>
                  <a:gd name="T28" fmla="*/ 39 w 46"/>
                  <a:gd name="T29" fmla="*/ 23 h 46"/>
                  <a:gd name="T30" fmla="*/ 35 w 46"/>
                  <a:gd name="T31" fmla="*/ 11 h 46"/>
                  <a:gd name="T32" fmla="*/ 45 w 46"/>
                  <a:gd name="T33" fmla="*/ 13 h 46"/>
                  <a:gd name="T34" fmla="*/ 39 w 46"/>
                  <a:gd name="T35" fmla="*/ 23 h 46"/>
                  <a:gd name="T36" fmla="*/ 29 w 46"/>
                  <a:gd name="T37" fmla="*/ 9 h 46"/>
                  <a:gd name="T38" fmla="*/ 23 w 46"/>
                  <a:gd name="T39" fmla="*/ 0 h 46"/>
                  <a:gd name="T40" fmla="*/ 41 w 46"/>
                  <a:gd name="T41" fmla="*/ 6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4 w 46"/>
                  <a:gd name="T55" fmla="*/ 11 h 46"/>
                  <a:gd name="T56" fmla="*/ 14 w 46"/>
                  <a:gd name="T57" fmla="*/ 2 h 46"/>
                  <a:gd name="T58" fmla="*/ 23 w 46"/>
                  <a:gd name="T59" fmla="*/ 7 h 46"/>
                  <a:gd name="T60" fmla="*/ 10 w 46"/>
                  <a:gd name="T61" fmla="*/ 17 h 46"/>
                  <a:gd name="T62" fmla="*/ 0 w 46"/>
                  <a:gd name="T63" fmla="*/ 23 h 46"/>
                  <a:gd name="T64" fmla="*/ 8 w 46"/>
                  <a:gd name="T65" fmla="*/ 6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4 w 46"/>
                  <a:gd name="T79" fmla="*/ 34 h 46"/>
                  <a:gd name="T80" fmla="*/ 2 w 46"/>
                  <a:gd name="T81" fmla="*/ 32 h 46"/>
                  <a:gd name="T82" fmla="*/ 8 w 46"/>
                  <a:gd name="T83" fmla="*/ 23 h 46"/>
                  <a:gd name="T84" fmla="*/ 18 w 46"/>
                  <a:gd name="T85" fmla="*/ 36 h 46"/>
                  <a:gd name="T86" fmla="*/ 23 w 46"/>
                  <a:gd name="T87" fmla="*/ 46 h 46"/>
                  <a:gd name="T88" fmla="*/ 8 w 46"/>
                  <a:gd name="T89" fmla="*/ 38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6"/>
                    </a:lnTo>
                    <a:lnTo>
                      <a:pt x="35" y="34"/>
                    </a:lnTo>
                    <a:lnTo>
                      <a:pt x="41" y="38"/>
                    </a:lnTo>
                    <a:lnTo>
                      <a:pt x="33" y="44"/>
                    </a:lnTo>
                    <a:lnTo>
                      <a:pt x="23" y="46"/>
                    </a:lnTo>
                    <a:lnTo>
                      <a:pt x="23" y="38"/>
                    </a:lnTo>
                    <a:close/>
                    <a:moveTo>
                      <a:pt x="35" y="34"/>
                    </a:moveTo>
                    <a:lnTo>
                      <a:pt x="39" y="29"/>
                    </a:lnTo>
                    <a:lnTo>
                      <a:pt x="39" y="23"/>
                    </a:lnTo>
                    <a:lnTo>
                      <a:pt x="46" y="23"/>
                    </a:lnTo>
                    <a:lnTo>
                      <a:pt x="45" y="32"/>
                    </a:lnTo>
                    <a:lnTo>
                      <a:pt x="41" y="38"/>
                    </a:lnTo>
                    <a:lnTo>
                      <a:pt x="35" y="34"/>
                    </a:lnTo>
                    <a:close/>
                    <a:moveTo>
                      <a:pt x="39" y="23"/>
                    </a:moveTo>
                    <a:lnTo>
                      <a:pt x="39" y="23"/>
                    </a:lnTo>
                    <a:lnTo>
                      <a:pt x="46" y="23"/>
                    </a:lnTo>
                    <a:lnTo>
                      <a:pt x="39" y="23"/>
                    </a:lnTo>
                    <a:close/>
                    <a:moveTo>
                      <a:pt x="39" y="23"/>
                    </a:moveTo>
                    <a:lnTo>
                      <a:pt x="39" y="23"/>
                    </a:lnTo>
                    <a:lnTo>
                      <a:pt x="46" y="23"/>
                    </a:lnTo>
                    <a:lnTo>
                      <a:pt x="39" y="23"/>
                    </a:lnTo>
                    <a:close/>
                    <a:moveTo>
                      <a:pt x="39" y="23"/>
                    </a:moveTo>
                    <a:lnTo>
                      <a:pt x="39" y="17"/>
                    </a:lnTo>
                    <a:lnTo>
                      <a:pt x="35" y="11"/>
                    </a:lnTo>
                    <a:lnTo>
                      <a:pt x="41" y="6"/>
                    </a:lnTo>
                    <a:lnTo>
                      <a:pt x="45" y="13"/>
                    </a:lnTo>
                    <a:lnTo>
                      <a:pt x="46" y="23"/>
                    </a:lnTo>
                    <a:lnTo>
                      <a:pt x="39" y="23"/>
                    </a:lnTo>
                    <a:close/>
                    <a:moveTo>
                      <a:pt x="35" y="11"/>
                    </a:moveTo>
                    <a:lnTo>
                      <a:pt x="29" y="9"/>
                    </a:lnTo>
                    <a:lnTo>
                      <a:pt x="23" y="7"/>
                    </a:lnTo>
                    <a:lnTo>
                      <a:pt x="23" y="0"/>
                    </a:lnTo>
                    <a:lnTo>
                      <a:pt x="33" y="2"/>
                    </a:lnTo>
                    <a:lnTo>
                      <a:pt x="41" y="6"/>
                    </a:lnTo>
                    <a:lnTo>
                      <a:pt x="35" y="11"/>
                    </a:lnTo>
                    <a:close/>
                    <a:moveTo>
                      <a:pt x="23" y="7"/>
                    </a:moveTo>
                    <a:lnTo>
                      <a:pt x="23" y="7"/>
                    </a:lnTo>
                    <a:lnTo>
                      <a:pt x="23" y="0"/>
                    </a:lnTo>
                    <a:lnTo>
                      <a:pt x="23" y="7"/>
                    </a:lnTo>
                    <a:close/>
                    <a:moveTo>
                      <a:pt x="23" y="7"/>
                    </a:moveTo>
                    <a:lnTo>
                      <a:pt x="23" y="7"/>
                    </a:lnTo>
                    <a:lnTo>
                      <a:pt x="23" y="0"/>
                    </a:lnTo>
                    <a:lnTo>
                      <a:pt x="23" y="7"/>
                    </a:lnTo>
                    <a:close/>
                    <a:moveTo>
                      <a:pt x="23" y="7"/>
                    </a:moveTo>
                    <a:lnTo>
                      <a:pt x="18" y="9"/>
                    </a:lnTo>
                    <a:lnTo>
                      <a:pt x="14" y="11"/>
                    </a:lnTo>
                    <a:lnTo>
                      <a:pt x="8" y="6"/>
                    </a:lnTo>
                    <a:lnTo>
                      <a:pt x="14" y="2"/>
                    </a:lnTo>
                    <a:lnTo>
                      <a:pt x="23" y="0"/>
                    </a:lnTo>
                    <a:lnTo>
                      <a:pt x="23" y="7"/>
                    </a:lnTo>
                    <a:close/>
                    <a:moveTo>
                      <a:pt x="14" y="11"/>
                    </a:moveTo>
                    <a:lnTo>
                      <a:pt x="10" y="17"/>
                    </a:lnTo>
                    <a:lnTo>
                      <a:pt x="8" y="23"/>
                    </a:lnTo>
                    <a:lnTo>
                      <a:pt x="0" y="23"/>
                    </a:lnTo>
                    <a:lnTo>
                      <a:pt x="2" y="13"/>
                    </a:lnTo>
                    <a:lnTo>
                      <a:pt x="8" y="6"/>
                    </a:lnTo>
                    <a:lnTo>
                      <a:pt x="14" y="11"/>
                    </a:lnTo>
                    <a:close/>
                    <a:moveTo>
                      <a:pt x="8" y="23"/>
                    </a:moveTo>
                    <a:lnTo>
                      <a:pt x="8" y="23"/>
                    </a:lnTo>
                    <a:lnTo>
                      <a:pt x="0" y="23"/>
                    </a:lnTo>
                    <a:lnTo>
                      <a:pt x="8" y="23"/>
                    </a:lnTo>
                    <a:close/>
                    <a:moveTo>
                      <a:pt x="8" y="23"/>
                    </a:moveTo>
                    <a:lnTo>
                      <a:pt x="8" y="23"/>
                    </a:lnTo>
                    <a:lnTo>
                      <a:pt x="0" y="23"/>
                    </a:lnTo>
                    <a:lnTo>
                      <a:pt x="8" y="23"/>
                    </a:lnTo>
                    <a:close/>
                    <a:moveTo>
                      <a:pt x="8" y="23"/>
                    </a:moveTo>
                    <a:lnTo>
                      <a:pt x="10" y="29"/>
                    </a:lnTo>
                    <a:lnTo>
                      <a:pt x="14" y="34"/>
                    </a:lnTo>
                    <a:lnTo>
                      <a:pt x="8" y="38"/>
                    </a:lnTo>
                    <a:lnTo>
                      <a:pt x="2" y="32"/>
                    </a:lnTo>
                    <a:lnTo>
                      <a:pt x="0" y="23"/>
                    </a:lnTo>
                    <a:lnTo>
                      <a:pt x="8" y="23"/>
                    </a:lnTo>
                    <a:close/>
                    <a:moveTo>
                      <a:pt x="14" y="34"/>
                    </a:moveTo>
                    <a:lnTo>
                      <a:pt x="18" y="36"/>
                    </a:lnTo>
                    <a:lnTo>
                      <a:pt x="23" y="38"/>
                    </a:lnTo>
                    <a:lnTo>
                      <a:pt x="23" y="46"/>
                    </a:lnTo>
                    <a:lnTo>
                      <a:pt x="14" y="44"/>
                    </a:lnTo>
                    <a:lnTo>
                      <a:pt x="8" y="38"/>
                    </a:lnTo>
                    <a:lnTo>
                      <a:pt x="14"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2" name="Freeform 281"/>
              <p:cNvSpPr>
                <a:spLocks/>
              </p:cNvSpPr>
              <p:nvPr/>
            </p:nvSpPr>
            <p:spPr bwMode="auto">
              <a:xfrm>
                <a:off x="3027" y="1506"/>
                <a:ext cx="25" cy="23"/>
              </a:xfrm>
              <a:custGeom>
                <a:avLst/>
                <a:gdLst>
                  <a:gd name="T0" fmla="*/ 19 w 38"/>
                  <a:gd name="T1" fmla="*/ 38 h 38"/>
                  <a:gd name="T2" fmla="*/ 27 w 38"/>
                  <a:gd name="T3" fmla="*/ 36 h 38"/>
                  <a:gd name="T4" fmla="*/ 33 w 38"/>
                  <a:gd name="T5" fmla="*/ 32 h 38"/>
                  <a:gd name="T6" fmla="*/ 38 w 38"/>
                  <a:gd name="T7" fmla="*/ 27 h 38"/>
                  <a:gd name="T8" fmla="*/ 38 w 38"/>
                  <a:gd name="T9" fmla="*/ 19 h 38"/>
                  <a:gd name="T10" fmla="*/ 38 w 38"/>
                  <a:gd name="T11" fmla="*/ 11 h 38"/>
                  <a:gd name="T12" fmla="*/ 33 w 38"/>
                  <a:gd name="T13" fmla="*/ 5 h 38"/>
                  <a:gd name="T14" fmla="*/ 27 w 38"/>
                  <a:gd name="T15" fmla="*/ 2 h 38"/>
                  <a:gd name="T16" fmla="*/ 19 w 38"/>
                  <a:gd name="T17" fmla="*/ 0 h 38"/>
                  <a:gd name="T18" fmla="*/ 12 w 38"/>
                  <a:gd name="T19" fmla="*/ 2 h 38"/>
                  <a:gd name="T20" fmla="*/ 6 w 38"/>
                  <a:gd name="T21" fmla="*/ 5 h 38"/>
                  <a:gd name="T22" fmla="*/ 2 w 38"/>
                  <a:gd name="T23" fmla="*/ 11 h 38"/>
                  <a:gd name="T24" fmla="*/ 0 w 38"/>
                  <a:gd name="T25" fmla="*/ 19 h 38"/>
                  <a:gd name="T26" fmla="*/ 2 w 38"/>
                  <a:gd name="T27" fmla="*/ 27 h 38"/>
                  <a:gd name="T28" fmla="*/ 6 w 38"/>
                  <a:gd name="T29" fmla="*/ 32 h 38"/>
                  <a:gd name="T30" fmla="*/ 12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7" y="36"/>
                    </a:lnTo>
                    <a:lnTo>
                      <a:pt x="33" y="32"/>
                    </a:lnTo>
                    <a:lnTo>
                      <a:pt x="38" y="27"/>
                    </a:lnTo>
                    <a:lnTo>
                      <a:pt x="38" y="19"/>
                    </a:lnTo>
                    <a:lnTo>
                      <a:pt x="38" y="11"/>
                    </a:lnTo>
                    <a:lnTo>
                      <a:pt x="33" y="5"/>
                    </a:lnTo>
                    <a:lnTo>
                      <a:pt x="27" y="2"/>
                    </a:lnTo>
                    <a:lnTo>
                      <a:pt x="19" y="0"/>
                    </a:lnTo>
                    <a:lnTo>
                      <a:pt x="12" y="2"/>
                    </a:lnTo>
                    <a:lnTo>
                      <a:pt x="6" y="5"/>
                    </a:lnTo>
                    <a:lnTo>
                      <a:pt x="2" y="11"/>
                    </a:lnTo>
                    <a:lnTo>
                      <a:pt x="0" y="19"/>
                    </a:lnTo>
                    <a:lnTo>
                      <a:pt x="2" y="27"/>
                    </a:lnTo>
                    <a:lnTo>
                      <a:pt x="6" y="32"/>
                    </a:lnTo>
                    <a:lnTo>
                      <a:pt x="12"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3" name="Freeform 282"/>
              <p:cNvSpPr>
                <a:spLocks noEditPoints="1"/>
              </p:cNvSpPr>
              <p:nvPr/>
            </p:nvSpPr>
            <p:spPr bwMode="auto">
              <a:xfrm>
                <a:off x="3025" y="1503"/>
                <a:ext cx="31" cy="28"/>
              </a:xfrm>
              <a:custGeom>
                <a:avLst/>
                <a:gdLst>
                  <a:gd name="T0" fmla="*/ 23 w 46"/>
                  <a:gd name="T1" fmla="*/ 38 h 46"/>
                  <a:gd name="T2" fmla="*/ 23 w 46"/>
                  <a:gd name="T3" fmla="*/ 46 h 46"/>
                  <a:gd name="T4" fmla="*/ 23 w 46"/>
                  <a:gd name="T5" fmla="*/ 38 h 46"/>
                  <a:gd name="T6" fmla="*/ 35 w 46"/>
                  <a:gd name="T7" fmla="*/ 34 h 46"/>
                  <a:gd name="T8" fmla="*/ 33 w 46"/>
                  <a:gd name="T9" fmla="*/ 44 h 46"/>
                  <a:gd name="T10" fmla="*/ 23 w 46"/>
                  <a:gd name="T11" fmla="*/ 38 h 46"/>
                  <a:gd name="T12" fmla="*/ 39 w 46"/>
                  <a:gd name="T13" fmla="*/ 29 h 46"/>
                  <a:gd name="T14" fmla="*/ 46 w 46"/>
                  <a:gd name="T15" fmla="*/ 23 h 46"/>
                  <a:gd name="T16" fmla="*/ 41 w 46"/>
                  <a:gd name="T17" fmla="*/ 38 h 46"/>
                  <a:gd name="T18" fmla="*/ 39 w 46"/>
                  <a:gd name="T19" fmla="*/ 23 h 46"/>
                  <a:gd name="T20" fmla="*/ 46 w 46"/>
                  <a:gd name="T21" fmla="*/ 23 h 46"/>
                  <a:gd name="T22" fmla="*/ 39 w 46"/>
                  <a:gd name="T23" fmla="*/ 23 h 46"/>
                  <a:gd name="T24" fmla="*/ 39 w 46"/>
                  <a:gd name="T25" fmla="*/ 23 h 46"/>
                  <a:gd name="T26" fmla="*/ 46 w 46"/>
                  <a:gd name="T27" fmla="*/ 23 h 46"/>
                  <a:gd name="T28" fmla="*/ 39 w 46"/>
                  <a:gd name="T29" fmla="*/ 23 h 46"/>
                  <a:gd name="T30" fmla="*/ 35 w 46"/>
                  <a:gd name="T31" fmla="*/ 11 h 46"/>
                  <a:gd name="T32" fmla="*/ 44 w 46"/>
                  <a:gd name="T33" fmla="*/ 13 h 46"/>
                  <a:gd name="T34" fmla="*/ 39 w 46"/>
                  <a:gd name="T35" fmla="*/ 23 h 46"/>
                  <a:gd name="T36" fmla="*/ 29 w 46"/>
                  <a:gd name="T37" fmla="*/ 9 h 46"/>
                  <a:gd name="T38" fmla="*/ 23 w 46"/>
                  <a:gd name="T39" fmla="*/ 0 h 46"/>
                  <a:gd name="T40" fmla="*/ 41 w 46"/>
                  <a:gd name="T41" fmla="*/ 6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4 w 46"/>
                  <a:gd name="T55" fmla="*/ 11 h 46"/>
                  <a:gd name="T56" fmla="*/ 16 w 46"/>
                  <a:gd name="T57" fmla="*/ 2 h 46"/>
                  <a:gd name="T58" fmla="*/ 23 w 46"/>
                  <a:gd name="T59" fmla="*/ 7 h 46"/>
                  <a:gd name="T60" fmla="*/ 10 w 46"/>
                  <a:gd name="T61" fmla="*/ 17 h 46"/>
                  <a:gd name="T62" fmla="*/ 0 w 46"/>
                  <a:gd name="T63" fmla="*/ 23 h 46"/>
                  <a:gd name="T64" fmla="*/ 8 w 46"/>
                  <a:gd name="T65" fmla="*/ 6 h 46"/>
                  <a:gd name="T66" fmla="*/ 8 w 46"/>
                  <a:gd name="T67" fmla="*/ 23 h 46"/>
                  <a:gd name="T68" fmla="*/ 0 w 46"/>
                  <a:gd name="T69" fmla="*/ 23 h 46"/>
                  <a:gd name="T70" fmla="*/ 8 w 46"/>
                  <a:gd name="T71" fmla="*/ 23 h 46"/>
                  <a:gd name="T72" fmla="*/ 8 w 46"/>
                  <a:gd name="T73" fmla="*/ 23 h 46"/>
                  <a:gd name="T74" fmla="*/ 0 w 46"/>
                  <a:gd name="T75" fmla="*/ 23 h 46"/>
                  <a:gd name="T76" fmla="*/ 8 w 46"/>
                  <a:gd name="T77" fmla="*/ 23 h 46"/>
                  <a:gd name="T78" fmla="*/ 14 w 46"/>
                  <a:gd name="T79" fmla="*/ 34 h 46"/>
                  <a:gd name="T80" fmla="*/ 2 w 46"/>
                  <a:gd name="T81" fmla="*/ 32 h 46"/>
                  <a:gd name="T82" fmla="*/ 8 w 46"/>
                  <a:gd name="T83" fmla="*/ 23 h 46"/>
                  <a:gd name="T84" fmla="*/ 18 w 46"/>
                  <a:gd name="T85" fmla="*/ 36 h 46"/>
                  <a:gd name="T86" fmla="*/ 23 w 46"/>
                  <a:gd name="T87" fmla="*/ 46 h 46"/>
                  <a:gd name="T88" fmla="*/ 8 w 46"/>
                  <a:gd name="T89" fmla="*/ 38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6"/>
                    </a:lnTo>
                    <a:lnTo>
                      <a:pt x="35" y="34"/>
                    </a:lnTo>
                    <a:lnTo>
                      <a:pt x="41" y="38"/>
                    </a:lnTo>
                    <a:lnTo>
                      <a:pt x="33" y="44"/>
                    </a:lnTo>
                    <a:lnTo>
                      <a:pt x="23" y="46"/>
                    </a:lnTo>
                    <a:lnTo>
                      <a:pt x="23" y="38"/>
                    </a:lnTo>
                    <a:close/>
                    <a:moveTo>
                      <a:pt x="35" y="34"/>
                    </a:moveTo>
                    <a:lnTo>
                      <a:pt x="39" y="29"/>
                    </a:lnTo>
                    <a:lnTo>
                      <a:pt x="39" y="23"/>
                    </a:lnTo>
                    <a:lnTo>
                      <a:pt x="46" y="23"/>
                    </a:lnTo>
                    <a:lnTo>
                      <a:pt x="44" y="32"/>
                    </a:lnTo>
                    <a:lnTo>
                      <a:pt x="41" y="38"/>
                    </a:lnTo>
                    <a:lnTo>
                      <a:pt x="35" y="34"/>
                    </a:lnTo>
                    <a:close/>
                    <a:moveTo>
                      <a:pt x="39" y="23"/>
                    </a:moveTo>
                    <a:lnTo>
                      <a:pt x="39" y="23"/>
                    </a:lnTo>
                    <a:lnTo>
                      <a:pt x="46" y="23"/>
                    </a:lnTo>
                    <a:lnTo>
                      <a:pt x="39" y="23"/>
                    </a:lnTo>
                    <a:close/>
                    <a:moveTo>
                      <a:pt x="39" y="23"/>
                    </a:moveTo>
                    <a:lnTo>
                      <a:pt x="39" y="23"/>
                    </a:lnTo>
                    <a:lnTo>
                      <a:pt x="46" y="23"/>
                    </a:lnTo>
                    <a:lnTo>
                      <a:pt x="39" y="23"/>
                    </a:lnTo>
                    <a:close/>
                    <a:moveTo>
                      <a:pt x="39" y="23"/>
                    </a:moveTo>
                    <a:lnTo>
                      <a:pt x="39" y="17"/>
                    </a:lnTo>
                    <a:lnTo>
                      <a:pt x="35" y="11"/>
                    </a:lnTo>
                    <a:lnTo>
                      <a:pt x="41" y="6"/>
                    </a:lnTo>
                    <a:lnTo>
                      <a:pt x="44" y="13"/>
                    </a:lnTo>
                    <a:lnTo>
                      <a:pt x="46" y="23"/>
                    </a:lnTo>
                    <a:lnTo>
                      <a:pt x="39" y="23"/>
                    </a:lnTo>
                    <a:close/>
                    <a:moveTo>
                      <a:pt x="35" y="11"/>
                    </a:moveTo>
                    <a:lnTo>
                      <a:pt x="29" y="9"/>
                    </a:lnTo>
                    <a:lnTo>
                      <a:pt x="23" y="7"/>
                    </a:lnTo>
                    <a:lnTo>
                      <a:pt x="23" y="0"/>
                    </a:lnTo>
                    <a:lnTo>
                      <a:pt x="33" y="2"/>
                    </a:lnTo>
                    <a:lnTo>
                      <a:pt x="41" y="6"/>
                    </a:lnTo>
                    <a:lnTo>
                      <a:pt x="35" y="11"/>
                    </a:lnTo>
                    <a:close/>
                    <a:moveTo>
                      <a:pt x="23" y="7"/>
                    </a:moveTo>
                    <a:lnTo>
                      <a:pt x="23" y="7"/>
                    </a:lnTo>
                    <a:lnTo>
                      <a:pt x="23" y="0"/>
                    </a:lnTo>
                    <a:lnTo>
                      <a:pt x="23" y="7"/>
                    </a:lnTo>
                    <a:close/>
                    <a:moveTo>
                      <a:pt x="23" y="7"/>
                    </a:moveTo>
                    <a:lnTo>
                      <a:pt x="23" y="7"/>
                    </a:lnTo>
                    <a:lnTo>
                      <a:pt x="23" y="0"/>
                    </a:lnTo>
                    <a:lnTo>
                      <a:pt x="23" y="7"/>
                    </a:lnTo>
                    <a:close/>
                    <a:moveTo>
                      <a:pt x="23" y="7"/>
                    </a:moveTo>
                    <a:lnTo>
                      <a:pt x="18" y="9"/>
                    </a:lnTo>
                    <a:lnTo>
                      <a:pt x="14" y="11"/>
                    </a:lnTo>
                    <a:lnTo>
                      <a:pt x="8" y="6"/>
                    </a:lnTo>
                    <a:lnTo>
                      <a:pt x="16" y="2"/>
                    </a:lnTo>
                    <a:lnTo>
                      <a:pt x="23" y="0"/>
                    </a:lnTo>
                    <a:lnTo>
                      <a:pt x="23" y="7"/>
                    </a:lnTo>
                    <a:close/>
                    <a:moveTo>
                      <a:pt x="14" y="11"/>
                    </a:moveTo>
                    <a:lnTo>
                      <a:pt x="10" y="17"/>
                    </a:lnTo>
                    <a:lnTo>
                      <a:pt x="8" y="23"/>
                    </a:lnTo>
                    <a:lnTo>
                      <a:pt x="0" y="23"/>
                    </a:lnTo>
                    <a:lnTo>
                      <a:pt x="2" y="13"/>
                    </a:lnTo>
                    <a:lnTo>
                      <a:pt x="8" y="6"/>
                    </a:lnTo>
                    <a:lnTo>
                      <a:pt x="14" y="11"/>
                    </a:lnTo>
                    <a:close/>
                    <a:moveTo>
                      <a:pt x="8" y="23"/>
                    </a:moveTo>
                    <a:lnTo>
                      <a:pt x="8" y="23"/>
                    </a:lnTo>
                    <a:lnTo>
                      <a:pt x="0" y="23"/>
                    </a:lnTo>
                    <a:lnTo>
                      <a:pt x="8" y="23"/>
                    </a:lnTo>
                    <a:close/>
                    <a:moveTo>
                      <a:pt x="8" y="23"/>
                    </a:moveTo>
                    <a:lnTo>
                      <a:pt x="8" y="23"/>
                    </a:lnTo>
                    <a:lnTo>
                      <a:pt x="0" y="23"/>
                    </a:lnTo>
                    <a:lnTo>
                      <a:pt x="8" y="23"/>
                    </a:lnTo>
                    <a:close/>
                    <a:moveTo>
                      <a:pt x="8" y="23"/>
                    </a:moveTo>
                    <a:lnTo>
                      <a:pt x="10" y="29"/>
                    </a:lnTo>
                    <a:lnTo>
                      <a:pt x="14" y="34"/>
                    </a:lnTo>
                    <a:lnTo>
                      <a:pt x="8" y="38"/>
                    </a:lnTo>
                    <a:lnTo>
                      <a:pt x="2" y="32"/>
                    </a:lnTo>
                    <a:lnTo>
                      <a:pt x="0" y="23"/>
                    </a:lnTo>
                    <a:lnTo>
                      <a:pt x="8" y="23"/>
                    </a:lnTo>
                    <a:close/>
                    <a:moveTo>
                      <a:pt x="14" y="34"/>
                    </a:moveTo>
                    <a:lnTo>
                      <a:pt x="18" y="36"/>
                    </a:lnTo>
                    <a:lnTo>
                      <a:pt x="23" y="38"/>
                    </a:lnTo>
                    <a:lnTo>
                      <a:pt x="23" y="46"/>
                    </a:lnTo>
                    <a:lnTo>
                      <a:pt x="16" y="44"/>
                    </a:lnTo>
                    <a:lnTo>
                      <a:pt x="8" y="38"/>
                    </a:lnTo>
                    <a:lnTo>
                      <a:pt x="14"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4" name="Freeform 283"/>
              <p:cNvSpPr>
                <a:spLocks/>
              </p:cNvSpPr>
              <p:nvPr/>
            </p:nvSpPr>
            <p:spPr bwMode="auto">
              <a:xfrm>
                <a:off x="3055" y="1506"/>
                <a:ext cx="26" cy="23"/>
              </a:xfrm>
              <a:custGeom>
                <a:avLst/>
                <a:gdLst>
                  <a:gd name="T0" fmla="*/ 20 w 41"/>
                  <a:gd name="T1" fmla="*/ 38 h 38"/>
                  <a:gd name="T2" fmla="*/ 27 w 41"/>
                  <a:gd name="T3" fmla="*/ 36 h 38"/>
                  <a:gd name="T4" fmla="*/ 35 w 41"/>
                  <a:gd name="T5" fmla="*/ 32 h 38"/>
                  <a:gd name="T6" fmla="*/ 39 w 41"/>
                  <a:gd name="T7" fmla="*/ 27 h 38"/>
                  <a:gd name="T8" fmla="*/ 41 w 41"/>
                  <a:gd name="T9" fmla="*/ 19 h 38"/>
                  <a:gd name="T10" fmla="*/ 39 w 41"/>
                  <a:gd name="T11" fmla="*/ 11 h 38"/>
                  <a:gd name="T12" fmla="*/ 35 w 41"/>
                  <a:gd name="T13" fmla="*/ 5 h 38"/>
                  <a:gd name="T14" fmla="*/ 27 w 41"/>
                  <a:gd name="T15" fmla="*/ 2 h 38"/>
                  <a:gd name="T16" fmla="*/ 20 w 41"/>
                  <a:gd name="T17" fmla="*/ 0 h 38"/>
                  <a:gd name="T18" fmla="*/ 14 w 41"/>
                  <a:gd name="T19" fmla="*/ 2 h 38"/>
                  <a:gd name="T20" fmla="*/ 6 w 41"/>
                  <a:gd name="T21" fmla="*/ 5 h 38"/>
                  <a:gd name="T22" fmla="*/ 2 w 41"/>
                  <a:gd name="T23" fmla="*/ 11 h 38"/>
                  <a:gd name="T24" fmla="*/ 0 w 41"/>
                  <a:gd name="T25" fmla="*/ 19 h 38"/>
                  <a:gd name="T26" fmla="*/ 2 w 41"/>
                  <a:gd name="T27" fmla="*/ 27 h 38"/>
                  <a:gd name="T28" fmla="*/ 6 w 41"/>
                  <a:gd name="T29" fmla="*/ 32 h 38"/>
                  <a:gd name="T30" fmla="*/ 14 w 41"/>
                  <a:gd name="T31" fmla="*/ 36 h 38"/>
                  <a:gd name="T32" fmla="*/ 20 w 41"/>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8"/>
                  <a:gd name="T53" fmla="*/ 41 w 41"/>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8">
                    <a:moveTo>
                      <a:pt x="20" y="38"/>
                    </a:moveTo>
                    <a:lnTo>
                      <a:pt x="27" y="36"/>
                    </a:lnTo>
                    <a:lnTo>
                      <a:pt x="35" y="32"/>
                    </a:lnTo>
                    <a:lnTo>
                      <a:pt x="39" y="27"/>
                    </a:lnTo>
                    <a:lnTo>
                      <a:pt x="41" y="19"/>
                    </a:lnTo>
                    <a:lnTo>
                      <a:pt x="39" y="11"/>
                    </a:lnTo>
                    <a:lnTo>
                      <a:pt x="35" y="5"/>
                    </a:lnTo>
                    <a:lnTo>
                      <a:pt x="27" y="2"/>
                    </a:lnTo>
                    <a:lnTo>
                      <a:pt x="20" y="0"/>
                    </a:lnTo>
                    <a:lnTo>
                      <a:pt x="14" y="2"/>
                    </a:lnTo>
                    <a:lnTo>
                      <a:pt x="6" y="5"/>
                    </a:lnTo>
                    <a:lnTo>
                      <a:pt x="2" y="11"/>
                    </a:lnTo>
                    <a:lnTo>
                      <a:pt x="0" y="19"/>
                    </a:lnTo>
                    <a:lnTo>
                      <a:pt x="2" y="27"/>
                    </a:lnTo>
                    <a:lnTo>
                      <a:pt x="6" y="32"/>
                    </a:lnTo>
                    <a:lnTo>
                      <a:pt x="14" y="36"/>
                    </a:lnTo>
                    <a:lnTo>
                      <a:pt x="20"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5" name="Freeform 284"/>
              <p:cNvSpPr>
                <a:spLocks noEditPoints="1"/>
              </p:cNvSpPr>
              <p:nvPr/>
            </p:nvSpPr>
            <p:spPr bwMode="auto">
              <a:xfrm>
                <a:off x="3052" y="1503"/>
                <a:ext cx="32" cy="28"/>
              </a:xfrm>
              <a:custGeom>
                <a:avLst/>
                <a:gdLst>
                  <a:gd name="T0" fmla="*/ 24 w 48"/>
                  <a:gd name="T1" fmla="*/ 38 h 46"/>
                  <a:gd name="T2" fmla="*/ 24 w 48"/>
                  <a:gd name="T3" fmla="*/ 46 h 46"/>
                  <a:gd name="T4" fmla="*/ 24 w 48"/>
                  <a:gd name="T5" fmla="*/ 38 h 46"/>
                  <a:gd name="T6" fmla="*/ 35 w 48"/>
                  <a:gd name="T7" fmla="*/ 34 h 46"/>
                  <a:gd name="T8" fmla="*/ 33 w 48"/>
                  <a:gd name="T9" fmla="*/ 44 h 46"/>
                  <a:gd name="T10" fmla="*/ 24 w 48"/>
                  <a:gd name="T11" fmla="*/ 38 h 46"/>
                  <a:gd name="T12" fmla="*/ 39 w 48"/>
                  <a:gd name="T13" fmla="*/ 29 h 46"/>
                  <a:gd name="T14" fmla="*/ 48 w 48"/>
                  <a:gd name="T15" fmla="*/ 23 h 46"/>
                  <a:gd name="T16" fmla="*/ 41 w 48"/>
                  <a:gd name="T17" fmla="*/ 38 h 46"/>
                  <a:gd name="T18" fmla="*/ 39 w 48"/>
                  <a:gd name="T19" fmla="*/ 23 h 46"/>
                  <a:gd name="T20" fmla="*/ 48 w 48"/>
                  <a:gd name="T21" fmla="*/ 23 h 46"/>
                  <a:gd name="T22" fmla="*/ 39 w 48"/>
                  <a:gd name="T23" fmla="*/ 23 h 46"/>
                  <a:gd name="T24" fmla="*/ 39 w 48"/>
                  <a:gd name="T25" fmla="*/ 23 h 46"/>
                  <a:gd name="T26" fmla="*/ 48 w 48"/>
                  <a:gd name="T27" fmla="*/ 23 h 46"/>
                  <a:gd name="T28" fmla="*/ 39 w 48"/>
                  <a:gd name="T29" fmla="*/ 23 h 46"/>
                  <a:gd name="T30" fmla="*/ 35 w 48"/>
                  <a:gd name="T31" fmla="*/ 11 h 46"/>
                  <a:gd name="T32" fmla="*/ 47 w 48"/>
                  <a:gd name="T33" fmla="*/ 13 h 46"/>
                  <a:gd name="T34" fmla="*/ 39 w 48"/>
                  <a:gd name="T35" fmla="*/ 23 h 46"/>
                  <a:gd name="T36" fmla="*/ 31 w 48"/>
                  <a:gd name="T37" fmla="*/ 9 h 46"/>
                  <a:gd name="T38" fmla="*/ 24 w 48"/>
                  <a:gd name="T39" fmla="*/ 0 h 46"/>
                  <a:gd name="T40" fmla="*/ 41 w 48"/>
                  <a:gd name="T41" fmla="*/ 6 h 46"/>
                  <a:gd name="T42" fmla="*/ 24 w 48"/>
                  <a:gd name="T43" fmla="*/ 7 h 46"/>
                  <a:gd name="T44" fmla="*/ 24 w 48"/>
                  <a:gd name="T45" fmla="*/ 0 h 46"/>
                  <a:gd name="T46" fmla="*/ 24 w 48"/>
                  <a:gd name="T47" fmla="*/ 7 h 46"/>
                  <a:gd name="T48" fmla="*/ 24 w 48"/>
                  <a:gd name="T49" fmla="*/ 7 h 46"/>
                  <a:gd name="T50" fmla="*/ 24 w 48"/>
                  <a:gd name="T51" fmla="*/ 0 h 46"/>
                  <a:gd name="T52" fmla="*/ 24 w 48"/>
                  <a:gd name="T53" fmla="*/ 7 h 46"/>
                  <a:gd name="T54" fmla="*/ 14 w 48"/>
                  <a:gd name="T55" fmla="*/ 11 h 46"/>
                  <a:gd name="T56" fmla="*/ 16 w 48"/>
                  <a:gd name="T57" fmla="*/ 2 h 46"/>
                  <a:gd name="T58" fmla="*/ 24 w 48"/>
                  <a:gd name="T59" fmla="*/ 7 h 46"/>
                  <a:gd name="T60" fmla="*/ 10 w 48"/>
                  <a:gd name="T61" fmla="*/ 17 h 46"/>
                  <a:gd name="T62" fmla="*/ 0 w 48"/>
                  <a:gd name="T63" fmla="*/ 23 h 46"/>
                  <a:gd name="T64" fmla="*/ 8 w 48"/>
                  <a:gd name="T65" fmla="*/ 6 h 46"/>
                  <a:gd name="T66" fmla="*/ 8 w 48"/>
                  <a:gd name="T67" fmla="*/ 23 h 46"/>
                  <a:gd name="T68" fmla="*/ 0 w 48"/>
                  <a:gd name="T69" fmla="*/ 23 h 46"/>
                  <a:gd name="T70" fmla="*/ 8 w 48"/>
                  <a:gd name="T71" fmla="*/ 23 h 46"/>
                  <a:gd name="T72" fmla="*/ 8 w 48"/>
                  <a:gd name="T73" fmla="*/ 23 h 46"/>
                  <a:gd name="T74" fmla="*/ 0 w 48"/>
                  <a:gd name="T75" fmla="*/ 23 h 46"/>
                  <a:gd name="T76" fmla="*/ 8 w 48"/>
                  <a:gd name="T77" fmla="*/ 23 h 46"/>
                  <a:gd name="T78" fmla="*/ 14 w 48"/>
                  <a:gd name="T79" fmla="*/ 34 h 46"/>
                  <a:gd name="T80" fmla="*/ 2 w 48"/>
                  <a:gd name="T81" fmla="*/ 32 h 46"/>
                  <a:gd name="T82" fmla="*/ 8 w 48"/>
                  <a:gd name="T83" fmla="*/ 23 h 46"/>
                  <a:gd name="T84" fmla="*/ 18 w 48"/>
                  <a:gd name="T85" fmla="*/ 36 h 46"/>
                  <a:gd name="T86" fmla="*/ 24 w 48"/>
                  <a:gd name="T87" fmla="*/ 46 h 46"/>
                  <a:gd name="T88" fmla="*/ 8 w 48"/>
                  <a:gd name="T89" fmla="*/ 38 h 46"/>
                  <a:gd name="T90" fmla="*/ 24 w 48"/>
                  <a:gd name="T91" fmla="*/ 38 h 46"/>
                  <a:gd name="T92" fmla="*/ 24 w 48"/>
                  <a:gd name="T93" fmla="*/ 46 h 46"/>
                  <a:gd name="T94" fmla="*/ 24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4" y="38"/>
                    </a:moveTo>
                    <a:lnTo>
                      <a:pt x="24" y="38"/>
                    </a:lnTo>
                    <a:lnTo>
                      <a:pt x="24" y="46"/>
                    </a:lnTo>
                    <a:lnTo>
                      <a:pt x="24" y="38"/>
                    </a:lnTo>
                    <a:close/>
                    <a:moveTo>
                      <a:pt x="24" y="38"/>
                    </a:moveTo>
                    <a:lnTo>
                      <a:pt x="31" y="36"/>
                    </a:lnTo>
                    <a:lnTo>
                      <a:pt x="35" y="34"/>
                    </a:lnTo>
                    <a:lnTo>
                      <a:pt x="41" y="38"/>
                    </a:lnTo>
                    <a:lnTo>
                      <a:pt x="33" y="44"/>
                    </a:lnTo>
                    <a:lnTo>
                      <a:pt x="24" y="46"/>
                    </a:lnTo>
                    <a:lnTo>
                      <a:pt x="24" y="38"/>
                    </a:lnTo>
                    <a:close/>
                    <a:moveTo>
                      <a:pt x="35" y="34"/>
                    </a:moveTo>
                    <a:lnTo>
                      <a:pt x="39" y="29"/>
                    </a:lnTo>
                    <a:lnTo>
                      <a:pt x="39" y="23"/>
                    </a:lnTo>
                    <a:lnTo>
                      <a:pt x="48" y="23"/>
                    </a:lnTo>
                    <a:lnTo>
                      <a:pt x="47" y="32"/>
                    </a:lnTo>
                    <a:lnTo>
                      <a:pt x="41" y="38"/>
                    </a:lnTo>
                    <a:lnTo>
                      <a:pt x="35" y="34"/>
                    </a:lnTo>
                    <a:close/>
                    <a:moveTo>
                      <a:pt x="39" y="23"/>
                    </a:moveTo>
                    <a:lnTo>
                      <a:pt x="39" y="23"/>
                    </a:lnTo>
                    <a:lnTo>
                      <a:pt x="48" y="23"/>
                    </a:lnTo>
                    <a:lnTo>
                      <a:pt x="39" y="23"/>
                    </a:lnTo>
                    <a:close/>
                    <a:moveTo>
                      <a:pt x="39" y="23"/>
                    </a:moveTo>
                    <a:lnTo>
                      <a:pt x="39" y="23"/>
                    </a:lnTo>
                    <a:lnTo>
                      <a:pt x="48" y="23"/>
                    </a:lnTo>
                    <a:lnTo>
                      <a:pt x="39" y="23"/>
                    </a:lnTo>
                    <a:close/>
                    <a:moveTo>
                      <a:pt x="39" y="23"/>
                    </a:moveTo>
                    <a:lnTo>
                      <a:pt x="39" y="17"/>
                    </a:lnTo>
                    <a:lnTo>
                      <a:pt x="35" y="11"/>
                    </a:lnTo>
                    <a:lnTo>
                      <a:pt x="41" y="6"/>
                    </a:lnTo>
                    <a:lnTo>
                      <a:pt x="47" y="13"/>
                    </a:lnTo>
                    <a:lnTo>
                      <a:pt x="48" y="23"/>
                    </a:lnTo>
                    <a:lnTo>
                      <a:pt x="39" y="23"/>
                    </a:lnTo>
                    <a:close/>
                    <a:moveTo>
                      <a:pt x="35" y="11"/>
                    </a:moveTo>
                    <a:lnTo>
                      <a:pt x="31" y="9"/>
                    </a:lnTo>
                    <a:lnTo>
                      <a:pt x="24" y="7"/>
                    </a:lnTo>
                    <a:lnTo>
                      <a:pt x="24" y="0"/>
                    </a:lnTo>
                    <a:lnTo>
                      <a:pt x="33" y="2"/>
                    </a:lnTo>
                    <a:lnTo>
                      <a:pt x="41" y="6"/>
                    </a:lnTo>
                    <a:lnTo>
                      <a:pt x="35" y="11"/>
                    </a:lnTo>
                    <a:close/>
                    <a:moveTo>
                      <a:pt x="24" y="7"/>
                    </a:moveTo>
                    <a:lnTo>
                      <a:pt x="24" y="7"/>
                    </a:lnTo>
                    <a:lnTo>
                      <a:pt x="24" y="0"/>
                    </a:lnTo>
                    <a:lnTo>
                      <a:pt x="24" y="7"/>
                    </a:lnTo>
                    <a:close/>
                    <a:moveTo>
                      <a:pt x="24" y="7"/>
                    </a:moveTo>
                    <a:lnTo>
                      <a:pt x="24" y="7"/>
                    </a:lnTo>
                    <a:lnTo>
                      <a:pt x="24" y="0"/>
                    </a:lnTo>
                    <a:lnTo>
                      <a:pt x="24" y="7"/>
                    </a:lnTo>
                    <a:close/>
                    <a:moveTo>
                      <a:pt x="24" y="7"/>
                    </a:moveTo>
                    <a:lnTo>
                      <a:pt x="18" y="9"/>
                    </a:lnTo>
                    <a:lnTo>
                      <a:pt x="14" y="11"/>
                    </a:lnTo>
                    <a:lnTo>
                      <a:pt x="8" y="6"/>
                    </a:lnTo>
                    <a:lnTo>
                      <a:pt x="16" y="2"/>
                    </a:lnTo>
                    <a:lnTo>
                      <a:pt x="24" y="0"/>
                    </a:lnTo>
                    <a:lnTo>
                      <a:pt x="24" y="7"/>
                    </a:lnTo>
                    <a:close/>
                    <a:moveTo>
                      <a:pt x="14" y="11"/>
                    </a:moveTo>
                    <a:lnTo>
                      <a:pt x="10" y="17"/>
                    </a:lnTo>
                    <a:lnTo>
                      <a:pt x="8" y="23"/>
                    </a:lnTo>
                    <a:lnTo>
                      <a:pt x="0" y="23"/>
                    </a:lnTo>
                    <a:lnTo>
                      <a:pt x="2" y="13"/>
                    </a:lnTo>
                    <a:lnTo>
                      <a:pt x="8" y="6"/>
                    </a:lnTo>
                    <a:lnTo>
                      <a:pt x="14" y="11"/>
                    </a:lnTo>
                    <a:close/>
                    <a:moveTo>
                      <a:pt x="8" y="23"/>
                    </a:moveTo>
                    <a:lnTo>
                      <a:pt x="8" y="23"/>
                    </a:lnTo>
                    <a:lnTo>
                      <a:pt x="0" y="23"/>
                    </a:lnTo>
                    <a:lnTo>
                      <a:pt x="8" y="23"/>
                    </a:lnTo>
                    <a:close/>
                    <a:moveTo>
                      <a:pt x="8" y="23"/>
                    </a:moveTo>
                    <a:lnTo>
                      <a:pt x="8" y="23"/>
                    </a:lnTo>
                    <a:lnTo>
                      <a:pt x="0" y="23"/>
                    </a:lnTo>
                    <a:lnTo>
                      <a:pt x="8" y="23"/>
                    </a:lnTo>
                    <a:close/>
                    <a:moveTo>
                      <a:pt x="8" y="23"/>
                    </a:moveTo>
                    <a:lnTo>
                      <a:pt x="10" y="29"/>
                    </a:lnTo>
                    <a:lnTo>
                      <a:pt x="14" y="34"/>
                    </a:lnTo>
                    <a:lnTo>
                      <a:pt x="8" y="38"/>
                    </a:lnTo>
                    <a:lnTo>
                      <a:pt x="2" y="32"/>
                    </a:lnTo>
                    <a:lnTo>
                      <a:pt x="0" y="23"/>
                    </a:lnTo>
                    <a:lnTo>
                      <a:pt x="8" y="23"/>
                    </a:lnTo>
                    <a:close/>
                    <a:moveTo>
                      <a:pt x="14" y="34"/>
                    </a:moveTo>
                    <a:lnTo>
                      <a:pt x="18" y="36"/>
                    </a:lnTo>
                    <a:lnTo>
                      <a:pt x="24" y="38"/>
                    </a:lnTo>
                    <a:lnTo>
                      <a:pt x="24" y="46"/>
                    </a:lnTo>
                    <a:lnTo>
                      <a:pt x="16" y="44"/>
                    </a:lnTo>
                    <a:lnTo>
                      <a:pt x="8" y="38"/>
                    </a:lnTo>
                    <a:lnTo>
                      <a:pt x="14" y="34"/>
                    </a:lnTo>
                    <a:close/>
                    <a:moveTo>
                      <a:pt x="24" y="38"/>
                    </a:moveTo>
                    <a:lnTo>
                      <a:pt x="24" y="38"/>
                    </a:lnTo>
                    <a:lnTo>
                      <a:pt x="24" y="46"/>
                    </a:lnTo>
                    <a:lnTo>
                      <a:pt x="24"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6" name="Freeform 285"/>
              <p:cNvSpPr>
                <a:spLocks/>
              </p:cNvSpPr>
              <p:nvPr/>
            </p:nvSpPr>
            <p:spPr bwMode="auto">
              <a:xfrm>
                <a:off x="3094" y="1506"/>
                <a:ext cx="26" cy="23"/>
              </a:xfrm>
              <a:custGeom>
                <a:avLst/>
                <a:gdLst>
                  <a:gd name="T0" fmla="*/ 19 w 40"/>
                  <a:gd name="T1" fmla="*/ 38 h 38"/>
                  <a:gd name="T2" fmla="*/ 27 w 40"/>
                  <a:gd name="T3" fmla="*/ 36 h 38"/>
                  <a:gd name="T4" fmla="*/ 34 w 40"/>
                  <a:gd name="T5" fmla="*/ 32 h 38"/>
                  <a:gd name="T6" fmla="*/ 38 w 40"/>
                  <a:gd name="T7" fmla="*/ 27 h 38"/>
                  <a:gd name="T8" fmla="*/ 40 w 40"/>
                  <a:gd name="T9" fmla="*/ 19 h 38"/>
                  <a:gd name="T10" fmla="*/ 38 w 40"/>
                  <a:gd name="T11" fmla="*/ 11 h 38"/>
                  <a:gd name="T12" fmla="*/ 34 w 40"/>
                  <a:gd name="T13" fmla="*/ 5 h 38"/>
                  <a:gd name="T14" fmla="*/ 27 w 40"/>
                  <a:gd name="T15" fmla="*/ 2 h 38"/>
                  <a:gd name="T16" fmla="*/ 19 w 40"/>
                  <a:gd name="T17" fmla="*/ 0 h 38"/>
                  <a:gd name="T18" fmla="*/ 13 w 40"/>
                  <a:gd name="T19" fmla="*/ 2 h 38"/>
                  <a:gd name="T20" fmla="*/ 5 w 40"/>
                  <a:gd name="T21" fmla="*/ 5 h 38"/>
                  <a:gd name="T22" fmla="*/ 2 w 40"/>
                  <a:gd name="T23" fmla="*/ 11 h 38"/>
                  <a:gd name="T24" fmla="*/ 0 w 40"/>
                  <a:gd name="T25" fmla="*/ 19 h 38"/>
                  <a:gd name="T26" fmla="*/ 2 w 40"/>
                  <a:gd name="T27" fmla="*/ 27 h 38"/>
                  <a:gd name="T28" fmla="*/ 5 w 40"/>
                  <a:gd name="T29" fmla="*/ 32 h 38"/>
                  <a:gd name="T30" fmla="*/ 13 w 40"/>
                  <a:gd name="T31" fmla="*/ 36 h 38"/>
                  <a:gd name="T32" fmla="*/ 19 w 40"/>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8"/>
                  <a:gd name="T53" fmla="*/ 40 w 4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8">
                    <a:moveTo>
                      <a:pt x="19" y="38"/>
                    </a:moveTo>
                    <a:lnTo>
                      <a:pt x="27" y="36"/>
                    </a:lnTo>
                    <a:lnTo>
                      <a:pt x="34" y="32"/>
                    </a:lnTo>
                    <a:lnTo>
                      <a:pt x="38" y="27"/>
                    </a:lnTo>
                    <a:lnTo>
                      <a:pt x="40" y="19"/>
                    </a:lnTo>
                    <a:lnTo>
                      <a:pt x="38" y="11"/>
                    </a:lnTo>
                    <a:lnTo>
                      <a:pt x="34" y="5"/>
                    </a:lnTo>
                    <a:lnTo>
                      <a:pt x="27" y="2"/>
                    </a:lnTo>
                    <a:lnTo>
                      <a:pt x="19" y="0"/>
                    </a:lnTo>
                    <a:lnTo>
                      <a:pt x="13" y="2"/>
                    </a:lnTo>
                    <a:lnTo>
                      <a:pt x="5" y="5"/>
                    </a:lnTo>
                    <a:lnTo>
                      <a:pt x="2" y="11"/>
                    </a:lnTo>
                    <a:lnTo>
                      <a:pt x="0" y="19"/>
                    </a:lnTo>
                    <a:lnTo>
                      <a:pt x="2" y="27"/>
                    </a:lnTo>
                    <a:lnTo>
                      <a:pt x="5" y="32"/>
                    </a:lnTo>
                    <a:lnTo>
                      <a:pt x="13"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7" name="Freeform 286"/>
              <p:cNvSpPr>
                <a:spLocks noEditPoints="1"/>
              </p:cNvSpPr>
              <p:nvPr/>
            </p:nvSpPr>
            <p:spPr bwMode="auto">
              <a:xfrm>
                <a:off x="3093" y="1503"/>
                <a:ext cx="31" cy="28"/>
              </a:xfrm>
              <a:custGeom>
                <a:avLst/>
                <a:gdLst>
                  <a:gd name="T0" fmla="*/ 23 w 48"/>
                  <a:gd name="T1" fmla="*/ 38 h 46"/>
                  <a:gd name="T2" fmla="*/ 23 w 48"/>
                  <a:gd name="T3" fmla="*/ 46 h 46"/>
                  <a:gd name="T4" fmla="*/ 23 w 48"/>
                  <a:gd name="T5" fmla="*/ 38 h 46"/>
                  <a:gd name="T6" fmla="*/ 34 w 48"/>
                  <a:gd name="T7" fmla="*/ 34 h 46"/>
                  <a:gd name="T8" fmla="*/ 33 w 48"/>
                  <a:gd name="T9" fmla="*/ 44 h 46"/>
                  <a:gd name="T10" fmla="*/ 23 w 48"/>
                  <a:gd name="T11" fmla="*/ 38 h 46"/>
                  <a:gd name="T12" fmla="*/ 38 w 48"/>
                  <a:gd name="T13" fmla="*/ 29 h 46"/>
                  <a:gd name="T14" fmla="*/ 48 w 48"/>
                  <a:gd name="T15" fmla="*/ 23 h 46"/>
                  <a:gd name="T16" fmla="*/ 40 w 48"/>
                  <a:gd name="T17" fmla="*/ 38 h 46"/>
                  <a:gd name="T18" fmla="*/ 38 w 48"/>
                  <a:gd name="T19" fmla="*/ 23 h 46"/>
                  <a:gd name="T20" fmla="*/ 48 w 48"/>
                  <a:gd name="T21" fmla="*/ 23 h 46"/>
                  <a:gd name="T22" fmla="*/ 38 w 48"/>
                  <a:gd name="T23" fmla="*/ 23 h 46"/>
                  <a:gd name="T24" fmla="*/ 38 w 48"/>
                  <a:gd name="T25" fmla="*/ 23 h 46"/>
                  <a:gd name="T26" fmla="*/ 48 w 48"/>
                  <a:gd name="T27" fmla="*/ 23 h 46"/>
                  <a:gd name="T28" fmla="*/ 38 w 48"/>
                  <a:gd name="T29" fmla="*/ 23 h 46"/>
                  <a:gd name="T30" fmla="*/ 34 w 48"/>
                  <a:gd name="T31" fmla="*/ 11 h 46"/>
                  <a:gd name="T32" fmla="*/ 46 w 48"/>
                  <a:gd name="T33" fmla="*/ 13 h 46"/>
                  <a:gd name="T34" fmla="*/ 38 w 48"/>
                  <a:gd name="T35" fmla="*/ 23 h 46"/>
                  <a:gd name="T36" fmla="*/ 31 w 48"/>
                  <a:gd name="T37" fmla="*/ 9 h 46"/>
                  <a:gd name="T38" fmla="*/ 23 w 48"/>
                  <a:gd name="T39" fmla="*/ 0 h 46"/>
                  <a:gd name="T40" fmla="*/ 40 w 48"/>
                  <a:gd name="T41" fmla="*/ 6 h 46"/>
                  <a:gd name="T42" fmla="*/ 23 w 48"/>
                  <a:gd name="T43" fmla="*/ 7 h 46"/>
                  <a:gd name="T44" fmla="*/ 23 w 48"/>
                  <a:gd name="T45" fmla="*/ 0 h 46"/>
                  <a:gd name="T46" fmla="*/ 23 w 48"/>
                  <a:gd name="T47" fmla="*/ 7 h 46"/>
                  <a:gd name="T48" fmla="*/ 23 w 48"/>
                  <a:gd name="T49" fmla="*/ 7 h 46"/>
                  <a:gd name="T50" fmla="*/ 23 w 48"/>
                  <a:gd name="T51" fmla="*/ 0 h 46"/>
                  <a:gd name="T52" fmla="*/ 23 w 48"/>
                  <a:gd name="T53" fmla="*/ 7 h 46"/>
                  <a:gd name="T54" fmla="*/ 13 w 48"/>
                  <a:gd name="T55" fmla="*/ 11 h 46"/>
                  <a:gd name="T56" fmla="*/ 15 w 48"/>
                  <a:gd name="T57" fmla="*/ 2 h 46"/>
                  <a:gd name="T58" fmla="*/ 23 w 48"/>
                  <a:gd name="T59" fmla="*/ 7 h 46"/>
                  <a:gd name="T60" fmla="*/ 9 w 48"/>
                  <a:gd name="T61" fmla="*/ 17 h 46"/>
                  <a:gd name="T62" fmla="*/ 0 w 48"/>
                  <a:gd name="T63" fmla="*/ 23 h 46"/>
                  <a:gd name="T64" fmla="*/ 8 w 48"/>
                  <a:gd name="T65" fmla="*/ 6 h 46"/>
                  <a:gd name="T66" fmla="*/ 8 w 48"/>
                  <a:gd name="T67" fmla="*/ 23 h 46"/>
                  <a:gd name="T68" fmla="*/ 0 w 48"/>
                  <a:gd name="T69" fmla="*/ 23 h 46"/>
                  <a:gd name="T70" fmla="*/ 8 w 48"/>
                  <a:gd name="T71" fmla="*/ 23 h 46"/>
                  <a:gd name="T72" fmla="*/ 8 w 48"/>
                  <a:gd name="T73" fmla="*/ 23 h 46"/>
                  <a:gd name="T74" fmla="*/ 0 w 48"/>
                  <a:gd name="T75" fmla="*/ 23 h 46"/>
                  <a:gd name="T76" fmla="*/ 8 w 48"/>
                  <a:gd name="T77" fmla="*/ 23 h 46"/>
                  <a:gd name="T78" fmla="*/ 13 w 48"/>
                  <a:gd name="T79" fmla="*/ 34 h 46"/>
                  <a:gd name="T80" fmla="*/ 2 w 48"/>
                  <a:gd name="T81" fmla="*/ 32 h 46"/>
                  <a:gd name="T82" fmla="*/ 8 w 48"/>
                  <a:gd name="T83" fmla="*/ 23 h 46"/>
                  <a:gd name="T84" fmla="*/ 17 w 48"/>
                  <a:gd name="T85" fmla="*/ 36 h 46"/>
                  <a:gd name="T86" fmla="*/ 23 w 48"/>
                  <a:gd name="T87" fmla="*/ 46 h 46"/>
                  <a:gd name="T88" fmla="*/ 8 w 48"/>
                  <a:gd name="T89" fmla="*/ 38 h 46"/>
                  <a:gd name="T90" fmla="*/ 23 w 48"/>
                  <a:gd name="T91" fmla="*/ 38 h 46"/>
                  <a:gd name="T92" fmla="*/ 23 w 48"/>
                  <a:gd name="T93" fmla="*/ 46 h 46"/>
                  <a:gd name="T94" fmla="*/ 23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3" y="38"/>
                    </a:moveTo>
                    <a:lnTo>
                      <a:pt x="23" y="38"/>
                    </a:lnTo>
                    <a:lnTo>
                      <a:pt x="23" y="46"/>
                    </a:lnTo>
                    <a:lnTo>
                      <a:pt x="23" y="38"/>
                    </a:lnTo>
                    <a:close/>
                    <a:moveTo>
                      <a:pt x="23" y="38"/>
                    </a:moveTo>
                    <a:lnTo>
                      <a:pt x="31" y="36"/>
                    </a:lnTo>
                    <a:lnTo>
                      <a:pt x="34" y="34"/>
                    </a:lnTo>
                    <a:lnTo>
                      <a:pt x="40" y="38"/>
                    </a:lnTo>
                    <a:lnTo>
                      <a:pt x="33" y="44"/>
                    </a:lnTo>
                    <a:lnTo>
                      <a:pt x="23" y="46"/>
                    </a:lnTo>
                    <a:lnTo>
                      <a:pt x="23" y="38"/>
                    </a:lnTo>
                    <a:close/>
                    <a:moveTo>
                      <a:pt x="34" y="34"/>
                    </a:moveTo>
                    <a:lnTo>
                      <a:pt x="38" y="29"/>
                    </a:lnTo>
                    <a:lnTo>
                      <a:pt x="38" y="23"/>
                    </a:lnTo>
                    <a:lnTo>
                      <a:pt x="48" y="23"/>
                    </a:lnTo>
                    <a:lnTo>
                      <a:pt x="46" y="32"/>
                    </a:lnTo>
                    <a:lnTo>
                      <a:pt x="40" y="38"/>
                    </a:lnTo>
                    <a:lnTo>
                      <a:pt x="34" y="34"/>
                    </a:lnTo>
                    <a:close/>
                    <a:moveTo>
                      <a:pt x="38" y="23"/>
                    </a:moveTo>
                    <a:lnTo>
                      <a:pt x="38" y="23"/>
                    </a:lnTo>
                    <a:lnTo>
                      <a:pt x="48" y="23"/>
                    </a:lnTo>
                    <a:lnTo>
                      <a:pt x="38" y="23"/>
                    </a:lnTo>
                    <a:close/>
                    <a:moveTo>
                      <a:pt x="38" y="23"/>
                    </a:moveTo>
                    <a:lnTo>
                      <a:pt x="38" y="23"/>
                    </a:lnTo>
                    <a:lnTo>
                      <a:pt x="48" y="23"/>
                    </a:lnTo>
                    <a:lnTo>
                      <a:pt x="38" y="23"/>
                    </a:lnTo>
                    <a:close/>
                    <a:moveTo>
                      <a:pt x="38" y="23"/>
                    </a:moveTo>
                    <a:lnTo>
                      <a:pt x="38" y="17"/>
                    </a:lnTo>
                    <a:lnTo>
                      <a:pt x="34" y="11"/>
                    </a:lnTo>
                    <a:lnTo>
                      <a:pt x="40" y="6"/>
                    </a:lnTo>
                    <a:lnTo>
                      <a:pt x="46" y="13"/>
                    </a:lnTo>
                    <a:lnTo>
                      <a:pt x="48" y="23"/>
                    </a:lnTo>
                    <a:lnTo>
                      <a:pt x="38" y="23"/>
                    </a:lnTo>
                    <a:close/>
                    <a:moveTo>
                      <a:pt x="34" y="11"/>
                    </a:moveTo>
                    <a:lnTo>
                      <a:pt x="31" y="9"/>
                    </a:lnTo>
                    <a:lnTo>
                      <a:pt x="23" y="7"/>
                    </a:lnTo>
                    <a:lnTo>
                      <a:pt x="23" y="0"/>
                    </a:lnTo>
                    <a:lnTo>
                      <a:pt x="33" y="2"/>
                    </a:lnTo>
                    <a:lnTo>
                      <a:pt x="40" y="6"/>
                    </a:lnTo>
                    <a:lnTo>
                      <a:pt x="34" y="11"/>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3" y="11"/>
                    </a:lnTo>
                    <a:lnTo>
                      <a:pt x="8" y="6"/>
                    </a:lnTo>
                    <a:lnTo>
                      <a:pt x="15" y="2"/>
                    </a:lnTo>
                    <a:lnTo>
                      <a:pt x="23" y="0"/>
                    </a:lnTo>
                    <a:lnTo>
                      <a:pt x="23" y="7"/>
                    </a:lnTo>
                    <a:close/>
                    <a:moveTo>
                      <a:pt x="13" y="11"/>
                    </a:moveTo>
                    <a:lnTo>
                      <a:pt x="9" y="17"/>
                    </a:lnTo>
                    <a:lnTo>
                      <a:pt x="8" y="23"/>
                    </a:lnTo>
                    <a:lnTo>
                      <a:pt x="0" y="23"/>
                    </a:lnTo>
                    <a:lnTo>
                      <a:pt x="2" y="13"/>
                    </a:lnTo>
                    <a:lnTo>
                      <a:pt x="8" y="6"/>
                    </a:lnTo>
                    <a:lnTo>
                      <a:pt x="13" y="11"/>
                    </a:lnTo>
                    <a:close/>
                    <a:moveTo>
                      <a:pt x="8" y="23"/>
                    </a:moveTo>
                    <a:lnTo>
                      <a:pt x="8" y="23"/>
                    </a:lnTo>
                    <a:lnTo>
                      <a:pt x="0" y="23"/>
                    </a:lnTo>
                    <a:lnTo>
                      <a:pt x="8" y="23"/>
                    </a:lnTo>
                    <a:close/>
                    <a:moveTo>
                      <a:pt x="8" y="23"/>
                    </a:moveTo>
                    <a:lnTo>
                      <a:pt x="8" y="23"/>
                    </a:lnTo>
                    <a:lnTo>
                      <a:pt x="0" y="23"/>
                    </a:lnTo>
                    <a:lnTo>
                      <a:pt x="8" y="23"/>
                    </a:lnTo>
                    <a:close/>
                    <a:moveTo>
                      <a:pt x="8" y="23"/>
                    </a:moveTo>
                    <a:lnTo>
                      <a:pt x="9" y="29"/>
                    </a:lnTo>
                    <a:lnTo>
                      <a:pt x="13" y="34"/>
                    </a:lnTo>
                    <a:lnTo>
                      <a:pt x="8" y="38"/>
                    </a:lnTo>
                    <a:lnTo>
                      <a:pt x="2" y="32"/>
                    </a:lnTo>
                    <a:lnTo>
                      <a:pt x="0" y="23"/>
                    </a:lnTo>
                    <a:lnTo>
                      <a:pt x="8" y="23"/>
                    </a:lnTo>
                    <a:close/>
                    <a:moveTo>
                      <a:pt x="13" y="34"/>
                    </a:moveTo>
                    <a:lnTo>
                      <a:pt x="17" y="36"/>
                    </a:lnTo>
                    <a:lnTo>
                      <a:pt x="23" y="38"/>
                    </a:lnTo>
                    <a:lnTo>
                      <a:pt x="23" y="46"/>
                    </a:lnTo>
                    <a:lnTo>
                      <a:pt x="15" y="44"/>
                    </a:lnTo>
                    <a:lnTo>
                      <a:pt x="8" y="38"/>
                    </a:lnTo>
                    <a:lnTo>
                      <a:pt x="13"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8" name="Freeform 287"/>
              <p:cNvSpPr>
                <a:spLocks/>
              </p:cNvSpPr>
              <p:nvPr/>
            </p:nvSpPr>
            <p:spPr bwMode="auto">
              <a:xfrm>
                <a:off x="3120" y="1506"/>
                <a:ext cx="26" cy="23"/>
              </a:xfrm>
              <a:custGeom>
                <a:avLst/>
                <a:gdLst>
                  <a:gd name="T0" fmla="*/ 19 w 39"/>
                  <a:gd name="T1" fmla="*/ 38 h 38"/>
                  <a:gd name="T2" fmla="*/ 27 w 39"/>
                  <a:gd name="T3" fmla="*/ 36 h 38"/>
                  <a:gd name="T4" fmla="*/ 33 w 39"/>
                  <a:gd name="T5" fmla="*/ 32 h 38"/>
                  <a:gd name="T6" fmla="*/ 37 w 39"/>
                  <a:gd name="T7" fmla="*/ 27 h 38"/>
                  <a:gd name="T8" fmla="*/ 39 w 39"/>
                  <a:gd name="T9" fmla="*/ 19 h 38"/>
                  <a:gd name="T10" fmla="*/ 37 w 39"/>
                  <a:gd name="T11" fmla="*/ 11 h 38"/>
                  <a:gd name="T12" fmla="*/ 33 w 39"/>
                  <a:gd name="T13" fmla="*/ 5 h 38"/>
                  <a:gd name="T14" fmla="*/ 27 w 39"/>
                  <a:gd name="T15" fmla="*/ 2 h 38"/>
                  <a:gd name="T16" fmla="*/ 19 w 39"/>
                  <a:gd name="T17" fmla="*/ 0 h 38"/>
                  <a:gd name="T18" fmla="*/ 12 w 39"/>
                  <a:gd name="T19" fmla="*/ 2 h 38"/>
                  <a:gd name="T20" fmla="*/ 6 w 39"/>
                  <a:gd name="T21" fmla="*/ 5 h 38"/>
                  <a:gd name="T22" fmla="*/ 0 w 39"/>
                  <a:gd name="T23" fmla="*/ 11 h 38"/>
                  <a:gd name="T24" fmla="*/ 0 w 39"/>
                  <a:gd name="T25" fmla="*/ 19 h 38"/>
                  <a:gd name="T26" fmla="*/ 0 w 39"/>
                  <a:gd name="T27" fmla="*/ 27 h 38"/>
                  <a:gd name="T28" fmla="*/ 6 w 39"/>
                  <a:gd name="T29" fmla="*/ 32 h 38"/>
                  <a:gd name="T30" fmla="*/ 12 w 39"/>
                  <a:gd name="T31" fmla="*/ 36 h 38"/>
                  <a:gd name="T32" fmla="*/ 19 w 39"/>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8"/>
                  <a:gd name="T53" fmla="*/ 39 w 39"/>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8">
                    <a:moveTo>
                      <a:pt x="19" y="38"/>
                    </a:moveTo>
                    <a:lnTo>
                      <a:pt x="27" y="36"/>
                    </a:lnTo>
                    <a:lnTo>
                      <a:pt x="33" y="32"/>
                    </a:lnTo>
                    <a:lnTo>
                      <a:pt x="37" y="27"/>
                    </a:lnTo>
                    <a:lnTo>
                      <a:pt x="39" y="19"/>
                    </a:lnTo>
                    <a:lnTo>
                      <a:pt x="37" y="11"/>
                    </a:lnTo>
                    <a:lnTo>
                      <a:pt x="33" y="5"/>
                    </a:lnTo>
                    <a:lnTo>
                      <a:pt x="27" y="2"/>
                    </a:lnTo>
                    <a:lnTo>
                      <a:pt x="19" y="0"/>
                    </a:lnTo>
                    <a:lnTo>
                      <a:pt x="12" y="2"/>
                    </a:lnTo>
                    <a:lnTo>
                      <a:pt x="6" y="5"/>
                    </a:lnTo>
                    <a:lnTo>
                      <a:pt x="0" y="11"/>
                    </a:lnTo>
                    <a:lnTo>
                      <a:pt x="0" y="19"/>
                    </a:lnTo>
                    <a:lnTo>
                      <a:pt x="0" y="27"/>
                    </a:lnTo>
                    <a:lnTo>
                      <a:pt x="6" y="32"/>
                    </a:lnTo>
                    <a:lnTo>
                      <a:pt x="12"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299" name="Freeform 288"/>
              <p:cNvSpPr>
                <a:spLocks noEditPoints="1"/>
              </p:cNvSpPr>
              <p:nvPr/>
            </p:nvSpPr>
            <p:spPr bwMode="auto">
              <a:xfrm>
                <a:off x="3116" y="1503"/>
                <a:ext cx="32" cy="28"/>
              </a:xfrm>
              <a:custGeom>
                <a:avLst/>
                <a:gdLst>
                  <a:gd name="T0" fmla="*/ 25 w 48"/>
                  <a:gd name="T1" fmla="*/ 38 h 46"/>
                  <a:gd name="T2" fmla="*/ 25 w 48"/>
                  <a:gd name="T3" fmla="*/ 46 h 46"/>
                  <a:gd name="T4" fmla="*/ 25 w 48"/>
                  <a:gd name="T5" fmla="*/ 38 h 46"/>
                  <a:gd name="T6" fmla="*/ 35 w 48"/>
                  <a:gd name="T7" fmla="*/ 34 h 46"/>
                  <a:gd name="T8" fmla="*/ 33 w 48"/>
                  <a:gd name="T9" fmla="*/ 44 h 46"/>
                  <a:gd name="T10" fmla="*/ 25 w 48"/>
                  <a:gd name="T11" fmla="*/ 38 h 46"/>
                  <a:gd name="T12" fmla="*/ 39 w 48"/>
                  <a:gd name="T13" fmla="*/ 29 h 46"/>
                  <a:gd name="T14" fmla="*/ 48 w 48"/>
                  <a:gd name="T15" fmla="*/ 23 h 46"/>
                  <a:gd name="T16" fmla="*/ 41 w 48"/>
                  <a:gd name="T17" fmla="*/ 38 h 46"/>
                  <a:gd name="T18" fmla="*/ 41 w 48"/>
                  <a:gd name="T19" fmla="*/ 23 h 46"/>
                  <a:gd name="T20" fmla="*/ 48 w 48"/>
                  <a:gd name="T21" fmla="*/ 23 h 46"/>
                  <a:gd name="T22" fmla="*/ 41 w 48"/>
                  <a:gd name="T23" fmla="*/ 23 h 46"/>
                  <a:gd name="T24" fmla="*/ 41 w 48"/>
                  <a:gd name="T25" fmla="*/ 23 h 46"/>
                  <a:gd name="T26" fmla="*/ 48 w 48"/>
                  <a:gd name="T27" fmla="*/ 23 h 46"/>
                  <a:gd name="T28" fmla="*/ 41 w 48"/>
                  <a:gd name="T29" fmla="*/ 23 h 46"/>
                  <a:gd name="T30" fmla="*/ 35 w 48"/>
                  <a:gd name="T31" fmla="*/ 11 h 46"/>
                  <a:gd name="T32" fmla="*/ 46 w 48"/>
                  <a:gd name="T33" fmla="*/ 13 h 46"/>
                  <a:gd name="T34" fmla="*/ 41 w 48"/>
                  <a:gd name="T35" fmla="*/ 23 h 46"/>
                  <a:gd name="T36" fmla="*/ 31 w 48"/>
                  <a:gd name="T37" fmla="*/ 9 h 46"/>
                  <a:gd name="T38" fmla="*/ 25 w 48"/>
                  <a:gd name="T39" fmla="*/ 0 h 46"/>
                  <a:gd name="T40" fmla="*/ 41 w 48"/>
                  <a:gd name="T41" fmla="*/ 6 h 46"/>
                  <a:gd name="T42" fmla="*/ 25 w 48"/>
                  <a:gd name="T43" fmla="*/ 7 h 46"/>
                  <a:gd name="T44" fmla="*/ 25 w 48"/>
                  <a:gd name="T45" fmla="*/ 0 h 46"/>
                  <a:gd name="T46" fmla="*/ 25 w 48"/>
                  <a:gd name="T47" fmla="*/ 7 h 46"/>
                  <a:gd name="T48" fmla="*/ 25 w 48"/>
                  <a:gd name="T49" fmla="*/ 7 h 46"/>
                  <a:gd name="T50" fmla="*/ 25 w 48"/>
                  <a:gd name="T51" fmla="*/ 0 h 46"/>
                  <a:gd name="T52" fmla="*/ 25 w 48"/>
                  <a:gd name="T53" fmla="*/ 7 h 46"/>
                  <a:gd name="T54" fmla="*/ 14 w 48"/>
                  <a:gd name="T55" fmla="*/ 11 h 46"/>
                  <a:gd name="T56" fmla="*/ 16 w 48"/>
                  <a:gd name="T57" fmla="*/ 2 h 46"/>
                  <a:gd name="T58" fmla="*/ 25 w 48"/>
                  <a:gd name="T59" fmla="*/ 7 h 46"/>
                  <a:gd name="T60" fmla="*/ 10 w 48"/>
                  <a:gd name="T61" fmla="*/ 17 h 46"/>
                  <a:gd name="T62" fmla="*/ 0 w 48"/>
                  <a:gd name="T63" fmla="*/ 23 h 46"/>
                  <a:gd name="T64" fmla="*/ 8 w 48"/>
                  <a:gd name="T65" fmla="*/ 6 h 46"/>
                  <a:gd name="T66" fmla="*/ 10 w 48"/>
                  <a:gd name="T67" fmla="*/ 23 h 46"/>
                  <a:gd name="T68" fmla="*/ 0 w 48"/>
                  <a:gd name="T69" fmla="*/ 23 h 46"/>
                  <a:gd name="T70" fmla="*/ 10 w 48"/>
                  <a:gd name="T71" fmla="*/ 23 h 46"/>
                  <a:gd name="T72" fmla="*/ 10 w 48"/>
                  <a:gd name="T73" fmla="*/ 23 h 46"/>
                  <a:gd name="T74" fmla="*/ 0 w 48"/>
                  <a:gd name="T75" fmla="*/ 23 h 46"/>
                  <a:gd name="T76" fmla="*/ 10 w 48"/>
                  <a:gd name="T77" fmla="*/ 23 h 46"/>
                  <a:gd name="T78" fmla="*/ 14 w 48"/>
                  <a:gd name="T79" fmla="*/ 34 h 46"/>
                  <a:gd name="T80" fmla="*/ 2 w 48"/>
                  <a:gd name="T81" fmla="*/ 32 h 46"/>
                  <a:gd name="T82" fmla="*/ 10 w 48"/>
                  <a:gd name="T83" fmla="*/ 23 h 46"/>
                  <a:gd name="T84" fmla="*/ 20 w 48"/>
                  <a:gd name="T85" fmla="*/ 36 h 46"/>
                  <a:gd name="T86" fmla="*/ 25 w 48"/>
                  <a:gd name="T87" fmla="*/ 46 h 46"/>
                  <a:gd name="T88" fmla="*/ 8 w 48"/>
                  <a:gd name="T89" fmla="*/ 38 h 46"/>
                  <a:gd name="T90" fmla="*/ 25 w 48"/>
                  <a:gd name="T91" fmla="*/ 38 h 46"/>
                  <a:gd name="T92" fmla="*/ 25 w 48"/>
                  <a:gd name="T93" fmla="*/ 46 h 46"/>
                  <a:gd name="T94" fmla="*/ 25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5" y="38"/>
                    </a:moveTo>
                    <a:lnTo>
                      <a:pt x="25" y="38"/>
                    </a:lnTo>
                    <a:lnTo>
                      <a:pt x="25" y="46"/>
                    </a:lnTo>
                    <a:lnTo>
                      <a:pt x="25" y="38"/>
                    </a:lnTo>
                    <a:close/>
                    <a:moveTo>
                      <a:pt x="25" y="38"/>
                    </a:moveTo>
                    <a:lnTo>
                      <a:pt x="31" y="36"/>
                    </a:lnTo>
                    <a:lnTo>
                      <a:pt x="35" y="34"/>
                    </a:lnTo>
                    <a:lnTo>
                      <a:pt x="41" y="38"/>
                    </a:lnTo>
                    <a:lnTo>
                      <a:pt x="33" y="44"/>
                    </a:lnTo>
                    <a:lnTo>
                      <a:pt x="25" y="46"/>
                    </a:lnTo>
                    <a:lnTo>
                      <a:pt x="25" y="38"/>
                    </a:lnTo>
                    <a:close/>
                    <a:moveTo>
                      <a:pt x="35" y="34"/>
                    </a:moveTo>
                    <a:lnTo>
                      <a:pt x="39" y="29"/>
                    </a:lnTo>
                    <a:lnTo>
                      <a:pt x="41" y="23"/>
                    </a:lnTo>
                    <a:lnTo>
                      <a:pt x="48" y="23"/>
                    </a:lnTo>
                    <a:lnTo>
                      <a:pt x="46" y="32"/>
                    </a:lnTo>
                    <a:lnTo>
                      <a:pt x="41" y="38"/>
                    </a:lnTo>
                    <a:lnTo>
                      <a:pt x="35" y="34"/>
                    </a:lnTo>
                    <a:close/>
                    <a:moveTo>
                      <a:pt x="41" y="23"/>
                    </a:moveTo>
                    <a:lnTo>
                      <a:pt x="41" y="23"/>
                    </a:lnTo>
                    <a:lnTo>
                      <a:pt x="48" y="23"/>
                    </a:lnTo>
                    <a:lnTo>
                      <a:pt x="41" y="23"/>
                    </a:lnTo>
                    <a:close/>
                    <a:moveTo>
                      <a:pt x="41" y="23"/>
                    </a:moveTo>
                    <a:lnTo>
                      <a:pt x="41" y="23"/>
                    </a:lnTo>
                    <a:lnTo>
                      <a:pt x="48" y="23"/>
                    </a:lnTo>
                    <a:lnTo>
                      <a:pt x="41" y="23"/>
                    </a:lnTo>
                    <a:close/>
                    <a:moveTo>
                      <a:pt x="41" y="23"/>
                    </a:moveTo>
                    <a:lnTo>
                      <a:pt x="39" y="17"/>
                    </a:lnTo>
                    <a:lnTo>
                      <a:pt x="35" y="11"/>
                    </a:lnTo>
                    <a:lnTo>
                      <a:pt x="41" y="6"/>
                    </a:lnTo>
                    <a:lnTo>
                      <a:pt x="46" y="13"/>
                    </a:lnTo>
                    <a:lnTo>
                      <a:pt x="48" y="23"/>
                    </a:lnTo>
                    <a:lnTo>
                      <a:pt x="41" y="23"/>
                    </a:lnTo>
                    <a:close/>
                    <a:moveTo>
                      <a:pt x="35" y="11"/>
                    </a:moveTo>
                    <a:lnTo>
                      <a:pt x="31" y="9"/>
                    </a:lnTo>
                    <a:lnTo>
                      <a:pt x="25" y="7"/>
                    </a:lnTo>
                    <a:lnTo>
                      <a:pt x="25" y="0"/>
                    </a:lnTo>
                    <a:lnTo>
                      <a:pt x="33" y="2"/>
                    </a:lnTo>
                    <a:lnTo>
                      <a:pt x="41" y="6"/>
                    </a:lnTo>
                    <a:lnTo>
                      <a:pt x="35" y="11"/>
                    </a:lnTo>
                    <a:close/>
                    <a:moveTo>
                      <a:pt x="25" y="7"/>
                    </a:moveTo>
                    <a:lnTo>
                      <a:pt x="25" y="7"/>
                    </a:lnTo>
                    <a:lnTo>
                      <a:pt x="25" y="0"/>
                    </a:lnTo>
                    <a:lnTo>
                      <a:pt x="25" y="7"/>
                    </a:lnTo>
                    <a:close/>
                    <a:moveTo>
                      <a:pt x="25" y="7"/>
                    </a:moveTo>
                    <a:lnTo>
                      <a:pt x="25" y="7"/>
                    </a:lnTo>
                    <a:lnTo>
                      <a:pt x="25" y="0"/>
                    </a:lnTo>
                    <a:lnTo>
                      <a:pt x="25" y="7"/>
                    </a:lnTo>
                    <a:close/>
                    <a:moveTo>
                      <a:pt x="25" y="7"/>
                    </a:moveTo>
                    <a:lnTo>
                      <a:pt x="20" y="9"/>
                    </a:lnTo>
                    <a:lnTo>
                      <a:pt x="14" y="11"/>
                    </a:lnTo>
                    <a:lnTo>
                      <a:pt x="8" y="6"/>
                    </a:lnTo>
                    <a:lnTo>
                      <a:pt x="16" y="2"/>
                    </a:lnTo>
                    <a:lnTo>
                      <a:pt x="25" y="0"/>
                    </a:lnTo>
                    <a:lnTo>
                      <a:pt x="25" y="7"/>
                    </a:lnTo>
                    <a:close/>
                    <a:moveTo>
                      <a:pt x="14" y="11"/>
                    </a:moveTo>
                    <a:lnTo>
                      <a:pt x="10" y="17"/>
                    </a:lnTo>
                    <a:lnTo>
                      <a:pt x="10" y="23"/>
                    </a:lnTo>
                    <a:lnTo>
                      <a:pt x="0" y="23"/>
                    </a:lnTo>
                    <a:lnTo>
                      <a:pt x="2" y="13"/>
                    </a:lnTo>
                    <a:lnTo>
                      <a:pt x="8" y="6"/>
                    </a:lnTo>
                    <a:lnTo>
                      <a:pt x="14" y="11"/>
                    </a:lnTo>
                    <a:close/>
                    <a:moveTo>
                      <a:pt x="10" y="23"/>
                    </a:moveTo>
                    <a:lnTo>
                      <a:pt x="10" y="23"/>
                    </a:lnTo>
                    <a:lnTo>
                      <a:pt x="0" y="23"/>
                    </a:lnTo>
                    <a:lnTo>
                      <a:pt x="10" y="23"/>
                    </a:lnTo>
                    <a:close/>
                    <a:moveTo>
                      <a:pt x="10" y="23"/>
                    </a:moveTo>
                    <a:lnTo>
                      <a:pt x="10" y="23"/>
                    </a:lnTo>
                    <a:lnTo>
                      <a:pt x="0" y="23"/>
                    </a:lnTo>
                    <a:lnTo>
                      <a:pt x="10" y="23"/>
                    </a:lnTo>
                    <a:close/>
                    <a:moveTo>
                      <a:pt x="10" y="23"/>
                    </a:moveTo>
                    <a:lnTo>
                      <a:pt x="10" y="29"/>
                    </a:lnTo>
                    <a:lnTo>
                      <a:pt x="14" y="34"/>
                    </a:lnTo>
                    <a:lnTo>
                      <a:pt x="8" y="38"/>
                    </a:lnTo>
                    <a:lnTo>
                      <a:pt x="2" y="32"/>
                    </a:lnTo>
                    <a:lnTo>
                      <a:pt x="0" y="23"/>
                    </a:lnTo>
                    <a:lnTo>
                      <a:pt x="10" y="23"/>
                    </a:lnTo>
                    <a:close/>
                    <a:moveTo>
                      <a:pt x="14" y="34"/>
                    </a:moveTo>
                    <a:lnTo>
                      <a:pt x="20" y="36"/>
                    </a:lnTo>
                    <a:lnTo>
                      <a:pt x="25" y="38"/>
                    </a:lnTo>
                    <a:lnTo>
                      <a:pt x="25" y="46"/>
                    </a:lnTo>
                    <a:lnTo>
                      <a:pt x="16" y="44"/>
                    </a:lnTo>
                    <a:lnTo>
                      <a:pt x="8" y="38"/>
                    </a:lnTo>
                    <a:lnTo>
                      <a:pt x="14" y="34"/>
                    </a:lnTo>
                    <a:close/>
                    <a:moveTo>
                      <a:pt x="25" y="38"/>
                    </a:moveTo>
                    <a:lnTo>
                      <a:pt x="25" y="38"/>
                    </a:lnTo>
                    <a:lnTo>
                      <a:pt x="25" y="46"/>
                    </a:lnTo>
                    <a:lnTo>
                      <a:pt x="25"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300" name="Freeform 289"/>
              <p:cNvSpPr>
                <a:spLocks/>
              </p:cNvSpPr>
              <p:nvPr/>
            </p:nvSpPr>
            <p:spPr bwMode="auto">
              <a:xfrm>
                <a:off x="3129" y="1506"/>
                <a:ext cx="26" cy="23"/>
              </a:xfrm>
              <a:custGeom>
                <a:avLst/>
                <a:gdLst>
                  <a:gd name="T0" fmla="*/ 21 w 40"/>
                  <a:gd name="T1" fmla="*/ 38 h 38"/>
                  <a:gd name="T2" fmla="*/ 26 w 40"/>
                  <a:gd name="T3" fmla="*/ 36 h 38"/>
                  <a:gd name="T4" fmla="*/ 34 w 40"/>
                  <a:gd name="T5" fmla="*/ 32 h 38"/>
                  <a:gd name="T6" fmla="*/ 38 w 40"/>
                  <a:gd name="T7" fmla="*/ 27 h 38"/>
                  <a:gd name="T8" fmla="*/ 40 w 40"/>
                  <a:gd name="T9" fmla="*/ 19 h 38"/>
                  <a:gd name="T10" fmla="*/ 38 w 40"/>
                  <a:gd name="T11" fmla="*/ 11 h 38"/>
                  <a:gd name="T12" fmla="*/ 34 w 40"/>
                  <a:gd name="T13" fmla="*/ 5 h 38"/>
                  <a:gd name="T14" fmla="*/ 26 w 40"/>
                  <a:gd name="T15" fmla="*/ 2 h 38"/>
                  <a:gd name="T16" fmla="*/ 21 w 40"/>
                  <a:gd name="T17" fmla="*/ 0 h 38"/>
                  <a:gd name="T18" fmla="*/ 13 w 40"/>
                  <a:gd name="T19" fmla="*/ 2 h 38"/>
                  <a:gd name="T20" fmla="*/ 5 w 40"/>
                  <a:gd name="T21" fmla="*/ 5 h 38"/>
                  <a:gd name="T22" fmla="*/ 1 w 40"/>
                  <a:gd name="T23" fmla="*/ 11 h 38"/>
                  <a:gd name="T24" fmla="*/ 0 w 40"/>
                  <a:gd name="T25" fmla="*/ 19 h 38"/>
                  <a:gd name="T26" fmla="*/ 1 w 40"/>
                  <a:gd name="T27" fmla="*/ 27 h 38"/>
                  <a:gd name="T28" fmla="*/ 5 w 40"/>
                  <a:gd name="T29" fmla="*/ 32 h 38"/>
                  <a:gd name="T30" fmla="*/ 13 w 40"/>
                  <a:gd name="T31" fmla="*/ 36 h 38"/>
                  <a:gd name="T32" fmla="*/ 21 w 40"/>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8"/>
                  <a:gd name="T53" fmla="*/ 40 w 4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8">
                    <a:moveTo>
                      <a:pt x="21" y="38"/>
                    </a:moveTo>
                    <a:lnTo>
                      <a:pt x="26" y="36"/>
                    </a:lnTo>
                    <a:lnTo>
                      <a:pt x="34" y="32"/>
                    </a:lnTo>
                    <a:lnTo>
                      <a:pt x="38" y="27"/>
                    </a:lnTo>
                    <a:lnTo>
                      <a:pt x="40" y="19"/>
                    </a:lnTo>
                    <a:lnTo>
                      <a:pt x="38" y="11"/>
                    </a:lnTo>
                    <a:lnTo>
                      <a:pt x="34" y="5"/>
                    </a:lnTo>
                    <a:lnTo>
                      <a:pt x="26" y="2"/>
                    </a:lnTo>
                    <a:lnTo>
                      <a:pt x="21" y="0"/>
                    </a:lnTo>
                    <a:lnTo>
                      <a:pt x="13" y="2"/>
                    </a:lnTo>
                    <a:lnTo>
                      <a:pt x="5" y="5"/>
                    </a:lnTo>
                    <a:lnTo>
                      <a:pt x="1" y="11"/>
                    </a:lnTo>
                    <a:lnTo>
                      <a:pt x="0" y="19"/>
                    </a:lnTo>
                    <a:lnTo>
                      <a:pt x="1" y="27"/>
                    </a:lnTo>
                    <a:lnTo>
                      <a:pt x="5" y="32"/>
                    </a:lnTo>
                    <a:lnTo>
                      <a:pt x="13" y="36"/>
                    </a:lnTo>
                    <a:lnTo>
                      <a:pt x="21"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301" name="Freeform 290"/>
              <p:cNvSpPr>
                <a:spLocks noEditPoints="1"/>
              </p:cNvSpPr>
              <p:nvPr/>
            </p:nvSpPr>
            <p:spPr bwMode="auto">
              <a:xfrm>
                <a:off x="3128" y="1503"/>
                <a:ext cx="32" cy="28"/>
              </a:xfrm>
              <a:custGeom>
                <a:avLst/>
                <a:gdLst>
                  <a:gd name="T0" fmla="*/ 25 w 48"/>
                  <a:gd name="T1" fmla="*/ 38 h 46"/>
                  <a:gd name="T2" fmla="*/ 25 w 48"/>
                  <a:gd name="T3" fmla="*/ 46 h 46"/>
                  <a:gd name="T4" fmla="*/ 25 w 48"/>
                  <a:gd name="T5" fmla="*/ 38 h 46"/>
                  <a:gd name="T6" fmla="*/ 34 w 48"/>
                  <a:gd name="T7" fmla="*/ 34 h 46"/>
                  <a:gd name="T8" fmla="*/ 32 w 48"/>
                  <a:gd name="T9" fmla="*/ 44 h 46"/>
                  <a:gd name="T10" fmla="*/ 25 w 48"/>
                  <a:gd name="T11" fmla="*/ 38 h 46"/>
                  <a:gd name="T12" fmla="*/ 38 w 48"/>
                  <a:gd name="T13" fmla="*/ 29 h 46"/>
                  <a:gd name="T14" fmla="*/ 48 w 48"/>
                  <a:gd name="T15" fmla="*/ 23 h 46"/>
                  <a:gd name="T16" fmla="*/ 40 w 48"/>
                  <a:gd name="T17" fmla="*/ 38 h 46"/>
                  <a:gd name="T18" fmla="*/ 40 w 48"/>
                  <a:gd name="T19" fmla="*/ 23 h 46"/>
                  <a:gd name="T20" fmla="*/ 48 w 48"/>
                  <a:gd name="T21" fmla="*/ 23 h 46"/>
                  <a:gd name="T22" fmla="*/ 40 w 48"/>
                  <a:gd name="T23" fmla="*/ 23 h 46"/>
                  <a:gd name="T24" fmla="*/ 40 w 48"/>
                  <a:gd name="T25" fmla="*/ 23 h 46"/>
                  <a:gd name="T26" fmla="*/ 48 w 48"/>
                  <a:gd name="T27" fmla="*/ 23 h 46"/>
                  <a:gd name="T28" fmla="*/ 40 w 48"/>
                  <a:gd name="T29" fmla="*/ 23 h 46"/>
                  <a:gd name="T30" fmla="*/ 34 w 48"/>
                  <a:gd name="T31" fmla="*/ 11 h 46"/>
                  <a:gd name="T32" fmla="*/ 46 w 48"/>
                  <a:gd name="T33" fmla="*/ 13 h 46"/>
                  <a:gd name="T34" fmla="*/ 40 w 48"/>
                  <a:gd name="T35" fmla="*/ 23 h 46"/>
                  <a:gd name="T36" fmla="*/ 30 w 48"/>
                  <a:gd name="T37" fmla="*/ 9 h 46"/>
                  <a:gd name="T38" fmla="*/ 25 w 48"/>
                  <a:gd name="T39" fmla="*/ 0 h 46"/>
                  <a:gd name="T40" fmla="*/ 40 w 48"/>
                  <a:gd name="T41" fmla="*/ 6 h 46"/>
                  <a:gd name="T42" fmla="*/ 25 w 48"/>
                  <a:gd name="T43" fmla="*/ 7 h 46"/>
                  <a:gd name="T44" fmla="*/ 25 w 48"/>
                  <a:gd name="T45" fmla="*/ 0 h 46"/>
                  <a:gd name="T46" fmla="*/ 25 w 48"/>
                  <a:gd name="T47" fmla="*/ 7 h 46"/>
                  <a:gd name="T48" fmla="*/ 25 w 48"/>
                  <a:gd name="T49" fmla="*/ 7 h 46"/>
                  <a:gd name="T50" fmla="*/ 25 w 48"/>
                  <a:gd name="T51" fmla="*/ 0 h 46"/>
                  <a:gd name="T52" fmla="*/ 25 w 48"/>
                  <a:gd name="T53" fmla="*/ 7 h 46"/>
                  <a:gd name="T54" fmla="*/ 13 w 48"/>
                  <a:gd name="T55" fmla="*/ 11 h 46"/>
                  <a:gd name="T56" fmla="*/ 15 w 48"/>
                  <a:gd name="T57" fmla="*/ 2 h 46"/>
                  <a:gd name="T58" fmla="*/ 25 w 48"/>
                  <a:gd name="T59" fmla="*/ 7 h 46"/>
                  <a:gd name="T60" fmla="*/ 9 w 48"/>
                  <a:gd name="T61" fmla="*/ 17 h 46"/>
                  <a:gd name="T62" fmla="*/ 0 w 48"/>
                  <a:gd name="T63" fmla="*/ 23 h 46"/>
                  <a:gd name="T64" fmla="*/ 7 w 48"/>
                  <a:gd name="T65" fmla="*/ 6 h 46"/>
                  <a:gd name="T66" fmla="*/ 9 w 48"/>
                  <a:gd name="T67" fmla="*/ 23 h 46"/>
                  <a:gd name="T68" fmla="*/ 0 w 48"/>
                  <a:gd name="T69" fmla="*/ 23 h 46"/>
                  <a:gd name="T70" fmla="*/ 9 w 48"/>
                  <a:gd name="T71" fmla="*/ 23 h 46"/>
                  <a:gd name="T72" fmla="*/ 9 w 48"/>
                  <a:gd name="T73" fmla="*/ 23 h 46"/>
                  <a:gd name="T74" fmla="*/ 0 w 48"/>
                  <a:gd name="T75" fmla="*/ 23 h 46"/>
                  <a:gd name="T76" fmla="*/ 9 w 48"/>
                  <a:gd name="T77" fmla="*/ 23 h 46"/>
                  <a:gd name="T78" fmla="*/ 13 w 48"/>
                  <a:gd name="T79" fmla="*/ 34 h 46"/>
                  <a:gd name="T80" fmla="*/ 2 w 48"/>
                  <a:gd name="T81" fmla="*/ 32 h 46"/>
                  <a:gd name="T82" fmla="*/ 9 w 48"/>
                  <a:gd name="T83" fmla="*/ 23 h 46"/>
                  <a:gd name="T84" fmla="*/ 17 w 48"/>
                  <a:gd name="T85" fmla="*/ 36 h 46"/>
                  <a:gd name="T86" fmla="*/ 25 w 48"/>
                  <a:gd name="T87" fmla="*/ 46 h 46"/>
                  <a:gd name="T88" fmla="*/ 7 w 48"/>
                  <a:gd name="T89" fmla="*/ 38 h 46"/>
                  <a:gd name="T90" fmla="*/ 25 w 48"/>
                  <a:gd name="T91" fmla="*/ 38 h 46"/>
                  <a:gd name="T92" fmla="*/ 25 w 48"/>
                  <a:gd name="T93" fmla="*/ 46 h 46"/>
                  <a:gd name="T94" fmla="*/ 25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5" y="38"/>
                    </a:moveTo>
                    <a:lnTo>
                      <a:pt x="25" y="38"/>
                    </a:lnTo>
                    <a:lnTo>
                      <a:pt x="25" y="46"/>
                    </a:lnTo>
                    <a:lnTo>
                      <a:pt x="25" y="38"/>
                    </a:lnTo>
                    <a:close/>
                    <a:moveTo>
                      <a:pt x="25" y="38"/>
                    </a:moveTo>
                    <a:lnTo>
                      <a:pt x="30" y="36"/>
                    </a:lnTo>
                    <a:lnTo>
                      <a:pt x="34" y="34"/>
                    </a:lnTo>
                    <a:lnTo>
                      <a:pt x="40" y="38"/>
                    </a:lnTo>
                    <a:lnTo>
                      <a:pt x="32" y="44"/>
                    </a:lnTo>
                    <a:lnTo>
                      <a:pt x="25" y="46"/>
                    </a:lnTo>
                    <a:lnTo>
                      <a:pt x="25" y="38"/>
                    </a:lnTo>
                    <a:close/>
                    <a:moveTo>
                      <a:pt x="34" y="34"/>
                    </a:moveTo>
                    <a:lnTo>
                      <a:pt x="38" y="29"/>
                    </a:lnTo>
                    <a:lnTo>
                      <a:pt x="40" y="23"/>
                    </a:lnTo>
                    <a:lnTo>
                      <a:pt x="48" y="23"/>
                    </a:lnTo>
                    <a:lnTo>
                      <a:pt x="46" y="32"/>
                    </a:lnTo>
                    <a:lnTo>
                      <a:pt x="40" y="38"/>
                    </a:lnTo>
                    <a:lnTo>
                      <a:pt x="34" y="34"/>
                    </a:lnTo>
                    <a:close/>
                    <a:moveTo>
                      <a:pt x="40" y="23"/>
                    </a:moveTo>
                    <a:lnTo>
                      <a:pt x="40" y="23"/>
                    </a:lnTo>
                    <a:lnTo>
                      <a:pt x="48" y="23"/>
                    </a:lnTo>
                    <a:lnTo>
                      <a:pt x="40" y="23"/>
                    </a:lnTo>
                    <a:close/>
                    <a:moveTo>
                      <a:pt x="40" y="23"/>
                    </a:moveTo>
                    <a:lnTo>
                      <a:pt x="40" y="23"/>
                    </a:lnTo>
                    <a:lnTo>
                      <a:pt x="48" y="23"/>
                    </a:lnTo>
                    <a:lnTo>
                      <a:pt x="40" y="23"/>
                    </a:lnTo>
                    <a:close/>
                    <a:moveTo>
                      <a:pt x="40" y="23"/>
                    </a:moveTo>
                    <a:lnTo>
                      <a:pt x="38" y="17"/>
                    </a:lnTo>
                    <a:lnTo>
                      <a:pt x="34" y="11"/>
                    </a:lnTo>
                    <a:lnTo>
                      <a:pt x="40" y="6"/>
                    </a:lnTo>
                    <a:lnTo>
                      <a:pt x="46" y="13"/>
                    </a:lnTo>
                    <a:lnTo>
                      <a:pt x="48" y="23"/>
                    </a:lnTo>
                    <a:lnTo>
                      <a:pt x="40" y="23"/>
                    </a:lnTo>
                    <a:close/>
                    <a:moveTo>
                      <a:pt x="34" y="11"/>
                    </a:moveTo>
                    <a:lnTo>
                      <a:pt x="30" y="9"/>
                    </a:lnTo>
                    <a:lnTo>
                      <a:pt x="25" y="7"/>
                    </a:lnTo>
                    <a:lnTo>
                      <a:pt x="25" y="0"/>
                    </a:lnTo>
                    <a:lnTo>
                      <a:pt x="32" y="2"/>
                    </a:lnTo>
                    <a:lnTo>
                      <a:pt x="40" y="6"/>
                    </a:lnTo>
                    <a:lnTo>
                      <a:pt x="34" y="11"/>
                    </a:lnTo>
                    <a:close/>
                    <a:moveTo>
                      <a:pt x="25" y="7"/>
                    </a:moveTo>
                    <a:lnTo>
                      <a:pt x="25" y="7"/>
                    </a:lnTo>
                    <a:lnTo>
                      <a:pt x="25" y="0"/>
                    </a:lnTo>
                    <a:lnTo>
                      <a:pt x="25" y="7"/>
                    </a:lnTo>
                    <a:close/>
                    <a:moveTo>
                      <a:pt x="25" y="7"/>
                    </a:moveTo>
                    <a:lnTo>
                      <a:pt x="25" y="7"/>
                    </a:lnTo>
                    <a:lnTo>
                      <a:pt x="25" y="0"/>
                    </a:lnTo>
                    <a:lnTo>
                      <a:pt x="25" y="7"/>
                    </a:lnTo>
                    <a:close/>
                    <a:moveTo>
                      <a:pt x="25" y="7"/>
                    </a:moveTo>
                    <a:lnTo>
                      <a:pt x="17" y="9"/>
                    </a:lnTo>
                    <a:lnTo>
                      <a:pt x="13" y="11"/>
                    </a:lnTo>
                    <a:lnTo>
                      <a:pt x="7" y="6"/>
                    </a:lnTo>
                    <a:lnTo>
                      <a:pt x="15" y="2"/>
                    </a:lnTo>
                    <a:lnTo>
                      <a:pt x="25" y="0"/>
                    </a:lnTo>
                    <a:lnTo>
                      <a:pt x="25" y="7"/>
                    </a:lnTo>
                    <a:close/>
                    <a:moveTo>
                      <a:pt x="13" y="11"/>
                    </a:moveTo>
                    <a:lnTo>
                      <a:pt x="9" y="17"/>
                    </a:lnTo>
                    <a:lnTo>
                      <a:pt x="9" y="23"/>
                    </a:lnTo>
                    <a:lnTo>
                      <a:pt x="0" y="23"/>
                    </a:lnTo>
                    <a:lnTo>
                      <a:pt x="2" y="13"/>
                    </a:lnTo>
                    <a:lnTo>
                      <a:pt x="7" y="6"/>
                    </a:lnTo>
                    <a:lnTo>
                      <a:pt x="13" y="11"/>
                    </a:lnTo>
                    <a:close/>
                    <a:moveTo>
                      <a:pt x="9" y="23"/>
                    </a:moveTo>
                    <a:lnTo>
                      <a:pt x="9" y="23"/>
                    </a:lnTo>
                    <a:lnTo>
                      <a:pt x="0" y="23"/>
                    </a:lnTo>
                    <a:lnTo>
                      <a:pt x="9" y="23"/>
                    </a:lnTo>
                    <a:close/>
                    <a:moveTo>
                      <a:pt x="9" y="23"/>
                    </a:moveTo>
                    <a:lnTo>
                      <a:pt x="9" y="23"/>
                    </a:lnTo>
                    <a:lnTo>
                      <a:pt x="0" y="23"/>
                    </a:lnTo>
                    <a:lnTo>
                      <a:pt x="9" y="23"/>
                    </a:lnTo>
                    <a:close/>
                    <a:moveTo>
                      <a:pt x="9" y="23"/>
                    </a:moveTo>
                    <a:lnTo>
                      <a:pt x="9" y="29"/>
                    </a:lnTo>
                    <a:lnTo>
                      <a:pt x="13" y="34"/>
                    </a:lnTo>
                    <a:lnTo>
                      <a:pt x="7" y="38"/>
                    </a:lnTo>
                    <a:lnTo>
                      <a:pt x="2" y="32"/>
                    </a:lnTo>
                    <a:lnTo>
                      <a:pt x="0" y="23"/>
                    </a:lnTo>
                    <a:lnTo>
                      <a:pt x="9" y="23"/>
                    </a:lnTo>
                    <a:close/>
                    <a:moveTo>
                      <a:pt x="13" y="34"/>
                    </a:moveTo>
                    <a:lnTo>
                      <a:pt x="17" y="36"/>
                    </a:lnTo>
                    <a:lnTo>
                      <a:pt x="25" y="38"/>
                    </a:lnTo>
                    <a:lnTo>
                      <a:pt x="25" y="46"/>
                    </a:lnTo>
                    <a:lnTo>
                      <a:pt x="15" y="44"/>
                    </a:lnTo>
                    <a:lnTo>
                      <a:pt x="7" y="38"/>
                    </a:lnTo>
                    <a:lnTo>
                      <a:pt x="13" y="34"/>
                    </a:lnTo>
                    <a:close/>
                    <a:moveTo>
                      <a:pt x="25" y="38"/>
                    </a:moveTo>
                    <a:lnTo>
                      <a:pt x="25" y="38"/>
                    </a:lnTo>
                    <a:lnTo>
                      <a:pt x="25" y="46"/>
                    </a:lnTo>
                    <a:lnTo>
                      <a:pt x="25"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302" name="Freeform 291"/>
              <p:cNvSpPr>
                <a:spLocks/>
              </p:cNvSpPr>
              <p:nvPr/>
            </p:nvSpPr>
            <p:spPr bwMode="auto">
              <a:xfrm>
                <a:off x="3173" y="1506"/>
                <a:ext cx="26" cy="23"/>
              </a:xfrm>
              <a:custGeom>
                <a:avLst/>
                <a:gdLst>
                  <a:gd name="T0" fmla="*/ 21 w 40"/>
                  <a:gd name="T1" fmla="*/ 38 h 38"/>
                  <a:gd name="T2" fmla="*/ 27 w 40"/>
                  <a:gd name="T3" fmla="*/ 36 h 38"/>
                  <a:gd name="T4" fmla="*/ 34 w 40"/>
                  <a:gd name="T5" fmla="*/ 32 h 38"/>
                  <a:gd name="T6" fmla="*/ 38 w 40"/>
                  <a:gd name="T7" fmla="*/ 27 h 38"/>
                  <a:gd name="T8" fmla="*/ 40 w 40"/>
                  <a:gd name="T9" fmla="*/ 19 h 38"/>
                  <a:gd name="T10" fmla="*/ 38 w 40"/>
                  <a:gd name="T11" fmla="*/ 11 h 38"/>
                  <a:gd name="T12" fmla="*/ 34 w 40"/>
                  <a:gd name="T13" fmla="*/ 5 h 38"/>
                  <a:gd name="T14" fmla="*/ 27 w 40"/>
                  <a:gd name="T15" fmla="*/ 2 h 38"/>
                  <a:gd name="T16" fmla="*/ 21 w 40"/>
                  <a:gd name="T17" fmla="*/ 0 h 38"/>
                  <a:gd name="T18" fmla="*/ 13 w 40"/>
                  <a:gd name="T19" fmla="*/ 2 h 38"/>
                  <a:gd name="T20" fmla="*/ 5 w 40"/>
                  <a:gd name="T21" fmla="*/ 5 h 38"/>
                  <a:gd name="T22" fmla="*/ 2 w 40"/>
                  <a:gd name="T23" fmla="*/ 11 h 38"/>
                  <a:gd name="T24" fmla="*/ 0 w 40"/>
                  <a:gd name="T25" fmla="*/ 19 h 38"/>
                  <a:gd name="T26" fmla="*/ 2 w 40"/>
                  <a:gd name="T27" fmla="*/ 27 h 38"/>
                  <a:gd name="T28" fmla="*/ 5 w 40"/>
                  <a:gd name="T29" fmla="*/ 32 h 38"/>
                  <a:gd name="T30" fmla="*/ 13 w 40"/>
                  <a:gd name="T31" fmla="*/ 36 h 38"/>
                  <a:gd name="T32" fmla="*/ 21 w 40"/>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8"/>
                  <a:gd name="T53" fmla="*/ 40 w 40"/>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8">
                    <a:moveTo>
                      <a:pt x="21" y="38"/>
                    </a:moveTo>
                    <a:lnTo>
                      <a:pt x="27" y="36"/>
                    </a:lnTo>
                    <a:lnTo>
                      <a:pt x="34" y="32"/>
                    </a:lnTo>
                    <a:lnTo>
                      <a:pt x="38" y="27"/>
                    </a:lnTo>
                    <a:lnTo>
                      <a:pt x="40" y="19"/>
                    </a:lnTo>
                    <a:lnTo>
                      <a:pt x="38" y="11"/>
                    </a:lnTo>
                    <a:lnTo>
                      <a:pt x="34" y="5"/>
                    </a:lnTo>
                    <a:lnTo>
                      <a:pt x="27" y="2"/>
                    </a:lnTo>
                    <a:lnTo>
                      <a:pt x="21" y="0"/>
                    </a:lnTo>
                    <a:lnTo>
                      <a:pt x="13" y="2"/>
                    </a:lnTo>
                    <a:lnTo>
                      <a:pt x="5" y="5"/>
                    </a:lnTo>
                    <a:lnTo>
                      <a:pt x="2" y="11"/>
                    </a:lnTo>
                    <a:lnTo>
                      <a:pt x="0" y="19"/>
                    </a:lnTo>
                    <a:lnTo>
                      <a:pt x="2" y="27"/>
                    </a:lnTo>
                    <a:lnTo>
                      <a:pt x="5" y="32"/>
                    </a:lnTo>
                    <a:lnTo>
                      <a:pt x="13" y="36"/>
                    </a:lnTo>
                    <a:lnTo>
                      <a:pt x="21"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303" name="Freeform 292"/>
              <p:cNvSpPr>
                <a:spLocks noEditPoints="1"/>
              </p:cNvSpPr>
              <p:nvPr/>
            </p:nvSpPr>
            <p:spPr bwMode="auto">
              <a:xfrm>
                <a:off x="3171" y="1503"/>
                <a:ext cx="31" cy="28"/>
              </a:xfrm>
              <a:custGeom>
                <a:avLst/>
                <a:gdLst>
                  <a:gd name="T0" fmla="*/ 25 w 48"/>
                  <a:gd name="T1" fmla="*/ 38 h 46"/>
                  <a:gd name="T2" fmla="*/ 25 w 48"/>
                  <a:gd name="T3" fmla="*/ 46 h 46"/>
                  <a:gd name="T4" fmla="*/ 25 w 48"/>
                  <a:gd name="T5" fmla="*/ 38 h 46"/>
                  <a:gd name="T6" fmla="*/ 34 w 48"/>
                  <a:gd name="T7" fmla="*/ 34 h 46"/>
                  <a:gd name="T8" fmla="*/ 33 w 48"/>
                  <a:gd name="T9" fmla="*/ 44 h 46"/>
                  <a:gd name="T10" fmla="*/ 25 w 48"/>
                  <a:gd name="T11" fmla="*/ 38 h 46"/>
                  <a:gd name="T12" fmla="*/ 38 w 48"/>
                  <a:gd name="T13" fmla="*/ 29 h 46"/>
                  <a:gd name="T14" fmla="*/ 48 w 48"/>
                  <a:gd name="T15" fmla="*/ 23 h 46"/>
                  <a:gd name="T16" fmla="*/ 40 w 48"/>
                  <a:gd name="T17" fmla="*/ 38 h 46"/>
                  <a:gd name="T18" fmla="*/ 40 w 48"/>
                  <a:gd name="T19" fmla="*/ 23 h 46"/>
                  <a:gd name="T20" fmla="*/ 48 w 48"/>
                  <a:gd name="T21" fmla="*/ 23 h 46"/>
                  <a:gd name="T22" fmla="*/ 40 w 48"/>
                  <a:gd name="T23" fmla="*/ 23 h 46"/>
                  <a:gd name="T24" fmla="*/ 40 w 48"/>
                  <a:gd name="T25" fmla="*/ 23 h 46"/>
                  <a:gd name="T26" fmla="*/ 48 w 48"/>
                  <a:gd name="T27" fmla="*/ 23 h 46"/>
                  <a:gd name="T28" fmla="*/ 40 w 48"/>
                  <a:gd name="T29" fmla="*/ 23 h 46"/>
                  <a:gd name="T30" fmla="*/ 34 w 48"/>
                  <a:gd name="T31" fmla="*/ 11 h 46"/>
                  <a:gd name="T32" fmla="*/ 46 w 48"/>
                  <a:gd name="T33" fmla="*/ 13 h 46"/>
                  <a:gd name="T34" fmla="*/ 40 w 48"/>
                  <a:gd name="T35" fmla="*/ 23 h 46"/>
                  <a:gd name="T36" fmla="*/ 31 w 48"/>
                  <a:gd name="T37" fmla="*/ 9 h 46"/>
                  <a:gd name="T38" fmla="*/ 25 w 48"/>
                  <a:gd name="T39" fmla="*/ 0 h 46"/>
                  <a:gd name="T40" fmla="*/ 40 w 48"/>
                  <a:gd name="T41" fmla="*/ 6 h 46"/>
                  <a:gd name="T42" fmla="*/ 25 w 48"/>
                  <a:gd name="T43" fmla="*/ 7 h 46"/>
                  <a:gd name="T44" fmla="*/ 25 w 48"/>
                  <a:gd name="T45" fmla="*/ 0 h 46"/>
                  <a:gd name="T46" fmla="*/ 25 w 48"/>
                  <a:gd name="T47" fmla="*/ 7 h 46"/>
                  <a:gd name="T48" fmla="*/ 25 w 48"/>
                  <a:gd name="T49" fmla="*/ 7 h 46"/>
                  <a:gd name="T50" fmla="*/ 25 w 48"/>
                  <a:gd name="T51" fmla="*/ 0 h 46"/>
                  <a:gd name="T52" fmla="*/ 25 w 48"/>
                  <a:gd name="T53" fmla="*/ 7 h 46"/>
                  <a:gd name="T54" fmla="*/ 13 w 48"/>
                  <a:gd name="T55" fmla="*/ 11 h 46"/>
                  <a:gd name="T56" fmla="*/ 15 w 48"/>
                  <a:gd name="T57" fmla="*/ 2 h 46"/>
                  <a:gd name="T58" fmla="*/ 25 w 48"/>
                  <a:gd name="T59" fmla="*/ 7 h 46"/>
                  <a:gd name="T60" fmla="*/ 9 w 48"/>
                  <a:gd name="T61" fmla="*/ 17 h 46"/>
                  <a:gd name="T62" fmla="*/ 0 w 48"/>
                  <a:gd name="T63" fmla="*/ 23 h 46"/>
                  <a:gd name="T64" fmla="*/ 8 w 48"/>
                  <a:gd name="T65" fmla="*/ 6 h 46"/>
                  <a:gd name="T66" fmla="*/ 9 w 48"/>
                  <a:gd name="T67" fmla="*/ 23 h 46"/>
                  <a:gd name="T68" fmla="*/ 0 w 48"/>
                  <a:gd name="T69" fmla="*/ 23 h 46"/>
                  <a:gd name="T70" fmla="*/ 9 w 48"/>
                  <a:gd name="T71" fmla="*/ 23 h 46"/>
                  <a:gd name="T72" fmla="*/ 9 w 48"/>
                  <a:gd name="T73" fmla="*/ 23 h 46"/>
                  <a:gd name="T74" fmla="*/ 0 w 48"/>
                  <a:gd name="T75" fmla="*/ 23 h 46"/>
                  <a:gd name="T76" fmla="*/ 9 w 48"/>
                  <a:gd name="T77" fmla="*/ 23 h 46"/>
                  <a:gd name="T78" fmla="*/ 13 w 48"/>
                  <a:gd name="T79" fmla="*/ 34 h 46"/>
                  <a:gd name="T80" fmla="*/ 2 w 48"/>
                  <a:gd name="T81" fmla="*/ 32 h 46"/>
                  <a:gd name="T82" fmla="*/ 9 w 48"/>
                  <a:gd name="T83" fmla="*/ 23 h 46"/>
                  <a:gd name="T84" fmla="*/ 17 w 48"/>
                  <a:gd name="T85" fmla="*/ 36 h 46"/>
                  <a:gd name="T86" fmla="*/ 25 w 48"/>
                  <a:gd name="T87" fmla="*/ 46 h 46"/>
                  <a:gd name="T88" fmla="*/ 8 w 48"/>
                  <a:gd name="T89" fmla="*/ 38 h 46"/>
                  <a:gd name="T90" fmla="*/ 25 w 48"/>
                  <a:gd name="T91" fmla="*/ 38 h 46"/>
                  <a:gd name="T92" fmla="*/ 25 w 48"/>
                  <a:gd name="T93" fmla="*/ 46 h 46"/>
                  <a:gd name="T94" fmla="*/ 25 w 48"/>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6"/>
                  <a:gd name="T146" fmla="*/ 48 w 48"/>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6">
                    <a:moveTo>
                      <a:pt x="25" y="38"/>
                    </a:moveTo>
                    <a:lnTo>
                      <a:pt x="25" y="38"/>
                    </a:lnTo>
                    <a:lnTo>
                      <a:pt x="25" y="46"/>
                    </a:lnTo>
                    <a:lnTo>
                      <a:pt x="25" y="38"/>
                    </a:lnTo>
                    <a:close/>
                    <a:moveTo>
                      <a:pt x="25" y="38"/>
                    </a:moveTo>
                    <a:lnTo>
                      <a:pt x="31" y="36"/>
                    </a:lnTo>
                    <a:lnTo>
                      <a:pt x="34" y="34"/>
                    </a:lnTo>
                    <a:lnTo>
                      <a:pt x="40" y="38"/>
                    </a:lnTo>
                    <a:lnTo>
                      <a:pt x="33" y="44"/>
                    </a:lnTo>
                    <a:lnTo>
                      <a:pt x="25" y="46"/>
                    </a:lnTo>
                    <a:lnTo>
                      <a:pt x="25" y="38"/>
                    </a:lnTo>
                    <a:close/>
                    <a:moveTo>
                      <a:pt x="34" y="34"/>
                    </a:moveTo>
                    <a:lnTo>
                      <a:pt x="38" y="29"/>
                    </a:lnTo>
                    <a:lnTo>
                      <a:pt x="40" y="23"/>
                    </a:lnTo>
                    <a:lnTo>
                      <a:pt x="48" y="23"/>
                    </a:lnTo>
                    <a:lnTo>
                      <a:pt x="46" y="32"/>
                    </a:lnTo>
                    <a:lnTo>
                      <a:pt x="40" y="38"/>
                    </a:lnTo>
                    <a:lnTo>
                      <a:pt x="34" y="34"/>
                    </a:lnTo>
                    <a:close/>
                    <a:moveTo>
                      <a:pt x="40" y="23"/>
                    </a:moveTo>
                    <a:lnTo>
                      <a:pt x="40" y="23"/>
                    </a:lnTo>
                    <a:lnTo>
                      <a:pt x="48" y="23"/>
                    </a:lnTo>
                    <a:lnTo>
                      <a:pt x="40" y="23"/>
                    </a:lnTo>
                    <a:close/>
                    <a:moveTo>
                      <a:pt x="40" y="23"/>
                    </a:moveTo>
                    <a:lnTo>
                      <a:pt x="40" y="23"/>
                    </a:lnTo>
                    <a:lnTo>
                      <a:pt x="48" y="23"/>
                    </a:lnTo>
                    <a:lnTo>
                      <a:pt x="40" y="23"/>
                    </a:lnTo>
                    <a:close/>
                    <a:moveTo>
                      <a:pt x="40" y="23"/>
                    </a:moveTo>
                    <a:lnTo>
                      <a:pt x="38" y="17"/>
                    </a:lnTo>
                    <a:lnTo>
                      <a:pt x="34" y="11"/>
                    </a:lnTo>
                    <a:lnTo>
                      <a:pt x="40" y="6"/>
                    </a:lnTo>
                    <a:lnTo>
                      <a:pt x="46" y="13"/>
                    </a:lnTo>
                    <a:lnTo>
                      <a:pt x="48" y="23"/>
                    </a:lnTo>
                    <a:lnTo>
                      <a:pt x="40" y="23"/>
                    </a:lnTo>
                    <a:close/>
                    <a:moveTo>
                      <a:pt x="34" y="11"/>
                    </a:moveTo>
                    <a:lnTo>
                      <a:pt x="31" y="9"/>
                    </a:lnTo>
                    <a:lnTo>
                      <a:pt x="25" y="7"/>
                    </a:lnTo>
                    <a:lnTo>
                      <a:pt x="25" y="0"/>
                    </a:lnTo>
                    <a:lnTo>
                      <a:pt x="33" y="2"/>
                    </a:lnTo>
                    <a:lnTo>
                      <a:pt x="40" y="6"/>
                    </a:lnTo>
                    <a:lnTo>
                      <a:pt x="34" y="11"/>
                    </a:lnTo>
                    <a:close/>
                    <a:moveTo>
                      <a:pt x="25" y="7"/>
                    </a:moveTo>
                    <a:lnTo>
                      <a:pt x="25" y="7"/>
                    </a:lnTo>
                    <a:lnTo>
                      <a:pt x="25" y="0"/>
                    </a:lnTo>
                    <a:lnTo>
                      <a:pt x="25" y="7"/>
                    </a:lnTo>
                    <a:close/>
                    <a:moveTo>
                      <a:pt x="25" y="7"/>
                    </a:moveTo>
                    <a:lnTo>
                      <a:pt x="25" y="7"/>
                    </a:lnTo>
                    <a:lnTo>
                      <a:pt x="25" y="0"/>
                    </a:lnTo>
                    <a:lnTo>
                      <a:pt x="25" y="7"/>
                    </a:lnTo>
                    <a:close/>
                    <a:moveTo>
                      <a:pt x="25" y="7"/>
                    </a:moveTo>
                    <a:lnTo>
                      <a:pt x="17" y="9"/>
                    </a:lnTo>
                    <a:lnTo>
                      <a:pt x="13" y="11"/>
                    </a:lnTo>
                    <a:lnTo>
                      <a:pt x="8" y="6"/>
                    </a:lnTo>
                    <a:lnTo>
                      <a:pt x="15" y="2"/>
                    </a:lnTo>
                    <a:lnTo>
                      <a:pt x="25" y="0"/>
                    </a:lnTo>
                    <a:lnTo>
                      <a:pt x="25" y="7"/>
                    </a:lnTo>
                    <a:close/>
                    <a:moveTo>
                      <a:pt x="13" y="11"/>
                    </a:moveTo>
                    <a:lnTo>
                      <a:pt x="9" y="17"/>
                    </a:lnTo>
                    <a:lnTo>
                      <a:pt x="9" y="23"/>
                    </a:lnTo>
                    <a:lnTo>
                      <a:pt x="0" y="23"/>
                    </a:lnTo>
                    <a:lnTo>
                      <a:pt x="2" y="13"/>
                    </a:lnTo>
                    <a:lnTo>
                      <a:pt x="8" y="6"/>
                    </a:lnTo>
                    <a:lnTo>
                      <a:pt x="13" y="11"/>
                    </a:lnTo>
                    <a:close/>
                    <a:moveTo>
                      <a:pt x="9" y="23"/>
                    </a:moveTo>
                    <a:lnTo>
                      <a:pt x="9" y="23"/>
                    </a:lnTo>
                    <a:lnTo>
                      <a:pt x="0" y="23"/>
                    </a:lnTo>
                    <a:lnTo>
                      <a:pt x="9" y="23"/>
                    </a:lnTo>
                    <a:close/>
                    <a:moveTo>
                      <a:pt x="9" y="23"/>
                    </a:moveTo>
                    <a:lnTo>
                      <a:pt x="9" y="23"/>
                    </a:lnTo>
                    <a:lnTo>
                      <a:pt x="0" y="23"/>
                    </a:lnTo>
                    <a:lnTo>
                      <a:pt x="9" y="23"/>
                    </a:lnTo>
                    <a:close/>
                    <a:moveTo>
                      <a:pt x="9" y="23"/>
                    </a:moveTo>
                    <a:lnTo>
                      <a:pt x="9" y="29"/>
                    </a:lnTo>
                    <a:lnTo>
                      <a:pt x="13" y="34"/>
                    </a:lnTo>
                    <a:lnTo>
                      <a:pt x="8" y="38"/>
                    </a:lnTo>
                    <a:lnTo>
                      <a:pt x="2" y="32"/>
                    </a:lnTo>
                    <a:lnTo>
                      <a:pt x="0" y="23"/>
                    </a:lnTo>
                    <a:lnTo>
                      <a:pt x="9" y="23"/>
                    </a:lnTo>
                    <a:close/>
                    <a:moveTo>
                      <a:pt x="13" y="34"/>
                    </a:moveTo>
                    <a:lnTo>
                      <a:pt x="17" y="36"/>
                    </a:lnTo>
                    <a:lnTo>
                      <a:pt x="25" y="38"/>
                    </a:lnTo>
                    <a:lnTo>
                      <a:pt x="25" y="46"/>
                    </a:lnTo>
                    <a:lnTo>
                      <a:pt x="15" y="44"/>
                    </a:lnTo>
                    <a:lnTo>
                      <a:pt x="8" y="38"/>
                    </a:lnTo>
                    <a:lnTo>
                      <a:pt x="13" y="34"/>
                    </a:lnTo>
                    <a:close/>
                    <a:moveTo>
                      <a:pt x="25" y="38"/>
                    </a:moveTo>
                    <a:lnTo>
                      <a:pt x="25" y="38"/>
                    </a:lnTo>
                    <a:lnTo>
                      <a:pt x="25" y="46"/>
                    </a:lnTo>
                    <a:lnTo>
                      <a:pt x="25"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304" name="Freeform 293"/>
              <p:cNvSpPr>
                <a:spLocks/>
              </p:cNvSpPr>
              <p:nvPr/>
            </p:nvSpPr>
            <p:spPr bwMode="auto">
              <a:xfrm>
                <a:off x="3222" y="1506"/>
                <a:ext cx="25" cy="23"/>
              </a:xfrm>
              <a:custGeom>
                <a:avLst/>
                <a:gdLst>
                  <a:gd name="T0" fmla="*/ 19 w 38"/>
                  <a:gd name="T1" fmla="*/ 38 h 38"/>
                  <a:gd name="T2" fmla="*/ 26 w 38"/>
                  <a:gd name="T3" fmla="*/ 36 h 38"/>
                  <a:gd name="T4" fmla="*/ 32 w 38"/>
                  <a:gd name="T5" fmla="*/ 32 h 38"/>
                  <a:gd name="T6" fmla="*/ 36 w 38"/>
                  <a:gd name="T7" fmla="*/ 27 h 38"/>
                  <a:gd name="T8" fmla="*/ 38 w 38"/>
                  <a:gd name="T9" fmla="*/ 19 h 38"/>
                  <a:gd name="T10" fmla="*/ 36 w 38"/>
                  <a:gd name="T11" fmla="*/ 11 h 38"/>
                  <a:gd name="T12" fmla="*/ 32 w 38"/>
                  <a:gd name="T13" fmla="*/ 5 h 38"/>
                  <a:gd name="T14" fmla="*/ 26 w 38"/>
                  <a:gd name="T15" fmla="*/ 2 h 38"/>
                  <a:gd name="T16" fmla="*/ 19 w 38"/>
                  <a:gd name="T17" fmla="*/ 0 h 38"/>
                  <a:gd name="T18" fmla="*/ 11 w 38"/>
                  <a:gd name="T19" fmla="*/ 2 h 38"/>
                  <a:gd name="T20" fmla="*/ 5 w 38"/>
                  <a:gd name="T21" fmla="*/ 5 h 38"/>
                  <a:gd name="T22" fmla="*/ 2 w 38"/>
                  <a:gd name="T23" fmla="*/ 11 h 38"/>
                  <a:gd name="T24" fmla="*/ 0 w 38"/>
                  <a:gd name="T25" fmla="*/ 19 h 38"/>
                  <a:gd name="T26" fmla="*/ 2 w 38"/>
                  <a:gd name="T27" fmla="*/ 27 h 38"/>
                  <a:gd name="T28" fmla="*/ 5 w 38"/>
                  <a:gd name="T29" fmla="*/ 32 h 38"/>
                  <a:gd name="T30" fmla="*/ 11 w 38"/>
                  <a:gd name="T31" fmla="*/ 36 h 38"/>
                  <a:gd name="T32" fmla="*/ 19 w 3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19" y="38"/>
                    </a:moveTo>
                    <a:lnTo>
                      <a:pt x="26" y="36"/>
                    </a:lnTo>
                    <a:lnTo>
                      <a:pt x="32" y="32"/>
                    </a:lnTo>
                    <a:lnTo>
                      <a:pt x="36" y="27"/>
                    </a:lnTo>
                    <a:lnTo>
                      <a:pt x="38" y="19"/>
                    </a:lnTo>
                    <a:lnTo>
                      <a:pt x="36" y="11"/>
                    </a:lnTo>
                    <a:lnTo>
                      <a:pt x="32" y="5"/>
                    </a:lnTo>
                    <a:lnTo>
                      <a:pt x="26" y="2"/>
                    </a:lnTo>
                    <a:lnTo>
                      <a:pt x="19" y="0"/>
                    </a:lnTo>
                    <a:lnTo>
                      <a:pt x="11" y="2"/>
                    </a:lnTo>
                    <a:lnTo>
                      <a:pt x="5" y="5"/>
                    </a:lnTo>
                    <a:lnTo>
                      <a:pt x="2" y="11"/>
                    </a:lnTo>
                    <a:lnTo>
                      <a:pt x="0" y="19"/>
                    </a:lnTo>
                    <a:lnTo>
                      <a:pt x="2" y="27"/>
                    </a:lnTo>
                    <a:lnTo>
                      <a:pt x="5" y="32"/>
                    </a:lnTo>
                    <a:lnTo>
                      <a:pt x="11" y="36"/>
                    </a:lnTo>
                    <a:lnTo>
                      <a:pt x="19"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sp>
            <p:nvSpPr>
              <p:cNvPr id="305" name="Freeform 294"/>
              <p:cNvSpPr>
                <a:spLocks noEditPoints="1"/>
              </p:cNvSpPr>
              <p:nvPr/>
            </p:nvSpPr>
            <p:spPr bwMode="auto">
              <a:xfrm>
                <a:off x="3220" y="1503"/>
                <a:ext cx="30" cy="28"/>
              </a:xfrm>
              <a:custGeom>
                <a:avLst/>
                <a:gdLst>
                  <a:gd name="T0" fmla="*/ 23 w 46"/>
                  <a:gd name="T1" fmla="*/ 38 h 46"/>
                  <a:gd name="T2" fmla="*/ 23 w 46"/>
                  <a:gd name="T3" fmla="*/ 46 h 46"/>
                  <a:gd name="T4" fmla="*/ 23 w 46"/>
                  <a:gd name="T5" fmla="*/ 38 h 46"/>
                  <a:gd name="T6" fmla="*/ 34 w 46"/>
                  <a:gd name="T7" fmla="*/ 34 h 46"/>
                  <a:gd name="T8" fmla="*/ 32 w 46"/>
                  <a:gd name="T9" fmla="*/ 44 h 46"/>
                  <a:gd name="T10" fmla="*/ 23 w 46"/>
                  <a:gd name="T11" fmla="*/ 38 h 46"/>
                  <a:gd name="T12" fmla="*/ 36 w 46"/>
                  <a:gd name="T13" fmla="*/ 29 h 46"/>
                  <a:gd name="T14" fmla="*/ 46 w 46"/>
                  <a:gd name="T15" fmla="*/ 23 h 46"/>
                  <a:gd name="T16" fmla="*/ 38 w 46"/>
                  <a:gd name="T17" fmla="*/ 38 h 46"/>
                  <a:gd name="T18" fmla="*/ 38 w 46"/>
                  <a:gd name="T19" fmla="*/ 23 h 46"/>
                  <a:gd name="T20" fmla="*/ 46 w 46"/>
                  <a:gd name="T21" fmla="*/ 23 h 46"/>
                  <a:gd name="T22" fmla="*/ 38 w 46"/>
                  <a:gd name="T23" fmla="*/ 23 h 46"/>
                  <a:gd name="T24" fmla="*/ 38 w 46"/>
                  <a:gd name="T25" fmla="*/ 23 h 46"/>
                  <a:gd name="T26" fmla="*/ 46 w 46"/>
                  <a:gd name="T27" fmla="*/ 23 h 46"/>
                  <a:gd name="T28" fmla="*/ 38 w 46"/>
                  <a:gd name="T29" fmla="*/ 23 h 46"/>
                  <a:gd name="T30" fmla="*/ 34 w 46"/>
                  <a:gd name="T31" fmla="*/ 11 h 46"/>
                  <a:gd name="T32" fmla="*/ 44 w 46"/>
                  <a:gd name="T33" fmla="*/ 13 h 46"/>
                  <a:gd name="T34" fmla="*/ 38 w 46"/>
                  <a:gd name="T35" fmla="*/ 23 h 46"/>
                  <a:gd name="T36" fmla="*/ 29 w 46"/>
                  <a:gd name="T37" fmla="*/ 9 h 46"/>
                  <a:gd name="T38" fmla="*/ 23 w 46"/>
                  <a:gd name="T39" fmla="*/ 0 h 46"/>
                  <a:gd name="T40" fmla="*/ 38 w 46"/>
                  <a:gd name="T41" fmla="*/ 6 h 46"/>
                  <a:gd name="T42" fmla="*/ 23 w 46"/>
                  <a:gd name="T43" fmla="*/ 7 h 46"/>
                  <a:gd name="T44" fmla="*/ 23 w 46"/>
                  <a:gd name="T45" fmla="*/ 0 h 46"/>
                  <a:gd name="T46" fmla="*/ 23 w 46"/>
                  <a:gd name="T47" fmla="*/ 7 h 46"/>
                  <a:gd name="T48" fmla="*/ 23 w 46"/>
                  <a:gd name="T49" fmla="*/ 7 h 46"/>
                  <a:gd name="T50" fmla="*/ 23 w 46"/>
                  <a:gd name="T51" fmla="*/ 0 h 46"/>
                  <a:gd name="T52" fmla="*/ 23 w 46"/>
                  <a:gd name="T53" fmla="*/ 7 h 46"/>
                  <a:gd name="T54" fmla="*/ 11 w 46"/>
                  <a:gd name="T55" fmla="*/ 11 h 46"/>
                  <a:gd name="T56" fmla="*/ 13 w 46"/>
                  <a:gd name="T57" fmla="*/ 2 h 46"/>
                  <a:gd name="T58" fmla="*/ 23 w 46"/>
                  <a:gd name="T59" fmla="*/ 7 h 46"/>
                  <a:gd name="T60" fmla="*/ 9 w 46"/>
                  <a:gd name="T61" fmla="*/ 17 h 46"/>
                  <a:gd name="T62" fmla="*/ 0 w 46"/>
                  <a:gd name="T63" fmla="*/ 23 h 46"/>
                  <a:gd name="T64" fmla="*/ 6 w 46"/>
                  <a:gd name="T65" fmla="*/ 6 h 46"/>
                  <a:gd name="T66" fmla="*/ 7 w 46"/>
                  <a:gd name="T67" fmla="*/ 23 h 46"/>
                  <a:gd name="T68" fmla="*/ 0 w 46"/>
                  <a:gd name="T69" fmla="*/ 23 h 46"/>
                  <a:gd name="T70" fmla="*/ 7 w 46"/>
                  <a:gd name="T71" fmla="*/ 23 h 46"/>
                  <a:gd name="T72" fmla="*/ 7 w 46"/>
                  <a:gd name="T73" fmla="*/ 23 h 46"/>
                  <a:gd name="T74" fmla="*/ 0 w 46"/>
                  <a:gd name="T75" fmla="*/ 23 h 46"/>
                  <a:gd name="T76" fmla="*/ 7 w 46"/>
                  <a:gd name="T77" fmla="*/ 23 h 46"/>
                  <a:gd name="T78" fmla="*/ 11 w 46"/>
                  <a:gd name="T79" fmla="*/ 34 h 46"/>
                  <a:gd name="T80" fmla="*/ 2 w 46"/>
                  <a:gd name="T81" fmla="*/ 32 h 46"/>
                  <a:gd name="T82" fmla="*/ 7 w 46"/>
                  <a:gd name="T83" fmla="*/ 23 h 46"/>
                  <a:gd name="T84" fmla="*/ 17 w 46"/>
                  <a:gd name="T85" fmla="*/ 36 h 46"/>
                  <a:gd name="T86" fmla="*/ 23 w 46"/>
                  <a:gd name="T87" fmla="*/ 46 h 46"/>
                  <a:gd name="T88" fmla="*/ 6 w 46"/>
                  <a:gd name="T89" fmla="*/ 38 h 46"/>
                  <a:gd name="T90" fmla="*/ 23 w 46"/>
                  <a:gd name="T91" fmla="*/ 38 h 46"/>
                  <a:gd name="T92" fmla="*/ 23 w 46"/>
                  <a:gd name="T93" fmla="*/ 46 h 46"/>
                  <a:gd name="T94" fmla="*/ 23 w 46"/>
                  <a:gd name="T95" fmla="*/ 3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46"/>
                  <a:gd name="T146" fmla="*/ 46 w 46"/>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46">
                    <a:moveTo>
                      <a:pt x="23" y="38"/>
                    </a:moveTo>
                    <a:lnTo>
                      <a:pt x="23" y="38"/>
                    </a:lnTo>
                    <a:lnTo>
                      <a:pt x="23" y="46"/>
                    </a:lnTo>
                    <a:lnTo>
                      <a:pt x="23" y="38"/>
                    </a:lnTo>
                    <a:close/>
                    <a:moveTo>
                      <a:pt x="23" y="38"/>
                    </a:moveTo>
                    <a:lnTo>
                      <a:pt x="29" y="36"/>
                    </a:lnTo>
                    <a:lnTo>
                      <a:pt x="34" y="34"/>
                    </a:lnTo>
                    <a:lnTo>
                      <a:pt x="38" y="38"/>
                    </a:lnTo>
                    <a:lnTo>
                      <a:pt x="32" y="44"/>
                    </a:lnTo>
                    <a:lnTo>
                      <a:pt x="23" y="46"/>
                    </a:lnTo>
                    <a:lnTo>
                      <a:pt x="23" y="38"/>
                    </a:lnTo>
                    <a:close/>
                    <a:moveTo>
                      <a:pt x="34" y="34"/>
                    </a:moveTo>
                    <a:lnTo>
                      <a:pt x="36" y="29"/>
                    </a:lnTo>
                    <a:lnTo>
                      <a:pt x="38" y="23"/>
                    </a:lnTo>
                    <a:lnTo>
                      <a:pt x="46" y="23"/>
                    </a:lnTo>
                    <a:lnTo>
                      <a:pt x="44" y="32"/>
                    </a:lnTo>
                    <a:lnTo>
                      <a:pt x="38" y="38"/>
                    </a:lnTo>
                    <a:lnTo>
                      <a:pt x="34" y="34"/>
                    </a:lnTo>
                    <a:close/>
                    <a:moveTo>
                      <a:pt x="38" y="23"/>
                    </a:moveTo>
                    <a:lnTo>
                      <a:pt x="38" y="23"/>
                    </a:lnTo>
                    <a:lnTo>
                      <a:pt x="46" y="23"/>
                    </a:lnTo>
                    <a:lnTo>
                      <a:pt x="38" y="23"/>
                    </a:lnTo>
                    <a:close/>
                    <a:moveTo>
                      <a:pt x="38" y="23"/>
                    </a:moveTo>
                    <a:lnTo>
                      <a:pt x="38" y="23"/>
                    </a:lnTo>
                    <a:lnTo>
                      <a:pt x="46" y="23"/>
                    </a:lnTo>
                    <a:lnTo>
                      <a:pt x="38" y="23"/>
                    </a:lnTo>
                    <a:close/>
                    <a:moveTo>
                      <a:pt x="38" y="23"/>
                    </a:moveTo>
                    <a:lnTo>
                      <a:pt x="36" y="17"/>
                    </a:lnTo>
                    <a:lnTo>
                      <a:pt x="34" y="11"/>
                    </a:lnTo>
                    <a:lnTo>
                      <a:pt x="38" y="6"/>
                    </a:lnTo>
                    <a:lnTo>
                      <a:pt x="44" y="13"/>
                    </a:lnTo>
                    <a:lnTo>
                      <a:pt x="46" y="23"/>
                    </a:lnTo>
                    <a:lnTo>
                      <a:pt x="38" y="23"/>
                    </a:lnTo>
                    <a:close/>
                    <a:moveTo>
                      <a:pt x="34" y="11"/>
                    </a:moveTo>
                    <a:lnTo>
                      <a:pt x="29" y="9"/>
                    </a:lnTo>
                    <a:lnTo>
                      <a:pt x="23" y="7"/>
                    </a:lnTo>
                    <a:lnTo>
                      <a:pt x="23" y="0"/>
                    </a:lnTo>
                    <a:lnTo>
                      <a:pt x="32" y="2"/>
                    </a:lnTo>
                    <a:lnTo>
                      <a:pt x="38" y="6"/>
                    </a:lnTo>
                    <a:lnTo>
                      <a:pt x="34" y="11"/>
                    </a:lnTo>
                    <a:close/>
                    <a:moveTo>
                      <a:pt x="23" y="7"/>
                    </a:moveTo>
                    <a:lnTo>
                      <a:pt x="23" y="7"/>
                    </a:lnTo>
                    <a:lnTo>
                      <a:pt x="23" y="0"/>
                    </a:lnTo>
                    <a:lnTo>
                      <a:pt x="23" y="7"/>
                    </a:lnTo>
                    <a:close/>
                    <a:moveTo>
                      <a:pt x="23" y="7"/>
                    </a:moveTo>
                    <a:lnTo>
                      <a:pt x="23" y="7"/>
                    </a:lnTo>
                    <a:lnTo>
                      <a:pt x="23" y="0"/>
                    </a:lnTo>
                    <a:lnTo>
                      <a:pt x="23" y="7"/>
                    </a:lnTo>
                    <a:close/>
                    <a:moveTo>
                      <a:pt x="23" y="7"/>
                    </a:moveTo>
                    <a:lnTo>
                      <a:pt x="17" y="9"/>
                    </a:lnTo>
                    <a:lnTo>
                      <a:pt x="11" y="11"/>
                    </a:lnTo>
                    <a:lnTo>
                      <a:pt x="6" y="6"/>
                    </a:lnTo>
                    <a:lnTo>
                      <a:pt x="13" y="2"/>
                    </a:lnTo>
                    <a:lnTo>
                      <a:pt x="23" y="0"/>
                    </a:lnTo>
                    <a:lnTo>
                      <a:pt x="23" y="7"/>
                    </a:lnTo>
                    <a:close/>
                    <a:moveTo>
                      <a:pt x="11" y="11"/>
                    </a:moveTo>
                    <a:lnTo>
                      <a:pt x="9" y="17"/>
                    </a:lnTo>
                    <a:lnTo>
                      <a:pt x="7" y="23"/>
                    </a:lnTo>
                    <a:lnTo>
                      <a:pt x="0" y="23"/>
                    </a:lnTo>
                    <a:lnTo>
                      <a:pt x="2" y="13"/>
                    </a:lnTo>
                    <a:lnTo>
                      <a:pt x="6" y="6"/>
                    </a:lnTo>
                    <a:lnTo>
                      <a:pt x="11" y="11"/>
                    </a:lnTo>
                    <a:close/>
                    <a:moveTo>
                      <a:pt x="7" y="23"/>
                    </a:moveTo>
                    <a:lnTo>
                      <a:pt x="7" y="23"/>
                    </a:lnTo>
                    <a:lnTo>
                      <a:pt x="0" y="23"/>
                    </a:lnTo>
                    <a:lnTo>
                      <a:pt x="7" y="23"/>
                    </a:lnTo>
                    <a:close/>
                    <a:moveTo>
                      <a:pt x="7" y="23"/>
                    </a:moveTo>
                    <a:lnTo>
                      <a:pt x="7" y="23"/>
                    </a:lnTo>
                    <a:lnTo>
                      <a:pt x="0" y="23"/>
                    </a:lnTo>
                    <a:lnTo>
                      <a:pt x="7" y="23"/>
                    </a:lnTo>
                    <a:close/>
                    <a:moveTo>
                      <a:pt x="7" y="23"/>
                    </a:moveTo>
                    <a:lnTo>
                      <a:pt x="9" y="29"/>
                    </a:lnTo>
                    <a:lnTo>
                      <a:pt x="11" y="34"/>
                    </a:lnTo>
                    <a:lnTo>
                      <a:pt x="6" y="38"/>
                    </a:lnTo>
                    <a:lnTo>
                      <a:pt x="2" y="32"/>
                    </a:lnTo>
                    <a:lnTo>
                      <a:pt x="0" y="23"/>
                    </a:lnTo>
                    <a:lnTo>
                      <a:pt x="7" y="23"/>
                    </a:lnTo>
                    <a:close/>
                    <a:moveTo>
                      <a:pt x="11" y="34"/>
                    </a:moveTo>
                    <a:lnTo>
                      <a:pt x="17" y="36"/>
                    </a:lnTo>
                    <a:lnTo>
                      <a:pt x="23" y="38"/>
                    </a:lnTo>
                    <a:lnTo>
                      <a:pt x="23" y="46"/>
                    </a:lnTo>
                    <a:lnTo>
                      <a:pt x="13" y="44"/>
                    </a:lnTo>
                    <a:lnTo>
                      <a:pt x="6" y="38"/>
                    </a:lnTo>
                    <a:lnTo>
                      <a:pt x="11" y="34"/>
                    </a:lnTo>
                    <a:close/>
                    <a:moveTo>
                      <a:pt x="23" y="38"/>
                    </a:moveTo>
                    <a:lnTo>
                      <a:pt x="23" y="38"/>
                    </a:lnTo>
                    <a:lnTo>
                      <a:pt x="23" y="46"/>
                    </a:lnTo>
                    <a:lnTo>
                      <a:pt x="23" y="38"/>
                    </a:lnTo>
                    <a:close/>
                  </a:path>
                </a:pathLst>
              </a:custGeom>
              <a:solidFill>
                <a:schemeClr val="bg1"/>
              </a:solidFill>
              <a:ln w="9525">
                <a:noFill/>
                <a:round/>
                <a:headEnd/>
                <a:tailEnd/>
              </a:ln>
              <a:effectLst>
                <a:outerShdw dist="35921" dir="2700000" algn="ctr" rotWithShape="0">
                  <a:srgbClr val="000000"/>
                </a:outerShdw>
              </a:effectLst>
            </p:spPr>
            <p:txBody>
              <a:bodyPr/>
              <a:lstStyle/>
              <a:p>
                <a:pPr>
                  <a:defRPr/>
                </a:pPr>
                <a:endParaRPr lang="es-ES"/>
              </a:p>
            </p:txBody>
          </p:sp>
        </p:grpSp>
        <p:sp>
          <p:nvSpPr>
            <p:cNvPr id="15" name="Text Box 5"/>
            <p:cNvSpPr txBox="1">
              <a:spLocks noChangeArrowheads="1"/>
            </p:cNvSpPr>
            <p:nvPr/>
          </p:nvSpPr>
          <p:spPr bwMode="auto">
            <a:xfrm>
              <a:off x="7054850" y="4581525"/>
              <a:ext cx="1333500" cy="274638"/>
            </a:xfrm>
            <a:prstGeom prst="rect">
              <a:avLst/>
            </a:prstGeom>
            <a:noFill/>
            <a:ln w="9525">
              <a:noFill/>
              <a:miter lim="800000"/>
              <a:headEnd/>
              <a:tailEnd/>
            </a:ln>
          </p:spPr>
          <p:txBody>
            <a:bodyPr>
              <a:spAutoFit/>
            </a:bodyPr>
            <a:lstStyle/>
            <a:p>
              <a:pPr algn="ctr" eaLnBrk="0" hangingPunct="0"/>
              <a:r>
                <a:rPr lang="de-DE">
                  <a:solidFill>
                    <a:schemeClr val="bg1"/>
                  </a:solidFill>
                </a:rPr>
                <a:t> </a:t>
              </a:r>
              <a:r>
                <a:rPr lang="de-DE" b="1">
                  <a:solidFill>
                    <a:schemeClr val="bg1"/>
                  </a:solidFill>
                </a:rPr>
                <a:t>R-MCP</a:t>
              </a:r>
              <a:endParaRPr lang="de-DE">
                <a:solidFill>
                  <a:schemeClr val="bg1"/>
                </a:solidFill>
              </a:endParaRPr>
            </a:p>
          </p:txBody>
        </p:sp>
        <p:sp>
          <p:nvSpPr>
            <p:cNvPr id="16" name="Text Box 6"/>
            <p:cNvSpPr txBox="1">
              <a:spLocks noChangeArrowheads="1"/>
            </p:cNvSpPr>
            <p:nvPr/>
          </p:nvSpPr>
          <p:spPr bwMode="auto">
            <a:xfrm>
              <a:off x="7126288" y="5170488"/>
              <a:ext cx="1231900" cy="274637"/>
            </a:xfrm>
            <a:prstGeom prst="rect">
              <a:avLst/>
            </a:prstGeom>
            <a:noFill/>
            <a:ln w="9525">
              <a:noFill/>
              <a:miter lim="800000"/>
              <a:headEnd/>
              <a:tailEnd/>
            </a:ln>
          </p:spPr>
          <p:txBody>
            <a:bodyPr>
              <a:spAutoFit/>
            </a:bodyPr>
            <a:lstStyle/>
            <a:p>
              <a:pPr algn="ctr" eaLnBrk="0" hangingPunct="0"/>
              <a:r>
                <a:rPr lang="de-DE" b="1">
                  <a:solidFill>
                    <a:schemeClr val="bg1"/>
                  </a:solidFill>
                </a:rPr>
                <a:t>MCP</a:t>
              </a:r>
              <a:endParaRPr lang="de-DE">
                <a:solidFill>
                  <a:schemeClr val="bg1"/>
                </a:solidFill>
              </a:endParaRPr>
            </a:p>
          </p:txBody>
        </p:sp>
        <p:sp>
          <p:nvSpPr>
            <p:cNvPr id="17" name="Text Box 7"/>
            <p:cNvSpPr txBox="1">
              <a:spLocks noChangeArrowheads="1"/>
            </p:cNvSpPr>
            <p:nvPr/>
          </p:nvSpPr>
          <p:spPr bwMode="auto">
            <a:xfrm>
              <a:off x="4645025" y="6249988"/>
              <a:ext cx="955675" cy="274637"/>
            </a:xfrm>
            <a:prstGeom prst="rect">
              <a:avLst/>
            </a:prstGeom>
            <a:noFill/>
            <a:ln w="9525">
              <a:noFill/>
              <a:miter lim="800000"/>
              <a:headEnd/>
              <a:tailEnd/>
            </a:ln>
          </p:spPr>
          <p:txBody>
            <a:bodyPr wrap="none">
              <a:spAutoFit/>
            </a:bodyPr>
            <a:lstStyle/>
            <a:p>
              <a:r>
                <a:rPr lang="de-DE" b="1" i="1">
                  <a:solidFill>
                    <a:schemeClr val="bg1"/>
                  </a:solidFill>
                </a:rPr>
                <a:t>p</a:t>
              </a:r>
              <a:r>
                <a:rPr lang="de-DE" b="1">
                  <a:solidFill>
                    <a:schemeClr val="bg1"/>
                  </a:solidFill>
                </a:rPr>
                <a:t> = 0,0096</a:t>
              </a:r>
            </a:p>
          </p:txBody>
        </p:sp>
        <p:sp>
          <p:nvSpPr>
            <p:cNvPr id="18" name="Line 1050"/>
            <p:cNvSpPr>
              <a:spLocks noChangeShapeType="1"/>
            </p:cNvSpPr>
            <p:nvPr/>
          </p:nvSpPr>
          <p:spPr bwMode="auto">
            <a:xfrm flipV="1">
              <a:off x="4645025" y="4365625"/>
              <a:ext cx="0" cy="2233613"/>
            </a:xfrm>
            <a:prstGeom prst="line">
              <a:avLst/>
            </a:prstGeom>
            <a:noFill/>
            <a:ln w="28575">
              <a:solidFill>
                <a:schemeClr val="bg1"/>
              </a:solidFill>
              <a:round/>
              <a:headEnd/>
              <a:tailEnd/>
            </a:ln>
          </p:spPr>
          <p:txBody>
            <a:bodyPr/>
            <a:lstStyle/>
            <a:p>
              <a:endParaRPr lang="es-ES"/>
            </a:p>
          </p:txBody>
        </p:sp>
      </p:grpSp>
      <p:sp>
        <p:nvSpPr>
          <p:cNvPr id="1048" name="Text Box 9"/>
          <p:cNvSpPr txBox="1">
            <a:spLocks noChangeArrowheads="1"/>
          </p:cNvSpPr>
          <p:nvPr/>
        </p:nvSpPr>
        <p:spPr bwMode="auto">
          <a:xfrm>
            <a:off x="1830393" y="127000"/>
            <a:ext cx="6742135"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Supervivencia global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750993" y="127000"/>
            <a:ext cx="7107287"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Neutropenia grado 3-4 (%)</a:t>
            </a:r>
          </a:p>
        </p:txBody>
      </p:sp>
      <p:graphicFrame>
        <p:nvGraphicFramePr>
          <p:cNvPr id="48130" name="3 Gráfico"/>
          <p:cNvGraphicFramePr>
            <a:graphicFrameLocks/>
          </p:cNvGraphicFramePr>
          <p:nvPr/>
        </p:nvGraphicFramePr>
        <p:xfrm>
          <a:off x="611188" y="1341438"/>
          <a:ext cx="7848600" cy="5230834"/>
        </p:xfrm>
        <a:graphic>
          <a:graphicData uri="http://schemas.openxmlformats.org/presentationml/2006/ole">
            <p:oleObj spid="_x0000_s48130" r:id="rId6" imgW="7852329" imgH="5517358" progId="Excel.Shee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131" name="2 CuadroTexto"/>
          <p:cNvSpPr txBox="1">
            <a:spLocks noChangeArrowheads="1"/>
          </p:cNvSpPr>
          <p:nvPr/>
        </p:nvSpPr>
        <p:spPr bwMode="auto">
          <a:xfrm>
            <a:off x="4143372" y="2394418"/>
            <a:ext cx="5000628" cy="3108543"/>
          </a:xfrm>
          <a:prstGeom prst="rect">
            <a:avLst/>
          </a:prstGeom>
          <a:noFill/>
          <a:ln w="9525">
            <a:noFill/>
            <a:miter lim="800000"/>
            <a:headEnd/>
            <a:tailEnd/>
          </a:ln>
        </p:spPr>
        <p:txBody>
          <a:bodyPr wrap="square">
            <a:spAutoFit/>
          </a:bodyPr>
          <a:lstStyle/>
          <a:p>
            <a:pPr>
              <a:buFontTx/>
              <a:buChar char="•"/>
            </a:pPr>
            <a:r>
              <a:rPr lang="es-ES_tradnl" sz="2800" b="1" dirty="0" smtClean="0">
                <a:solidFill>
                  <a:srgbClr val="002060"/>
                </a:solidFill>
              </a:rPr>
              <a:t> Positive </a:t>
            </a:r>
            <a:r>
              <a:rPr lang="es-ES_tradnl" sz="2800" b="1" dirty="0" err="1" smtClean="0">
                <a:solidFill>
                  <a:srgbClr val="002060"/>
                </a:solidFill>
              </a:rPr>
              <a:t>for</a:t>
            </a:r>
            <a:r>
              <a:rPr lang="es-ES_tradnl" sz="2800" b="1" dirty="0" smtClean="0">
                <a:solidFill>
                  <a:srgbClr val="002060"/>
                </a:solidFill>
              </a:rPr>
              <a:t>   CD19</a:t>
            </a:r>
          </a:p>
          <a:p>
            <a:r>
              <a:rPr lang="es-ES_tradnl" sz="2800" b="1" dirty="0" smtClean="0">
                <a:solidFill>
                  <a:srgbClr val="002060"/>
                </a:solidFill>
              </a:rPr>
              <a:t>		      CD20</a:t>
            </a:r>
          </a:p>
          <a:p>
            <a:r>
              <a:rPr lang="es-ES_tradnl" sz="2800" b="1" dirty="0" smtClean="0">
                <a:solidFill>
                  <a:srgbClr val="002060"/>
                </a:solidFill>
              </a:rPr>
              <a:t>		      bcl-2</a:t>
            </a:r>
          </a:p>
          <a:p>
            <a:r>
              <a:rPr lang="es-ES_tradnl" sz="2800" b="1" dirty="0" smtClean="0">
                <a:solidFill>
                  <a:srgbClr val="002060"/>
                </a:solidFill>
              </a:rPr>
              <a:t>		      CD10</a:t>
            </a:r>
          </a:p>
          <a:p>
            <a:endParaRPr lang="es-ES_tradnl" sz="2800" b="1" dirty="0" smtClean="0">
              <a:solidFill>
                <a:srgbClr val="002060"/>
              </a:solidFill>
            </a:endParaRPr>
          </a:p>
          <a:p>
            <a:pPr>
              <a:buFont typeface="Arial" pitchFamily="34" charset="0"/>
              <a:buChar char="•"/>
            </a:pPr>
            <a:r>
              <a:rPr lang="es-ES_tradnl" sz="2800" b="1" dirty="0" smtClean="0">
                <a:solidFill>
                  <a:srgbClr val="002060"/>
                </a:solidFill>
              </a:rPr>
              <a:t> </a:t>
            </a:r>
            <a:r>
              <a:rPr lang="es-ES_tradnl" sz="2800" b="1" dirty="0" err="1" smtClean="0">
                <a:solidFill>
                  <a:srgbClr val="002060"/>
                </a:solidFill>
              </a:rPr>
              <a:t>Negative</a:t>
            </a:r>
            <a:r>
              <a:rPr lang="es-ES_tradnl" sz="2800" b="1" dirty="0" smtClean="0">
                <a:solidFill>
                  <a:srgbClr val="002060"/>
                </a:solidFill>
              </a:rPr>
              <a:t> </a:t>
            </a:r>
            <a:r>
              <a:rPr lang="es-ES_tradnl" sz="2800" b="1" dirty="0" err="1" smtClean="0">
                <a:solidFill>
                  <a:srgbClr val="002060"/>
                </a:solidFill>
              </a:rPr>
              <a:t>for</a:t>
            </a:r>
            <a:r>
              <a:rPr lang="es-ES_tradnl" sz="2800" b="1" dirty="0" smtClean="0">
                <a:solidFill>
                  <a:srgbClr val="002060"/>
                </a:solidFill>
              </a:rPr>
              <a:t>  CD5	</a:t>
            </a:r>
          </a:p>
          <a:p>
            <a:r>
              <a:rPr lang="es-ES_tradnl" sz="2800" b="1" dirty="0" smtClean="0">
                <a:solidFill>
                  <a:srgbClr val="002060"/>
                </a:solidFill>
              </a:rPr>
              <a:t>		      CD43</a:t>
            </a:r>
            <a:endParaRPr lang="es-ES_tradnl" sz="2800" b="1" dirty="0">
              <a:solidFill>
                <a:srgbClr val="002060"/>
              </a:solidFill>
            </a:endParaRPr>
          </a:p>
        </p:txBody>
      </p:sp>
      <p:graphicFrame>
        <p:nvGraphicFramePr>
          <p:cNvPr id="2051" name="Object 3"/>
          <p:cNvGraphicFramePr>
            <a:graphicFrameLocks noChangeAspect="1"/>
          </p:cNvGraphicFramePr>
          <p:nvPr/>
        </p:nvGraphicFramePr>
        <p:xfrm>
          <a:off x="357158" y="1571612"/>
          <a:ext cx="3686204" cy="4495371"/>
        </p:xfrm>
        <a:graphic>
          <a:graphicData uri="http://schemas.openxmlformats.org/presentationml/2006/ole">
            <p:oleObj spid="_x0000_s2051" name="Foto de Photo Editor" r:id="rId6" imgW="2495238" imgH="3809524" progId="">
              <p:embed/>
            </p:oleObj>
          </a:graphicData>
        </a:graphic>
      </p:graphicFrame>
      <p:sp>
        <p:nvSpPr>
          <p:cNvPr id="7" name="6 Rectángulo"/>
          <p:cNvSpPr/>
          <p:nvPr/>
        </p:nvSpPr>
        <p:spPr>
          <a:xfrm>
            <a:off x="4286248" y="1357298"/>
            <a:ext cx="3768980" cy="584775"/>
          </a:xfrm>
          <a:prstGeom prst="rect">
            <a:avLst/>
          </a:prstGeom>
        </p:spPr>
        <p:txBody>
          <a:bodyPr wrap="none">
            <a:spAutoFit/>
          </a:bodyPr>
          <a:lstStyle/>
          <a:p>
            <a:r>
              <a:rPr lang="es-ES_tradnl" sz="3200" b="1" dirty="0" err="1" smtClean="0">
                <a:solidFill>
                  <a:srgbClr val="C00000"/>
                </a:solidFill>
              </a:rPr>
              <a:t>Immunochemistry</a:t>
            </a:r>
            <a:r>
              <a:rPr lang="es-ES_tradnl" sz="3200" b="1" dirty="0" smtClean="0">
                <a:solidFill>
                  <a:srgbClr val="C00000"/>
                </a:solidFill>
              </a:rPr>
              <a:t>:</a:t>
            </a:r>
            <a:endParaRPr lang="es-ES_tradnl" sz="3200" b="1" dirty="0">
              <a:solidFill>
                <a:srgbClr val="C00000"/>
              </a:solidFill>
            </a:endParaRPr>
          </a:p>
        </p:txBody>
      </p:sp>
      <p:sp>
        <p:nvSpPr>
          <p:cNvPr id="8" name="Text Box 9"/>
          <p:cNvSpPr txBox="1">
            <a:spLocks noChangeArrowheads="1"/>
          </p:cNvSpPr>
          <p:nvPr/>
        </p:nvSpPr>
        <p:spPr bwMode="auto">
          <a:xfrm>
            <a:off x="1873281" y="142852"/>
            <a:ext cx="7127875" cy="519113"/>
          </a:xfrm>
          <a:prstGeom prst="rect">
            <a:avLst/>
          </a:prstGeom>
          <a:noFill/>
          <a:ln w="9525">
            <a:noFill/>
            <a:miter lim="800000"/>
            <a:headEnd/>
            <a:tailEnd/>
          </a:ln>
        </p:spPr>
        <p:txBody>
          <a:bodyPr>
            <a:spAutoFit/>
          </a:bodyPr>
          <a:lstStyle/>
          <a:p>
            <a:pPr>
              <a:spcBef>
                <a:spcPct val="50000"/>
              </a:spcBef>
            </a:pPr>
            <a:r>
              <a:rPr lang="es-ES" sz="2800" b="1" dirty="0" smtClean="0">
                <a:solidFill>
                  <a:srgbClr val="001093"/>
                </a:solidFill>
              </a:rPr>
              <a:t>Introducción al linfoma folicular</a:t>
            </a:r>
            <a:endParaRPr lang="es-ES" sz="2800" b="1" dirty="0">
              <a:solidFill>
                <a:srgbClr val="001093"/>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3 CuadroTexto"/>
          <p:cNvSpPr txBox="1">
            <a:spLocks noChangeArrowheads="1"/>
          </p:cNvSpPr>
          <p:nvPr/>
        </p:nvSpPr>
        <p:spPr bwMode="auto">
          <a:xfrm>
            <a:off x="323850" y="1625600"/>
            <a:ext cx="8424863" cy="4478338"/>
          </a:xfrm>
          <a:prstGeom prst="rect">
            <a:avLst/>
          </a:prstGeom>
          <a:noFill/>
          <a:ln w="9525">
            <a:noFill/>
            <a:miter lim="800000"/>
            <a:headEnd/>
            <a:tailEnd/>
          </a:ln>
        </p:spPr>
        <p:txBody>
          <a:bodyPr>
            <a:spAutoFit/>
          </a:bodyPr>
          <a:lstStyle/>
          <a:p>
            <a:pPr marL="342900" indent="-342900" algn="just">
              <a:lnSpc>
                <a:spcPct val="150000"/>
              </a:lnSpc>
              <a:spcAft>
                <a:spcPts val="1800"/>
              </a:spcAft>
              <a:buFont typeface="Arial" charset="0"/>
              <a:buChar char="•"/>
            </a:pPr>
            <a:r>
              <a:rPr lang="es-ES" sz="2000" dirty="0">
                <a:solidFill>
                  <a:srgbClr val="000066"/>
                </a:solidFill>
              </a:rPr>
              <a:t>La adición de </a:t>
            </a:r>
            <a:r>
              <a:rPr lang="es-ES" sz="2000" dirty="0" err="1">
                <a:solidFill>
                  <a:srgbClr val="000066"/>
                </a:solidFill>
              </a:rPr>
              <a:t>rituximab</a:t>
            </a:r>
            <a:r>
              <a:rPr lang="es-ES" sz="2000" dirty="0">
                <a:solidFill>
                  <a:srgbClr val="000066"/>
                </a:solidFill>
              </a:rPr>
              <a:t> a estos 4 esquemas de quimioterapia en el tratamiento de inducción del linfoma folicular obtiene una alta tasa de respuestas con una elevada proporción de respuestas completas, que se traducen en una prolongada supervivencia libre de fallo del tratamiento y en un aumento de la supervivencia global</a:t>
            </a:r>
          </a:p>
          <a:p>
            <a:pPr marL="342900" indent="-342900" algn="just">
              <a:lnSpc>
                <a:spcPct val="150000"/>
              </a:lnSpc>
              <a:spcAft>
                <a:spcPts val="1800"/>
              </a:spcAft>
              <a:buFont typeface="Arial" charset="0"/>
              <a:buChar char="•"/>
            </a:pPr>
            <a:r>
              <a:rPr lang="es-ES" sz="2000" dirty="0">
                <a:solidFill>
                  <a:srgbClr val="000066"/>
                </a:solidFill>
              </a:rPr>
              <a:t>La combinación de </a:t>
            </a:r>
            <a:r>
              <a:rPr lang="es-ES" sz="2000" dirty="0" err="1">
                <a:solidFill>
                  <a:srgbClr val="000066"/>
                </a:solidFill>
              </a:rPr>
              <a:t>rituximab</a:t>
            </a:r>
            <a:r>
              <a:rPr lang="es-ES" sz="2000" dirty="0">
                <a:solidFill>
                  <a:srgbClr val="000066"/>
                </a:solidFill>
              </a:rPr>
              <a:t> con estas 4 quimioterapias es segura, pero se asocia a un discreto aumento de la neutropenia grado 3-4 aunque este hecho no origina un aumento significativo en la incidencia de neutropenia febril u otras infecciones</a:t>
            </a:r>
            <a:endParaRPr lang="es-ES" sz="2000" b="1" dirty="0">
              <a:solidFill>
                <a:srgbClr val="000066"/>
              </a:solidFill>
            </a:endParaRPr>
          </a:p>
        </p:txBody>
      </p:sp>
      <p:sp>
        <p:nvSpPr>
          <p:cNvPr id="5" name="Text Box 9"/>
          <p:cNvSpPr txBox="1">
            <a:spLocks noChangeArrowheads="1"/>
          </p:cNvSpPr>
          <p:nvPr/>
        </p:nvSpPr>
        <p:spPr bwMode="auto">
          <a:xfrm>
            <a:off x="1585943" y="127000"/>
            <a:ext cx="7343775"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Inducción LF: </a:t>
            </a:r>
            <a:r>
              <a:rPr lang="es-ES" sz="2800" b="1" dirty="0" err="1">
                <a:solidFill>
                  <a:srgbClr val="001093"/>
                </a:solidFill>
              </a:rPr>
              <a:t>Rituximab</a:t>
            </a:r>
            <a:r>
              <a:rPr lang="es-ES" sz="2800" b="1" dirty="0">
                <a:solidFill>
                  <a:srgbClr val="001093"/>
                </a:solidFill>
              </a:rPr>
              <a:t> + quimioterapia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5" name="Text Box 9"/>
          <p:cNvSpPr txBox="1">
            <a:spLocks noChangeArrowheads="1"/>
          </p:cNvSpPr>
          <p:nvPr/>
        </p:nvSpPr>
        <p:spPr bwMode="auto">
          <a:xfrm>
            <a:off x="1750993" y="-71462"/>
            <a:ext cx="7107287" cy="954107"/>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Sí, pero… ¿cuál es el mejor           esquema de R-QT?</a:t>
            </a:r>
            <a:endParaRPr lang="es-ES" sz="2800" b="1" dirty="0">
              <a:solidFill>
                <a:srgbClr val="001093"/>
              </a:solidFill>
            </a:endParaRPr>
          </a:p>
        </p:txBody>
      </p:sp>
      <p:sp>
        <p:nvSpPr>
          <p:cNvPr id="6" name="3 CuadroTexto"/>
          <p:cNvSpPr txBox="1">
            <a:spLocks noChangeArrowheads="1"/>
          </p:cNvSpPr>
          <p:nvPr/>
        </p:nvSpPr>
        <p:spPr bwMode="auto">
          <a:xfrm>
            <a:off x="323850" y="1768136"/>
            <a:ext cx="8424863" cy="1446550"/>
          </a:xfrm>
          <a:prstGeom prst="rect">
            <a:avLst/>
          </a:prstGeom>
          <a:noFill/>
          <a:ln w="9525">
            <a:noFill/>
            <a:miter lim="800000"/>
            <a:headEnd/>
            <a:tailEnd/>
          </a:ln>
        </p:spPr>
        <p:txBody>
          <a:bodyPr>
            <a:spAutoFit/>
          </a:bodyPr>
          <a:lstStyle/>
          <a:p>
            <a:pPr marL="342900" lvl="0" indent="-342900" eaLnBrk="0" hangingPunct="0">
              <a:spcBef>
                <a:spcPct val="20000"/>
              </a:spcBef>
              <a:buFont typeface="Arial" pitchFamily="34" charset="0"/>
              <a:buChar char="•"/>
              <a:defRPr/>
            </a:pPr>
            <a:r>
              <a:rPr lang="es-ES" sz="2000" kern="0" dirty="0" smtClean="0">
                <a:solidFill>
                  <a:srgbClr val="002060"/>
                </a:solidFill>
              </a:rPr>
              <a:t>  La </a:t>
            </a:r>
            <a:r>
              <a:rPr lang="es-ES" sz="2000" kern="0" dirty="0" err="1" smtClean="0">
                <a:solidFill>
                  <a:srgbClr val="002060"/>
                </a:solidFill>
              </a:rPr>
              <a:t>inmunoquimioterapia</a:t>
            </a:r>
            <a:r>
              <a:rPr lang="es-ES" sz="2000" kern="0" dirty="0" smtClean="0">
                <a:solidFill>
                  <a:srgbClr val="002060"/>
                </a:solidFill>
              </a:rPr>
              <a:t> es el tratamiento estándar, pero hay controversia en la elección óptima</a:t>
            </a:r>
          </a:p>
          <a:p>
            <a:pPr marL="342900" lvl="0" indent="-342900" eaLnBrk="0" hangingPunct="0">
              <a:spcBef>
                <a:spcPct val="20000"/>
              </a:spcBef>
              <a:buFont typeface="Arial" pitchFamily="34" charset="0"/>
              <a:buChar char="•"/>
              <a:defRPr/>
            </a:pPr>
            <a:r>
              <a:rPr lang="es-ES" sz="2000" kern="0" dirty="0" smtClean="0">
                <a:solidFill>
                  <a:srgbClr val="002060"/>
                </a:solidFill>
              </a:rPr>
              <a:t>  R-CHOP, R-CVP y R-</a:t>
            </a:r>
            <a:r>
              <a:rPr lang="es-ES" sz="2000" kern="0" dirty="0" err="1" smtClean="0">
                <a:solidFill>
                  <a:srgbClr val="002060"/>
                </a:solidFill>
              </a:rPr>
              <a:t>Fludarabina</a:t>
            </a:r>
            <a:r>
              <a:rPr lang="es-ES" sz="2000" kern="0" dirty="0" smtClean="0">
                <a:solidFill>
                  <a:srgbClr val="002060"/>
                </a:solidFill>
              </a:rPr>
              <a:t> las más usadas</a:t>
            </a:r>
          </a:p>
          <a:p>
            <a:pPr marL="342900" lvl="0" indent="-342900" eaLnBrk="0" hangingPunct="0">
              <a:spcBef>
                <a:spcPct val="20000"/>
              </a:spcBef>
              <a:buFont typeface="Arial" pitchFamily="34" charset="0"/>
              <a:buChar char="•"/>
              <a:defRPr/>
            </a:pPr>
            <a:r>
              <a:rPr lang="es-ES" sz="2000" kern="0" dirty="0" smtClean="0">
                <a:solidFill>
                  <a:srgbClr val="002060"/>
                </a:solidFill>
              </a:rPr>
              <a:t>  No hay datos </a:t>
            </a:r>
            <a:r>
              <a:rPr lang="es-ES" sz="2000" kern="0" dirty="0" err="1" smtClean="0">
                <a:solidFill>
                  <a:srgbClr val="002060"/>
                </a:solidFill>
              </a:rPr>
              <a:t>randomizados</a:t>
            </a:r>
            <a:endParaRPr lang="es-ES" sz="2000" dirty="0">
              <a:solidFill>
                <a:srgbClr val="000066"/>
              </a:solidFill>
            </a:endParaRPr>
          </a:p>
        </p:txBody>
      </p:sp>
      <p:sp>
        <p:nvSpPr>
          <p:cNvPr id="8" name="7 Rectángulo"/>
          <p:cNvSpPr/>
          <p:nvPr/>
        </p:nvSpPr>
        <p:spPr>
          <a:xfrm>
            <a:off x="275777" y="1385816"/>
            <a:ext cx="1026243" cy="400110"/>
          </a:xfrm>
          <a:prstGeom prst="rect">
            <a:avLst/>
          </a:prstGeom>
        </p:spPr>
        <p:txBody>
          <a:bodyPr wrap="none">
            <a:spAutoFit/>
          </a:bodyPr>
          <a:lstStyle/>
          <a:p>
            <a:pPr marL="342900" indent="-342900" eaLnBrk="0" hangingPunct="0">
              <a:spcBef>
                <a:spcPct val="20000"/>
              </a:spcBef>
              <a:defRPr/>
            </a:pPr>
            <a:r>
              <a:rPr lang="es-ES" sz="2000" b="1" i="1" kern="0" dirty="0" smtClean="0">
                <a:solidFill>
                  <a:srgbClr val="0033CC"/>
                </a:solidFill>
                <a:latin typeface="Arial" charset="0"/>
              </a:rPr>
              <a:t>Bases:</a:t>
            </a:r>
            <a:endParaRPr lang="es-ES" sz="2000" b="1" i="1" kern="0" dirty="0" smtClean="0">
              <a:solidFill>
                <a:srgbClr val="FFFF00"/>
              </a:solidFill>
              <a:latin typeface="Arial" charset="0"/>
            </a:endParaRPr>
          </a:p>
        </p:txBody>
      </p:sp>
      <p:sp>
        <p:nvSpPr>
          <p:cNvPr id="9" name="3 CuadroTexto"/>
          <p:cNvSpPr txBox="1">
            <a:spLocks noChangeArrowheads="1"/>
          </p:cNvSpPr>
          <p:nvPr/>
        </p:nvSpPr>
        <p:spPr bwMode="auto">
          <a:xfrm>
            <a:off x="323850" y="3576111"/>
            <a:ext cx="8572560" cy="1138773"/>
          </a:xfrm>
          <a:prstGeom prst="rect">
            <a:avLst/>
          </a:prstGeom>
          <a:noFill/>
          <a:ln w="9525">
            <a:noFill/>
            <a:miter lim="800000"/>
            <a:headEnd/>
            <a:tailEnd/>
          </a:ln>
        </p:spPr>
        <p:txBody>
          <a:bodyPr wrap="square">
            <a:spAutoFit/>
          </a:bodyPr>
          <a:lstStyle/>
          <a:p>
            <a:pPr marL="342900" lvl="0" indent="-342900" eaLnBrk="0" hangingPunct="0">
              <a:spcBef>
                <a:spcPct val="20000"/>
              </a:spcBef>
              <a:buFont typeface="Arial" pitchFamily="34" charset="0"/>
              <a:buChar char="•"/>
              <a:defRPr/>
            </a:pPr>
            <a:r>
              <a:rPr lang="es-ES" sz="2000" kern="0" dirty="0" smtClean="0">
                <a:solidFill>
                  <a:srgbClr val="000066"/>
                </a:solidFill>
              </a:rPr>
              <a:t>  Modelo de decisión de </a:t>
            </a:r>
            <a:r>
              <a:rPr lang="es-ES" sz="2000" kern="0" dirty="0" err="1" smtClean="0">
                <a:solidFill>
                  <a:srgbClr val="000066"/>
                </a:solidFill>
              </a:rPr>
              <a:t>Markov</a:t>
            </a:r>
            <a:r>
              <a:rPr lang="es-ES" sz="2000" kern="0" dirty="0" smtClean="0">
                <a:solidFill>
                  <a:srgbClr val="000066"/>
                </a:solidFill>
              </a:rPr>
              <a:t> ( 1ª y 2ª líneas) </a:t>
            </a:r>
          </a:p>
          <a:p>
            <a:pPr marL="342900" lvl="0" indent="-342900" eaLnBrk="0" hangingPunct="0">
              <a:spcBef>
                <a:spcPct val="20000"/>
              </a:spcBef>
              <a:buFont typeface="Arial" pitchFamily="34" charset="0"/>
              <a:buChar char="•"/>
              <a:defRPr/>
            </a:pPr>
            <a:r>
              <a:rPr lang="es-ES" sz="2000" kern="0" dirty="0" smtClean="0">
                <a:solidFill>
                  <a:srgbClr val="000066"/>
                </a:solidFill>
              </a:rPr>
              <a:t>  Fuentes: </a:t>
            </a:r>
            <a:r>
              <a:rPr lang="es-ES" sz="2000" kern="0" dirty="0" err="1" smtClean="0">
                <a:solidFill>
                  <a:srgbClr val="000066"/>
                </a:solidFill>
              </a:rPr>
              <a:t>Medline</a:t>
            </a:r>
            <a:r>
              <a:rPr lang="es-ES" sz="2000" kern="0" dirty="0" smtClean="0">
                <a:solidFill>
                  <a:srgbClr val="000066"/>
                </a:solidFill>
              </a:rPr>
              <a:t> y </a:t>
            </a:r>
            <a:r>
              <a:rPr lang="es-ES" sz="2000" kern="0" dirty="0" err="1" smtClean="0">
                <a:solidFill>
                  <a:srgbClr val="000066"/>
                </a:solidFill>
              </a:rPr>
              <a:t>abstracts</a:t>
            </a:r>
            <a:r>
              <a:rPr lang="es-ES" sz="2000" kern="0" dirty="0" smtClean="0">
                <a:solidFill>
                  <a:srgbClr val="000066"/>
                </a:solidFill>
              </a:rPr>
              <a:t> Meeting</a:t>
            </a:r>
          </a:p>
          <a:p>
            <a:pPr marL="342900" lvl="0" indent="-342900" eaLnBrk="0" hangingPunct="0">
              <a:spcBef>
                <a:spcPct val="20000"/>
              </a:spcBef>
              <a:buFont typeface="Arial" pitchFamily="34" charset="0"/>
              <a:buChar char="•"/>
              <a:defRPr/>
            </a:pPr>
            <a:r>
              <a:rPr lang="es-ES" sz="2000" kern="0" dirty="0" smtClean="0">
                <a:solidFill>
                  <a:srgbClr val="000066"/>
                </a:solidFill>
              </a:rPr>
              <a:t>  Datos: RR, mortalidad relacionada, PFS, </a:t>
            </a:r>
            <a:r>
              <a:rPr lang="es-ES" sz="2000" kern="0" dirty="0" err="1" smtClean="0">
                <a:solidFill>
                  <a:srgbClr val="000066"/>
                </a:solidFill>
              </a:rPr>
              <a:t>cardiotox</a:t>
            </a:r>
            <a:r>
              <a:rPr lang="es-ES" sz="2000" kern="0" dirty="0" smtClean="0">
                <a:solidFill>
                  <a:srgbClr val="000066"/>
                </a:solidFill>
              </a:rPr>
              <a:t>. y neutropenia</a:t>
            </a:r>
          </a:p>
        </p:txBody>
      </p:sp>
      <p:sp>
        <p:nvSpPr>
          <p:cNvPr id="10" name="9 Rectángulo"/>
          <p:cNvSpPr/>
          <p:nvPr/>
        </p:nvSpPr>
        <p:spPr>
          <a:xfrm>
            <a:off x="275777" y="3243204"/>
            <a:ext cx="1181734" cy="400110"/>
          </a:xfrm>
          <a:prstGeom prst="rect">
            <a:avLst/>
          </a:prstGeom>
        </p:spPr>
        <p:txBody>
          <a:bodyPr wrap="none">
            <a:spAutoFit/>
          </a:bodyPr>
          <a:lstStyle/>
          <a:p>
            <a:pPr marL="342900" lvl="0" indent="-342900" eaLnBrk="0" hangingPunct="0">
              <a:spcBef>
                <a:spcPct val="20000"/>
              </a:spcBef>
              <a:defRPr/>
            </a:pPr>
            <a:r>
              <a:rPr lang="es-ES" sz="2000" b="1" i="1" kern="0" dirty="0" smtClean="0">
                <a:solidFill>
                  <a:srgbClr val="0033CC"/>
                </a:solidFill>
                <a:latin typeface="Arial" charset="0"/>
              </a:rPr>
              <a:t>Método:</a:t>
            </a:r>
          </a:p>
        </p:txBody>
      </p:sp>
      <p:sp>
        <p:nvSpPr>
          <p:cNvPr id="11" name="10 Rectángulo"/>
          <p:cNvSpPr/>
          <p:nvPr/>
        </p:nvSpPr>
        <p:spPr>
          <a:xfrm>
            <a:off x="275777" y="4743402"/>
            <a:ext cx="1653017" cy="400110"/>
          </a:xfrm>
          <a:prstGeom prst="rect">
            <a:avLst/>
          </a:prstGeom>
        </p:spPr>
        <p:txBody>
          <a:bodyPr wrap="none">
            <a:spAutoFit/>
          </a:bodyPr>
          <a:lstStyle/>
          <a:p>
            <a:pPr marL="342900" lvl="0" indent="-342900" eaLnBrk="0" hangingPunct="0">
              <a:spcBef>
                <a:spcPct val="20000"/>
              </a:spcBef>
              <a:defRPr/>
            </a:pPr>
            <a:r>
              <a:rPr lang="es-ES" sz="2000" b="1" i="1" kern="0" dirty="0" smtClean="0">
                <a:solidFill>
                  <a:srgbClr val="0033CC"/>
                </a:solidFill>
                <a:latin typeface="Arial" charset="0"/>
              </a:rPr>
              <a:t>Resultados:</a:t>
            </a:r>
          </a:p>
        </p:txBody>
      </p:sp>
      <p:sp>
        <p:nvSpPr>
          <p:cNvPr id="12" name="3 CuadroTexto"/>
          <p:cNvSpPr txBox="1">
            <a:spLocks noChangeArrowheads="1"/>
          </p:cNvSpPr>
          <p:nvPr/>
        </p:nvSpPr>
        <p:spPr bwMode="auto">
          <a:xfrm>
            <a:off x="323850" y="5088451"/>
            <a:ext cx="8572560" cy="769441"/>
          </a:xfrm>
          <a:prstGeom prst="rect">
            <a:avLst/>
          </a:prstGeom>
          <a:noFill/>
          <a:ln w="9525">
            <a:noFill/>
            <a:miter lim="800000"/>
            <a:headEnd/>
            <a:tailEnd/>
          </a:ln>
        </p:spPr>
        <p:txBody>
          <a:bodyPr wrap="square">
            <a:spAutoFit/>
          </a:bodyPr>
          <a:lstStyle/>
          <a:p>
            <a:pPr marL="342900" lvl="0" indent="-342900" eaLnBrk="0" hangingPunct="0">
              <a:spcBef>
                <a:spcPct val="20000"/>
              </a:spcBef>
              <a:buFont typeface="Arial" pitchFamily="34" charset="0"/>
              <a:buChar char="•"/>
              <a:defRPr/>
            </a:pPr>
            <a:r>
              <a:rPr lang="es-ES" sz="2000" kern="0" dirty="0" smtClean="0">
                <a:solidFill>
                  <a:srgbClr val="000066"/>
                </a:solidFill>
              </a:rPr>
              <a:t> Optima </a:t>
            </a:r>
            <a:r>
              <a:rPr lang="es-ES" sz="2000" kern="0" dirty="0" err="1" smtClean="0">
                <a:solidFill>
                  <a:srgbClr val="000066"/>
                </a:solidFill>
              </a:rPr>
              <a:t>prímera</a:t>
            </a:r>
            <a:r>
              <a:rPr lang="es-ES" sz="2000" kern="0" dirty="0" smtClean="0">
                <a:solidFill>
                  <a:srgbClr val="000066"/>
                </a:solidFill>
              </a:rPr>
              <a:t> línea R-CHOP seguido de R- </a:t>
            </a:r>
            <a:r>
              <a:rPr lang="es-ES" sz="2000" kern="0" dirty="0" err="1" smtClean="0">
                <a:solidFill>
                  <a:srgbClr val="000066"/>
                </a:solidFill>
              </a:rPr>
              <a:t>Fludarabina</a:t>
            </a:r>
            <a:endParaRPr lang="es-ES" sz="2000" kern="0" dirty="0" smtClean="0">
              <a:solidFill>
                <a:srgbClr val="000066"/>
              </a:solidFill>
            </a:endParaRPr>
          </a:p>
          <a:p>
            <a:pPr marL="342900" lvl="0" indent="-342900" eaLnBrk="0" hangingPunct="0">
              <a:spcBef>
                <a:spcPct val="20000"/>
              </a:spcBef>
              <a:buFont typeface="Arial" pitchFamily="34" charset="0"/>
              <a:buChar char="•"/>
              <a:defRPr/>
            </a:pPr>
            <a:r>
              <a:rPr lang="es-ES" sz="2000" kern="0" dirty="0" smtClean="0">
                <a:solidFill>
                  <a:srgbClr val="000066"/>
                </a:solidFill>
              </a:rPr>
              <a:t> R-CVP </a:t>
            </a:r>
            <a:r>
              <a:rPr lang="es-ES" sz="2000" kern="0" dirty="0" err="1" smtClean="0">
                <a:solidFill>
                  <a:srgbClr val="000066"/>
                </a:solidFill>
              </a:rPr>
              <a:t>subóptimo</a:t>
            </a:r>
            <a:r>
              <a:rPr lang="es-ES" sz="2000" kern="0" dirty="0" smtClean="0">
                <a:solidFill>
                  <a:srgbClr val="000066"/>
                </a:solidFill>
              </a:rPr>
              <a:t> tanto en primera como en segunda línea</a:t>
            </a:r>
            <a:endParaRPr lang="es-ES" sz="2000" kern="0" dirty="0">
              <a:solidFill>
                <a:srgbClr val="000066"/>
              </a:solidFill>
            </a:endParaRPr>
          </a:p>
        </p:txBody>
      </p:sp>
      <p:sp>
        <p:nvSpPr>
          <p:cNvPr id="13" name="Rectangle 1026"/>
          <p:cNvSpPr>
            <a:spLocks noGrp="1" noChangeArrowheads="1"/>
          </p:cNvSpPr>
          <p:nvPr>
            <p:ph type="title"/>
          </p:nvPr>
        </p:nvSpPr>
        <p:spPr>
          <a:xfrm>
            <a:off x="2428860" y="6143644"/>
            <a:ext cx="6572296" cy="500066"/>
          </a:xfrm>
        </p:spPr>
        <p:txBody>
          <a:bodyPr/>
          <a:lstStyle/>
          <a:p>
            <a:pPr algn="r"/>
            <a:r>
              <a:rPr lang="es-ES" sz="1100" dirty="0">
                <a:solidFill>
                  <a:srgbClr val="0033CC"/>
                </a:solidFill>
                <a:latin typeface="Trebuchet MS" pitchFamily="34" charset="0"/>
              </a:rPr>
              <a:t>#670 </a:t>
            </a:r>
            <a:r>
              <a:rPr lang="es-ES" sz="1100" dirty="0" err="1">
                <a:solidFill>
                  <a:srgbClr val="0033CC"/>
                </a:solidFill>
                <a:latin typeface="Trebuchet MS" pitchFamily="34" charset="0"/>
              </a:rPr>
              <a:t>Olin</a:t>
            </a:r>
            <a:r>
              <a:rPr lang="es-ES" sz="1100" dirty="0">
                <a:solidFill>
                  <a:srgbClr val="0033CC"/>
                </a:solidFill>
                <a:latin typeface="Trebuchet MS" pitchFamily="34" charset="0"/>
              </a:rPr>
              <a:t> RL( </a:t>
            </a:r>
            <a:r>
              <a:rPr lang="es-ES" sz="1100" dirty="0" err="1">
                <a:solidFill>
                  <a:srgbClr val="0033CC"/>
                </a:solidFill>
                <a:latin typeface="Trebuchet MS" pitchFamily="34" charset="0"/>
              </a:rPr>
              <a:t>Choosing</a:t>
            </a:r>
            <a:r>
              <a:rPr lang="es-ES" sz="1100" dirty="0">
                <a:solidFill>
                  <a:srgbClr val="0033CC"/>
                </a:solidFill>
                <a:latin typeface="Trebuchet MS" pitchFamily="34" charset="0"/>
              </a:rPr>
              <a:t>  </a:t>
            </a:r>
            <a:r>
              <a:rPr lang="es-ES" sz="1100" dirty="0" err="1">
                <a:solidFill>
                  <a:srgbClr val="0033CC"/>
                </a:solidFill>
                <a:latin typeface="Trebuchet MS" pitchFamily="34" charset="0"/>
              </a:rPr>
              <a:t>first</a:t>
            </a:r>
            <a:r>
              <a:rPr lang="es-ES" sz="1100" dirty="0">
                <a:solidFill>
                  <a:srgbClr val="0033CC"/>
                </a:solidFill>
                <a:latin typeface="Trebuchet MS" pitchFamily="34" charset="0"/>
              </a:rPr>
              <a:t>-line </a:t>
            </a:r>
            <a:r>
              <a:rPr lang="es-ES" sz="1100" dirty="0" err="1">
                <a:solidFill>
                  <a:srgbClr val="0033CC"/>
                </a:solidFill>
                <a:latin typeface="Trebuchet MS" pitchFamily="34" charset="0"/>
              </a:rPr>
              <a:t>therapy</a:t>
            </a:r>
            <a:r>
              <a:rPr lang="es-ES" sz="1100" dirty="0">
                <a:solidFill>
                  <a:srgbClr val="0033CC"/>
                </a:solidFill>
                <a:latin typeface="Trebuchet MS" pitchFamily="34" charset="0"/>
              </a:rPr>
              <a:t> </a:t>
            </a:r>
            <a:r>
              <a:rPr lang="es-ES" sz="1100" dirty="0" err="1">
                <a:solidFill>
                  <a:srgbClr val="0033CC"/>
                </a:solidFill>
                <a:latin typeface="Trebuchet MS" pitchFamily="34" charset="0"/>
              </a:rPr>
              <a:t>for</a:t>
            </a:r>
            <a:r>
              <a:rPr lang="es-ES" sz="1100" dirty="0">
                <a:solidFill>
                  <a:srgbClr val="0033CC"/>
                </a:solidFill>
                <a:latin typeface="Trebuchet MS" pitchFamily="34" charset="0"/>
              </a:rPr>
              <a:t> </a:t>
            </a:r>
            <a:r>
              <a:rPr lang="es-ES" sz="1100" dirty="0" err="1">
                <a:solidFill>
                  <a:srgbClr val="0033CC"/>
                </a:solidFill>
                <a:latin typeface="Trebuchet MS" pitchFamily="34" charset="0"/>
              </a:rPr>
              <a:t>follicular</a:t>
            </a:r>
            <a:r>
              <a:rPr lang="es-ES" sz="1100" dirty="0">
                <a:solidFill>
                  <a:srgbClr val="0033CC"/>
                </a:solidFill>
                <a:latin typeface="Trebuchet MS" pitchFamily="34" charset="0"/>
              </a:rPr>
              <a:t> </a:t>
            </a:r>
            <a:r>
              <a:rPr lang="es-ES" sz="1100" dirty="0" err="1">
                <a:solidFill>
                  <a:srgbClr val="0033CC"/>
                </a:solidFill>
                <a:latin typeface="Trebuchet MS" pitchFamily="34" charset="0"/>
              </a:rPr>
              <a:t>lymphoma</a:t>
            </a:r>
            <a:r>
              <a:rPr lang="es-ES" sz="1100" dirty="0">
                <a:solidFill>
                  <a:srgbClr val="0033CC"/>
                </a:solidFill>
                <a:latin typeface="Trebuchet MS" pitchFamily="34" charset="0"/>
              </a:rPr>
              <a:t> (FL): A </a:t>
            </a:r>
            <a:r>
              <a:rPr lang="es-ES" sz="1100" dirty="0" err="1">
                <a:solidFill>
                  <a:srgbClr val="0033CC"/>
                </a:solidFill>
                <a:latin typeface="Trebuchet MS" pitchFamily="34" charset="0"/>
              </a:rPr>
              <a:t>decision</a:t>
            </a:r>
            <a:r>
              <a:rPr lang="es-ES" sz="1100" dirty="0">
                <a:solidFill>
                  <a:srgbClr val="0033CC"/>
                </a:solidFill>
                <a:latin typeface="Trebuchet MS" pitchFamily="34" charset="0"/>
              </a:rPr>
              <a:t> </a:t>
            </a:r>
            <a:r>
              <a:rPr lang="es-ES" sz="1100" dirty="0" err="1">
                <a:solidFill>
                  <a:srgbClr val="0033CC"/>
                </a:solidFill>
                <a:latin typeface="Trebuchet MS" pitchFamily="34" charset="0"/>
              </a:rPr>
              <a:t>analysis</a:t>
            </a:r>
            <a:r>
              <a:rPr lang="es-ES" sz="1100" dirty="0">
                <a:solidFill>
                  <a:srgbClr val="0033CC"/>
                </a:solidFill>
                <a:latin typeface="Trebuchet MS" pitchFamily="34"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571604" y="127000"/>
            <a:ext cx="7491377" cy="523875"/>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Inducción LF: </a:t>
            </a:r>
            <a:r>
              <a:rPr lang="es-ES" sz="2800" b="1" dirty="0" err="1">
                <a:solidFill>
                  <a:srgbClr val="001093"/>
                </a:solidFill>
              </a:rPr>
              <a:t>Rituximab</a:t>
            </a:r>
            <a:r>
              <a:rPr lang="es-ES" sz="2800" b="1" dirty="0">
                <a:solidFill>
                  <a:srgbClr val="001093"/>
                </a:solidFill>
              </a:rPr>
              <a:t> + ¿cualquier QT?</a:t>
            </a:r>
          </a:p>
        </p:txBody>
      </p:sp>
      <p:sp>
        <p:nvSpPr>
          <p:cNvPr id="5" name="Rectangle 5"/>
          <p:cNvSpPr>
            <a:spLocks noChangeArrowheads="1"/>
          </p:cNvSpPr>
          <p:nvPr/>
        </p:nvSpPr>
        <p:spPr bwMode="auto">
          <a:xfrm>
            <a:off x="5724525" y="5300663"/>
            <a:ext cx="2933700" cy="401637"/>
          </a:xfrm>
          <a:prstGeom prst="rect">
            <a:avLst/>
          </a:prstGeom>
          <a:noFill/>
          <a:ln w="9525">
            <a:noFill/>
            <a:miter lim="800000"/>
            <a:headEnd/>
            <a:tailEnd/>
          </a:ln>
        </p:spPr>
        <p:txBody>
          <a:bodyPr lIns="92075" tIns="46038" rIns="92075" bIns="46038">
            <a:spAutoFit/>
          </a:bodyPr>
          <a:lstStyle/>
          <a:p>
            <a:pPr eaLnBrk="0" hangingPunct="0"/>
            <a:r>
              <a:rPr lang="en-US" altLang="en-US" sz="2000" b="1">
                <a:solidFill>
                  <a:srgbClr val="FF0000"/>
                </a:solidFill>
              </a:rPr>
              <a:t>Mabthera</a:t>
            </a:r>
            <a:r>
              <a:rPr lang="en-US" altLang="en-US" sz="2000" b="1" baseline="30000">
                <a:solidFill>
                  <a:srgbClr val="FF0000"/>
                </a:solidFill>
              </a:rPr>
              <a:t> </a:t>
            </a:r>
            <a:r>
              <a:rPr lang="en-GB" altLang="en-US" sz="2000" b="1">
                <a:solidFill>
                  <a:srgbClr val="FF0000"/>
                </a:solidFill>
              </a:rPr>
              <a:t>375 mg/m</a:t>
            </a:r>
            <a:r>
              <a:rPr lang="en-GB" altLang="en-US" b="1" baseline="80000">
                <a:solidFill>
                  <a:srgbClr val="FF0000"/>
                </a:solidFill>
              </a:rPr>
              <a:t>2</a:t>
            </a:r>
            <a:endParaRPr lang="en-GB" altLang="en-US" sz="2000" b="1">
              <a:solidFill>
                <a:srgbClr val="FF0000"/>
              </a:solidFill>
            </a:endParaRPr>
          </a:p>
        </p:txBody>
      </p:sp>
      <p:sp>
        <p:nvSpPr>
          <p:cNvPr id="6" name="Line 6"/>
          <p:cNvSpPr>
            <a:spLocks noChangeShapeType="1"/>
          </p:cNvSpPr>
          <p:nvPr/>
        </p:nvSpPr>
        <p:spPr bwMode="auto">
          <a:xfrm flipV="1">
            <a:off x="5651500" y="5373688"/>
            <a:ext cx="0" cy="347662"/>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7" name="Line 8"/>
          <p:cNvSpPr>
            <a:spLocks noChangeShapeType="1"/>
          </p:cNvSpPr>
          <p:nvPr/>
        </p:nvSpPr>
        <p:spPr bwMode="auto">
          <a:xfrm>
            <a:off x="755650" y="2994025"/>
            <a:ext cx="7658100" cy="0"/>
          </a:xfrm>
          <a:prstGeom prst="line">
            <a:avLst/>
          </a:prstGeom>
          <a:noFill/>
          <a:ln w="28575">
            <a:solidFill>
              <a:schemeClr val="tx1"/>
            </a:solidFill>
            <a:round/>
            <a:headEnd type="none" w="sm" len="sm"/>
            <a:tailEnd type="none" w="sm" len="sm"/>
          </a:ln>
        </p:spPr>
        <p:txBody>
          <a:bodyPr wrap="none" anchor="ctr"/>
          <a:lstStyle/>
          <a:p>
            <a:endParaRPr lang="es-ES"/>
          </a:p>
        </p:txBody>
      </p:sp>
      <p:sp>
        <p:nvSpPr>
          <p:cNvPr id="8" name="Rectangle 16"/>
          <p:cNvSpPr>
            <a:spLocks noChangeArrowheads="1"/>
          </p:cNvSpPr>
          <p:nvPr/>
        </p:nvSpPr>
        <p:spPr bwMode="auto">
          <a:xfrm>
            <a:off x="1619250" y="4037013"/>
            <a:ext cx="1311275" cy="400050"/>
          </a:xfrm>
          <a:prstGeom prst="rect">
            <a:avLst/>
          </a:prstGeom>
          <a:noFill/>
          <a:ln w="9525">
            <a:noFill/>
            <a:miter lim="800000"/>
            <a:headEnd/>
            <a:tailEnd/>
          </a:ln>
        </p:spPr>
        <p:txBody>
          <a:bodyPr lIns="92075" tIns="46038" rIns="92075" bIns="46038">
            <a:spAutoFit/>
          </a:bodyPr>
          <a:lstStyle/>
          <a:p>
            <a:pPr eaLnBrk="0" hangingPunct="0"/>
            <a:r>
              <a:rPr lang="en-US" altLang="en-US" sz="2000" b="1">
                <a:solidFill>
                  <a:schemeClr val="accent2"/>
                </a:solidFill>
              </a:rPr>
              <a:t>semanas</a:t>
            </a:r>
            <a:endParaRPr lang="en-GB" altLang="en-US" sz="2000" b="1" i="1">
              <a:solidFill>
                <a:schemeClr val="accent2"/>
              </a:solidFill>
            </a:endParaRPr>
          </a:p>
        </p:txBody>
      </p:sp>
      <p:sp>
        <p:nvSpPr>
          <p:cNvPr id="9" name="Line 23"/>
          <p:cNvSpPr>
            <a:spLocks noChangeShapeType="1"/>
          </p:cNvSpPr>
          <p:nvPr/>
        </p:nvSpPr>
        <p:spPr bwMode="auto">
          <a:xfrm>
            <a:off x="5508625" y="2911475"/>
            <a:ext cx="0" cy="165100"/>
          </a:xfrm>
          <a:prstGeom prst="line">
            <a:avLst/>
          </a:prstGeom>
          <a:noFill/>
          <a:ln w="20638">
            <a:solidFill>
              <a:schemeClr val="tx1"/>
            </a:solidFill>
            <a:round/>
            <a:headEnd/>
            <a:tailEnd/>
          </a:ln>
        </p:spPr>
        <p:txBody>
          <a:bodyPr wrap="none" anchor="ctr"/>
          <a:lstStyle/>
          <a:p>
            <a:endParaRPr lang="es-ES"/>
          </a:p>
        </p:txBody>
      </p:sp>
      <p:sp>
        <p:nvSpPr>
          <p:cNvPr id="10" name="Line 39"/>
          <p:cNvSpPr>
            <a:spLocks noChangeShapeType="1"/>
          </p:cNvSpPr>
          <p:nvPr/>
        </p:nvSpPr>
        <p:spPr bwMode="auto">
          <a:xfrm>
            <a:off x="6659563" y="2911475"/>
            <a:ext cx="0" cy="165100"/>
          </a:xfrm>
          <a:prstGeom prst="line">
            <a:avLst/>
          </a:prstGeom>
          <a:noFill/>
          <a:ln w="20638">
            <a:solidFill>
              <a:schemeClr val="tx1"/>
            </a:solidFill>
            <a:round/>
            <a:headEnd/>
            <a:tailEnd/>
          </a:ln>
        </p:spPr>
        <p:txBody>
          <a:bodyPr wrap="none" anchor="ctr"/>
          <a:lstStyle/>
          <a:p>
            <a:endParaRPr lang="es-ES"/>
          </a:p>
        </p:txBody>
      </p:sp>
      <p:sp>
        <p:nvSpPr>
          <p:cNvPr id="11" name="Line 40"/>
          <p:cNvSpPr>
            <a:spLocks noChangeShapeType="1"/>
          </p:cNvSpPr>
          <p:nvPr/>
        </p:nvSpPr>
        <p:spPr bwMode="auto">
          <a:xfrm>
            <a:off x="7956550" y="2911475"/>
            <a:ext cx="0" cy="165100"/>
          </a:xfrm>
          <a:prstGeom prst="line">
            <a:avLst/>
          </a:prstGeom>
          <a:noFill/>
          <a:ln w="20638">
            <a:solidFill>
              <a:schemeClr val="tx1"/>
            </a:solidFill>
            <a:round/>
            <a:headEnd/>
            <a:tailEnd/>
          </a:ln>
        </p:spPr>
        <p:txBody>
          <a:bodyPr wrap="none" anchor="ctr"/>
          <a:lstStyle/>
          <a:p>
            <a:endParaRPr lang="es-ES"/>
          </a:p>
        </p:txBody>
      </p:sp>
      <p:sp>
        <p:nvSpPr>
          <p:cNvPr id="12" name="Line 42"/>
          <p:cNvSpPr>
            <a:spLocks noChangeShapeType="1"/>
          </p:cNvSpPr>
          <p:nvPr/>
        </p:nvSpPr>
        <p:spPr bwMode="auto">
          <a:xfrm flipV="1">
            <a:off x="3621088" y="2100263"/>
            <a:ext cx="0" cy="444500"/>
          </a:xfrm>
          <a:prstGeom prst="line">
            <a:avLst/>
          </a:prstGeom>
          <a:noFill/>
          <a:ln w="28575">
            <a:solidFill>
              <a:schemeClr val="tx1"/>
            </a:solidFill>
            <a:round/>
            <a:headEnd type="triangle" w="med" len="med"/>
            <a:tailEnd/>
          </a:ln>
        </p:spPr>
        <p:txBody>
          <a:bodyPr/>
          <a:lstStyle/>
          <a:p>
            <a:endParaRPr lang="es-ES"/>
          </a:p>
        </p:txBody>
      </p:sp>
      <p:sp>
        <p:nvSpPr>
          <p:cNvPr id="13" name="Text Box 43"/>
          <p:cNvSpPr txBox="1">
            <a:spLocks noChangeArrowheads="1"/>
          </p:cNvSpPr>
          <p:nvPr/>
        </p:nvSpPr>
        <p:spPr bwMode="auto">
          <a:xfrm>
            <a:off x="2627313" y="1731963"/>
            <a:ext cx="1873250" cy="338137"/>
          </a:xfrm>
          <a:prstGeom prst="rect">
            <a:avLst/>
          </a:prstGeom>
          <a:noFill/>
          <a:ln w="12700">
            <a:noFill/>
            <a:miter lim="800000"/>
            <a:headEnd type="none" w="sm" len="sm"/>
            <a:tailEnd type="none" w="sm" len="sm"/>
          </a:ln>
        </p:spPr>
        <p:txBody>
          <a:bodyPr>
            <a:spAutoFit/>
          </a:bodyPr>
          <a:lstStyle/>
          <a:p>
            <a:pPr algn="ctr" eaLnBrk="0" hangingPunct="0"/>
            <a:r>
              <a:rPr lang="en-GB" sz="1600" b="1">
                <a:solidFill>
                  <a:schemeClr val="accent2"/>
                </a:solidFill>
              </a:rPr>
              <a:t>Evaluación 2</a:t>
            </a:r>
          </a:p>
        </p:txBody>
      </p:sp>
      <p:sp>
        <p:nvSpPr>
          <p:cNvPr id="14" name="Rectangle 9"/>
          <p:cNvSpPr>
            <a:spLocks noChangeArrowheads="1"/>
          </p:cNvSpPr>
          <p:nvPr/>
        </p:nvSpPr>
        <p:spPr bwMode="auto">
          <a:xfrm>
            <a:off x="1187450" y="3603625"/>
            <a:ext cx="200025" cy="401638"/>
          </a:xfrm>
          <a:prstGeom prst="rect">
            <a:avLst/>
          </a:prstGeom>
          <a:noFill/>
          <a:ln w="9525">
            <a:noFill/>
            <a:miter lim="800000"/>
            <a:headEnd/>
            <a:tailEnd/>
          </a:ln>
        </p:spPr>
        <p:txBody>
          <a:bodyPr wrap="none" lIns="92075" tIns="46038" rIns="92075" bIns="46038">
            <a:spAutoFit/>
          </a:bodyPr>
          <a:lstStyle/>
          <a:p>
            <a:pPr eaLnBrk="0" hangingPunct="0"/>
            <a:r>
              <a:rPr lang="en-GB" altLang="en-US" sz="2000" b="1">
                <a:solidFill>
                  <a:schemeClr val="accent2"/>
                </a:solidFill>
                <a:latin typeface="Arial" charset="0"/>
              </a:rPr>
              <a:t>4</a:t>
            </a:r>
          </a:p>
        </p:txBody>
      </p:sp>
      <p:sp>
        <p:nvSpPr>
          <p:cNvPr id="15" name="Rectangle 10"/>
          <p:cNvSpPr>
            <a:spLocks noChangeArrowheads="1"/>
          </p:cNvSpPr>
          <p:nvPr/>
        </p:nvSpPr>
        <p:spPr bwMode="auto">
          <a:xfrm>
            <a:off x="1619250" y="3603625"/>
            <a:ext cx="201613" cy="401638"/>
          </a:xfrm>
          <a:prstGeom prst="rect">
            <a:avLst/>
          </a:prstGeom>
          <a:noFill/>
          <a:ln w="9525">
            <a:noFill/>
            <a:miter lim="800000"/>
            <a:headEnd/>
            <a:tailEnd/>
          </a:ln>
        </p:spPr>
        <p:txBody>
          <a:bodyPr wrap="none" lIns="92075" tIns="46038" rIns="92075" bIns="46038">
            <a:spAutoFit/>
          </a:bodyPr>
          <a:lstStyle/>
          <a:p>
            <a:pPr eaLnBrk="0" hangingPunct="0"/>
            <a:r>
              <a:rPr lang="en-GB" altLang="en-US" sz="2000" b="1">
                <a:solidFill>
                  <a:schemeClr val="accent2"/>
                </a:solidFill>
                <a:latin typeface="Arial" charset="0"/>
              </a:rPr>
              <a:t>8</a:t>
            </a:r>
          </a:p>
        </p:txBody>
      </p:sp>
      <p:sp>
        <p:nvSpPr>
          <p:cNvPr id="16" name="Rectangle 11"/>
          <p:cNvSpPr>
            <a:spLocks noChangeArrowheads="1"/>
          </p:cNvSpPr>
          <p:nvPr/>
        </p:nvSpPr>
        <p:spPr bwMode="auto">
          <a:xfrm>
            <a:off x="2411413" y="3603625"/>
            <a:ext cx="471487" cy="401638"/>
          </a:xfrm>
          <a:prstGeom prst="rect">
            <a:avLst/>
          </a:prstGeom>
          <a:noFill/>
          <a:ln w="9525">
            <a:noFill/>
            <a:miter lim="800000"/>
            <a:headEnd/>
            <a:tailEnd/>
          </a:ln>
        </p:spPr>
        <p:txBody>
          <a:bodyPr wrap="none" lIns="92075" tIns="46038" rIns="92075" bIns="46038">
            <a:spAutoFit/>
          </a:bodyPr>
          <a:lstStyle/>
          <a:p>
            <a:pPr eaLnBrk="0" hangingPunct="0"/>
            <a:r>
              <a:rPr lang="en-GB" altLang="en-US" sz="2000" b="1">
                <a:solidFill>
                  <a:schemeClr val="accent2"/>
                </a:solidFill>
                <a:latin typeface="Arial" charset="0"/>
              </a:rPr>
              <a:t>16</a:t>
            </a:r>
            <a:endParaRPr lang="en-GB" altLang="en-US" sz="2000" b="1" i="1">
              <a:solidFill>
                <a:schemeClr val="accent2"/>
              </a:solidFill>
              <a:latin typeface="Arial" charset="0"/>
            </a:endParaRPr>
          </a:p>
        </p:txBody>
      </p:sp>
      <p:sp>
        <p:nvSpPr>
          <p:cNvPr id="17" name="Rectangle 13"/>
          <p:cNvSpPr>
            <a:spLocks noChangeArrowheads="1"/>
          </p:cNvSpPr>
          <p:nvPr/>
        </p:nvSpPr>
        <p:spPr bwMode="auto">
          <a:xfrm>
            <a:off x="2876550" y="3603625"/>
            <a:ext cx="471488" cy="401638"/>
          </a:xfrm>
          <a:prstGeom prst="rect">
            <a:avLst/>
          </a:prstGeom>
          <a:noFill/>
          <a:ln w="9525">
            <a:noFill/>
            <a:miter lim="800000"/>
            <a:headEnd/>
            <a:tailEnd/>
          </a:ln>
        </p:spPr>
        <p:txBody>
          <a:bodyPr lIns="92075" tIns="46038" rIns="92075" bIns="46038">
            <a:spAutoFit/>
          </a:bodyPr>
          <a:lstStyle/>
          <a:p>
            <a:pPr eaLnBrk="0" hangingPunct="0"/>
            <a:r>
              <a:rPr lang="en-GB" altLang="en-US" sz="2000" b="1">
                <a:solidFill>
                  <a:schemeClr val="accent2"/>
                </a:solidFill>
                <a:latin typeface="Arial" charset="0"/>
              </a:rPr>
              <a:t>20</a:t>
            </a:r>
          </a:p>
        </p:txBody>
      </p:sp>
      <p:sp>
        <p:nvSpPr>
          <p:cNvPr id="18" name="Rectangle 14"/>
          <p:cNvSpPr>
            <a:spLocks noChangeArrowheads="1"/>
          </p:cNvSpPr>
          <p:nvPr/>
        </p:nvSpPr>
        <p:spPr bwMode="auto">
          <a:xfrm>
            <a:off x="3419475" y="3603625"/>
            <a:ext cx="471488" cy="401638"/>
          </a:xfrm>
          <a:prstGeom prst="rect">
            <a:avLst/>
          </a:prstGeom>
          <a:noFill/>
          <a:ln w="9525">
            <a:noFill/>
            <a:miter lim="800000"/>
            <a:headEnd/>
            <a:tailEnd/>
          </a:ln>
        </p:spPr>
        <p:txBody>
          <a:bodyPr wrap="none" lIns="92075" tIns="46038" rIns="92075" bIns="46038">
            <a:spAutoFit/>
          </a:bodyPr>
          <a:lstStyle/>
          <a:p>
            <a:pPr eaLnBrk="0" hangingPunct="0"/>
            <a:r>
              <a:rPr lang="en-GB" altLang="en-US" sz="2000" b="1">
                <a:solidFill>
                  <a:schemeClr val="accent2"/>
                </a:solidFill>
                <a:latin typeface="Arial" charset="0"/>
              </a:rPr>
              <a:t>24</a:t>
            </a:r>
          </a:p>
        </p:txBody>
      </p:sp>
      <p:sp>
        <p:nvSpPr>
          <p:cNvPr id="19" name="Rectangle 15"/>
          <p:cNvSpPr>
            <a:spLocks noChangeArrowheads="1"/>
          </p:cNvSpPr>
          <p:nvPr/>
        </p:nvSpPr>
        <p:spPr bwMode="auto">
          <a:xfrm>
            <a:off x="1979613" y="3603625"/>
            <a:ext cx="471487" cy="401638"/>
          </a:xfrm>
          <a:prstGeom prst="rect">
            <a:avLst/>
          </a:prstGeom>
          <a:noFill/>
          <a:ln w="9525">
            <a:noFill/>
            <a:miter lim="800000"/>
            <a:headEnd/>
            <a:tailEnd/>
          </a:ln>
        </p:spPr>
        <p:txBody>
          <a:bodyPr wrap="none" lIns="92075" tIns="46038" rIns="92075" bIns="46038">
            <a:spAutoFit/>
          </a:bodyPr>
          <a:lstStyle/>
          <a:p>
            <a:pPr eaLnBrk="0" hangingPunct="0"/>
            <a:r>
              <a:rPr lang="en-GB" altLang="en-US" sz="2000" b="1">
                <a:solidFill>
                  <a:schemeClr val="accent2"/>
                </a:solidFill>
                <a:latin typeface="Arial" charset="0"/>
              </a:rPr>
              <a:t>12</a:t>
            </a:r>
          </a:p>
        </p:txBody>
      </p:sp>
      <p:sp>
        <p:nvSpPr>
          <p:cNvPr id="20" name="Line 17"/>
          <p:cNvSpPr>
            <a:spLocks noChangeShapeType="1"/>
          </p:cNvSpPr>
          <p:nvPr/>
        </p:nvSpPr>
        <p:spPr bwMode="auto">
          <a:xfrm>
            <a:off x="1368425" y="2911475"/>
            <a:ext cx="0" cy="165100"/>
          </a:xfrm>
          <a:prstGeom prst="line">
            <a:avLst/>
          </a:prstGeom>
          <a:noFill/>
          <a:ln w="20638">
            <a:solidFill>
              <a:schemeClr val="tx1"/>
            </a:solidFill>
            <a:round/>
            <a:headEnd/>
            <a:tailEnd/>
          </a:ln>
        </p:spPr>
        <p:txBody>
          <a:bodyPr wrap="none" anchor="ctr"/>
          <a:lstStyle/>
          <a:p>
            <a:endParaRPr lang="es-ES"/>
          </a:p>
        </p:txBody>
      </p:sp>
      <p:sp>
        <p:nvSpPr>
          <p:cNvPr id="21" name="Line 18"/>
          <p:cNvSpPr>
            <a:spLocks noChangeShapeType="1"/>
          </p:cNvSpPr>
          <p:nvPr/>
        </p:nvSpPr>
        <p:spPr bwMode="auto">
          <a:xfrm>
            <a:off x="1793875" y="2911475"/>
            <a:ext cx="0" cy="165100"/>
          </a:xfrm>
          <a:prstGeom prst="line">
            <a:avLst/>
          </a:prstGeom>
          <a:noFill/>
          <a:ln w="20638">
            <a:solidFill>
              <a:schemeClr val="tx1"/>
            </a:solidFill>
            <a:round/>
            <a:headEnd/>
            <a:tailEnd/>
          </a:ln>
        </p:spPr>
        <p:txBody>
          <a:bodyPr wrap="none" anchor="ctr"/>
          <a:lstStyle/>
          <a:p>
            <a:endParaRPr lang="es-ES"/>
          </a:p>
        </p:txBody>
      </p:sp>
      <p:sp>
        <p:nvSpPr>
          <p:cNvPr id="22" name="Line 19"/>
          <p:cNvSpPr>
            <a:spLocks noChangeShapeType="1"/>
          </p:cNvSpPr>
          <p:nvPr/>
        </p:nvSpPr>
        <p:spPr bwMode="auto">
          <a:xfrm>
            <a:off x="2673350" y="2955925"/>
            <a:ext cx="0" cy="165100"/>
          </a:xfrm>
          <a:prstGeom prst="line">
            <a:avLst/>
          </a:prstGeom>
          <a:noFill/>
          <a:ln w="20638">
            <a:solidFill>
              <a:schemeClr val="tx1"/>
            </a:solidFill>
            <a:round/>
            <a:headEnd/>
            <a:tailEnd/>
          </a:ln>
        </p:spPr>
        <p:txBody>
          <a:bodyPr wrap="none" anchor="ctr"/>
          <a:lstStyle/>
          <a:p>
            <a:endParaRPr lang="es-ES"/>
          </a:p>
        </p:txBody>
      </p:sp>
      <p:sp>
        <p:nvSpPr>
          <p:cNvPr id="23" name="Line 21"/>
          <p:cNvSpPr>
            <a:spLocks noChangeShapeType="1"/>
          </p:cNvSpPr>
          <p:nvPr/>
        </p:nvSpPr>
        <p:spPr bwMode="auto">
          <a:xfrm>
            <a:off x="3113088" y="2955925"/>
            <a:ext cx="0" cy="165100"/>
          </a:xfrm>
          <a:prstGeom prst="line">
            <a:avLst/>
          </a:prstGeom>
          <a:noFill/>
          <a:ln w="20638">
            <a:solidFill>
              <a:schemeClr val="tx1"/>
            </a:solidFill>
            <a:round/>
            <a:headEnd/>
            <a:tailEnd/>
          </a:ln>
        </p:spPr>
        <p:txBody>
          <a:bodyPr wrap="none" anchor="ctr"/>
          <a:lstStyle/>
          <a:p>
            <a:endParaRPr lang="es-ES"/>
          </a:p>
        </p:txBody>
      </p:sp>
      <p:sp>
        <p:nvSpPr>
          <p:cNvPr id="24" name="Line 22"/>
          <p:cNvSpPr>
            <a:spLocks noChangeShapeType="1"/>
          </p:cNvSpPr>
          <p:nvPr/>
        </p:nvSpPr>
        <p:spPr bwMode="auto">
          <a:xfrm>
            <a:off x="3635375" y="2955925"/>
            <a:ext cx="0" cy="165100"/>
          </a:xfrm>
          <a:prstGeom prst="line">
            <a:avLst/>
          </a:prstGeom>
          <a:noFill/>
          <a:ln w="20638">
            <a:solidFill>
              <a:schemeClr val="tx1"/>
            </a:solidFill>
            <a:round/>
            <a:headEnd/>
            <a:tailEnd/>
          </a:ln>
        </p:spPr>
        <p:txBody>
          <a:bodyPr wrap="none" anchor="ctr"/>
          <a:lstStyle/>
          <a:p>
            <a:endParaRPr lang="es-ES"/>
          </a:p>
        </p:txBody>
      </p:sp>
      <p:sp>
        <p:nvSpPr>
          <p:cNvPr id="25" name="Line 24"/>
          <p:cNvSpPr>
            <a:spLocks noChangeShapeType="1"/>
          </p:cNvSpPr>
          <p:nvPr/>
        </p:nvSpPr>
        <p:spPr bwMode="auto">
          <a:xfrm>
            <a:off x="1354138" y="2463800"/>
            <a:ext cx="0" cy="347663"/>
          </a:xfrm>
          <a:prstGeom prst="line">
            <a:avLst/>
          </a:prstGeom>
          <a:noFill/>
          <a:ln w="38100">
            <a:solidFill>
              <a:srgbClr val="0000CC"/>
            </a:solidFill>
            <a:round/>
            <a:headEnd type="none" w="sm" len="sm"/>
            <a:tailEnd type="triangle" w="med" len="med"/>
          </a:ln>
        </p:spPr>
        <p:txBody>
          <a:bodyPr wrap="none" anchor="ctr"/>
          <a:lstStyle/>
          <a:p>
            <a:endParaRPr lang="es-ES"/>
          </a:p>
        </p:txBody>
      </p:sp>
      <p:sp>
        <p:nvSpPr>
          <p:cNvPr id="26" name="Line 25"/>
          <p:cNvSpPr>
            <a:spLocks noChangeShapeType="1"/>
          </p:cNvSpPr>
          <p:nvPr/>
        </p:nvSpPr>
        <p:spPr bwMode="auto">
          <a:xfrm>
            <a:off x="1793875" y="2463800"/>
            <a:ext cx="0" cy="347663"/>
          </a:xfrm>
          <a:prstGeom prst="line">
            <a:avLst/>
          </a:prstGeom>
          <a:noFill/>
          <a:ln w="38100">
            <a:solidFill>
              <a:srgbClr val="0000CC"/>
            </a:solidFill>
            <a:round/>
            <a:headEnd type="none" w="sm" len="sm"/>
            <a:tailEnd type="triangle" w="med" len="med"/>
          </a:ln>
        </p:spPr>
        <p:txBody>
          <a:bodyPr wrap="none" anchor="ctr"/>
          <a:lstStyle/>
          <a:p>
            <a:endParaRPr lang="es-ES"/>
          </a:p>
        </p:txBody>
      </p:sp>
      <p:sp>
        <p:nvSpPr>
          <p:cNvPr id="27" name="Line 26"/>
          <p:cNvSpPr>
            <a:spLocks noChangeShapeType="1"/>
          </p:cNvSpPr>
          <p:nvPr/>
        </p:nvSpPr>
        <p:spPr bwMode="auto">
          <a:xfrm>
            <a:off x="971550" y="2452688"/>
            <a:ext cx="0" cy="347662"/>
          </a:xfrm>
          <a:prstGeom prst="line">
            <a:avLst/>
          </a:prstGeom>
          <a:noFill/>
          <a:ln w="38100">
            <a:solidFill>
              <a:srgbClr val="0000CC"/>
            </a:solidFill>
            <a:round/>
            <a:headEnd type="none" w="sm" len="sm"/>
            <a:tailEnd type="triangle" w="med" len="med"/>
          </a:ln>
        </p:spPr>
        <p:txBody>
          <a:bodyPr wrap="none" anchor="ctr"/>
          <a:lstStyle/>
          <a:p>
            <a:endParaRPr lang="es-ES"/>
          </a:p>
        </p:txBody>
      </p:sp>
      <p:sp>
        <p:nvSpPr>
          <p:cNvPr id="28" name="Line 27"/>
          <p:cNvSpPr>
            <a:spLocks noChangeShapeType="1"/>
          </p:cNvSpPr>
          <p:nvPr/>
        </p:nvSpPr>
        <p:spPr bwMode="auto">
          <a:xfrm>
            <a:off x="2673350" y="2452688"/>
            <a:ext cx="0" cy="347662"/>
          </a:xfrm>
          <a:prstGeom prst="line">
            <a:avLst/>
          </a:prstGeom>
          <a:noFill/>
          <a:ln w="38100">
            <a:solidFill>
              <a:srgbClr val="0000CC"/>
            </a:solidFill>
            <a:round/>
            <a:headEnd type="none" w="sm" len="sm"/>
            <a:tailEnd type="triangle" w="med" len="med"/>
          </a:ln>
        </p:spPr>
        <p:txBody>
          <a:bodyPr wrap="none" anchor="ctr"/>
          <a:lstStyle/>
          <a:p>
            <a:endParaRPr lang="es-ES"/>
          </a:p>
        </p:txBody>
      </p:sp>
      <p:sp>
        <p:nvSpPr>
          <p:cNvPr id="29" name="Line 28"/>
          <p:cNvSpPr>
            <a:spLocks noChangeShapeType="1"/>
          </p:cNvSpPr>
          <p:nvPr/>
        </p:nvSpPr>
        <p:spPr bwMode="auto">
          <a:xfrm>
            <a:off x="3113088" y="2463800"/>
            <a:ext cx="0" cy="347663"/>
          </a:xfrm>
          <a:prstGeom prst="line">
            <a:avLst/>
          </a:prstGeom>
          <a:noFill/>
          <a:ln w="38100">
            <a:solidFill>
              <a:srgbClr val="0000CC"/>
            </a:solidFill>
            <a:round/>
            <a:headEnd type="none" w="sm" len="sm"/>
            <a:tailEnd type="triangle" w="med" len="med"/>
          </a:ln>
        </p:spPr>
        <p:txBody>
          <a:bodyPr wrap="none" anchor="ctr"/>
          <a:lstStyle/>
          <a:p>
            <a:endParaRPr lang="es-ES"/>
          </a:p>
        </p:txBody>
      </p:sp>
      <p:sp>
        <p:nvSpPr>
          <p:cNvPr id="30" name="Line 30"/>
          <p:cNvSpPr>
            <a:spLocks noChangeShapeType="1"/>
          </p:cNvSpPr>
          <p:nvPr/>
        </p:nvSpPr>
        <p:spPr bwMode="auto">
          <a:xfrm flipV="1">
            <a:off x="915988" y="316547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31" name="Line 31"/>
          <p:cNvSpPr>
            <a:spLocks noChangeShapeType="1"/>
          </p:cNvSpPr>
          <p:nvPr/>
        </p:nvSpPr>
        <p:spPr bwMode="auto">
          <a:xfrm flipV="1">
            <a:off x="1354138" y="316547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32" name="Line 32"/>
          <p:cNvSpPr>
            <a:spLocks noChangeShapeType="1"/>
          </p:cNvSpPr>
          <p:nvPr/>
        </p:nvSpPr>
        <p:spPr bwMode="auto">
          <a:xfrm flipV="1">
            <a:off x="1763713" y="316547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33" name="Line 33"/>
          <p:cNvSpPr>
            <a:spLocks noChangeShapeType="1"/>
          </p:cNvSpPr>
          <p:nvPr/>
        </p:nvSpPr>
        <p:spPr bwMode="auto">
          <a:xfrm flipV="1">
            <a:off x="3113088" y="316547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34" name="Line 34"/>
          <p:cNvSpPr>
            <a:spLocks noChangeShapeType="1"/>
          </p:cNvSpPr>
          <p:nvPr/>
        </p:nvSpPr>
        <p:spPr bwMode="auto">
          <a:xfrm flipV="1">
            <a:off x="2673350"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35" name="Line 36"/>
          <p:cNvSpPr>
            <a:spLocks noChangeShapeType="1"/>
          </p:cNvSpPr>
          <p:nvPr/>
        </p:nvSpPr>
        <p:spPr bwMode="auto">
          <a:xfrm>
            <a:off x="915988" y="2911475"/>
            <a:ext cx="0" cy="165100"/>
          </a:xfrm>
          <a:prstGeom prst="line">
            <a:avLst/>
          </a:prstGeom>
          <a:noFill/>
          <a:ln w="20638">
            <a:solidFill>
              <a:schemeClr val="tx1"/>
            </a:solidFill>
            <a:round/>
            <a:headEnd/>
            <a:tailEnd/>
          </a:ln>
        </p:spPr>
        <p:txBody>
          <a:bodyPr wrap="none" anchor="ctr"/>
          <a:lstStyle/>
          <a:p>
            <a:endParaRPr lang="es-ES"/>
          </a:p>
        </p:txBody>
      </p:sp>
      <p:sp>
        <p:nvSpPr>
          <p:cNvPr id="36" name="Rectangle 37"/>
          <p:cNvSpPr>
            <a:spLocks noChangeArrowheads="1"/>
          </p:cNvSpPr>
          <p:nvPr/>
        </p:nvSpPr>
        <p:spPr bwMode="auto">
          <a:xfrm>
            <a:off x="827088" y="3617913"/>
            <a:ext cx="328612" cy="400050"/>
          </a:xfrm>
          <a:prstGeom prst="rect">
            <a:avLst/>
          </a:prstGeom>
          <a:noFill/>
          <a:ln w="9525">
            <a:noFill/>
            <a:miter lim="800000"/>
            <a:headEnd/>
            <a:tailEnd/>
          </a:ln>
        </p:spPr>
        <p:txBody>
          <a:bodyPr wrap="none" lIns="92075" tIns="46038" rIns="92075" bIns="46038">
            <a:spAutoFit/>
          </a:bodyPr>
          <a:lstStyle/>
          <a:p>
            <a:pPr eaLnBrk="0" hangingPunct="0"/>
            <a:r>
              <a:rPr lang="en-GB" altLang="en-US" sz="2000" b="1">
                <a:solidFill>
                  <a:schemeClr val="accent2"/>
                </a:solidFill>
                <a:latin typeface="Arial" charset="0"/>
              </a:rPr>
              <a:t>0</a:t>
            </a:r>
          </a:p>
        </p:txBody>
      </p:sp>
      <p:sp>
        <p:nvSpPr>
          <p:cNvPr id="37" name="Line 34"/>
          <p:cNvSpPr>
            <a:spLocks noChangeShapeType="1"/>
          </p:cNvSpPr>
          <p:nvPr/>
        </p:nvSpPr>
        <p:spPr bwMode="auto">
          <a:xfrm flipV="1">
            <a:off x="2233613"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38" name="Line 19"/>
          <p:cNvSpPr>
            <a:spLocks noChangeShapeType="1"/>
          </p:cNvSpPr>
          <p:nvPr/>
        </p:nvSpPr>
        <p:spPr bwMode="auto">
          <a:xfrm>
            <a:off x="2233613" y="2935288"/>
            <a:ext cx="0" cy="165100"/>
          </a:xfrm>
          <a:prstGeom prst="line">
            <a:avLst/>
          </a:prstGeom>
          <a:noFill/>
          <a:ln w="20638">
            <a:solidFill>
              <a:schemeClr val="tx1"/>
            </a:solidFill>
            <a:round/>
            <a:headEnd/>
            <a:tailEnd/>
          </a:ln>
        </p:spPr>
        <p:txBody>
          <a:bodyPr wrap="none" anchor="ctr"/>
          <a:lstStyle/>
          <a:p>
            <a:endParaRPr lang="es-ES"/>
          </a:p>
        </p:txBody>
      </p:sp>
      <p:sp>
        <p:nvSpPr>
          <p:cNvPr id="39" name="Line 29"/>
          <p:cNvSpPr>
            <a:spLocks noChangeShapeType="1"/>
          </p:cNvSpPr>
          <p:nvPr/>
        </p:nvSpPr>
        <p:spPr bwMode="auto">
          <a:xfrm>
            <a:off x="2233613" y="2452688"/>
            <a:ext cx="0" cy="347662"/>
          </a:xfrm>
          <a:prstGeom prst="line">
            <a:avLst/>
          </a:prstGeom>
          <a:noFill/>
          <a:ln w="38100">
            <a:solidFill>
              <a:srgbClr val="0000CC"/>
            </a:solidFill>
            <a:round/>
            <a:headEnd type="none" w="sm" len="sm"/>
            <a:tailEnd type="triangle" w="med" len="med"/>
          </a:ln>
        </p:spPr>
        <p:txBody>
          <a:bodyPr wrap="none" anchor="ctr"/>
          <a:lstStyle/>
          <a:p>
            <a:endParaRPr lang="es-ES"/>
          </a:p>
        </p:txBody>
      </p:sp>
      <p:sp>
        <p:nvSpPr>
          <p:cNvPr id="40" name="Line 35"/>
          <p:cNvSpPr>
            <a:spLocks noChangeShapeType="1"/>
          </p:cNvSpPr>
          <p:nvPr/>
        </p:nvSpPr>
        <p:spPr bwMode="auto">
          <a:xfrm flipV="1">
            <a:off x="4284663"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41" name="Line 35"/>
          <p:cNvSpPr>
            <a:spLocks noChangeShapeType="1"/>
          </p:cNvSpPr>
          <p:nvPr/>
        </p:nvSpPr>
        <p:spPr bwMode="auto">
          <a:xfrm flipV="1">
            <a:off x="4356100"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42" name="Line 35"/>
          <p:cNvSpPr>
            <a:spLocks noChangeShapeType="1"/>
          </p:cNvSpPr>
          <p:nvPr/>
        </p:nvSpPr>
        <p:spPr bwMode="auto">
          <a:xfrm flipV="1">
            <a:off x="4500563"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43" name="Line 35"/>
          <p:cNvSpPr>
            <a:spLocks noChangeShapeType="1"/>
          </p:cNvSpPr>
          <p:nvPr/>
        </p:nvSpPr>
        <p:spPr bwMode="auto">
          <a:xfrm flipV="1">
            <a:off x="4427538" y="31845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44" name="Line 35"/>
          <p:cNvSpPr>
            <a:spLocks noChangeShapeType="1"/>
          </p:cNvSpPr>
          <p:nvPr/>
        </p:nvSpPr>
        <p:spPr bwMode="auto">
          <a:xfrm flipV="1">
            <a:off x="5508625"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45" name="Line 35"/>
          <p:cNvSpPr>
            <a:spLocks noChangeShapeType="1"/>
          </p:cNvSpPr>
          <p:nvPr/>
        </p:nvSpPr>
        <p:spPr bwMode="auto">
          <a:xfrm flipV="1">
            <a:off x="5580063"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46" name="Line 35"/>
          <p:cNvSpPr>
            <a:spLocks noChangeShapeType="1"/>
          </p:cNvSpPr>
          <p:nvPr/>
        </p:nvSpPr>
        <p:spPr bwMode="auto">
          <a:xfrm flipV="1">
            <a:off x="5724525"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47" name="Line 35"/>
          <p:cNvSpPr>
            <a:spLocks noChangeShapeType="1"/>
          </p:cNvSpPr>
          <p:nvPr/>
        </p:nvSpPr>
        <p:spPr bwMode="auto">
          <a:xfrm flipV="1">
            <a:off x="5651500" y="31845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48" name="Line 35"/>
          <p:cNvSpPr>
            <a:spLocks noChangeShapeType="1"/>
          </p:cNvSpPr>
          <p:nvPr/>
        </p:nvSpPr>
        <p:spPr bwMode="auto">
          <a:xfrm flipV="1">
            <a:off x="6659563"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49" name="Line 35"/>
          <p:cNvSpPr>
            <a:spLocks noChangeShapeType="1"/>
          </p:cNvSpPr>
          <p:nvPr/>
        </p:nvSpPr>
        <p:spPr bwMode="auto">
          <a:xfrm flipV="1">
            <a:off x="6732588"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50" name="Line 35"/>
          <p:cNvSpPr>
            <a:spLocks noChangeShapeType="1"/>
          </p:cNvSpPr>
          <p:nvPr/>
        </p:nvSpPr>
        <p:spPr bwMode="auto">
          <a:xfrm flipV="1">
            <a:off x="6877050"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51" name="Line 35"/>
          <p:cNvSpPr>
            <a:spLocks noChangeShapeType="1"/>
          </p:cNvSpPr>
          <p:nvPr/>
        </p:nvSpPr>
        <p:spPr bwMode="auto">
          <a:xfrm flipV="1">
            <a:off x="6804025" y="31845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52" name="Line 35"/>
          <p:cNvSpPr>
            <a:spLocks noChangeShapeType="1"/>
          </p:cNvSpPr>
          <p:nvPr/>
        </p:nvSpPr>
        <p:spPr bwMode="auto">
          <a:xfrm flipV="1">
            <a:off x="7956550"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53" name="Line 35"/>
          <p:cNvSpPr>
            <a:spLocks noChangeShapeType="1"/>
          </p:cNvSpPr>
          <p:nvPr/>
        </p:nvSpPr>
        <p:spPr bwMode="auto">
          <a:xfrm flipV="1">
            <a:off x="8027988"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54" name="Line 35"/>
          <p:cNvSpPr>
            <a:spLocks noChangeShapeType="1"/>
          </p:cNvSpPr>
          <p:nvPr/>
        </p:nvSpPr>
        <p:spPr bwMode="auto">
          <a:xfrm flipV="1">
            <a:off x="8172450" y="31718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55" name="Line 35"/>
          <p:cNvSpPr>
            <a:spLocks noChangeShapeType="1"/>
          </p:cNvSpPr>
          <p:nvPr/>
        </p:nvSpPr>
        <p:spPr bwMode="auto">
          <a:xfrm flipV="1">
            <a:off x="8101013" y="3184525"/>
            <a:ext cx="0" cy="347663"/>
          </a:xfrm>
          <a:prstGeom prst="line">
            <a:avLst/>
          </a:prstGeom>
          <a:noFill/>
          <a:ln w="38100">
            <a:solidFill>
              <a:srgbClr val="FF0000"/>
            </a:solidFill>
            <a:round/>
            <a:headEnd type="none" w="sm" len="sm"/>
            <a:tailEnd type="triangle" w="med" len="med"/>
          </a:ln>
        </p:spPr>
        <p:txBody>
          <a:bodyPr wrap="none" anchor="ctr"/>
          <a:lstStyle/>
          <a:p>
            <a:endParaRPr lang="es-ES"/>
          </a:p>
        </p:txBody>
      </p:sp>
      <p:sp>
        <p:nvSpPr>
          <p:cNvPr id="56" name="Line 23"/>
          <p:cNvSpPr>
            <a:spLocks noChangeShapeType="1"/>
          </p:cNvSpPr>
          <p:nvPr/>
        </p:nvSpPr>
        <p:spPr bwMode="auto">
          <a:xfrm>
            <a:off x="4284663" y="2935288"/>
            <a:ext cx="0" cy="165100"/>
          </a:xfrm>
          <a:prstGeom prst="line">
            <a:avLst/>
          </a:prstGeom>
          <a:noFill/>
          <a:ln w="20638">
            <a:solidFill>
              <a:schemeClr val="tx1"/>
            </a:solidFill>
            <a:round/>
            <a:headEnd/>
            <a:tailEnd/>
          </a:ln>
        </p:spPr>
        <p:txBody>
          <a:bodyPr wrap="none" anchor="ctr"/>
          <a:lstStyle/>
          <a:p>
            <a:endParaRPr lang="es-ES"/>
          </a:p>
        </p:txBody>
      </p:sp>
      <p:sp>
        <p:nvSpPr>
          <p:cNvPr id="57" name="Text Box 7"/>
          <p:cNvSpPr txBox="1">
            <a:spLocks noChangeArrowheads="1"/>
          </p:cNvSpPr>
          <p:nvPr/>
        </p:nvSpPr>
        <p:spPr bwMode="auto">
          <a:xfrm>
            <a:off x="1103313" y="5006975"/>
            <a:ext cx="3482975" cy="522288"/>
          </a:xfrm>
          <a:prstGeom prst="rect">
            <a:avLst/>
          </a:prstGeom>
          <a:noFill/>
          <a:ln w="28575">
            <a:noFill/>
            <a:miter lim="800000"/>
            <a:headEnd/>
            <a:tailEnd/>
          </a:ln>
        </p:spPr>
        <p:txBody>
          <a:bodyPr>
            <a:spAutoFit/>
          </a:bodyPr>
          <a:lstStyle/>
          <a:p>
            <a:pPr>
              <a:tabLst>
                <a:tab pos="2062163" algn="l"/>
              </a:tabLst>
            </a:pPr>
            <a:r>
              <a:rPr lang="en-US" sz="1400">
                <a:cs typeface="Arial" charset="0"/>
              </a:rPr>
              <a:t>D1     ciclofosfamida	1000 mg/m</a:t>
            </a:r>
            <a:r>
              <a:rPr lang="en-US" sz="1400" baseline="30000">
                <a:cs typeface="Arial" charset="0"/>
              </a:rPr>
              <a:t>2</a:t>
            </a:r>
            <a:endParaRPr lang="en-US" sz="1400">
              <a:cs typeface="Arial" charset="0"/>
            </a:endParaRPr>
          </a:p>
          <a:p>
            <a:pPr>
              <a:tabLst>
                <a:tab pos="2062163" algn="l"/>
              </a:tabLst>
            </a:pPr>
            <a:r>
              <a:rPr lang="en-US" sz="1400">
                <a:cs typeface="Arial" charset="0"/>
              </a:rPr>
              <a:t>D1-3  fludarabina	25 mg/m</a:t>
            </a:r>
            <a:r>
              <a:rPr lang="en-US" sz="1400" baseline="30000">
                <a:cs typeface="Arial" charset="0"/>
              </a:rPr>
              <a:t>2</a:t>
            </a:r>
            <a:r>
              <a:rPr lang="en-US" sz="1400">
                <a:cs typeface="Arial" charset="0"/>
              </a:rPr>
              <a:t> </a:t>
            </a:r>
          </a:p>
        </p:txBody>
      </p:sp>
      <p:sp>
        <p:nvSpPr>
          <p:cNvPr id="58" name="Text Box 8"/>
          <p:cNvSpPr txBox="1">
            <a:spLocks noChangeArrowheads="1"/>
          </p:cNvSpPr>
          <p:nvPr/>
        </p:nvSpPr>
        <p:spPr bwMode="auto">
          <a:xfrm>
            <a:off x="755650" y="5661025"/>
            <a:ext cx="3608388" cy="304800"/>
          </a:xfrm>
          <a:prstGeom prst="rect">
            <a:avLst/>
          </a:prstGeom>
          <a:noFill/>
          <a:ln w="28575">
            <a:noFill/>
            <a:miter lim="800000"/>
            <a:headEnd/>
            <a:tailEnd/>
          </a:ln>
        </p:spPr>
        <p:txBody>
          <a:bodyPr>
            <a:spAutoFit/>
          </a:bodyPr>
          <a:lstStyle/>
          <a:p>
            <a:pPr algn="ctr"/>
            <a:r>
              <a:rPr lang="en-US" sz="1400" i="1">
                <a:cs typeface="Arial" charset="0"/>
              </a:rPr>
              <a:t>Cada 28 d x 6 ciclos </a:t>
            </a:r>
            <a:endParaRPr lang="fr-FR" sz="1400" i="1">
              <a:cs typeface="Arial" charset="0"/>
            </a:endParaRPr>
          </a:p>
        </p:txBody>
      </p:sp>
      <p:sp>
        <p:nvSpPr>
          <p:cNvPr id="59" name="Rectangle 9"/>
          <p:cNvSpPr>
            <a:spLocks noChangeArrowheads="1"/>
          </p:cNvSpPr>
          <p:nvPr/>
        </p:nvSpPr>
        <p:spPr bwMode="auto">
          <a:xfrm>
            <a:off x="755650" y="4905375"/>
            <a:ext cx="3662363" cy="1187450"/>
          </a:xfrm>
          <a:prstGeom prst="rect">
            <a:avLst/>
          </a:prstGeom>
          <a:noFill/>
          <a:ln w="28575">
            <a:solidFill>
              <a:schemeClr val="tx1"/>
            </a:solidFill>
            <a:miter lim="800000"/>
            <a:headEnd/>
            <a:tailEnd/>
          </a:ln>
        </p:spPr>
        <p:txBody>
          <a:bodyPr wrap="none" anchor="ctr"/>
          <a:lstStyle/>
          <a:p>
            <a:endParaRPr lang="es-ES" sz="1800"/>
          </a:p>
        </p:txBody>
      </p:sp>
      <p:sp>
        <p:nvSpPr>
          <p:cNvPr id="60" name="Line 26"/>
          <p:cNvSpPr>
            <a:spLocks noChangeShapeType="1"/>
          </p:cNvSpPr>
          <p:nvPr/>
        </p:nvSpPr>
        <p:spPr bwMode="auto">
          <a:xfrm>
            <a:off x="971550" y="5097463"/>
            <a:ext cx="0" cy="347662"/>
          </a:xfrm>
          <a:prstGeom prst="line">
            <a:avLst/>
          </a:prstGeom>
          <a:noFill/>
          <a:ln w="38100">
            <a:solidFill>
              <a:srgbClr val="0000CC"/>
            </a:solidFill>
            <a:round/>
            <a:headEnd type="none" w="sm" len="sm"/>
            <a:tailEnd type="triangle" w="med" len="med"/>
          </a:ln>
        </p:spPr>
        <p:txBody>
          <a:bodyPr wrap="none" anchor="ctr"/>
          <a:lstStyle/>
          <a:p>
            <a:endParaRPr lang="es-ES"/>
          </a:p>
        </p:txBody>
      </p:sp>
      <p:sp>
        <p:nvSpPr>
          <p:cNvPr id="61" name="42 CuadroTexto"/>
          <p:cNvSpPr txBox="1">
            <a:spLocks noChangeArrowheads="1"/>
          </p:cNvSpPr>
          <p:nvPr/>
        </p:nvSpPr>
        <p:spPr bwMode="auto">
          <a:xfrm>
            <a:off x="3419475" y="6481763"/>
            <a:ext cx="5435600" cy="260350"/>
          </a:xfrm>
          <a:prstGeom prst="rect">
            <a:avLst/>
          </a:prstGeom>
          <a:noFill/>
          <a:ln w="9525">
            <a:noFill/>
            <a:miter lim="800000"/>
            <a:headEnd/>
            <a:tailEnd/>
          </a:ln>
        </p:spPr>
        <p:txBody>
          <a:bodyPr>
            <a:spAutoFit/>
          </a:bodyPr>
          <a:lstStyle/>
          <a:p>
            <a:pPr algn="r"/>
            <a:r>
              <a:rPr lang="es-ES" sz="1100">
                <a:solidFill>
                  <a:srgbClr val="000099"/>
                </a:solidFill>
              </a:rPr>
              <a:t>Tomás JF. </a:t>
            </a:r>
            <a:r>
              <a:rPr lang="es-ES" sz="1100" i="1">
                <a:solidFill>
                  <a:srgbClr val="000099"/>
                </a:solidFill>
              </a:rPr>
              <a:t> Leuk Lymphoma </a:t>
            </a:r>
            <a:r>
              <a:rPr lang="es-ES" sz="1100">
                <a:solidFill>
                  <a:srgbClr val="000099"/>
                </a:solidFill>
              </a:rPr>
              <a:t>2011,52:409</a:t>
            </a:r>
          </a:p>
        </p:txBody>
      </p:sp>
      <p:sp>
        <p:nvSpPr>
          <p:cNvPr id="62" name="Line 42"/>
          <p:cNvSpPr>
            <a:spLocks noChangeShapeType="1"/>
          </p:cNvSpPr>
          <p:nvPr/>
        </p:nvSpPr>
        <p:spPr bwMode="auto">
          <a:xfrm flipV="1">
            <a:off x="2036763" y="2100263"/>
            <a:ext cx="0" cy="444500"/>
          </a:xfrm>
          <a:prstGeom prst="line">
            <a:avLst/>
          </a:prstGeom>
          <a:noFill/>
          <a:ln w="28575">
            <a:solidFill>
              <a:schemeClr val="tx1"/>
            </a:solidFill>
            <a:round/>
            <a:headEnd type="triangle" w="med" len="med"/>
            <a:tailEnd/>
          </a:ln>
        </p:spPr>
        <p:txBody>
          <a:bodyPr/>
          <a:lstStyle/>
          <a:p>
            <a:endParaRPr lang="es-ES"/>
          </a:p>
        </p:txBody>
      </p:sp>
      <p:sp>
        <p:nvSpPr>
          <p:cNvPr id="63" name="Text Box 43"/>
          <p:cNvSpPr txBox="1">
            <a:spLocks noChangeArrowheads="1"/>
          </p:cNvSpPr>
          <p:nvPr/>
        </p:nvSpPr>
        <p:spPr bwMode="auto">
          <a:xfrm>
            <a:off x="1236663" y="1731963"/>
            <a:ext cx="1398587" cy="338137"/>
          </a:xfrm>
          <a:prstGeom prst="rect">
            <a:avLst/>
          </a:prstGeom>
          <a:noFill/>
          <a:ln w="12700">
            <a:noFill/>
            <a:miter lim="800000"/>
            <a:headEnd type="none" w="sm" len="sm"/>
            <a:tailEnd type="none" w="sm" len="sm"/>
          </a:ln>
        </p:spPr>
        <p:txBody>
          <a:bodyPr wrap="none">
            <a:spAutoFit/>
          </a:bodyPr>
          <a:lstStyle/>
          <a:p>
            <a:pPr algn="ctr" eaLnBrk="0" hangingPunct="0"/>
            <a:r>
              <a:rPr lang="en-GB" sz="1600" b="1">
                <a:solidFill>
                  <a:schemeClr val="accent2"/>
                </a:solidFill>
              </a:rPr>
              <a:t>Evaluación 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116014" y="127000"/>
            <a:ext cx="7763796" cy="519113"/>
          </a:xfrm>
          <a:prstGeom prst="rect">
            <a:avLst/>
          </a:prstGeom>
          <a:noFill/>
          <a:ln w="9525">
            <a:noFill/>
            <a:miter lim="800000"/>
            <a:headEnd/>
            <a:tailEnd/>
          </a:ln>
        </p:spPr>
        <p:txBody>
          <a:bodyPr wrap="square">
            <a:spAutoFit/>
          </a:bodyPr>
          <a:lstStyle/>
          <a:p>
            <a:pPr>
              <a:spcBef>
                <a:spcPct val="50000"/>
              </a:spcBef>
            </a:pPr>
            <a:r>
              <a:rPr lang="es-ES" sz="2800" b="1">
                <a:solidFill>
                  <a:srgbClr val="001093"/>
                </a:solidFill>
              </a:rPr>
              <a:t>Inducción LF: Rituximab + ¿FC?</a:t>
            </a:r>
          </a:p>
        </p:txBody>
      </p:sp>
      <p:graphicFrame>
        <p:nvGraphicFramePr>
          <p:cNvPr id="5" name="Object 33"/>
          <p:cNvGraphicFramePr>
            <a:graphicFrameLocks noChangeAspect="1"/>
          </p:cNvGraphicFramePr>
          <p:nvPr/>
        </p:nvGraphicFramePr>
        <p:xfrm>
          <a:off x="0" y="2060575"/>
          <a:ext cx="3871783" cy="4148138"/>
        </p:xfrm>
        <a:graphic>
          <a:graphicData uri="http://schemas.openxmlformats.org/presentationml/2006/ole">
            <p:oleObj spid="_x0000_s49154" r:id="rId6" imgW="3950550" imgH="4145639" progId="Excel.Sheet.8">
              <p:embed/>
            </p:oleObj>
          </a:graphicData>
        </a:graphic>
      </p:graphicFrame>
      <p:pic>
        <p:nvPicPr>
          <p:cNvPr id="6" name="Picture 2"/>
          <p:cNvPicPr>
            <a:picLocks noChangeAspect="1" noChangeArrowheads="1"/>
          </p:cNvPicPr>
          <p:nvPr/>
        </p:nvPicPr>
        <p:blipFill>
          <a:blip r:embed="rId7"/>
          <a:srcRect/>
          <a:stretch>
            <a:fillRect/>
          </a:stretch>
        </p:blipFill>
        <p:spPr bwMode="auto">
          <a:xfrm>
            <a:off x="3924300" y="2276475"/>
            <a:ext cx="4967336" cy="3095625"/>
          </a:xfrm>
          <a:prstGeom prst="rect">
            <a:avLst/>
          </a:prstGeom>
          <a:noFill/>
          <a:ln w="9525">
            <a:noFill/>
            <a:miter lim="800000"/>
            <a:headEnd/>
            <a:tailEnd/>
          </a:ln>
        </p:spPr>
      </p:pic>
      <p:sp>
        <p:nvSpPr>
          <p:cNvPr id="7" name="9 CuadroTexto"/>
          <p:cNvSpPr txBox="1">
            <a:spLocks noChangeArrowheads="1"/>
          </p:cNvSpPr>
          <p:nvPr/>
        </p:nvSpPr>
        <p:spPr bwMode="auto">
          <a:xfrm>
            <a:off x="900114" y="1444625"/>
            <a:ext cx="1976352" cy="400050"/>
          </a:xfrm>
          <a:prstGeom prst="rect">
            <a:avLst/>
          </a:prstGeom>
          <a:noFill/>
          <a:ln w="9525">
            <a:noFill/>
            <a:miter lim="800000"/>
            <a:headEnd/>
            <a:tailEnd/>
          </a:ln>
        </p:spPr>
        <p:txBody>
          <a:bodyPr wrap="square">
            <a:spAutoFit/>
          </a:bodyPr>
          <a:lstStyle/>
          <a:p>
            <a:pPr algn="ctr"/>
            <a:r>
              <a:rPr lang="es-ES" sz="2000">
                <a:solidFill>
                  <a:srgbClr val="000099"/>
                </a:solidFill>
              </a:rPr>
              <a:t>Respuestas</a:t>
            </a:r>
          </a:p>
        </p:txBody>
      </p:sp>
      <p:sp>
        <p:nvSpPr>
          <p:cNvPr id="8" name="10 CuadroTexto"/>
          <p:cNvSpPr txBox="1">
            <a:spLocks noChangeArrowheads="1"/>
          </p:cNvSpPr>
          <p:nvPr/>
        </p:nvSpPr>
        <p:spPr bwMode="auto">
          <a:xfrm>
            <a:off x="3779838" y="1444625"/>
            <a:ext cx="5364162" cy="400050"/>
          </a:xfrm>
          <a:prstGeom prst="rect">
            <a:avLst/>
          </a:prstGeom>
          <a:noFill/>
          <a:ln w="9525">
            <a:noFill/>
            <a:miter lim="800000"/>
            <a:headEnd/>
            <a:tailEnd/>
          </a:ln>
        </p:spPr>
        <p:txBody>
          <a:bodyPr wrap="square">
            <a:spAutoFit/>
          </a:bodyPr>
          <a:lstStyle/>
          <a:p>
            <a:pPr algn="ctr"/>
            <a:r>
              <a:rPr lang="es-ES" sz="2000">
                <a:solidFill>
                  <a:srgbClr val="000099"/>
                </a:solidFill>
              </a:rPr>
              <a:t>Supervivencia libre de acontecimiento</a:t>
            </a:r>
          </a:p>
        </p:txBody>
      </p:sp>
      <p:sp>
        <p:nvSpPr>
          <p:cNvPr id="9" name="11 CuadroTexto"/>
          <p:cNvSpPr txBox="1">
            <a:spLocks noChangeArrowheads="1"/>
          </p:cNvSpPr>
          <p:nvPr/>
        </p:nvSpPr>
        <p:spPr bwMode="auto">
          <a:xfrm>
            <a:off x="5867401" y="5805488"/>
            <a:ext cx="1766268" cy="307975"/>
          </a:xfrm>
          <a:prstGeom prst="rect">
            <a:avLst/>
          </a:prstGeom>
          <a:noFill/>
          <a:ln w="9525">
            <a:noFill/>
            <a:miter lim="800000"/>
            <a:headEnd/>
            <a:tailEnd/>
          </a:ln>
        </p:spPr>
        <p:txBody>
          <a:bodyPr wrap="square">
            <a:spAutoFit/>
          </a:bodyPr>
          <a:lstStyle/>
          <a:p>
            <a:pPr algn="ctr"/>
            <a:r>
              <a:rPr lang="es-ES" sz="1400"/>
              <a:t>Meses</a:t>
            </a:r>
          </a:p>
        </p:txBody>
      </p:sp>
      <p:sp>
        <p:nvSpPr>
          <p:cNvPr id="10" name="42 CuadroTexto"/>
          <p:cNvSpPr txBox="1">
            <a:spLocks noChangeArrowheads="1"/>
          </p:cNvSpPr>
          <p:nvPr/>
        </p:nvSpPr>
        <p:spPr bwMode="auto">
          <a:xfrm>
            <a:off x="3600450" y="6429396"/>
            <a:ext cx="5328370" cy="260350"/>
          </a:xfrm>
          <a:prstGeom prst="rect">
            <a:avLst/>
          </a:prstGeom>
          <a:noFill/>
          <a:ln w="9525">
            <a:noFill/>
            <a:miter lim="800000"/>
            <a:headEnd/>
            <a:tailEnd/>
          </a:ln>
        </p:spPr>
        <p:txBody>
          <a:bodyPr wrap="square">
            <a:spAutoFit/>
          </a:bodyPr>
          <a:lstStyle/>
          <a:p>
            <a:pPr algn="r"/>
            <a:r>
              <a:rPr lang="es-ES" sz="1100" dirty="0">
                <a:solidFill>
                  <a:srgbClr val="000099"/>
                </a:solidFill>
              </a:rPr>
              <a:t>Tomás JF. </a:t>
            </a:r>
            <a:r>
              <a:rPr lang="es-ES" sz="1100" i="1" dirty="0">
                <a:solidFill>
                  <a:srgbClr val="000099"/>
                </a:solidFill>
              </a:rPr>
              <a:t> </a:t>
            </a:r>
            <a:r>
              <a:rPr lang="es-ES" sz="1100" i="1" dirty="0" err="1">
                <a:solidFill>
                  <a:srgbClr val="000099"/>
                </a:solidFill>
              </a:rPr>
              <a:t>Leuk</a:t>
            </a:r>
            <a:r>
              <a:rPr lang="es-ES" sz="1100" i="1" dirty="0">
                <a:solidFill>
                  <a:srgbClr val="000099"/>
                </a:solidFill>
              </a:rPr>
              <a:t> </a:t>
            </a:r>
            <a:r>
              <a:rPr lang="es-ES" sz="1100" i="1" dirty="0" err="1">
                <a:solidFill>
                  <a:srgbClr val="000099"/>
                </a:solidFill>
              </a:rPr>
              <a:t>Lymphoma</a:t>
            </a:r>
            <a:r>
              <a:rPr lang="es-ES" sz="1100" i="1" dirty="0">
                <a:solidFill>
                  <a:srgbClr val="000099"/>
                </a:solidFill>
              </a:rPr>
              <a:t> </a:t>
            </a:r>
            <a:r>
              <a:rPr lang="es-ES" sz="1100" dirty="0">
                <a:solidFill>
                  <a:srgbClr val="000099"/>
                </a:solidFill>
              </a:rPr>
              <a:t>2011,52:409</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594550" y="127000"/>
            <a:ext cx="6977978"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Inducción LF: </a:t>
            </a:r>
            <a:r>
              <a:rPr lang="es-ES" sz="2800" b="1" dirty="0" err="1">
                <a:solidFill>
                  <a:srgbClr val="001093"/>
                </a:solidFill>
              </a:rPr>
              <a:t>Rituximab</a:t>
            </a:r>
            <a:r>
              <a:rPr lang="es-ES" sz="2800" b="1" dirty="0">
                <a:solidFill>
                  <a:srgbClr val="001093"/>
                </a:solidFill>
              </a:rPr>
              <a:t> + ¿FC?</a:t>
            </a:r>
          </a:p>
        </p:txBody>
      </p:sp>
      <p:sp>
        <p:nvSpPr>
          <p:cNvPr id="11" name="42 CuadroTexto"/>
          <p:cNvSpPr txBox="1">
            <a:spLocks noChangeArrowheads="1"/>
          </p:cNvSpPr>
          <p:nvPr/>
        </p:nvSpPr>
        <p:spPr bwMode="auto">
          <a:xfrm>
            <a:off x="3571868" y="6429396"/>
            <a:ext cx="5435600" cy="260350"/>
          </a:xfrm>
          <a:prstGeom prst="rect">
            <a:avLst/>
          </a:prstGeom>
          <a:noFill/>
          <a:ln w="9525">
            <a:noFill/>
            <a:miter lim="800000"/>
            <a:headEnd/>
            <a:tailEnd/>
          </a:ln>
        </p:spPr>
        <p:txBody>
          <a:bodyPr>
            <a:spAutoFit/>
          </a:bodyPr>
          <a:lstStyle/>
          <a:p>
            <a:pPr algn="r"/>
            <a:r>
              <a:rPr lang="es-ES" sz="1100" dirty="0">
                <a:solidFill>
                  <a:srgbClr val="000099"/>
                </a:solidFill>
              </a:rPr>
              <a:t>Tomás JF. </a:t>
            </a:r>
            <a:r>
              <a:rPr lang="es-ES" sz="1100" i="1" dirty="0">
                <a:solidFill>
                  <a:srgbClr val="000099"/>
                </a:solidFill>
              </a:rPr>
              <a:t> </a:t>
            </a:r>
            <a:r>
              <a:rPr lang="es-ES" sz="1100" i="1" dirty="0" err="1">
                <a:solidFill>
                  <a:srgbClr val="000099"/>
                </a:solidFill>
              </a:rPr>
              <a:t>Leuk</a:t>
            </a:r>
            <a:r>
              <a:rPr lang="es-ES" sz="1100" i="1" dirty="0">
                <a:solidFill>
                  <a:srgbClr val="000099"/>
                </a:solidFill>
              </a:rPr>
              <a:t> </a:t>
            </a:r>
            <a:r>
              <a:rPr lang="es-ES" sz="1100" i="1" dirty="0" err="1">
                <a:solidFill>
                  <a:srgbClr val="000099"/>
                </a:solidFill>
              </a:rPr>
              <a:t>Lymphoma</a:t>
            </a:r>
            <a:r>
              <a:rPr lang="es-ES" sz="1100" i="1" dirty="0">
                <a:solidFill>
                  <a:srgbClr val="000099"/>
                </a:solidFill>
              </a:rPr>
              <a:t>  </a:t>
            </a:r>
            <a:r>
              <a:rPr lang="es-ES" sz="1100" dirty="0">
                <a:solidFill>
                  <a:srgbClr val="000099"/>
                </a:solidFill>
              </a:rPr>
              <a:t>2011,52: 409</a:t>
            </a:r>
          </a:p>
        </p:txBody>
      </p:sp>
      <p:pic>
        <p:nvPicPr>
          <p:cNvPr id="13" name="8 Imagen" descr="Imagen1.png"/>
          <p:cNvPicPr>
            <a:picLocks noChangeAspect="1"/>
          </p:cNvPicPr>
          <p:nvPr/>
        </p:nvPicPr>
        <p:blipFill>
          <a:blip r:embed="rId5"/>
          <a:srcRect/>
          <a:stretch>
            <a:fillRect/>
          </a:stretch>
        </p:blipFill>
        <p:spPr bwMode="auto">
          <a:xfrm>
            <a:off x="107950" y="1500174"/>
            <a:ext cx="8931275" cy="4794250"/>
          </a:xfrm>
          <a:prstGeom prst="rect">
            <a:avLst/>
          </a:prstGeom>
          <a:noFill/>
          <a:ln w="9525">
            <a:noFill/>
            <a:miter lim="800000"/>
            <a:headEnd/>
            <a:tailEnd/>
          </a:ln>
        </p:spPr>
      </p:pic>
      <p:sp>
        <p:nvSpPr>
          <p:cNvPr id="14" name="13 Rectángulo"/>
          <p:cNvSpPr/>
          <p:nvPr/>
        </p:nvSpPr>
        <p:spPr>
          <a:xfrm>
            <a:off x="34925" y="1500174"/>
            <a:ext cx="4321175" cy="522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5" name="5 Grupo"/>
          <p:cNvGrpSpPr>
            <a:grpSpLocks/>
          </p:cNvGrpSpPr>
          <p:nvPr/>
        </p:nvGrpSpPr>
        <p:grpSpPr bwMode="auto">
          <a:xfrm>
            <a:off x="71438" y="2571744"/>
            <a:ext cx="4213225" cy="2997200"/>
            <a:chOff x="4716655" y="3744520"/>
            <a:chExt cx="4283960" cy="2996940"/>
          </a:xfrm>
        </p:grpSpPr>
        <p:sp>
          <p:nvSpPr>
            <p:cNvPr id="16" name="15 Rectángulo redondeado"/>
            <p:cNvSpPr/>
            <p:nvPr/>
          </p:nvSpPr>
          <p:spPr>
            <a:xfrm>
              <a:off x="4716655" y="3744520"/>
              <a:ext cx="4283960" cy="2996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Trebuchet MS" pitchFamily="34" charset="0"/>
              </a:endParaRPr>
            </a:p>
          </p:txBody>
        </p:sp>
        <p:sp>
          <p:nvSpPr>
            <p:cNvPr id="17" name="Text Box 7"/>
            <p:cNvSpPr txBox="1">
              <a:spLocks noChangeArrowheads="1"/>
            </p:cNvSpPr>
            <p:nvPr/>
          </p:nvSpPr>
          <p:spPr bwMode="auto">
            <a:xfrm>
              <a:off x="5076610" y="3815951"/>
              <a:ext cx="3483340" cy="523830"/>
            </a:xfrm>
            <a:prstGeom prst="rect">
              <a:avLst/>
            </a:prstGeom>
            <a:noFill/>
            <a:ln w="28575" cmpd="sng">
              <a:solidFill>
                <a:schemeClr val="accent2">
                  <a:lumMod val="75000"/>
                </a:schemeClr>
              </a:solidFill>
              <a:miter lim="800000"/>
              <a:headEnd/>
              <a:tailEnd/>
            </a:ln>
          </p:spPr>
          <p:txBody>
            <a:bodyPr>
              <a:spAutoFit/>
            </a:bodyPr>
            <a:lstStyle/>
            <a:p>
              <a:pPr>
                <a:tabLst>
                  <a:tab pos="2062163" algn="l"/>
                </a:tabLst>
                <a:defRPr/>
              </a:pPr>
              <a:r>
                <a:rPr lang="en-US" sz="1400" dirty="0">
                  <a:cs typeface="Arial" pitchFamily="34" charset="0"/>
                </a:rPr>
                <a:t>D1     </a:t>
              </a:r>
              <a:r>
                <a:rPr lang="en-US" sz="1400" dirty="0" err="1">
                  <a:cs typeface="Arial" pitchFamily="34" charset="0"/>
                </a:rPr>
                <a:t>ciclofosfamida</a:t>
              </a:r>
              <a:r>
                <a:rPr lang="en-US" sz="1400" dirty="0">
                  <a:cs typeface="Arial" pitchFamily="34" charset="0"/>
                </a:rPr>
                <a:t>	1000 mg/m</a:t>
              </a:r>
              <a:r>
                <a:rPr lang="en-US" sz="1400" baseline="30000" dirty="0">
                  <a:cs typeface="Arial" pitchFamily="34" charset="0"/>
                </a:rPr>
                <a:t>2</a:t>
              </a:r>
              <a:endParaRPr lang="en-US" sz="1400" dirty="0">
                <a:cs typeface="Arial" pitchFamily="34" charset="0"/>
              </a:endParaRPr>
            </a:p>
            <a:p>
              <a:pPr>
                <a:tabLst>
                  <a:tab pos="2062163" algn="l"/>
                </a:tabLst>
                <a:defRPr/>
              </a:pPr>
              <a:r>
                <a:rPr lang="en-US" sz="1400" dirty="0">
                  <a:cs typeface="Arial" pitchFamily="34" charset="0"/>
                </a:rPr>
                <a:t>D1-5  </a:t>
              </a:r>
              <a:r>
                <a:rPr lang="en-US" sz="1400" dirty="0" err="1">
                  <a:cs typeface="Arial" pitchFamily="34" charset="0"/>
                </a:rPr>
                <a:t>fludarabina</a:t>
              </a:r>
              <a:r>
                <a:rPr lang="en-US" sz="1400" dirty="0">
                  <a:cs typeface="Arial" pitchFamily="34" charset="0"/>
                </a:rPr>
                <a:t>	20 mg/m</a:t>
              </a:r>
              <a:r>
                <a:rPr lang="en-US" sz="1400" baseline="30000" dirty="0">
                  <a:cs typeface="Arial" pitchFamily="34" charset="0"/>
                </a:rPr>
                <a:t>2</a:t>
              </a:r>
              <a:r>
                <a:rPr lang="en-US" sz="1400" dirty="0">
                  <a:cs typeface="Arial" pitchFamily="34" charset="0"/>
                </a:rPr>
                <a:t> </a:t>
              </a:r>
            </a:p>
          </p:txBody>
        </p:sp>
        <p:sp>
          <p:nvSpPr>
            <p:cNvPr id="18" name="11 CuadroTexto"/>
            <p:cNvSpPr txBox="1">
              <a:spLocks noChangeArrowheads="1"/>
            </p:cNvSpPr>
            <p:nvPr/>
          </p:nvSpPr>
          <p:spPr bwMode="auto">
            <a:xfrm>
              <a:off x="4787395" y="4529621"/>
              <a:ext cx="4033195" cy="1851789"/>
            </a:xfrm>
            <a:prstGeom prst="rect">
              <a:avLst/>
            </a:prstGeom>
            <a:noFill/>
            <a:ln w="9525">
              <a:noFill/>
              <a:miter lim="800000"/>
              <a:headEnd/>
              <a:tailEnd/>
            </a:ln>
          </p:spPr>
          <p:txBody>
            <a:bodyPr>
              <a:spAutoFit/>
            </a:bodyPr>
            <a:lstStyle/>
            <a:p>
              <a:pPr marL="342900" indent="-342900">
                <a:spcAft>
                  <a:spcPts val="600"/>
                </a:spcAft>
                <a:buFont typeface="Arial" charset="0"/>
                <a:buChar char="•"/>
              </a:pPr>
              <a:r>
                <a:rPr lang="es-ES" sz="1400">
                  <a:solidFill>
                    <a:srgbClr val="000066"/>
                  </a:solidFill>
                </a:rPr>
                <a:t>Aumento significativo de toxicidad grado 3-5 en FC vs CVP: </a:t>
              </a:r>
            </a:p>
            <a:p>
              <a:pPr marL="800100" lvl="1" indent="-342900">
                <a:lnSpc>
                  <a:spcPts val="1000"/>
                </a:lnSpc>
                <a:spcAft>
                  <a:spcPts val="600"/>
                </a:spcAft>
                <a:buFont typeface="Wingdings" pitchFamily="2" charset="2"/>
                <a:buChar char="§"/>
              </a:pPr>
              <a:r>
                <a:rPr lang="es-ES">
                  <a:solidFill>
                    <a:srgbClr val="000066"/>
                  </a:solidFill>
                </a:rPr>
                <a:t>Neutropenia (82% vs 30/37%)</a:t>
              </a:r>
            </a:p>
            <a:p>
              <a:pPr marL="800100" lvl="1" indent="-342900">
                <a:lnSpc>
                  <a:spcPts val="1000"/>
                </a:lnSpc>
                <a:spcAft>
                  <a:spcPts val="600"/>
                </a:spcAft>
                <a:buFont typeface="Wingdings" pitchFamily="2" charset="2"/>
                <a:buChar char="§"/>
              </a:pPr>
              <a:r>
                <a:rPr lang="es-ES">
                  <a:solidFill>
                    <a:srgbClr val="000066"/>
                  </a:solidFill>
                </a:rPr>
                <a:t>Trombopenia (29% vs 4/3%)</a:t>
              </a:r>
            </a:p>
            <a:p>
              <a:pPr marL="800100" lvl="1" indent="-342900">
                <a:lnSpc>
                  <a:spcPts val="1000"/>
                </a:lnSpc>
                <a:spcAft>
                  <a:spcPts val="600"/>
                </a:spcAft>
                <a:buFont typeface="Wingdings" pitchFamily="2" charset="2"/>
                <a:buChar char="§"/>
              </a:pPr>
              <a:r>
                <a:rPr lang="es-ES">
                  <a:solidFill>
                    <a:srgbClr val="000066"/>
                  </a:solidFill>
                </a:rPr>
                <a:t>Infección (17% vs 5/7%)</a:t>
              </a:r>
            </a:p>
            <a:p>
              <a:pPr marL="800100" lvl="1" indent="-342900">
                <a:lnSpc>
                  <a:spcPts val="1000"/>
                </a:lnSpc>
                <a:spcAft>
                  <a:spcPts val="600"/>
                </a:spcAft>
                <a:buFont typeface="Wingdings" pitchFamily="2" charset="2"/>
                <a:buChar char="§"/>
              </a:pPr>
              <a:r>
                <a:rPr lang="es-ES">
                  <a:solidFill>
                    <a:srgbClr val="000066"/>
                  </a:solidFill>
                </a:rPr>
                <a:t>Nausea/vómitos (10% vs 2/2%) </a:t>
              </a:r>
            </a:p>
            <a:p>
              <a:pPr marL="342900" indent="-342900">
                <a:spcAft>
                  <a:spcPts val="600"/>
                </a:spcAft>
                <a:buFont typeface="Arial" charset="0"/>
                <a:buChar char="•"/>
              </a:pPr>
              <a:r>
                <a:rPr lang="es-ES" sz="1400">
                  <a:solidFill>
                    <a:srgbClr val="000066"/>
                  </a:solidFill>
                </a:rPr>
                <a:t>Cierre prematuro del brazo FC por aumento de muertes (32 vs 8)</a:t>
              </a:r>
            </a:p>
          </p:txBody>
        </p:sp>
        <p:sp>
          <p:nvSpPr>
            <p:cNvPr id="19" name="12 Rectángulo"/>
            <p:cNvSpPr>
              <a:spLocks noChangeArrowheads="1"/>
            </p:cNvSpPr>
            <p:nvPr/>
          </p:nvSpPr>
          <p:spPr bwMode="auto">
            <a:xfrm>
              <a:off x="5485041" y="6480900"/>
              <a:ext cx="2821606" cy="246221"/>
            </a:xfrm>
            <a:prstGeom prst="rect">
              <a:avLst/>
            </a:prstGeom>
            <a:noFill/>
            <a:ln w="9525">
              <a:noFill/>
              <a:miter lim="800000"/>
              <a:headEnd/>
              <a:tailEnd/>
            </a:ln>
          </p:spPr>
          <p:txBody>
            <a:bodyPr wrap="none">
              <a:spAutoFit/>
            </a:bodyPr>
            <a:lstStyle/>
            <a:p>
              <a:r>
                <a:rPr lang="nl-NL" sz="1000">
                  <a:solidFill>
                    <a:srgbClr val="000099"/>
                  </a:solidFill>
                </a:rPr>
                <a:t>Hochster HS. </a:t>
              </a:r>
              <a:r>
                <a:rPr lang="nl-NL" sz="1000" i="1">
                  <a:solidFill>
                    <a:srgbClr val="000099"/>
                  </a:solidFill>
                </a:rPr>
                <a:t>J Clin Oncol</a:t>
              </a:r>
              <a:r>
                <a:rPr lang="nl-NL" sz="1000">
                  <a:solidFill>
                    <a:srgbClr val="000099"/>
                  </a:solidFill>
                </a:rPr>
                <a:t> 2007;25:18S (8004)</a:t>
              </a:r>
            </a:p>
          </p:txBody>
        </p:sp>
      </p:grpSp>
      <p:sp>
        <p:nvSpPr>
          <p:cNvPr id="12" name="7 CuadroTexto"/>
          <p:cNvSpPr txBox="1">
            <a:spLocks noChangeArrowheads="1"/>
          </p:cNvSpPr>
          <p:nvPr/>
        </p:nvSpPr>
        <p:spPr bwMode="auto">
          <a:xfrm>
            <a:off x="1547813" y="1385876"/>
            <a:ext cx="5976937" cy="400050"/>
          </a:xfrm>
          <a:prstGeom prst="rect">
            <a:avLst/>
          </a:prstGeom>
          <a:noFill/>
          <a:ln w="9525">
            <a:noFill/>
            <a:miter lim="800000"/>
            <a:headEnd/>
            <a:tailEnd/>
          </a:ln>
        </p:spPr>
        <p:txBody>
          <a:bodyPr>
            <a:spAutoFit/>
          </a:bodyPr>
          <a:lstStyle/>
          <a:p>
            <a:pPr algn="ctr"/>
            <a:r>
              <a:rPr lang="es-ES" sz="2000" dirty="0">
                <a:solidFill>
                  <a:srgbClr val="000099"/>
                </a:solidFill>
              </a:rPr>
              <a:t>Causas de mortalidad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594550" y="127000"/>
            <a:ext cx="6977978" cy="523220"/>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Inducción LF: </a:t>
            </a:r>
            <a:r>
              <a:rPr lang="es-ES" sz="2800" b="1" dirty="0" smtClean="0">
                <a:solidFill>
                  <a:srgbClr val="001093"/>
                </a:solidFill>
              </a:rPr>
              <a:t>¿es posible mejorar?</a:t>
            </a:r>
            <a:endParaRPr lang="es-ES" sz="2800" b="1" dirty="0">
              <a:solidFill>
                <a:srgbClr val="001093"/>
              </a:solidFill>
            </a:endParaRPr>
          </a:p>
        </p:txBody>
      </p:sp>
      <p:pic>
        <p:nvPicPr>
          <p:cNvPr id="5" name="Picture 6"/>
          <p:cNvPicPr>
            <a:picLocks noChangeAspect="1" noChangeArrowheads="1"/>
          </p:cNvPicPr>
          <p:nvPr/>
        </p:nvPicPr>
        <p:blipFill>
          <a:blip r:embed="rId5"/>
          <a:srcRect/>
          <a:stretch>
            <a:fillRect/>
          </a:stretch>
        </p:blipFill>
        <p:spPr bwMode="auto">
          <a:xfrm>
            <a:off x="817563" y="4746625"/>
            <a:ext cx="4162425" cy="1704975"/>
          </a:xfrm>
          <a:prstGeom prst="rect">
            <a:avLst/>
          </a:prstGeom>
          <a:noFill/>
          <a:ln w="9525">
            <a:noFill/>
            <a:miter lim="800000"/>
            <a:headEnd/>
            <a:tailEnd/>
          </a:ln>
        </p:spPr>
      </p:pic>
      <p:sp>
        <p:nvSpPr>
          <p:cNvPr id="6" name="Rectangle 11"/>
          <p:cNvSpPr>
            <a:spLocks noChangeArrowheads="1"/>
          </p:cNvSpPr>
          <p:nvPr/>
        </p:nvSpPr>
        <p:spPr bwMode="auto">
          <a:xfrm>
            <a:off x="1785918" y="1571612"/>
            <a:ext cx="5845175" cy="2193925"/>
          </a:xfrm>
          <a:prstGeom prst="rect">
            <a:avLst/>
          </a:prstGeom>
          <a:solidFill>
            <a:srgbClr val="FFFFFF"/>
          </a:solidFill>
          <a:ln w="9525">
            <a:solidFill>
              <a:srgbClr val="FFFFFF"/>
            </a:solidFill>
            <a:miter lim="800000"/>
            <a:headEnd/>
            <a:tailEnd/>
          </a:ln>
        </p:spPr>
        <p:txBody>
          <a:bodyPr wrap="none" anchor="ctr"/>
          <a:lstStyle/>
          <a:p>
            <a:pPr eaLnBrk="0" hangingPunct="0">
              <a:spcBef>
                <a:spcPct val="50000"/>
              </a:spcBef>
              <a:defRPr/>
            </a:pPr>
            <a:endParaRPr lang="en-GB" sz="2400" b="1">
              <a:effectLst>
                <a:outerShdw blurRad="38100" dist="38100" dir="2700000" algn="tl">
                  <a:srgbClr val="C0C0C0"/>
                </a:outerShdw>
              </a:effectLst>
              <a:ea typeface="ＭＳ Ｐゴシック" pitchFamily="-112" charset="-128"/>
            </a:endParaRPr>
          </a:p>
        </p:txBody>
      </p:sp>
      <p:grpSp>
        <p:nvGrpSpPr>
          <p:cNvPr id="7" name="Group 130"/>
          <p:cNvGrpSpPr>
            <a:grpSpLocks/>
          </p:cNvGrpSpPr>
          <p:nvPr/>
        </p:nvGrpSpPr>
        <p:grpSpPr bwMode="auto">
          <a:xfrm>
            <a:off x="3602038" y="2543175"/>
            <a:ext cx="1846262" cy="1096963"/>
            <a:chOff x="2119" y="1571"/>
            <a:chExt cx="1150" cy="861"/>
          </a:xfrm>
        </p:grpSpPr>
        <p:sp>
          <p:nvSpPr>
            <p:cNvPr id="8" name="Rectangle 57"/>
            <p:cNvSpPr>
              <a:spLocks noChangeArrowheads="1"/>
            </p:cNvSpPr>
            <p:nvPr/>
          </p:nvSpPr>
          <p:spPr bwMode="auto">
            <a:xfrm>
              <a:off x="3065" y="2297"/>
              <a:ext cx="204" cy="135"/>
            </a:xfrm>
            <a:prstGeom prst="rect">
              <a:avLst/>
            </a:prstGeom>
            <a:noFill/>
            <a:ln w="9525">
              <a:noFill/>
              <a:miter lim="800000"/>
              <a:headEnd/>
              <a:tailEnd/>
            </a:ln>
          </p:spPr>
          <p:txBody>
            <a:bodyPr wrap="none" lIns="0" tIns="0" rIns="0" bIns="0">
              <a:spAutoFit/>
            </a:bodyPr>
            <a:lstStyle/>
            <a:p>
              <a:pPr algn="l" eaLnBrk="0" hangingPunct="0"/>
              <a:r>
                <a:rPr lang="en-GB" sz="1500" b="1">
                  <a:solidFill>
                    <a:srgbClr val="A40044"/>
                  </a:solidFill>
                  <a:ea typeface="ＭＳ Ｐゴシック" pitchFamily="48" charset="-128"/>
                </a:rPr>
                <a:t>CH</a:t>
              </a:r>
              <a:r>
                <a:rPr lang="en-GB" sz="1500" b="1" baseline="-25000">
                  <a:solidFill>
                    <a:srgbClr val="A40044"/>
                  </a:solidFill>
                  <a:ea typeface="ＭＳ Ｐゴシック" pitchFamily="48" charset="-128"/>
                </a:rPr>
                <a:t>3</a:t>
              </a:r>
              <a:endParaRPr lang="en-GB" sz="1500" b="1" i="1" baseline="-25000">
                <a:solidFill>
                  <a:srgbClr val="A40044"/>
                </a:solidFill>
                <a:ea typeface="ＭＳ Ｐゴシック" pitchFamily="48" charset="-128"/>
              </a:endParaRPr>
            </a:p>
          </p:txBody>
        </p:sp>
        <p:grpSp>
          <p:nvGrpSpPr>
            <p:cNvPr id="9" name="Group 118"/>
            <p:cNvGrpSpPr>
              <a:grpSpLocks/>
            </p:cNvGrpSpPr>
            <p:nvPr/>
          </p:nvGrpSpPr>
          <p:grpSpPr bwMode="auto">
            <a:xfrm>
              <a:off x="2961" y="1571"/>
              <a:ext cx="81" cy="593"/>
              <a:chOff x="2995" y="1831"/>
              <a:chExt cx="60" cy="444"/>
            </a:xfrm>
          </p:grpSpPr>
          <p:sp>
            <p:nvSpPr>
              <p:cNvPr id="25" name="Rectangle 41"/>
              <p:cNvSpPr>
                <a:spLocks noChangeArrowheads="1"/>
              </p:cNvSpPr>
              <p:nvPr/>
            </p:nvSpPr>
            <p:spPr bwMode="auto">
              <a:xfrm>
                <a:off x="2995" y="2174"/>
                <a:ext cx="60" cy="101"/>
              </a:xfrm>
              <a:prstGeom prst="rect">
                <a:avLst/>
              </a:prstGeom>
              <a:noFill/>
              <a:ln w="9525">
                <a:noFill/>
                <a:miter lim="800000"/>
                <a:headEnd/>
                <a:tailEnd/>
              </a:ln>
            </p:spPr>
            <p:txBody>
              <a:bodyPr wrap="none" lIns="0" tIns="0" rIns="0" bIns="0">
                <a:spAutoFit/>
              </a:bodyPr>
              <a:lstStyle/>
              <a:p>
                <a:pPr algn="l" eaLnBrk="0" hangingPunct="0"/>
                <a:r>
                  <a:rPr lang="en-GB" sz="1500" b="1">
                    <a:solidFill>
                      <a:srgbClr val="A40044"/>
                    </a:solidFill>
                    <a:ea typeface="ＭＳ Ｐゴシック" pitchFamily="48" charset="-128"/>
                  </a:rPr>
                  <a:t>N</a:t>
                </a:r>
                <a:endParaRPr lang="en-GB" sz="1500" b="1" i="1">
                  <a:solidFill>
                    <a:srgbClr val="A40044"/>
                  </a:solidFill>
                  <a:ea typeface="ＭＳ Ｐゴシック" pitchFamily="48" charset="-128"/>
                </a:endParaRPr>
              </a:p>
            </p:txBody>
          </p:sp>
          <p:sp>
            <p:nvSpPr>
              <p:cNvPr id="26" name="Rectangle 42"/>
              <p:cNvSpPr>
                <a:spLocks noChangeArrowheads="1"/>
              </p:cNvSpPr>
              <p:nvPr/>
            </p:nvSpPr>
            <p:spPr bwMode="auto">
              <a:xfrm>
                <a:off x="2995" y="1831"/>
                <a:ext cx="60" cy="101"/>
              </a:xfrm>
              <a:prstGeom prst="rect">
                <a:avLst/>
              </a:prstGeom>
              <a:noFill/>
              <a:ln w="9525">
                <a:noFill/>
                <a:miter lim="800000"/>
                <a:headEnd/>
                <a:tailEnd/>
              </a:ln>
            </p:spPr>
            <p:txBody>
              <a:bodyPr wrap="none" lIns="0" tIns="0" rIns="0" bIns="0">
                <a:spAutoFit/>
              </a:bodyPr>
              <a:lstStyle/>
              <a:p>
                <a:pPr algn="l" eaLnBrk="0" hangingPunct="0"/>
                <a:r>
                  <a:rPr lang="en-GB" sz="1500" b="1">
                    <a:solidFill>
                      <a:srgbClr val="A40044"/>
                    </a:solidFill>
                    <a:ea typeface="ＭＳ Ｐゴシック" pitchFamily="48" charset="-128"/>
                  </a:rPr>
                  <a:t>N</a:t>
                </a:r>
                <a:endParaRPr lang="en-GB" sz="1500" b="1" i="1">
                  <a:solidFill>
                    <a:srgbClr val="A40044"/>
                  </a:solidFill>
                  <a:ea typeface="ＭＳ Ｐゴシック" pitchFamily="48" charset="-128"/>
                </a:endParaRPr>
              </a:p>
            </p:txBody>
          </p:sp>
        </p:grpSp>
        <p:sp>
          <p:nvSpPr>
            <p:cNvPr id="10" name="Line 45"/>
            <p:cNvSpPr>
              <a:spLocks noChangeShapeType="1"/>
            </p:cNvSpPr>
            <p:nvPr/>
          </p:nvSpPr>
          <p:spPr bwMode="auto">
            <a:xfrm flipH="1">
              <a:off x="3058" y="1856"/>
              <a:ext cx="149" cy="174"/>
            </a:xfrm>
            <a:prstGeom prst="line">
              <a:avLst/>
            </a:prstGeom>
            <a:noFill/>
            <a:ln w="28575">
              <a:solidFill>
                <a:srgbClr val="A40044"/>
              </a:solidFill>
              <a:round/>
              <a:headEnd/>
              <a:tailEnd/>
            </a:ln>
          </p:spPr>
          <p:txBody>
            <a:bodyPr/>
            <a:lstStyle/>
            <a:p>
              <a:endParaRPr lang="es-ES"/>
            </a:p>
          </p:txBody>
        </p:sp>
        <p:sp>
          <p:nvSpPr>
            <p:cNvPr id="11" name="Line 61"/>
            <p:cNvSpPr>
              <a:spLocks noChangeShapeType="1"/>
            </p:cNvSpPr>
            <p:nvPr/>
          </p:nvSpPr>
          <p:spPr bwMode="auto">
            <a:xfrm flipH="1" flipV="1">
              <a:off x="3034" y="2154"/>
              <a:ext cx="56" cy="144"/>
            </a:xfrm>
            <a:prstGeom prst="line">
              <a:avLst/>
            </a:prstGeom>
            <a:noFill/>
            <a:ln w="28575">
              <a:solidFill>
                <a:srgbClr val="A40044"/>
              </a:solidFill>
              <a:round/>
              <a:headEnd/>
              <a:tailEnd/>
            </a:ln>
          </p:spPr>
          <p:txBody>
            <a:bodyPr/>
            <a:lstStyle/>
            <a:p>
              <a:endParaRPr lang="es-ES"/>
            </a:p>
          </p:txBody>
        </p:sp>
        <p:sp>
          <p:nvSpPr>
            <p:cNvPr id="12" name="Line 47"/>
            <p:cNvSpPr>
              <a:spLocks noChangeShapeType="1"/>
            </p:cNvSpPr>
            <p:nvPr/>
          </p:nvSpPr>
          <p:spPr bwMode="auto">
            <a:xfrm>
              <a:off x="3061" y="1689"/>
              <a:ext cx="146" cy="170"/>
            </a:xfrm>
            <a:prstGeom prst="line">
              <a:avLst/>
            </a:prstGeom>
            <a:noFill/>
            <a:ln w="28575">
              <a:solidFill>
                <a:srgbClr val="A40044"/>
              </a:solidFill>
              <a:round/>
              <a:headEnd/>
              <a:tailEnd/>
            </a:ln>
          </p:spPr>
          <p:txBody>
            <a:bodyPr/>
            <a:lstStyle/>
            <a:p>
              <a:endParaRPr lang="es-ES"/>
            </a:p>
          </p:txBody>
        </p:sp>
        <p:sp>
          <p:nvSpPr>
            <p:cNvPr id="13" name="Line 49"/>
            <p:cNvSpPr>
              <a:spLocks noChangeShapeType="1"/>
            </p:cNvSpPr>
            <p:nvPr/>
          </p:nvSpPr>
          <p:spPr bwMode="auto">
            <a:xfrm>
              <a:off x="3029" y="1709"/>
              <a:ext cx="124" cy="147"/>
            </a:xfrm>
            <a:prstGeom prst="line">
              <a:avLst/>
            </a:prstGeom>
            <a:noFill/>
            <a:ln w="28575">
              <a:solidFill>
                <a:srgbClr val="A40044"/>
              </a:solidFill>
              <a:round/>
              <a:headEnd/>
              <a:tailEnd/>
            </a:ln>
          </p:spPr>
          <p:txBody>
            <a:bodyPr/>
            <a:lstStyle/>
            <a:p>
              <a:endParaRPr lang="es-ES"/>
            </a:p>
          </p:txBody>
        </p:sp>
        <p:sp>
          <p:nvSpPr>
            <p:cNvPr id="14" name="Line 20"/>
            <p:cNvSpPr>
              <a:spLocks noChangeShapeType="1"/>
            </p:cNvSpPr>
            <p:nvPr/>
          </p:nvSpPr>
          <p:spPr bwMode="auto">
            <a:xfrm flipV="1">
              <a:off x="2124" y="1718"/>
              <a:ext cx="1" cy="283"/>
            </a:xfrm>
            <a:prstGeom prst="line">
              <a:avLst/>
            </a:prstGeom>
            <a:noFill/>
            <a:ln w="28575">
              <a:solidFill>
                <a:srgbClr val="A40044"/>
              </a:solidFill>
              <a:round/>
              <a:headEnd/>
              <a:tailEnd/>
            </a:ln>
          </p:spPr>
          <p:txBody>
            <a:bodyPr/>
            <a:lstStyle/>
            <a:p>
              <a:endParaRPr lang="es-ES"/>
            </a:p>
          </p:txBody>
        </p:sp>
        <p:sp>
          <p:nvSpPr>
            <p:cNvPr id="15" name="Line 22"/>
            <p:cNvSpPr>
              <a:spLocks noChangeShapeType="1"/>
            </p:cNvSpPr>
            <p:nvPr/>
          </p:nvSpPr>
          <p:spPr bwMode="auto">
            <a:xfrm flipV="1">
              <a:off x="2163" y="1738"/>
              <a:ext cx="1" cy="240"/>
            </a:xfrm>
            <a:prstGeom prst="line">
              <a:avLst/>
            </a:prstGeom>
            <a:noFill/>
            <a:ln w="28575">
              <a:solidFill>
                <a:srgbClr val="A40044"/>
              </a:solidFill>
              <a:round/>
              <a:headEnd/>
              <a:tailEnd/>
            </a:ln>
          </p:spPr>
          <p:txBody>
            <a:bodyPr/>
            <a:lstStyle/>
            <a:p>
              <a:endParaRPr lang="es-ES"/>
            </a:p>
          </p:txBody>
        </p:sp>
        <p:sp>
          <p:nvSpPr>
            <p:cNvPr id="16" name="Line 25"/>
            <p:cNvSpPr>
              <a:spLocks noChangeShapeType="1"/>
            </p:cNvSpPr>
            <p:nvPr/>
          </p:nvSpPr>
          <p:spPr bwMode="auto">
            <a:xfrm flipH="1" flipV="1">
              <a:off x="2119" y="1997"/>
              <a:ext cx="289" cy="144"/>
            </a:xfrm>
            <a:prstGeom prst="line">
              <a:avLst/>
            </a:prstGeom>
            <a:noFill/>
            <a:ln w="28575">
              <a:solidFill>
                <a:srgbClr val="A40044"/>
              </a:solidFill>
              <a:round/>
              <a:headEnd/>
              <a:tailEnd/>
            </a:ln>
          </p:spPr>
          <p:txBody>
            <a:bodyPr/>
            <a:lstStyle/>
            <a:p>
              <a:endParaRPr lang="es-ES"/>
            </a:p>
          </p:txBody>
        </p:sp>
        <p:sp>
          <p:nvSpPr>
            <p:cNvPr id="17" name="Line 27"/>
            <p:cNvSpPr>
              <a:spLocks noChangeShapeType="1"/>
            </p:cNvSpPr>
            <p:nvPr/>
          </p:nvSpPr>
          <p:spPr bwMode="auto">
            <a:xfrm flipH="1">
              <a:off x="2402" y="1998"/>
              <a:ext cx="295" cy="142"/>
            </a:xfrm>
            <a:prstGeom prst="line">
              <a:avLst/>
            </a:prstGeom>
            <a:noFill/>
            <a:ln w="28575">
              <a:solidFill>
                <a:srgbClr val="A40044"/>
              </a:solidFill>
              <a:round/>
              <a:headEnd/>
              <a:tailEnd/>
            </a:ln>
          </p:spPr>
          <p:txBody>
            <a:bodyPr/>
            <a:lstStyle/>
            <a:p>
              <a:endParaRPr lang="es-ES"/>
            </a:p>
          </p:txBody>
        </p:sp>
        <p:sp>
          <p:nvSpPr>
            <p:cNvPr id="18" name="Line 29"/>
            <p:cNvSpPr>
              <a:spLocks noChangeShapeType="1"/>
            </p:cNvSpPr>
            <p:nvPr/>
          </p:nvSpPr>
          <p:spPr bwMode="auto">
            <a:xfrm flipH="1">
              <a:off x="2411" y="1982"/>
              <a:ext cx="242" cy="117"/>
            </a:xfrm>
            <a:prstGeom prst="line">
              <a:avLst/>
            </a:prstGeom>
            <a:noFill/>
            <a:ln w="28575">
              <a:solidFill>
                <a:srgbClr val="A40044"/>
              </a:solidFill>
              <a:round/>
              <a:headEnd/>
              <a:tailEnd/>
            </a:ln>
          </p:spPr>
          <p:txBody>
            <a:bodyPr/>
            <a:lstStyle/>
            <a:p>
              <a:endParaRPr lang="es-ES"/>
            </a:p>
          </p:txBody>
        </p:sp>
        <p:sp>
          <p:nvSpPr>
            <p:cNvPr id="19" name="Line 32"/>
            <p:cNvSpPr>
              <a:spLocks noChangeShapeType="1"/>
            </p:cNvSpPr>
            <p:nvPr/>
          </p:nvSpPr>
          <p:spPr bwMode="auto">
            <a:xfrm>
              <a:off x="2695" y="1718"/>
              <a:ext cx="1" cy="280"/>
            </a:xfrm>
            <a:prstGeom prst="line">
              <a:avLst/>
            </a:prstGeom>
            <a:noFill/>
            <a:ln w="28575">
              <a:solidFill>
                <a:srgbClr val="A40044"/>
              </a:solidFill>
              <a:round/>
              <a:headEnd/>
              <a:tailEnd/>
            </a:ln>
          </p:spPr>
          <p:txBody>
            <a:bodyPr/>
            <a:lstStyle/>
            <a:p>
              <a:endParaRPr lang="es-ES"/>
            </a:p>
          </p:txBody>
        </p:sp>
        <p:sp>
          <p:nvSpPr>
            <p:cNvPr id="20" name="Line 34"/>
            <p:cNvSpPr>
              <a:spLocks noChangeShapeType="1"/>
            </p:cNvSpPr>
            <p:nvPr/>
          </p:nvSpPr>
          <p:spPr bwMode="auto">
            <a:xfrm>
              <a:off x="2408" y="1576"/>
              <a:ext cx="289" cy="141"/>
            </a:xfrm>
            <a:prstGeom prst="line">
              <a:avLst/>
            </a:prstGeom>
            <a:noFill/>
            <a:ln w="28575">
              <a:solidFill>
                <a:srgbClr val="A40044"/>
              </a:solidFill>
              <a:round/>
              <a:headEnd/>
              <a:tailEnd/>
            </a:ln>
          </p:spPr>
          <p:txBody>
            <a:bodyPr/>
            <a:lstStyle/>
            <a:p>
              <a:endParaRPr lang="es-ES"/>
            </a:p>
          </p:txBody>
        </p:sp>
        <p:sp>
          <p:nvSpPr>
            <p:cNvPr id="21" name="Line 36"/>
            <p:cNvSpPr>
              <a:spLocks noChangeShapeType="1"/>
            </p:cNvSpPr>
            <p:nvPr/>
          </p:nvSpPr>
          <p:spPr bwMode="auto">
            <a:xfrm>
              <a:off x="2411" y="1615"/>
              <a:ext cx="242" cy="119"/>
            </a:xfrm>
            <a:prstGeom prst="line">
              <a:avLst/>
            </a:prstGeom>
            <a:noFill/>
            <a:ln w="28575">
              <a:solidFill>
                <a:srgbClr val="A40044"/>
              </a:solidFill>
              <a:round/>
              <a:headEnd/>
              <a:tailEnd/>
            </a:ln>
          </p:spPr>
          <p:txBody>
            <a:bodyPr/>
            <a:lstStyle/>
            <a:p>
              <a:endParaRPr lang="es-ES"/>
            </a:p>
          </p:txBody>
        </p:sp>
        <p:sp>
          <p:nvSpPr>
            <p:cNvPr id="22" name="Line 39"/>
            <p:cNvSpPr>
              <a:spLocks noChangeShapeType="1"/>
            </p:cNvSpPr>
            <p:nvPr/>
          </p:nvSpPr>
          <p:spPr bwMode="auto">
            <a:xfrm flipV="1">
              <a:off x="2123" y="1575"/>
              <a:ext cx="289" cy="140"/>
            </a:xfrm>
            <a:prstGeom prst="line">
              <a:avLst/>
            </a:prstGeom>
            <a:noFill/>
            <a:ln w="28575">
              <a:solidFill>
                <a:srgbClr val="A40044"/>
              </a:solidFill>
              <a:round/>
              <a:headEnd/>
              <a:tailEnd/>
            </a:ln>
          </p:spPr>
          <p:txBody>
            <a:bodyPr/>
            <a:lstStyle/>
            <a:p>
              <a:endParaRPr lang="es-ES"/>
            </a:p>
          </p:txBody>
        </p:sp>
        <p:sp>
          <p:nvSpPr>
            <p:cNvPr id="23" name="Line 43"/>
            <p:cNvSpPr>
              <a:spLocks noChangeShapeType="1"/>
            </p:cNvSpPr>
            <p:nvPr/>
          </p:nvSpPr>
          <p:spPr bwMode="auto">
            <a:xfrm flipH="1" flipV="1">
              <a:off x="2693" y="1996"/>
              <a:ext cx="247" cy="71"/>
            </a:xfrm>
            <a:prstGeom prst="line">
              <a:avLst/>
            </a:prstGeom>
            <a:noFill/>
            <a:ln w="28575">
              <a:solidFill>
                <a:srgbClr val="A40044"/>
              </a:solidFill>
              <a:round/>
              <a:headEnd/>
              <a:tailEnd/>
            </a:ln>
          </p:spPr>
          <p:txBody>
            <a:bodyPr/>
            <a:lstStyle/>
            <a:p>
              <a:endParaRPr lang="es-ES"/>
            </a:p>
          </p:txBody>
        </p:sp>
        <p:sp>
          <p:nvSpPr>
            <p:cNvPr id="24" name="Line 52"/>
            <p:cNvSpPr>
              <a:spLocks noChangeShapeType="1"/>
            </p:cNvSpPr>
            <p:nvPr/>
          </p:nvSpPr>
          <p:spPr bwMode="auto">
            <a:xfrm flipV="1">
              <a:off x="2691" y="1649"/>
              <a:ext cx="250" cy="68"/>
            </a:xfrm>
            <a:prstGeom prst="line">
              <a:avLst/>
            </a:prstGeom>
            <a:noFill/>
            <a:ln w="28575">
              <a:solidFill>
                <a:srgbClr val="A40044"/>
              </a:solidFill>
              <a:round/>
              <a:headEnd/>
              <a:tailEnd/>
            </a:ln>
          </p:spPr>
          <p:txBody>
            <a:bodyPr/>
            <a:lstStyle/>
            <a:p>
              <a:endParaRPr lang="es-ES"/>
            </a:p>
          </p:txBody>
        </p:sp>
      </p:grpSp>
      <p:grpSp>
        <p:nvGrpSpPr>
          <p:cNvPr id="27" name="Group 133"/>
          <p:cNvGrpSpPr>
            <a:grpSpLocks/>
          </p:cNvGrpSpPr>
          <p:nvPr/>
        </p:nvGrpSpPr>
        <p:grpSpPr bwMode="auto">
          <a:xfrm>
            <a:off x="5346700" y="2209800"/>
            <a:ext cx="2051050" cy="795338"/>
            <a:chOff x="3206" y="1310"/>
            <a:chExt cx="1277" cy="624"/>
          </a:xfrm>
        </p:grpSpPr>
        <p:sp>
          <p:nvSpPr>
            <p:cNvPr id="28" name="Rectangle 63"/>
            <p:cNvSpPr>
              <a:spLocks noChangeArrowheads="1"/>
            </p:cNvSpPr>
            <p:nvPr/>
          </p:nvSpPr>
          <p:spPr bwMode="auto">
            <a:xfrm>
              <a:off x="3485" y="1800"/>
              <a:ext cx="205" cy="134"/>
            </a:xfrm>
            <a:prstGeom prst="rect">
              <a:avLst/>
            </a:prstGeom>
            <a:noFill/>
            <a:ln w="9525">
              <a:noFill/>
              <a:miter lim="800000"/>
              <a:headEnd/>
              <a:tailEnd/>
            </a:ln>
          </p:spPr>
          <p:txBody>
            <a:bodyPr wrap="none" lIns="0" tIns="0" rIns="0" bIns="0">
              <a:spAutoFit/>
            </a:bodyPr>
            <a:lstStyle/>
            <a:p>
              <a:pPr algn="l" eaLnBrk="0" hangingPunct="0"/>
              <a:r>
                <a:rPr lang="en-GB" sz="1500" b="1">
                  <a:solidFill>
                    <a:srgbClr val="000000"/>
                  </a:solidFill>
                  <a:ea typeface="ＭＳ Ｐゴシック" pitchFamily="48" charset="-128"/>
                </a:rPr>
                <a:t>CH</a:t>
              </a:r>
              <a:r>
                <a:rPr lang="en-GB" sz="1500" b="1" baseline="-25000">
                  <a:solidFill>
                    <a:srgbClr val="000000"/>
                  </a:solidFill>
                  <a:ea typeface="ＭＳ Ｐゴシック" pitchFamily="48" charset="-128"/>
                </a:rPr>
                <a:t>2</a:t>
              </a:r>
              <a:endParaRPr lang="en-GB" sz="1500" b="1" i="1" baseline="-25000">
                <a:solidFill>
                  <a:srgbClr val="FFFFFF"/>
                </a:solidFill>
                <a:ea typeface="ＭＳ Ｐゴシック" pitchFamily="48" charset="-128"/>
              </a:endParaRPr>
            </a:p>
          </p:txBody>
        </p:sp>
        <p:sp>
          <p:nvSpPr>
            <p:cNvPr id="29" name="Rectangle 69"/>
            <p:cNvSpPr>
              <a:spLocks noChangeArrowheads="1"/>
            </p:cNvSpPr>
            <p:nvPr/>
          </p:nvSpPr>
          <p:spPr bwMode="auto">
            <a:xfrm>
              <a:off x="3526" y="1556"/>
              <a:ext cx="204" cy="135"/>
            </a:xfrm>
            <a:prstGeom prst="rect">
              <a:avLst/>
            </a:prstGeom>
            <a:noFill/>
            <a:ln w="9525">
              <a:noFill/>
              <a:miter lim="800000"/>
              <a:headEnd/>
              <a:tailEnd/>
            </a:ln>
          </p:spPr>
          <p:txBody>
            <a:bodyPr wrap="none" lIns="0" tIns="0" rIns="0" bIns="0">
              <a:spAutoFit/>
            </a:bodyPr>
            <a:lstStyle/>
            <a:p>
              <a:pPr algn="l" eaLnBrk="0" hangingPunct="0"/>
              <a:r>
                <a:rPr lang="en-GB" sz="1500" b="1">
                  <a:solidFill>
                    <a:srgbClr val="000000"/>
                  </a:solidFill>
                  <a:ea typeface="ＭＳ Ｐゴシック" pitchFamily="48" charset="-128"/>
                </a:rPr>
                <a:t>H</a:t>
              </a:r>
              <a:r>
                <a:rPr lang="en-GB" sz="1500" b="1" baseline="-25000">
                  <a:solidFill>
                    <a:srgbClr val="000000"/>
                  </a:solidFill>
                  <a:ea typeface="ＭＳ Ｐゴシック" pitchFamily="48" charset="-128"/>
                </a:rPr>
                <a:t>2</a:t>
              </a:r>
              <a:r>
                <a:rPr lang="en-GB" sz="1500" b="1">
                  <a:solidFill>
                    <a:srgbClr val="000000"/>
                  </a:solidFill>
                  <a:ea typeface="ＭＳ Ｐゴシック" pitchFamily="48" charset="-128"/>
                </a:rPr>
                <a:t>C</a:t>
              </a:r>
              <a:endParaRPr lang="en-GB" sz="1500" b="1" i="1">
                <a:solidFill>
                  <a:srgbClr val="FFFFFF"/>
                </a:solidFill>
                <a:ea typeface="ＭＳ Ｐゴシック" pitchFamily="48" charset="-128"/>
              </a:endParaRPr>
            </a:p>
          </p:txBody>
        </p:sp>
        <p:sp>
          <p:nvSpPr>
            <p:cNvPr id="30" name="Rectangle 75"/>
            <p:cNvSpPr>
              <a:spLocks noChangeArrowheads="1"/>
            </p:cNvSpPr>
            <p:nvPr/>
          </p:nvSpPr>
          <p:spPr bwMode="auto">
            <a:xfrm>
              <a:off x="3980" y="1556"/>
              <a:ext cx="205" cy="135"/>
            </a:xfrm>
            <a:prstGeom prst="rect">
              <a:avLst/>
            </a:prstGeom>
            <a:noFill/>
            <a:ln w="9525">
              <a:noFill/>
              <a:miter lim="800000"/>
              <a:headEnd/>
              <a:tailEnd/>
            </a:ln>
          </p:spPr>
          <p:txBody>
            <a:bodyPr wrap="none" lIns="0" tIns="0" rIns="0" bIns="0">
              <a:spAutoFit/>
            </a:bodyPr>
            <a:lstStyle/>
            <a:p>
              <a:pPr algn="l" eaLnBrk="0" hangingPunct="0"/>
              <a:r>
                <a:rPr lang="en-GB" sz="1500" b="1">
                  <a:solidFill>
                    <a:srgbClr val="000000"/>
                  </a:solidFill>
                  <a:ea typeface="ＭＳ Ｐゴシック" pitchFamily="48" charset="-128"/>
                </a:rPr>
                <a:t>CH</a:t>
              </a:r>
              <a:r>
                <a:rPr lang="en-GB" sz="1500" b="1" baseline="-25000">
                  <a:solidFill>
                    <a:srgbClr val="000000"/>
                  </a:solidFill>
                  <a:ea typeface="ＭＳ Ｐゴシック" pitchFamily="48" charset="-128"/>
                </a:rPr>
                <a:t>2</a:t>
              </a:r>
              <a:endParaRPr lang="en-GB" sz="1500" b="1" i="1" baseline="-25000">
                <a:solidFill>
                  <a:srgbClr val="FFFFFF"/>
                </a:solidFill>
                <a:ea typeface="ＭＳ Ｐゴシック" pitchFamily="48" charset="-128"/>
              </a:endParaRPr>
            </a:p>
          </p:txBody>
        </p:sp>
        <p:sp>
          <p:nvSpPr>
            <p:cNvPr id="31" name="Rectangle 81"/>
            <p:cNvSpPr>
              <a:spLocks noChangeArrowheads="1"/>
            </p:cNvSpPr>
            <p:nvPr/>
          </p:nvSpPr>
          <p:spPr bwMode="auto">
            <a:xfrm>
              <a:off x="4146" y="1310"/>
              <a:ext cx="337" cy="135"/>
            </a:xfrm>
            <a:prstGeom prst="rect">
              <a:avLst/>
            </a:prstGeom>
            <a:noFill/>
            <a:ln w="9525">
              <a:noFill/>
              <a:miter lim="800000"/>
              <a:headEnd/>
              <a:tailEnd/>
            </a:ln>
          </p:spPr>
          <p:txBody>
            <a:bodyPr wrap="none" lIns="0" tIns="0" rIns="0" bIns="0">
              <a:spAutoFit/>
            </a:bodyPr>
            <a:lstStyle/>
            <a:p>
              <a:pPr algn="l" eaLnBrk="0" hangingPunct="0"/>
              <a:r>
                <a:rPr lang="en-GB" sz="1500" b="1">
                  <a:solidFill>
                    <a:srgbClr val="000000"/>
                  </a:solidFill>
                  <a:ea typeface="ＭＳ Ｐゴシック" pitchFamily="48" charset="-128"/>
                </a:rPr>
                <a:t>COOH</a:t>
              </a:r>
              <a:endParaRPr lang="en-GB" sz="1500" b="1" i="1">
                <a:solidFill>
                  <a:srgbClr val="FFFFFF"/>
                </a:solidFill>
                <a:ea typeface="ＭＳ Ｐゴシック" pitchFamily="48" charset="-128"/>
              </a:endParaRPr>
            </a:p>
          </p:txBody>
        </p:sp>
        <p:grpSp>
          <p:nvGrpSpPr>
            <p:cNvPr id="32" name="Group 132"/>
            <p:cNvGrpSpPr>
              <a:grpSpLocks/>
            </p:cNvGrpSpPr>
            <p:nvPr/>
          </p:nvGrpSpPr>
          <p:grpSpPr bwMode="auto">
            <a:xfrm>
              <a:off x="3206" y="1425"/>
              <a:ext cx="946" cy="434"/>
              <a:chOff x="3206" y="1425"/>
              <a:chExt cx="946" cy="434"/>
            </a:xfrm>
          </p:grpSpPr>
          <p:sp>
            <p:nvSpPr>
              <p:cNvPr id="33" name="Line 67"/>
              <p:cNvSpPr>
                <a:spLocks noChangeShapeType="1"/>
              </p:cNvSpPr>
              <p:nvPr/>
            </p:nvSpPr>
            <p:spPr bwMode="auto">
              <a:xfrm flipH="1">
                <a:off x="3206" y="1858"/>
                <a:ext cx="261" cy="1"/>
              </a:xfrm>
              <a:prstGeom prst="line">
                <a:avLst/>
              </a:prstGeom>
              <a:noFill/>
              <a:ln w="28575">
                <a:solidFill>
                  <a:srgbClr val="000000"/>
                </a:solidFill>
                <a:round/>
                <a:headEnd/>
                <a:tailEnd/>
              </a:ln>
            </p:spPr>
            <p:txBody>
              <a:bodyPr/>
              <a:lstStyle/>
              <a:p>
                <a:endParaRPr lang="es-ES"/>
              </a:p>
            </p:txBody>
          </p:sp>
          <p:sp>
            <p:nvSpPr>
              <p:cNvPr id="34" name="Line 73"/>
              <p:cNvSpPr>
                <a:spLocks noChangeShapeType="1"/>
              </p:cNvSpPr>
              <p:nvPr/>
            </p:nvSpPr>
            <p:spPr bwMode="auto">
              <a:xfrm flipH="1">
                <a:off x="3570" y="1710"/>
                <a:ext cx="62" cy="94"/>
              </a:xfrm>
              <a:prstGeom prst="line">
                <a:avLst/>
              </a:prstGeom>
              <a:noFill/>
              <a:ln w="28575">
                <a:solidFill>
                  <a:srgbClr val="000000"/>
                </a:solidFill>
                <a:round/>
                <a:headEnd/>
                <a:tailEnd/>
              </a:ln>
            </p:spPr>
            <p:txBody>
              <a:bodyPr/>
              <a:lstStyle/>
              <a:p>
                <a:endParaRPr lang="es-ES"/>
              </a:p>
            </p:txBody>
          </p:sp>
          <p:sp>
            <p:nvSpPr>
              <p:cNvPr id="35" name="Line 79"/>
              <p:cNvSpPr>
                <a:spLocks noChangeShapeType="1"/>
              </p:cNvSpPr>
              <p:nvPr/>
            </p:nvSpPr>
            <p:spPr bwMode="auto">
              <a:xfrm flipH="1">
                <a:off x="3762" y="1614"/>
                <a:ext cx="199" cy="1"/>
              </a:xfrm>
              <a:prstGeom prst="line">
                <a:avLst/>
              </a:prstGeom>
              <a:noFill/>
              <a:ln w="28575">
                <a:solidFill>
                  <a:srgbClr val="000000"/>
                </a:solidFill>
                <a:round/>
                <a:headEnd/>
                <a:tailEnd/>
              </a:ln>
            </p:spPr>
            <p:txBody>
              <a:bodyPr/>
              <a:lstStyle/>
              <a:p>
                <a:endParaRPr lang="es-ES"/>
              </a:p>
            </p:txBody>
          </p:sp>
          <p:sp>
            <p:nvSpPr>
              <p:cNvPr id="36" name="Line 86"/>
              <p:cNvSpPr>
                <a:spLocks noChangeShapeType="1"/>
              </p:cNvSpPr>
              <p:nvPr/>
            </p:nvSpPr>
            <p:spPr bwMode="auto">
              <a:xfrm flipH="1">
                <a:off x="4064" y="1425"/>
                <a:ext cx="88" cy="134"/>
              </a:xfrm>
              <a:prstGeom prst="line">
                <a:avLst/>
              </a:prstGeom>
              <a:noFill/>
              <a:ln w="28575">
                <a:solidFill>
                  <a:srgbClr val="000000"/>
                </a:solidFill>
                <a:round/>
                <a:headEnd/>
                <a:tailEnd/>
              </a:ln>
            </p:spPr>
            <p:txBody>
              <a:bodyPr/>
              <a:lstStyle/>
              <a:p>
                <a:endParaRPr lang="es-ES"/>
              </a:p>
            </p:txBody>
          </p:sp>
        </p:grpSp>
      </p:grpSp>
      <p:grpSp>
        <p:nvGrpSpPr>
          <p:cNvPr id="37" name="Group 134"/>
          <p:cNvGrpSpPr>
            <a:grpSpLocks/>
          </p:cNvGrpSpPr>
          <p:nvPr/>
        </p:nvGrpSpPr>
        <p:grpSpPr bwMode="auto">
          <a:xfrm>
            <a:off x="1970088" y="1565275"/>
            <a:ext cx="1892300" cy="1162050"/>
            <a:chOff x="1102" y="804"/>
            <a:chExt cx="1179" cy="912"/>
          </a:xfrm>
        </p:grpSpPr>
        <p:sp>
          <p:nvSpPr>
            <p:cNvPr id="38" name="Line 55"/>
            <p:cNvSpPr>
              <a:spLocks noChangeShapeType="1"/>
            </p:cNvSpPr>
            <p:nvPr/>
          </p:nvSpPr>
          <p:spPr bwMode="auto">
            <a:xfrm>
              <a:off x="1908" y="1611"/>
              <a:ext cx="215" cy="105"/>
            </a:xfrm>
            <a:prstGeom prst="line">
              <a:avLst/>
            </a:prstGeom>
            <a:noFill/>
            <a:ln w="28575">
              <a:solidFill>
                <a:srgbClr val="0062AC"/>
              </a:solidFill>
              <a:round/>
              <a:headEnd/>
              <a:tailEnd/>
            </a:ln>
          </p:spPr>
          <p:txBody>
            <a:bodyPr/>
            <a:lstStyle/>
            <a:p>
              <a:endParaRPr lang="es-ES"/>
            </a:p>
          </p:txBody>
        </p:sp>
        <p:sp>
          <p:nvSpPr>
            <p:cNvPr id="39" name="Rectangle 54"/>
            <p:cNvSpPr>
              <a:spLocks noChangeArrowheads="1"/>
            </p:cNvSpPr>
            <p:nvPr/>
          </p:nvSpPr>
          <p:spPr bwMode="auto">
            <a:xfrm>
              <a:off x="1791" y="1517"/>
              <a:ext cx="81" cy="135"/>
            </a:xfrm>
            <a:prstGeom prst="rect">
              <a:avLst/>
            </a:prstGeom>
            <a:noFill/>
            <a:ln w="9525">
              <a:noFill/>
              <a:miter lim="800000"/>
              <a:headEnd/>
              <a:tailEnd/>
            </a:ln>
          </p:spPr>
          <p:txBody>
            <a:bodyPr wrap="none" lIns="0" tIns="0" rIns="0" bIns="0">
              <a:spAutoFit/>
            </a:bodyPr>
            <a:lstStyle/>
            <a:p>
              <a:pPr algn="l" eaLnBrk="0" hangingPunct="0"/>
              <a:r>
                <a:rPr lang="en-GB" sz="1500" b="1">
                  <a:solidFill>
                    <a:srgbClr val="0062AC"/>
                  </a:solidFill>
                  <a:ea typeface="ＭＳ Ｐゴシック" pitchFamily="48" charset="-128"/>
                </a:rPr>
                <a:t>N</a:t>
              </a:r>
              <a:endParaRPr lang="en-GB" sz="1500" b="1" i="1">
                <a:solidFill>
                  <a:srgbClr val="0062AC"/>
                </a:solidFill>
                <a:ea typeface="ＭＳ Ｐゴシック" pitchFamily="48" charset="-128"/>
              </a:endParaRPr>
            </a:p>
          </p:txBody>
        </p:sp>
        <p:sp>
          <p:nvSpPr>
            <p:cNvPr id="40" name="Line 90"/>
            <p:cNvSpPr>
              <a:spLocks noChangeShapeType="1"/>
            </p:cNvSpPr>
            <p:nvPr/>
          </p:nvSpPr>
          <p:spPr bwMode="auto">
            <a:xfrm flipV="1">
              <a:off x="1551" y="1611"/>
              <a:ext cx="217" cy="104"/>
            </a:xfrm>
            <a:prstGeom prst="line">
              <a:avLst/>
            </a:prstGeom>
            <a:noFill/>
            <a:ln w="28575">
              <a:solidFill>
                <a:srgbClr val="0062AC"/>
              </a:solidFill>
              <a:round/>
              <a:headEnd/>
              <a:tailEnd/>
            </a:ln>
          </p:spPr>
          <p:txBody>
            <a:bodyPr/>
            <a:lstStyle/>
            <a:p>
              <a:endParaRPr lang="es-ES"/>
            </a:p>
          </p:txBody>
        </p:sp>
        <p:sp>
          <p:nvSpPr>
            <p:cNvPr id="41" name="Rectangle 98"/>
            <p:cNvSpPr>
              <a:spLocks noChangeArrowheads="1"/>
            </p:cNvSpPr>
            <p:nvPr/>
          </p:nvSpPr>
          <p:spPr bwMode="auto">
            <a:xfrm>
              <a:off x="1102" y="1517"/>
              <a:ext cx="204" cy="135"/>
            </a:xfrm>
            <a:prstGeom prst="rect">
              <a:avLst/>
            </a:prstGeom>
            <a:noFill/>
            <a:ln w="9525">
              <a:noFill/>
              <a:miter lim="800000"/>
              <a:headEnd/>
              <a:tailEnd/>
            </a:ln>
          </p:spPr>
          <p:txBody>
            <a:bodyPr wrap="none" lIns="0" tIns="0" rIns="0" bIns="0">
              <a:spAutoFit/>
            </a:bodyPr>
            <a:lstStyle/>
            <a:p>
              <a:pPr algn="r" eaLnBrk="0" hangingPunct="0"/>
              <a:r>
                <a:rPr lang="en-GB" sz="1500" b="1">
                  <a:solidFill>
                    <a:srgbClr val="0062AC"/>
                  </a:solidFill>
                  <a:ea typeface="ＭＳ Ｐゴシック" pitchFamily="48" charset="-128"/>
                </a:rPr>
                <a:t>H</a:t>
              </a:r>
              <a:r>
                <a:rPr lang="en-GB" sz="1500" b="1" baseline="-25000">
                  <a:solidFill>
                    <a:srgbClr val="0062AC"/>
                  </a:solidFill>
                  <a:ea typeface="ＭＳ Ｐゴシック" pitchFamily="48" charset="-128"/>
                </a:rPr>
                <a:t>2</a:t>
              </a:r>
              <a:r>
                <a:rPr lang="en-GB" sz="1500" b="1">
                  <a:solidFill>
                    <a:srgbClr val="0062AC"/>
                  </a:solidFill>
                  <a:ea typeface="ＭＳ Ｐゴシック" pitchFamily="48" charset="-128"/>
                </a:rPr>
                <a:t>C</a:t>
              </a:r>
              <a:endParaRPr lang="en-GB" sz="1500" b="1" i="1">
                <a:solidFill>
                  <a:srgbClr val="0062AC"/>
                </a:solidFill>
                <a:ea typeface="ＭＳ Ｐゴシック" pitchFamily="48" charset="-128"/>
              </a:endParaRPr>
            </a:p>
          </p:txBody>
        </p:sp>
        <p:sp>
          <p:nvSpPr>
            <p:cNvPr id="42" name="Line 102"/>
            <p:cNvSpPr>
              <a:spLocks noChangeShapeType="1"/>
            </p:cNvSpPr>
            <p:nvPr/>
          </p:nvSpPr>
          <p:spPr bwMode="auto">
            <a:xfrm>
              <a:off x="1330" y="1607"/>
              <a:ext cx="227" cy="108"/>
            </a:xfrm>
            <a:prstGeom prst="line">
              <a:avLst/>
            </a:prstGeom>
            <a:noFill/>
            <a:ln w="28575">
              <a:solidFill>
                <a:srgbClr val="0062AC"/>
              </a:solidFill>
              <a:round/>
              <a:headEnd/>
              <a:tailEnd/>
            </a:ln>
          </p:spPr>
          <p:txBody>
            <a:bodyPr/>
            <a:lstStyle/>
            <a:p>
              <a:endParaRPr lang="es-ES"/>
            </a:p>
          </p:txBody>
        </p:sp>
        <p:sp>
          <p:nvSpPr>
            <p:cNvPr id="43" name="Line 88"/>
            <p:cNvSpPr>
              <a:spLocks noChangeShapeType="1"/>
            </p:cNvSpPr>
            <p:nvPr/>
          </p:nvSpPr>
          <p:spPr bwMode="auto">
            <a:xfrm>
              <a:off x="1839" y="1290"/>
              <a:ext cx="2" cy="227"/>
            </a:xfrm>
            <a:prstGeom prst="line">
              <a:avLst/>
            </a:prstGeom>
            <a:noFill/>
            <a:ln w="28575">
              <a:solidFill>
                <a:srgbClr val="0062AC"/>
              </a:solidFill>
              <a:round/>
              <a:headEnd/>
              <a:tailEnd/>
            </a:ln>
          </p:spPr>
          <p:txBody>
            <a:bodyPr/>
            <a:lstStyle/>
            <a:p>
              <a:endParaRPr lang="es-ES"/>
            </a:p>
          </p:txBody>
        </p:sp>
        <p:sp>
          <p:nvSpPr>
            <p:cNvPr id="44" name="Rectangle 92"/>
            <p:cNvSpPr>
              <a:spLocks noChangeArrowheads="1"/>
            </p:cNvSpPr>
            <p:nvPr/>
          </p:nvSpPr>
          <p:spPr bwMode="auto">
            <a:xfrm>
              <a:off x="2077" y="1093"/>
              <a:ext cx="204" cy="135"/>
            </a:xfrm>
            <a:prstGeom prst="rect">
              <a:avLst/>
            </a:prstGeom>
            <a:noFill/>
            <a:ln w="9525">
              <a:noFill/>
              <a:miter lim="800000"/>
              <a:headEnd/>
              <a:tailEnd/>
            </a:ln>
          </p:spPr>
          <p:txBody>
            <a:bodyPr wrap="none" lIns="0" tIns="0" rIns="0" bIns="0">
              <a:spAutoFit/>
            </a:bodyPr>
            <a:lstStyle/>
            <a:p>
              <a:pPr algn="l" eaLnBrk="0" hangingPunct="0"/>
              <a:r>
                <a:rPr lang="en-GB" sz="1500" b="1" dirty="0">
                  <a:solidFill>
                    <a:srgbClr val="0062AC"/>
                  </a:solidFill>
                  <a:ea typeface="ＭＳ Ｐゴシック" pitchFamily="48" charset="-128"/>
                </a:rPr>
                <a:t>CH</a:t>
              </a:r>
              <a:r>
                <a:rPr lang="en-GB" sz="1500" b="1" baseline="-25000" dirty="0">
                  <a:solidFill>
                    <a:srgbClr val="0062AC"/>
                  </a:solidFill>
                  <a:ea typeface="ＭＳ Ｐゴシック" pitchFamily="48" charset="-128"/>
                </a:rPr>
                <a:t>2</a:t>
              </a:r>
              <a:endParaRPr lang="en-GB" sz="1500" b="1" i="1" baseline="-25000" dirty="0">
                <a:solidFill>
                  <a:srgbClr val="0062AC"/>
                </a:solidFill>
                <a:ea typeface="ＭＳ Ｐゴシック" pitchFamily="48" charset="-128"/>
              </a:endParaRPr>
            </a:p>
          </p:txBody>
        </p:sp>
        <p:sp>
          <p:nvSpPr>
            <p:cNvPr id="45" name="Line 96"/>
            <p:cNvSpPr>
              <a:spLocks noChangeShapeType="1"/>
            </p:cNvSpPr>
            <p:nvPr/>
          </p:nvSpPr>
          <p:spPr bwMode="auto">
            <a:xfrm flipH="1">
              <a:off x="1835" y="1183"/>
              <a:ext cx="226" cy="112"/>
            </a:xfrm>
            <a:prstGeom prst="line">
              <a:avLst/>
            </a:prstGeom>
            <a:noFill/>
            <a:ln w="28575">
              <a:solidFill>
                <a:srgbClr val="0062AC"/>
              </a:solidFill>
              <a:round/>
              <a:headEnd/>
              <a:tailEnd/>
            </a:ln>
          </p:spPr>
          <p:txBody>
            <a:bodyPr/>
            <a:lstStyle/>
            <a:p>
              <a:endParaRPr lang="es-ES"/>
            </a:p>
          </p:txBody>
        </p:sp>
        <p:sp>
          <p:nvSpPr>
            <p:cNvPr id="46" name="Rectangle 104"/>
            <p:cNvSpPr>
              <a:spLocks noChangeArrowheads="1"/>
            </p:cNvSpPr>
            <p:nvPr/>
          </p:nvSpPr>
          <p:spPr bwMode="auto">
            <a:xfrm>
              <a:off x="2081" y="804"/>
              <a:ext cx="113" cy="135"/>
            </a:xfrm>
            <a:prstGeom prst="rect">
              <a:avLst/>
            </a:prstGeom>
            <a:noFill/>
            <a:ln w="9525">
              <a:noFill/>
              <a:miter lim="800000"/>
              <a:headEnd/>
              <a:tailEnd/>
            </a:ln>
          </p:spPr>
          <p:txBody>
            <a:bodyPr wrap="none" lIns="0" tIns="0" rIns="0" bIns="0">
              <a:spAutoFit/>
            </a:bodyPr>
            <a:lstStyle/>
            <a:p>
              <a:pPr algn="l" eaLnBrk="0" hangingPunct="0"/>
              <a:r>
                <a:rPr lang="en-GB" sz="1500" b="1">
                  <a:solidFill>
                    <a:srgbClr val="0062AC"/>
                  </a:solidFill>
                  <a:ea typeface="ＭＳ Ｐゴシック" pitchFamily="48" charset="-128"/>
                </a:rPr>
                <a:t>Cl</a:t>
              </a:r>
              <a:endParaRPr lang="en-GB" sz="1500" b="1" i="1">
                <a:solidFill>
                  <a:srgbClr val="0062AC"/>
                </a:solidFill>
                <a:ea typeface="ＭＳ Ｐゴシック" pitchFamily="48" charset="-128"/>
              </a:endParaRPr>
            </a:p>
          </p:txBody>
        </p:sp>
        <p:sp>
          <p:nvSpPr>
            <p:cNvPr id="47" name="Line 107"/>
            <p:cNvSpPr>
              <a:spLocks noChangeShapeType="1"/>
            </p:cNvSpPr>
            <p:nvPr/>
          </p:nvSpPr>
          <p:spPr bwMode="auto">
            <a:xfrm>
              <a:off x="2124" y="936"/>
              <a:ext cx="2" cy="155"/>
            </a:xfrm>
            <a:prstGeom prst="line">
              <a:avLst/>
            </a:prstGeom>
            <a:noFill/>
            <a:ln w="28575">
              <a:solidFill>
                <a:srgbClr val="0062AC"/>
              </a:solidFill>
              <a:round/>
              <a:headEnd/>
              <a:tailEnd/>
            </a:ln>
          </p:spPr>
          <p:txBody>
            <a:bodyPr/>
            <a:lstStyle/>
            <a:p>
              <a:endParaRPr lang="es-ES"/>
            </a:p>
          </p:txBody>
        </p:sp>
        <p:sp>
          <p:nvSpPr>
            <p:cNvPr id="48" name="Rectangle 109"/>
            <p:cNvSpPr>
              <a:spLocks noChangeArrowheads="1"/>
            </p:cNvSpPr>
            <p:nvPr/>
          </p:nvSpPr>
          <p:spPr bwMode="auto">
            <a:xfrm>
              <a:off x="1227" y="1224"/>
              <a:ext cx="112" cy="135"/>
            </a:xfrm>
            <a:prstGeom prst="rect">
              <a:avLst/>
            </a:prstGeom>
            <a:noFill/>
            <a:ln w="9525">
              <a:noFill/>
              <a:miter lim="800000"/>
              <a:headEnd/>
              <a:tailEnd/>
            </a:ln>
          </p:spPr>
          <p:txBody>
            <a:bodyPr wrap="none" lIns="0" tIns="0" rIns="0" bIns="0">
              <a:spAutoFit/>
            </a:bodyPr>
            <a:lstStyle/>
            <a:p>
              <a:pPr algn="l" eaLnBrk="0" hangingPunct="0"/>
              <a:r>
                <a:rPr lang="en-GB" sz="1500" b="1">
                  <a:solidFill>
                    <a:srgbClr val="0062AC"/>
                  </a:solidFill>
                  <a:ea typeface="ＭＳ Ｐゴシック" pitchFamily="48" charset="-128"/>
                </a:rPr>
                <a:t>Cl</a:t>
              </a:r>
              <a:endParaRPr lang="en-GB" sz="1500" b="1" i="1">
                <a:solidFill>
                  <a:srgbClr val="0062AC"/>
                </a:solidFill>
                <a:ea typeface="ＭＳ Ｐゴシック" pitchFamily="48" charset="-128"/>
              </a:endParaRPr>
            </a:p>
          </p:txBody>
        </p:sp>
        <p:sp>
          <p:nvSpPr>
            <p:cNvPr id="49" name="Line 112"/>
            <p:cNvSpPr>
              <a:spLocks noChangeShapeType="1"/>
            </p:cNvSpPr>
            <p:nvPr/>
          </p:nvSpPr>
          <p:spPr bwMode="auto">
            <a:xfrm>
              <a:off x="1268" y="1360"/>
              <a:ext cx="1" cy="155"/>
            </a:xfrm>
            <a:prstGeom prst="line">
              <a:avLst/>
            </a:prstGeom>
            <a:noFill/>
            <a:ln w="28575">
              <a:solidFill>
                <a:srgbClr val="0062AC"/>
              </a:solidFill>
              <a:round/>
              <a:headEnd/>
              <a:tailEnd/>
            </a:ln>
          </p:spPr>
          <p:txBody>
            <a:bodyPr/>
            <a:lstStyle/>
            <a:p>
              <a:endParaRPr lang="es-ES"/>
            </a:p>
          </p:txBody>
        </p:sp>
      </p:grpSp>
      <p:sp>
        <p:nvSpPr>
          <p:cNvPr id="50" name="AutoShape 13"/>
          <p:cNvSpPr>
            <a:spLocks noChangeArrowheads="1"/>
          </p:cNvSpPr>
          <p:nvPr/>
        </p:nvSpPr>
        <p:spPr bwMode="auto">
          <a:xfrm>
            <a:off x="844550" y="3208338"/>
            <a:ext cx="1989138" cy="738187"/>
          </a:xfrm>
          <a:prstGeom prst="wedgeRectCallout">
            <a:avLst>
              <a:gd name="adj1" fmla="val 39713"/>
              <a:gd name="adj2" fmla="val -150213"/>
            </a:avLst>
          </a:prstGeom>
          <a:solidFill>
            <a:srgbClr val="B9C6FF"/>
          </a:solidFill>
          <a:ln w="9525">
            <a:solidFill>
              <a:schemeClr val="bg1"/>
            </a:solidFill>
            <a:miter lim="800000"/>
            <a:headEnd/>
            <a:tailEnd/>
          </a:ln>
          <a:effectLst>
            <a:outerShdw dist="17961" dir="2700000" algn="ctr" rotWithShape="0">
              <a:schemeClr val="bg2"/>
            </a:outerShdw>
          </a:effectLst>
        </p:spPr>
        <p:txBody>
          <a:bodyPr lIns="36000" tIns="36000" rIns="36000" bIns="36000" anchor="ctr">
            <a:spAutoFit/>
          </a:bodyPr>
          <a:lstStyle/>
          <a:p>
            <a:pPr defTabSz="4806950" eaLnBrk="0" hangingPunct="0">
              <a:lnSpc>
                <a:spcPct val="90000"/>
              </a:lnSpc>
              <a:defRPr/>
            </a:pPr>
            <a:r>
              <a:rPr lang="de-DE" sz="1600" b="1" dirty="0">
                <a:solidFill>
                  <a:srgbClr val="000000"/>
                </a:solidFill>
                <a:ea typeface="ＭＳ Ｐゴシック" pitchFamily="34" charset="-128"/>
              </a:rPr>
              <a:t>Mostaza nitrogenada</a:t>
            </a:r>
          </a:p>
          <a:p>
            <a:pPr defTabSz="4806950" eaLnBrk="0" hangingPunct="0">
              <a:lnSpc>
                <a:spcPct val="90000"/>
              </a:lnSpc>
              <a:defRPr/>
            </a:pPr>
            <a:r>
              <a:rPr lang="de-DE" sz="1600" dirty="0">
                <a:solidFill>
                  <a:srgbClr val="000000"/>
                </a:solidFill>
                <a:ea typeface="ＭＳ Ｐゴシック" pitchFamily="34" charset="-128"/>
              </a:rPr>
              <a:t>(fracción alquilante)</a:t>
            </a:r>
          </a:p>
        </p:txBody>
      </p:sp>
      <p:sp>
        <p:nvSpPr>
          <p:cNvPr id="51" name="AutoShape 14"/>
          <p:cNvSpPr>
            <a:spLocks noChangeArrowheads="1"/>
          </p:cNvSpPr>
          <p:nvPr/>
        </p:nvSpPr>
        <p:spPr bwMode="auto">
          <a:xfrm>
            <a:off x="7080250" y="3325813"/>
            <a:ext cx="1727200" cy="393700"/>
          </a:xfrm>
          <a:prstGeom prst="wedgeRectCallout">
            <a:avLst>
              <a:gd name="adj1" fmla="val -63095"/>
              <a:gd name="adj2" fmla="val -179191"/>
            </a:avLst>
          </a:prstGeom>
          <a:solidFill>
            <a:srgbClr val="B9C6FF"/>
          </a:solidFill>
          <a:ln w="9525">
            <a:solidFill>
              <a:schemeClr val="bg1"/>
            </a:solidFill>
            <a:miter lim="800000"/>
            <a:headEnd/>
            <a:tailEnd/>
          </a:ln>
          <a:effectLst>
            <a:outerShdw dist="17961" dir="2700000" algn="ctr" rotWithShape="0">
              <a:schemeClr val="bg2"/>
            </a:outerShdw>
          </a:effectLst>
        </p:spPr>
        <p:txBody>
          <a:bodyPr lIns="36000" tIns="36000" rIns="36000" bIns="36000" anchor="ctr">
            <a:spAutoFit/>
          </a:bodyPr>
          <a:lstStyle/>
          <a:p>
            <a:pPr defTabSz="4806950" eaLnBrk="0" hangingPunct="0">
              <a:lnSpc>
                <a:spcPct val="90000"/>
              </a:lnSpc>
              <a:defRPr/>
            </a:pPr>
            <a:r>
              <a:rPr lang="de-DE" sz="1600" b="1">
                <a:solidFill>
                  <a:srgbClr val="000000"/>
                </a:solidFill>
                <a:ea typeface="ＭＳ Ｐゴシック" pitchFamily="34" charset="-128"/>
              </a:rPr>
              <a:t>Grupo ácido butírico</a:t>
            </a:r>
          </a:p>
        </p:txBody>
      </p:sp>
      <p:sp>
        <p:nvSpPr>
          <p:cNvPr id="52" name="AutoShape 15"/>
          <p:cNvSpPr>
            <a:spLocks noChangeArrowheads="1"/>
          </p:cNvSpPr>
          <p:nvPr/>
        </p:nvSpPr>
        <p:spPr bwMode="auto">
          <a:xfrm>
            <a:off x="4400550" y="982663"/>
            <a:ext cx="2324100" cy="515937"/>
          </a:xfrm>
          <a:prstGeom prst="wedgeRectCallout">
            <a:avLst>
              <a:gd name="adj1" fmla="val -47019"/>
              <a:gd name="adj2" fmla="val 253333"/>
            </a:avLst>
          </a:prstGeom>
          <a:solidFill>
            <a:srgbClr val="B9C6FF"/>
          </a:solidFill>
          <a:ln w="9525">
            <a:solidFill>
              <a:schemeClr val="bg1"/>
            </a:solidFill>
            <a:miter lim="800000"/>
            <a:headEnd/>
            <a:tailEnd/>
          </a:ln>
          <a:effectLst>
            <a:outerShdw dist="17961" dir="2700000" algn="ctr" rotWithShape="0">
              <a:schemeClr val="bg2"/>
            </a:outerShdw>
          </a:effectLst>
        </p:spPr>
        <p:txBody>
          <a:bodyPr lIns="36000" tIns="36000" rIns="36000" bIns="36000" anchor="ctr">
            <a:spAutoFit/>
          </a:bodyPr>
          <a:lstStyle/>
          <a:p>
            <a:pPr defTabSz="4806950" eaLnBrk="0" hangingPunct="0">
              <a:lnSpc>
                <a:spcPct val="90000"/>
              </a:lnSpc>
              <a:defRPr/>
            </a:pPr>
            <a:r>
              <a:rPr lang="de-DE" sz="1600" b="1" dirty="0">
                <a:solidFill>
                  <a:srgbClr val="000000"/>
                </a:solidFill>
                <a:ea typeface="ＭＳ Ｐゴシック" pitchFamily="34" charset="-128"/>
              </a:rPr>
              <a:t>Anillo </a:t>
            </a:r>
            <a:r>
              <a:rPr lang="en-GB" sz="1600" b="1" dirty="0" err="1">
                <a:solidFill>
                  <a:srgbClr val="000000"/>
                </a:solidFill>
                <a:ea typeface="ＭＳ Ｐゴシック" pitchFamily="34" charset="-128"/>
              </a:rPr>
              <a:t>benzimidazólico</a:t>
            </a:r>
            <a:endParaRPr lang="de-DE" sz="1600" b="1" dirty="0">
              <a:solidFill>
                <a:srgbClr val="000000"/>
              </a:solidFill>
              <a:ea typeface="ＭＳ Ｐゴシック" pitchFamily="34" charset="-128"/>
            </a:endParaRPr>
          </a:p>
          <a:p>
            <a:pPr defTabSz="4806950" eaLnBrk="0" hangingPunct="0">
              <a:lnSpc>
                <a:spcPct val="90000"/>
              </a:lnSpc>
              <a:defRPr/>
            </a:pPr>
            <a:r>
              <a:rPr lang="de-DE" sz="1600" dirty="0">
                <a:solidFill>
                  <a:srgbClr val="000000"/>
                </a:solidFill>
                <a:ea typeface="ＭＳ Ｐゴシック" pitchFamily="34" charset="-128"/>
              </a:rPr>
              <a:t>(análogo de purina)</a:t>
            </a:r>
            <a:endParaRPr lang="de-DE" sz="1600" dirty="0">
              <a:ea typeface="ＭＳ Ｐゴシック" pitchFamily="34" charset="-128"/>
            </a:endParaRPr>
          </a:p>
        </p:txBody>
      </p:sp>
      <p:grpSp>
        <p:nvGrpSpPr>
          <p:cNvPr id="53" name="Group 51"/>
          <p:cNvGrpSpPr>
            <a:grpSpLocks/>
          </p:cNvGrpSpPr>
          <p:nvPr/>
        </p:nvGrpSpPr>
        <p:grpSpPr bwMode="auto">
          <a:xfrm>
            <a:off x="6926263" y="4692650"/>
            <a:ext cx="1262062" cy="1782763"/>
            <a:chOff x="3787" y="2614"/>
            <a:chExt cx="842" cy="1554"/>
          </a:xfrm>
        </p:grpSpPr>
        <p:sp>
          <p:nvSpPr>
            <p:cNvPr id="54" name="Line 52"/>
            <p:cNvSpPr>
              <a:spLocks noChangeShapeType="1"/>
            </p:cNvSpPr>
            <p:nvPr/>
          </p:nvSpPr>
          <p:spPr bwMode="auto">
            <a:xfrm>
              <a:off x="4119" y="2855"/>
              <a:ext cx="168" cy="102"/>
            </a:xfrm>
            <a:prstGeom prst="line">
              <a:avLst/>
            </a:prstGeom>
            <a:noFill/>
            <a:ln w="3175">
              <a:solidFill>
                <a:schemeClr val="tx1"/>
              </a:solidFill>
              <a:round/>
              <a:headEnd type="none" w="sm" len="sm"/>
              <a:tailEnd type="none" w="sm" len="sm"/>
            </a:ln>
          </p:spPr>
          <p:txBody>
            <a:bodyPr/>
            <a:lstStyle/>
            <a:p>
              <a:endParaRPr lang="es-ES"/>
            </a:p>
          </p:txBody>
        </p:sp>
        <p:sp>
          <p:nvSpPr>
            <p:cNvPr id="55" name="Line 53"/>
            <p:cNvSpPr>
              <a:spLocks noChangeShapeType="1"/>
            </p:cNvSpPr>
            <p:nvPr/>
          </p:nvSpPr>
          <p:spPr bwMode="auto">
            <a:xfrm>
              <a:off x="3955" y="3159"/>
              <a:ext cx="122" cy="75"/>
            </a:xfrm>
            <a:prstGeom prst="line">
              <a:avLst/>
            </a:prstGeom>
            <a:noFill/>
            <a:ln w="3175">
              <a:solidFill>
                <a:schemeClr val="tx1"/>
              </a:solidFill>
              <a:round/>
              <a:headEnd type="none" w="sm" len="sm"/>
              <a:tailEnd type="none" w="sm" len="sm"/>
            </a:ln>
          </p:spPr>
          <p:txBody>
            <a:bodyPr/>
            <a:lstStyle/>
            <a:p>
              <a:endParaRPr lang="es-ES"/>
            </a:p>
          </p:txBody>
        </p:sp>
        <p:sp>
          <p:nvSpPr>
            <p:cNvPr id="56" name="Line 54"/>
            <p:cNvSpPr>
              <a:spLocks noChangeShapeType="1"/>
            </p:cNvSpPr>
            <p:nvPr/>
          </p:nvSpPr>
          <p:spPr bwMode="auto">
            <a:xfrm flipH="1">
              <a:off x="3988" y="2850"/>
              <a:ext cx="135" cy="82"/>
            </a:xfrm>
            <a:prstGeom prst="line">
              <a:avLst/>
            </a:prstGeom>
            <a:noFill/>
            <a:ln w="3175">
              <a:solidFill>
                <a:schemeClr val="tx1"/>
              </a:solidFill>
              <a:round/>
              <a:headEnd type="none" w="sm" len="sm"/>
              <a:tailEnd type="none" w="sm" len="sm"/>
            </a:ln>
          </p:spPr>
          <p:txBody>
            <a:bodyPr/>
            <a:lstStyle/>
            <a:p>
              <a:endParaRPr lang="es-ES"/>
            </a:p>
          </p:txBody>
        </p:sp>
        <p:sp>
          <p:nvSpPr>
            <p:cNvPr id="57" name="Line 55"/>
            <p:cNvSpPr>
              <a:spLocks noChangeShapeType="1"/>
            </p:cNvSpPr>
            <p:nvPr/>
          </p:nvSpPr>
          <p:spPr bwMode="auto">
            <a:xfrm flipH="1">
              <a:off x="4163" y="3159"/>
              <a:ext cx="128" cy="75"/>
            </a:xfrm>
            <a:prstGeom prst="line">
              <a:avLst/>
            </a:prstGeom>
            <a:noFill/>
            <a:ln w="3175">
              <a:solidFill>
                <a:schemeClr val="tx1"/>
              </a:solidFill>
              <a:round/>
              <a:headEnd type="none" w="sm" len="sm"/>
              <a:tailEnd type="none" w="sm" len="sm"/>
            </a:ln>
          </p:spPr>
          <p:txBody>
            <a:bodyPr/>
            <a:lstStyle/>
            <a:p>
              <a:endParaRPr lang="es-ES"/>
            </a:p>
          </p:txBody>
        </p:sp>
        <p:sp>
          <p:nvSpPr>
            <p:cNvPr id="58" name="Line 56"/>
            <p:cNvSpPr>
              <a:spLocks noChangeShapeType="1"/>
            </p:cNvSpPr>
            <p:nvPr/>
          </p:nvSpPr>
          <p:spPr bwMode="auto">
            <a:xfrm>
              <a:off x="3952" y="3011"/>
              <a:ext cx="0" cy="151"/>
            </a:xfrm>
            <a:prstGeom prst="line">
              <a:avLst/>
            </a:prstGeom>
            <a:noFill/>
            <a:ln w="3175">
              <a:solidFill>
                <a:schemeClr val="tx1"/>
              </a:solidFill>
              <a:round/>
              <a:headEnd type="none" w="sm" len="sm"/>
              <a:tailEnd type="none" w="sm" len="sm"/>
            </a:ln>
          </p:spPr>
          <p:txBody>
            <a:bodyPr/>
            <a:lstStyle/>
            <a:p>
              <a:endParaRPr lang="es-ES"/>
            </a:p>
          </p:txBody>
        </p:sp>
        <p:sp>
          <p:nvSpPr>
            <p:cNvPr id="59" name="Line 57"/>
            <p:cNvSpPr>
              <a:spLocks noChangeShapeType="1"/>
            </p:cNvSpPr>
            <p:nvPr/>
          </p:nvSpPr>
          <p:spPr bwMode="auto">
            <a:xfrm>
              <a:off x="4287" y="2963"/>
              <a:ext cx="0" cy="202"/>
            </a:xfrm>
            <a:prstGeom prst="line">
              <a:avLst/>
            </a:prstGeom>
            <a:noFill/>
            <a:ln w="3175">
              <a:solidFill>
                <a:schemeClr val="tx1"/>
              </a:solidFill>
              <a:round/>
              <a:headEnd type="none" w="sm" len="sm"/>
              <a:tailEnd type="none" w="sm" len="sm"/>
            </a:ln>
          </p:spPr>
          <p:txBody>
            <a:bodyPr/>
            <a:lstStyle/>
            <a:p>
              <a:endParaRPr lang="es-ES"/>
            </a:p>
          </p:txBody>
        </p:sp>
        <p:sp>
          <p:nvSpPr>
            <p:cNvPr id="60" name="Line 58"/>
            <p:cNvSpPr>
              <a:spLocks noChangeShapeType="1"/>
            </p:cNvSpPr>
            <p:nvPr/>
          </p:nvSpPr>
          <p:spPr bwMode="auto">
            <a:xfrm flipV="1">
              <a:off x="4287" y="2870"/>
              <a:ext cx="145" cy="83"/>
            </a:xfrm>
            <a:prstGeom prst="line">
              <a:avLst/>
            </a:prstGeom>
            <a:noFill/>
            <a:ln w="3175">
              <a:solidFill>
                <a:schemeClr val="tx1"/>
              </a:solidFill>
              <a:round/>
              <a:headEnd type="none" w="sm" len="sm"/>
              <a:tailEnd type="none" w="sm" len="sm"/>
            </a:ln>
          </p:spPr>
          <p:txBody>
            <a:bodyPr/>
            <a:lstStyle/>
            <a:p>
              <a:endParaRPr lang="es-ES"/>
            </a:p>
          </p:txBody>
        </p:sp>
        <p:sp>
          <p:nvSpPr>
            <p:cNvPr id="61" name="Line 59"/>
            <p:cNvSpPr>
              <a:spLocks noChangeShapeType="1"/>
            </p:cNvSpPr>
            <p:nvPr/>
          </p:nvSpPr>
          <p:spPr bwMode="auto">
            <a:xfrm>
              <a:off x="4287" y="3159"/>
              <a:ext cx="147" cy="85"/>
            </a:xfrm>
            <a:prstGeom prst="line">
              <a:avLst/>
            </a:prstGeom>
            <a:noFill/>
            <a:ln w="3175">
              <a:solidFill>
                <a:schemeClr val="tx1"/>
              </a:solidFill>
              <a:round/>
              <a:headEnd type="none" w="sm" len="sm"/>
              <a:tailEnd type="none" w="sm" len="sm"/>
            </a:ln>
          </p:spPr>
          <p:txBody>
            <a:bodyPr/>
            <a:lstStyle/>
            <a:p>
              <a:endParaRPr lang="es-ES"/>
            </a:p>
          </p:txBody>
        </p:sp>
        <p:sp>
          <p:nvSpPr>
            <p:cNvPr id="62" name="Line 60"/>
            <p:cNvSpPr>
              <a:spLocks noChangeShapeType="1"/>
            </p:cNvSpPr>
            <p:nvPr/>
          </p:nvSpPr>
          <p:spPr bwMode="auto">
            <a:xfrm>
              <a:off x="4517" y="2919"/>
              <a:ext cx="112" cy="136"/>
            </a:xfrm>
            <a:prstGeom prst="line">
              <a:avLst/>
            </a:prstGeom>
            <a:noFill/>
            <a:ln w="3175">
              <a:solidFill>
                <a:schemeClr val="tx1"/>
              </a:solidFill>
              <a:round/>
              <a:headEnd type="none" w="sm" len="sm"/>
              <a:tailEnd type="none" w="sm" len="sm"/>
            </a:ln>
          </p:spPr>
          <p:txBody>
            <a:bodyPr/>
            <a:lstStyle/>
            <a:p>
              <a:endParaRPr lang="es-ES"/>
            </a:p>
          </p:txBody>
        </p:sp>
        <p:sp>
          <p:nvSpPr>
            <p:cNvPr id="63" name="Line 61"/>
            <p:cNvSpPr>
              <a:spLocks noChangeShapeType="1"/>
            </p:cNvSpPr>
            <p:nvPr/>
          </p:nvSpPr>
          <p:spPr bwMode="auto">
            <a:xfrm flipH="1">
              <a:off x="4508" y="3057"/>
              <a:ext cx="117" cy="145"/>
            </a:xfrm>
            <a:prstGeom prst="line">
              <a:avLst/>
            </a:prstGeom>
            <a:noFill/>
            <a:ln w="3175">
              <a:solidFill>
                <a:schemeClr val="tx1"/>
              </a:solidFill>
              <a:round/>
              <a:headEnd type="none" w="sm" len="sm"/>
              <a:tailEnd type="none" w="sm" len="sm"/>
            </a:ln>
          </p:spPr>
          <p:txBody>
            <a:bodyPr/>
            <a:lstStyle/>
            <a:p>
              <a:endParaRPr lang="es-ES"/>
            </a:p>
          </p:txBody>
        </p:sp>
        <p:sp>
          <p:nvSpPr>
            <p:cNvPr id="64" name="Line 62"/>
            <p:cNvSpPr>
              <a:spLocks noChangeShapeType="1"/>
            </p:cNvSpPr>
            <p:nvPr/>
          </p:nvSpPr>
          <p:spPr bwMode="auto">
            <a:xfrm>
              <a:off x="3977" y="3131"/>
              <a:ext cx="104" cy="67"/>
            </a:xfrm>
            <a:prstGeom prst="line">
              <a:avLst/>
            </a:prstGeom>
            <a:noFill/>
            <a:ln w="3175">
              <a:solidFill>
                <a:schemeClr val="tx1"/>
              </a:solidFill>
              <a:round/>
              <a:headEnd type="none" w="sm" len="sm"/>
              <a:tailEnd type="none" w="sm" len="sm"/>
            </a:ln>
          </p:spPr>
          <p:txBody>
            <a:bodyPr/>
            <a:lstStyle/>
            <a:p>
              <a:endParaRPr lang="es-ES"/>
            </a:p>
          </p:txBody>
        </p:sp>
        <p:sp>
          <p:nvSpPr>
            <p:cNvPr id="65" name="Line 63"/>
            <p:cNvSpPr>
              <a:spLocks noChangeShapeType="1"/>
            </p:cNvSpPr>
            <p:nvPr/>
          </p:nvSpPr>
          <p:spPr bwMode="auto">
            <a:xfrm flipH="1">
              <a:off x="3999" y="2899"/>
              <a:ext cx="115" cy="66"/>
            </a:xfrm>
            <a:prstGeom prst="line">
              <a:avLst/>
            </a:prstGeom>
            <a:noFill/>
            <a:ln w="3175">
              <a:solidFill>
                <a:schemeClr val="tx1"/>
              </a:solidFill>
              <a:round/>
              <a:headEnd type="none" w="sm" len="sm"/>
              <a:tailEnd type="none" w="sm" len="sm"/>
            </a:ln>
          </p:spPr>
          <p:txBody>
            <a:bodyPr/>
            <a:lstStyle/>
            <a:p>
              <a:endParaRPr lang="es-ES"/>
            </a:p>
          </p:txBody>
        </p:sp>
        <p:sp>
          <p:nvSpPr>
            <p:cNvPr id="66" name="Line 64"/>
            <p:cNvSpPr>
              <a:spLocks noChangeShapeType="1"/>
            </p:cNvSpPr>
            <p:nvPr/>
          </p:nvSpPr>
          <p:spPr bwMode="auto">
            <a:xfrm>
              <a:off x="4253" y="2973"/>
              <a:ext cx="0" cy="176"/>
            </a:xfrm>
            <a:prstGeom prst="line">
              <a:avLst/>
            </a:prstGeom>
            <a:noFill/>
            <a:ln w="3175">
              <a:solidFill>
                <a:schemeClr val="tx1"/>
              </a:solidFill>
              <a:round/>
              <a:headEnd type="none" w="sm" len="sm"/>
              <a:tailEnd type="none" w="sm" len="sm"/>
            </a:ln>
          </p:spPr>
          <p:txBody>
            <a:bodyPr/>
            <a:lstStyle/>
            <a:p>
              <a:endParaRPr lang="es-ES"/>
            </a:p>
          </p:txBody>
        </p:sp>
        <p:sp>
          <p:nvSpPr>
            <p:cNvPr id="67" name="Line 65"/>
            <p:cNvSpPr>
              <a:spLocks noChangeShapeType="1"/>
            </p:cNvSpPr>
            <p:nvPr/>
          </p:nvSpPr>
          <p:spPr bwMode="auto">
            <a:xfrm>
              <a:off x="4471" y="2927"/>
              <a:ext cx="110" cy="125"/>
            </a:xfrm>
            <a:prstGeom prst="line">
              <a:avLst/>
            </a:prstGeom>
            <a:noFill/>
            <a:ln w="3175">
              <a:solidFill>
                <a:schemeClr val="tx1"/>
              </a:solidFill>
              <a:round/>
              <a:headEnd type="none" w="sm" len="sm"/>
              <a:tailEnd type="none" w="sm" len="sm"/>
            </a:ln>
          </p:spPr>
          <p:txBody>
            <a:bodyPr/>
            <a:lstStyle/>
            <a:p>
              <a:endParaRPr lang="es-ES"/>
            </a:p>
          </p:txBody>
        </p:sp>
        <p:sp>
          <p:nvSpPr>
            <p:cNvPr id="68" name="Text Box 66"/>
            <p:cNvSpPr txBox="1">
              <a:spLocks noChangeArrowheads="1"/>
            </p:cNvSpPr>
            <p:nvPr/>
          </p:nvSpPr>
          <p:spPr bwMode="auto">
            <a:xfrm>
              <a:off x="4398" y="2740"/>
              <a:ext cx="221" cy="240"/>
            </a:xfrm>
            <a:prstGeom prst="rect">
              <a:avLst/>
            </a:prstGeom>
            <a:noFill/>
            <a:ln w="3175">
              <a:noFill/>
              <a:miter lim="800000"/>
              <a:headEnd type="none" w="sm" len="sm"/>
              <a:tailEnd type="none" w="sm" len="sm"/>
            </a:ln>
          </p:spPr>
          <p:txBody>
            <a:bodyPr wrap="none">
              <a:spAutoFit/>
            </a:bodyPr>
            <a:lstStyle/>
            <a:p>
              <a:pPr algn="l" eaLnBrk="0" hangingPunct="0"/>
              <a:r>
                <a:rPr lang="de-DE" sz="1800"/>
                <a:t>N</a:t>
              </a:r>
            </a:p>
          </p:txBody>
        </p:sp>
        <p:sp>
          <p:nvSpPr>
            <p:cNvPr id="69" name="Text Box 67"/>
            <p:cNvSpPr txBox="1">
              <a:spLocks noChangeArrowheads="1"/>
            </p:cNvSpPr>
            <p:nvPr/>
          </p:nvSpPr>
          <p:spPr bwMode="auto">
            <a:xfrm>
              <a:off x="4394" y="3161"/>
              <a:ext cx="221" cy="240"/>
            </a:xfrm>
            <a:prstGeom prst="rect">
              <a:avLst/>
            </a:prstGeom>
            <a:noFill/>
            <a:ln w="3175">
              <a:noFill/>
              <a:miter lim="800000"/>
              <a:headEnd type="none" w="sm" len="sm"/>
              <a:tailEnd type="none" w="sm" len="sm"/>
            </a:ln>
          </p:spPr>
          <p:txBody>
            <a:bodyPr wrap="none">
              <a:spAutoFit/>
            </a:bodyPr>
            <a:lstStyle/>
            <a:p>
              <a:pPr algn="l" eaLnBrk="0" hangingPunct="0"/>
              <a:r>
                <a:rPr lang="de-DE" sz="1800"/>
                <a:t>N</a:t>
              </a:r>
            </a:p>
          </p:txBody>
        </p:sp>
        <p:sp>
          <p:nvSpPr>
            <p:cNvPr id="70" name="Line 68"/>
            <p:cNvSpPr>
              <a:spLocks noChangeShapeType="1"/>
            </p:cNvSpPr>
            <p:nvPr/>
          </p:nvSpPr>
          <p:spPr bwMode="auto">
            <a:xfrm>
              <a:off x="4117" y="2797"/>
              <a:ext cx="0" cy="58"/>
            </a:xfrm>
            <a:prstGeom prst="line">
              <a:avLst/>
            </a:prstGeom>
            <a:noFill/>
            <a:ln w="3175">
              <a:solidFill>
                <a:schemeClr val="tx1"/>
              </a:solidFill>
              <a:round/>
              <a:headEnd type="none" w="sm" len="sm"/>
              <a:tailEnd type="none" w="sm" len="sm"/>
            </a:ln>
          </p:spPr>
          <p:txBody>
            <a:bodyPr/>
            <a:lstStyle/>
            <a:p>
              <a:endParaRPr lang="es-ES"/>
            </a:p>
          </p:txBody>
        </p:sp>
        <p:sp>
          <p:nvSpPr>
            <p:cNvPr id="71" name="Line 69"/>
            <p:cNvSpPr>
              <a:spLocks noChangeShapeType="1"/>
            </p:cNvSpPr>
            <p:nvPr/>
          </p:nvSpPr>
          <p:spPr bwMode="auto">
            <a:xfrm flipH="1">
              <a:off x="3897" y="3159"/>
              <a:ext cx="53" cy="67"/>
            </a:xfrm>
            <a:prstGeom prst="line">
              <a:avLst/>
            </a:prstGeom>
            <a:noFill/>
            <a:ln w="3175">
              <a:solidFill>
                <a:schemeClr val="tx1"/>
              </a:solidFill>
              <a:round/>
              <a:headEnd type="none" w="sm" len="sm"/>
              <a:tailEnd type="none" w="sm" len="sm"/>
            </a:ln>
          </p:spPr>
          <p:txBody>
            <a:bodyPr/>
            <a:lstStyle/>
            <a:p>
              <a:endParaRPr lang="es-ES"/>
            </a:p>
          </p:txBody>
        </p:sp>
        <p:sp>
          <p:nvSpPr>
            <p:cNvPr id="72" name="Text Box 70"/>
            <p:cNvSpPr txBox="1">
              <a:spLocks noChangeArrowheads="1"/>
            </p:cNvSpPr>
            <p:nvPr/>
          </p:nvSpPr>
          <p:spPr bwMode="auto">
            <a:xfrm>
              <a:off x="3844" y="2840"/>
              <a:ext cx="221" cy="240"/>
            </a:xfrm>
            <a:prstGeom prst="rect">
              <a:avLst/>
            </a:prstGeom>
            <a:noFill/>
            <a:ln w="3175">
              <a:noFill/>
              <a:miter lim="800000"/>
              <a:headEnd type="none" w="sm" len="sm"/>
              <a:tailEnd type="none" w="sm" len="sm"/>
            </a:ln>
          </p:spPr>
          <p:txBody>
            <a:bodyPr wrap="none">
              <a:spAutoFit/>
            </a:bodyPr>
            <a:lstStyle/>
            <a:p>
              <a:pPr algn="l" eaLnBrk="0" hangingPunct="0"/>
              <a:r>
                <a:rPr lang="de-DE" sz="1800"/>
                <a:t>N</a:t>
              </a:r>
            </a:p>
          </p:txBody>
        </p:sp>
        <p:sp>
          <p:nvSpPr>
            <p:cNvPr id="73" name="Text Box 71"/>
            <p:cNvSpPr txBox="1">
              <a:spLocks noChangeArrowheads="1"/>
            </p:cNvSpPr>
            <p:nvPr/>
          </p:nvSpPr>
          <p:spPr bwMode="auto">
            <a:xfrm>
              <a:off x="4023" y="3158"/>
              <a:ext cx="221" cy="240"/>
            </a:xfrm>
            <a:prstGeom prst="rect">
              <a:avLst/>
            </a:prstGeom>
            <a:noFill/>
            <a:ln w="3175">
              <a:noFill/>
              <a:miter lim="800000"/>
              <a:headEnd type="none" w="sm" len="sm"/>
              <a:tailEnd type="none" w="sm" len="sm"/>
            </a:ln>
          </p:spPr>
          <p:txBody>
            <a:bodyPr wrap="none">
              <a:spAutoFit/>
            </a:bodyPr>
            <a:lstStyle/>
            <a:p>
              <a:pPr algn="l" eaLnBrk="0" hangingPunct="0"/>
              <a:r>
                <a:rPr lang="de-DE" sz="1800"/>
                <a:t>N</a:t>
              </a:r>
            </a:p>
          </p:txBody>
        </p:sp>
        <p:sp>
          <p:nvSpPr>
            <p:cNvPr id="74" name="Text Box 72"/>
            <p:cNvSpPr txBox="1">
              <a:spLocks noChangeArrowheads="1"/>
            </p:cNvSpPr>
            <p:nvPr/>
          </p:nvSpPr>
          <p:spPr bwMode="auto">
            <a:xfrm>
              <a:off x="3995" y="2614"/>
              <a:ext cx="378" cy="240"/>
            </a:xfrm>
            <a:prstGeom prst="rect">
              <a:avLst/>
            </a:prstGeom>
            <a:noFill/>
            <a:ln w="3175">
              <a:noFill/>
              <a:miter lim="800000"/>
              <a:headEnd type="none" w="sm" len="sm"/>
              <a:tailEnd type="none" w="sm" len="sm"/>
            </a:ln>
          </p:spPr>
          <p:txBody>
            <a:bodyPr wrap="none">
              <a:spAutoFit/>
            </a:bodyPr>
            <a:lstStyle/>
            <a:p>
              <a:pPr algn="l" eaLnBrk="0" hangingPunct="0"/>
              <a:r>
                <a:rPr lang="de-DE" sz="1800"/>
                <a:t>NH</a:t>
              </a:r>
              <a:r>
                <a:rPr lang="de-DE" sz="1800" baseline="-25000"/>
                <a:t>2</a:t>
              </a:r>
            </a:p>
          </p:txBody>
        </p:sp>
        <p:sp>
          <p:nvSpPr>
            <p:cNvPr id="75" name="Text Box 73"/>
            <p:cNvSpPr txBox="1">
              <a:spLocks noChangeArrowheads="1"/>
            </p:cNvSpPr>
            <p:nvPr/>
          </p:nvSpPr>
          <p:spPr bwMode="auto">
            <a:xfrm>
              <a:off x="3787" y="3192"/>
              <a:ext cx="253" cy="241"/>
            </a:xfrm>
            <a:prstGeom prst="rect">
              <a:avLst/>
            </a:prstGeom>
            <a:noFill/>
            <a:ln w="3175">
              <a:noFill/>
              <a:miter lim="800000"/>
              <a:headEnd type="none" w="sm" len="sm"/>
              <a:tailEnd type="none" w="sm" len="sm"/>
            </a:ln>
          </p:spPr>
          <p:txBody>
            <a:bodyPr wrap="none">
              <a:spAutoFit/>
            </a:bodyPr>
            <a:lstStyle/>
            <a:p>
              <a:pPr algn="l" eaLnBrk="0" hangingPunct="0"/>
              <a:r>
                <a:rPr lang="de-DE" sz="1800"/>
                <a:t>Cl</a:t>
              </a:r>
            </a:p>
          </p:txBody>
        </p:sp>
        <p:sp>
          <p:nvSpPr>
            <p:cNvPr id="76" name="Line 74"/>
            <p:cNvSpPr>
              <a:spLocks noChangeShapeType="1"/>
            </p:cNvSpPr>
            <p:nvPr/>
          </p:nvSpPr>
          <p:spPr bwMode="auto">
            <a:xfrm>
              <a:off x="4487" y="3330"/>
              <a:ext cx="0" cy="398"/>
            </a:xfrm>
            <a:prstGeom prst="line">
              <a:avLst/>
            </a:prstGeom>
            <a:noFill/>
            <a:ln w="3175">
              <a:solidFill>
                <a:schemeClr val="tx1"/>
              </a:solidFill>
              <a:round/>
              <a:headEnd type="none" w="sm" len="sm"/>
              <a:tailEnd type="none" w="sm" len="sm"/>
            </a:ln>
          </p:spPr>
          <p:txBody>
            <a:bodyPr/>
            <a:lstStyle/>
            <a:p>
              <a:endParaRPr lang="es-ES"/>
            </a:p>
          </p:txBody>
        </p:sp>
        <p:sp>
          <p:nvSpPr>
            <p:cNvPr id="77" name="Line 75"/>
            <p:cNvSpPr>
              <a:spLocks noChangeShapeType="1"/>
            </p:cNvSpPr>
            <p:nvPr/>
          </p:nvSpPr>
          <p:spPr bwMode="auto">
            <a:xfrm flipH="1">
              <a:off x="4394" y="3725"/>
              <a:ext cx="97" cy="160"/>
            </a:xfrm>
            <a:prstGeom prst="line">
              <a:avLst/>
            </a:prstGeom>
            <a:noFill/>
            <a:ln w="3175">
              <a:solidFill>
                <a:schemeClr val="tx1"/>
              </a:solidFill>
              <a:round/>
              <a:headEnd type="none" w="sm" len="sm"/>
              <a:tailEnd type="none" w="sm" len="sm"/>
            </a:ln>
          </p:spPr>
          <p:txBody>
            <a:bodyPr/>
            <a:lstStyle/>
            <a:p>
              <a:endParaRPr lang="es-ES"/>
            </a:p>
          </p:txBody>
        </p:sp>
        <p:sp>
          <p:nvSpPr>
            <p:cNvPr id="78" name="Line 76"/>
            <p:cNvSpPr>
              <a:spLocks noChangeShapeType="1"/>
            </p:cNvSpPr>
            <p:nvPr/>
          </p:nvSpPr>
          <p:spPr bwMode="auto">
            <a:xfrm>
              <a:off x="4108" y="3728"/>
              <a:ext cx="96" cy="161"/>
            </a:xfrm>
            <a:prstGeom prst="line">
              <a:avLst/>
            </a:prstGeom>
            <a:noFill/>
            <a:ln w="3175">
              <a:solidFill>
                <a:schemeClr val="tx1"/>
              </a:solidFill>
              <a:round/>
              <a:headEnd type="none" w="sm" len="sm"/>
              <a:tailEnd type="none" w="sm" len="sm"/>
            </a:ln>
          </p:spPr>
          <p:txBody>
            <a:bodyPr/>
            <a:lstStyle/>
            <a:p>
              <a:endParaRPr lang="es-ES"/>
            </a:p>
          </p:txBody>
        </p:sp>
        <p:sp>
          <p:nvSpPr>
            <p:cNvPr id="79" name="Line 77"/>
            <p:cNvSpPr>
              <a:spLocks noChangeShapeType="1"/>
            </p:cNvSpPr>
            <p:nvPr/>
          </p:nvSpPr>
          <p:spPr bwMode="auto">
            <a:xfrm>
              <a:off x="4201" y="3889"/>
              <a:ext cx="193" cy="0"/>
            </a:xfrm>
            <a:prstGeom prst="line">
              <a:avLst/>
            </a:prstGeom>
            <a:noFill/>
            <a:ln w="3175">
              <a:solidFill>
                <a:schemeClr val="tx1"/>
              </a:solidFill>
              <a:round/>
              <a:headEnd type="none" w="sm" len="sm"/>
              <a:tailEnd type="none" w="sm" len="sm"/>
            </a:ln>
          </p:spPr>
          <p:txBody>
            <a:bodyPr/>
            <a:lstStyle/>
            <a:p>
              <a:endParaRPr lang="es-ES"/>
            </a:p>
          </p:txBody>
        </p:sp>
        <p:sp>
          <p:nvSpPr>
            <p:cNvPr id="80" name="Text Box 78"/>
            <p:cNvSpPr txBox="1">
              <a:spLocks noChangeArrowheads="1"/>
            </p:cNvSpPr>
            <p:nvPr/>
          </p:nvSpPr>
          <p:spPr bwMode="auto">
            <a:xfrm>
              <a:off x="4178" y="3523"/>
              <a:ext cx="229" cy="240"/>
            </a:xfrm>
            <a:prstGeom prst="rect">
              <a:avLst/>
            </a:prstGeom>
            <a:noFill/>
            <a:ln w="3175">
              <a:noFill/>
              <a:miter lim="800000"/>
              <a:headEnd type="none" w="sm" len="sm"/>
              <a:tailEnd type="none" w="sm" len="sm"/>
            </a:ln>
          </p:spPr>
          <p:txBody>
            <a:bodyPr wrap="none">
              <a:spAutoFit/>
            </a:bodyPr>
            <a:lstStyle/>
            <a:p>
              <a:pPr algn="l" eaLnBrk="0" hangingPunct="0"/>
              <a:r>
                <a:rPr lang="de-DE" sz="1800"/>
                <a:t>O</a:t>
              </a:r>
            </a:p>
          </p:txBody>
        </p:sp>
        <p:sp>
          <p:nvSpPr>
            <p:cNvPr id="81" name="Line 79"/>
            <p:cNvSpPr>
              <a:spLocks noChangeShapeType="1"/>
            </p:cNvSpPr>
            <p:nvPr/>
          </p:nvSpPr>
          <p:spPr bwMode="auto">
            <a:xfrm flipV="1">
              <a:off x="4111" y="3643"/>
              <a:ext cx="125" cy="89"/>
            </a:xfrm>
            <a:prstGeom prst="line">
              <a:avLst/>
            </a:prstGeom>
            <a:noFill/>
            <a:ln w="3175">
              <a:solidFill>
                <a:schemeClr val="tx1"/>
              </a:solidFill>
              <a:round/>
              <a:headEnd type="none" w="sm" len="sm"/>
              <a:tailEnd type="none" w="sm" len="sm"/>
            </a:ln>
          </p:spPr>
          <p:txBody>
            <a:bodyPr/>
            <a:lstStyle/>
            <a:p>
              <a:endParaRPr lang="es-ES"/>
            </a:p>
          </p:txBody>
        </p:sp>
        <p:sp>
          <p:nvSpPr>
            <p:cNvPr id="82" name="Line 80"/>
            <p:cNvSpPr>
              <a:spLocks noChangeShapeType="1"/>
            </p:cNvSpPr>
            <p:nvPr/>
          </p:nvSpPr>
          <p:spPr bwMode="auto">
            <a:xfrm flipH="1" flipV="1">
              <a:off x="4356" y="3640"/>
              <a:ext cx="126" cy="88"/>
            </a:xfrm>
            <a:prstGeom prst="line">
              <a:avLst/>
            </a:prstGeom>
            <a:noFill/>
            <a:ln w="3175">
              <a:solidFill>
                <a:schemeClr val="tx1"/>
              </a:solidFill>
              <a:round/>
              <a:headEnd type="none" w="sm" len="sm"/>
              <a:tailEnd type="none" w="sm" len="sm"/>
            </a:ln>
          </p:spPr>
          <p:txBody>
            <a:bodyPr/>
            <a:lstStyle/>
            <a:p>
              <a:endParaRPr lang="es-ES"/>
            </a:p>
          </p:txBody>
        </p:sp>
        <p:sp>
          <p:nvSpPr>
            <p:cNvPr id="83" name="Line 81"/>
            <p:cNvSpPr>
              <a:spLocks noChangeShapeType="1"/>
            </p:cNvSpPr>
            <p:nvPr/>
          </p:nvSpPr>
          <p:spPr bwMode="auto">
            <a:xfrm flipV="1">
              <a:off x="4106" y="3615"/>
              <a:ext cx="0" cy="137"/>
            </a:xfrm>
            <a:prstGeom prst="line">
              <a:avLst/>
            </a:prstGeom>
            <a:noFill/>
            <a:ln w="3175">
              <a:solidFill>
                <a:schemeClr val="tx1"/>
              </a:solidFill>
              <a:round/>
              <a:headEnd type="none" w="sm" len="sm"/>
              <a:tailEnd type="none" w="sm" len="sm"/>
            </a:ln>
          </p:spPr>
          <p:txBody>
            <a:bodyPr/>
            <a:lstStyle/>
            <a:p>
              <a:endParaRPr lang="es-ES"/>
            </a:p>
          </p:txBody>
        </p:sp>
        <p:sp>
          <p:nvSpPr>
            <p:cNvPr id="84" name="Line 82"/>
            <p:cNvSpPr>
              <a:spLocks noChangeShapeType="1"/>
            </p:cNvSpPr>
            <p:nvPr/>
          </p:nvSpPr>
          <p:spPr bwMode="auto">
            <a:xfrm>
              <a:off x="4205" y="3890"/>
              <a:ext cx="0" cy="59"/>
            </a:xfrm>
            <a:prstGeom prst="line">
              <a:avLst/>
            </a:prstGeom>
            <a:noFill/>
            <a:ln w="3175">
              <a:solidFill>
                <a:schemeClr val="tx1"/>
              </a:solidFill>
              <a:round/>
              <a:headEnd type="none" w="sm" len="sm"/>
              <a:tailEnd type="none" w="sm" len="sm"/>
            </a:ln>
          </p:spPr>
          <p:txBody>
            <a:bodyPr/>
            <a:lstStyle/>
            <a:p>
              <a:endParaRPr lang="es-ES"/>
            </a:p>
          </p:txBody>
        </p:sp>
        <p:sp>
          <p:nvSpPr>
            <p:cNvPr id="85" name="Text Box 83"/>
            <p:cNvSpPr txBox="1">
              <a:spLocks noChangeArrowheads="1"/>
            </p:cNvSpPr>
            <p:nvPr/>
          </p:nvSpPr>
          <p:spPr bwMode="auto">
            <a:xfrm>
              <a:off x="4124" y="3928"/>
              <a:ext cx="333" cy="240"/>
            </a:xfrm>
            <a:prstGeom prst="rect">
              <a:avLst/>
            </a:prstGeom>
            <a:noFill/>
            <a:ln w="3175">
              <a:noFill/>
              <a:miter lim="800000"/>
              <a:headEnd type="none" w="sm" len="sm"/>
              <a:tailEnd type="none" w="sm" len="sm"/>
            </a:ln>
          </p:spPr>
          <p:txBody>
            <a:bodyPr wrap="none">
              <a:spAutoFit/>
            </a:bodyPr>
            <a:lstStyle/>
            <a:p>
              <a:pPr algn="l" eaLnBrk="0" hangingPunct="0"/>
              <a:r>
                <a:rPr lang="de-DE" sz="1800"/>
                <a:t>OH</a:t>
              </a:r>
            </a:p>
          </p:txBody>
        </p:sp>
        <p:sp>
          <p:nvSpPr>
            <p:cNvPr id="86" name="Text Box 84"/>
            <p:cNvSpPr txBox="1">
              <a:spLocks noChangeArrowheads="1"/>
            </p:cNvSpPr>
            <p:nvPr/>
          </p:nvSpPr>
          <p:spPr bwMode="auto">
            <a:xfrm>
              <a:off x="3833" y="3364"/>
              <a:ext cx="595" cy="240"/>
            </a:xfrm>
            <a:prstGeom prst="rect">
              <a:avLst/>
            </a:prstGeom>
            <a:noFill/>
            <a:ln w="3175">
              <a:noFill/>
              <a:miter lim="800000"/>
              <a:headEnd type="none" w="sm" len="sm"/>
              <a:tailEnd type="none" w="sm" len="sm"/>
            </a:ln>
          </p:spPr>
          <p:txBody>
            <a:bodyPr wrap="none">
              <a:spAutoFit/>
            </a:bodyPr>
            <a:lstStyle/>
            <a:p>
              <a:pPr algn="l" eaLnBrk="0" hangingPunct="0"/>
              <a:r>
                <a:rPr lang="de-DE" sz="1800"/>
                <a:t>HOCH</a:t>
              </a:r>
              <a:r>
                <a:rPr lang="de-DE" sz="1800" baseline="-25000"/>
                <a:t>2</a:t>
              </a:r>
            </a:p>
          </p:txBody>
        </p:sp>
      </p:grpSp>
      <p:sp>
        <p:nvSpPr>
          <p:cNvPr id="87" name="Text Box 85"/>
          <p:cNvSpPr txBox="1">
            <a:spLocks noChangeArrowheads="1"/>
          </p:cNvSpPr>
          <p:nvPr/>
        </p:nvSpPr>
        <p:spPr bwMode="auto">
          <a:xfrm>
            <a:off x="2930525" y="4716463"/>
            <a:ext cx="1714500" cy="436562"/>
          </a:xfrm>
          <a:prstGeom prst="rect">
            <a:avLst/>
          </a:prstGeom>
          <a:noFill/>
          <a:ln w="9525">
            <a:noFill/>
            <a:miter lim="800000"/>
            <a:headEnd/>
            <a:tailEnd/>
          </a:ln>
        </p:spPr>
        <p:txBody>
          <a:bodyPr wrap="none">
            <a:spAutoFit/>
          </a:bodyPr>
          <a:lstStyle/>
          <a:p>
            <a:pPr algn="l"/>
            <a:r>
              <a:rPr lang="en-GB" sz="1600">
                <a:solidFill>
                  <a:srgbClr val="000099"/>
                </a:solidFill>
              </a:rPr>
              <a:t>Agente alquilante </a:t>
            </a:r>
          </a:p>
          <a:p>
            <a:pPr algn="l"/>
            <a:r>
              <a:rPr lang="en-GB" sz="1600" b="1">
                <a:solidFill>
                  <a:srgbClr val="000099"/>
                </a:solidFill>
              </a:rPr>
              <a:t>Clorambucilo</a:t>
            </a:r>
          </a:p>
        </p:txBody>
      </p:sp>
      <p:sp>
        <p:nvSpPr>
          <p:cNvPr id="88" name="Text Box 86"/>
          <p:cNvSpPr txBox="1">
            <a:spLocks noChangeArrowheads="1"/>
          </p:cNvSpPr>
          <p:nvPr/>
        </p:nvSpPr>
        <p:spPr bwMode="auto">
          <a:xfrm>
            <a:off x="4954588" y="4716463"/>
            <a:ext cx="1735137" cy="436562"/>
          </a:xfrm>
          <a:prstGeom prst="rect">
            <a:avLst/>
          </a:prstGeom>
          <a:noFill/>
          <a:ln w="9525">
            <a:noFill/>
            <a:miter lim="800000"/>
            <a:headEnd/>
            <a:tailEnd/>
          </a:ln>
        </p:spPr>
        <p:txBody>
          <a:bodyPr wrap="none">
            <a:spAutoFit/>
          </a:bodyPr>
          <a:lstStyle/>
          <a:p>
            <a:pPr algn="l"/>
            <a:r>
              <a:rPr lang="en-GB" sz="1600">
                <a:solidFill>
                  <a:srgbClr val="000099"/>
                </a:solidFill>
              </a:rPr>
              <a:t>Análogo de purina</a:t>
            </a:r>
          </a:p>
          <a:p>
            <a:pPr algn="l"/>
            <a:r>
              <a:rPr lang="en-GB" sz="1600" b="1">
                <a:solidFill>
                  <a:srgbClr val="000099"/>
                </a:solidFill>
              </a:rPr>
              <a:t>Cladribina</a:t>
            </a:r>
          </a:p>
        </p:txBody>
      </p:sp>
      <p:sp>
        <p:nvSpPr>
          <p:cNvPr id="89" name="Text Box 90"/>
          <p:cNvSpPr txBox="1">
            <a:spLocks noChangeArrowheads="1"/>
          </p:cNvSpPr>
          <p:nvPr/>
        </p:nvSpPr>
        <p:spPr bwMode="auto">
          <a:xfrm>
            <a:off x="214282" y="1285860"/>
            <a:ext cx="2542684" cy="523220"/>
          </a:xfrm>
          <a:prstGeom prst="rect">
            <a:avLst/>
          </a:prstGeom>
          <a:noFill/>
          <a:ln w="9525">
            <a:noFill/>
            <a:miter lim="800000"/>
            <a:headEnd/>
            <a:tailEnd/>
          </a:ln>
        </p:spPr>
        <p:txBody>
          <a:bodyPr wrap="none">
            <a:spAutoFit/>
          </a:bodyPr>
          <a:lstStyle/>
          <a:p>
            <a:pPr algn="l"/>
            <a:r>
              <a:rPr lang="en-GB" sz="2800" b="1" dirty="0" err="1">
                <a:solidFill>
                  <a:srgbClr val="CC0066"/>
                </a:solidFill>
              </a:rPr>
              <a:t>Bendamustina</a:t>
            </a:r>
            <a:endParaRPr lang="en-GB" sz="2800" dirty="0">
              <a:solidFill>
                <a:srgbClr val="CC0066"/>
              </a:solidFill>
            </a:endParaRPr>
          </a:p>
        </p:txBody>
      </p:sp>
      <p:sp>
        <p:nvSpPr>
          <p:cNvPr id="90" name="Oval 93"/>
          <p:cNvSpPr>
            <a:spLocks noChangeArrowheads="1"/>
          </p:cNvSpPr>
          <p:nvPr/>
        </p:nvSpPr>
        <p:spPr bwMode="auto">
          <a:xfrm>
            <a:off x="544513" y="4638675"/>
            <a:ext cx="2422525" cy="1244600"/>
          </a:xfrm>
          <a:prstGeom prst="ellipse">
            <a:avLst/>
          </a:prstGeom>
          <a:noFill/>
          <a:ln w="28575" algn="ctr">
            <a:solidFill>
              <a:srgbClr val="CC0066"/>
            </a:solidFill>
            <a:round/>
            <a:headEnd/>
            <a:tailEnd/>
          </a:ln>
        </p:spPr>
        <p:txBody>
          <a:bodyPr wrap="none" anchor="ctr"/>
          <a:lstStyle/>
          <a:p>
            <a:endParaRPr lang="es-ES">
              <a:solidFill>
                <a:srgbClr val="CC0066"/>
              </a:solidFill>
            </a:endParaRPr>
          </a:p>
        </p:txBody>
      </p:sp>
      <p:sp>
        <p:nvSpPr>
          <p:cNvPr id="91" name="Oval 94"/>
          <p:cNvSpPr>
            <a:spLocks noChangeArrowheads="1"/>
          </p:cNvSpPr>
          <p:nvPr/>
        </p:nvSpPr>
        <p:spPr bwMode="auto">
          <a:xfrm>
            <a:off x="3035300" y="5368925"/>
            <a:ext cx="2286000" cy="1163638"/>
          </a:xfrm>
          <a:prstGeom prst="ellipse">
            <a:avLst/>
          </a:prstGeom>
          <a:noFill/>
          <a:ln w="28575" algn="ctr">
            <a:solidFill>
              <a:schemeClr val="bg1"/>
            </a:solidFill>
            <a:round/>
            <a:headEnd/>
            <a:tailEnd/>
          </a:ln>
        </p:spPr>
        <p:txBody>
          <a:bodyPr wrap="none" anchor="ctr"/>
          <a:lstStyle/>
          <a:p>
            <a:endParaRPr lang="es-ES">
              <a:solidFill>
                <a:srgbClr val="CC0066"/>
              </a:solidFill>
            </a:endParaRPr>
          </a:p>
        </p:txBody>
      </p:sp>
      <p:sp>
        <p:nvSpPr>
          <p:cNvPr id="92" name="Oval 95"/>
          <p:cNvSpPr>
            <a:spLocks noChangeArrowheads="1"/>
          </p:cNvSpPr>
          <p:nvPr/>
        </p:nvSpPr>
        <p:spPr bwMode="auto">
          <a:xfrm>
            <a:off x="6670675" y="4683125"/>
            <a:ext cx="1808163" cy="1055688"/>
          </a:xfrm>
          <a:prstGeom prst="ellipse">
            <a:avLst/>
          </a:prstGeom>
          <a:noFill/>
          <a:ln w="28575" algn="ctr">
            <a:solidFill>
              <a:srgbClr val="000099"/>
            </a:solidFill>
            <a:round/>
            <a:headEnd/>
            <a:tailEnd/>
          </a:ln>
        </p:spPr>
        <p:txBody>
          <a:bodyPr wrap="none" anchor="ctr"/>
          <a:lstStyle/>
          <a:p>
            <a:endParaRPr lang="es-ES">
              <a:solidFill>
                <a:srgbClr val="CC0066"/>
              </a:solidFill>
            </a:endParaRPr>
          </a:p>
        </p:txBody>
      </p:sp>
      <p:sp>
        <p:nvSpPr>
          <p:cNvPr id="93" name="Oval 96"/>
          <p:cNvSpPr>
            <a:spLocks noChangeArrowheads="1"/>
          </p:cNvSpPr>
          <p:nvPr/>
        </p:nvSpPr>
        <p:spPr bwMode="auto">
          <a:xfrm>
            <a:off x="1601788" y="1420813"/>
            <a:ext cx="2627312" cy="1541462"/>
          </a:xfrm>
          <a:prstGeom prst="ellipse">
            <a:avLst/>
          </a:prstGeom>
          <a:noFill/>
          <a:ln w="28575" algn="ctr">
            <a:solidFill>
              <a:srgbClr val="CC0066"/>
            </a:solidFill>
            <a:round/>
            <a:headEnd/>
            <a:tailEnd/>
          </a:ln>
        </p:spPr>
        <p:txBody>
          <a:bodyPr wrap="none" anchor="ctr"/>
          <a:lstStyle/>
          <a:p>
            <a:endParaRPr lang="es-ES">
              <a:solidFill>
                <a:srgbClr val="CC0066"/>
              </a:solidFill>
            </a:endParaRPr>
          </a:p>
        </p:txBody>
      </p:sp>
      <p:sp>
        <p:nvSpPr>
          <p:cNvPr id="94" name="Oval 97"/>
          <p:cNvSpPr>
            <a:spLocks noChangeArrowheads="1"/>
          </p:cNvSpPr>
          <p:nvPr/>
        </p:nvSpPr>
        <p:spPr bwMode="auto">
          <a:xfrm>
            <a:off x="3411538" y="2341563"/>
            <a:ext cx="2081212" cy="1190625"/>
          </a:xfrm>
          <a:prstGeom prst="ellipse">
            <a:avLst/>
          </a:prstGeom>
          <a:noFill/>
          <a:ln w="28575" algn="ctr">
            <a:solidFill>
              <a:srgbClr val="000099"/>
            </a:solidFill>
            <a:round/>
            <a:headEnd/>
            <a:tailEnd/>
          </a:ln>
        </p:spPr>
        <p:txBody>
          <a:bodyPr wrap="none" anchor="ctr"/>
          <a:lstStyle/>
          <a:p>
            <a:endParaRPr lang="es-ES">
              <a:solidFill>
                <a:srgbClr val="CC0066"/>
              </a:solidFill>
            </a:endParaRPr>
          </a:p>
        </p:txBody>
      </p:sp>
      <p:sp>
        <p:nvSpPr>
          <p:cNvPr id="95" name="Oval 98"/>
          <p:cNvSpPr>
            <a:spLocks noChangeArrowheads="1"/>
          </p:cNvSpPr>
          <p:nvPr/>
        </p:nvSpPr>
        <p:spPr bwMode="auto">
          <a:xfrm>
            <a:off x="5526088" y="2043113"/>
            <a:ext cx="2627312" cy="1271587"/>
          </a:xfrm>
          <a:prstGeom prst="ellipse">
            <a:avLst/>
          </a:prstGeom>
          <a:noFill/>
          <a:ln w="28575" algn="ctr">
            <a:solidFill>
              <a:srgbClr val="00B050"/>
            </a:solidFill>
            <a:round/>
            <a:headEnd/>
            <a:tailEnd/>
          </a:ln>
        </p:spPr>
        <p:txBody>
          <a:bodyPr wrap="none" anchor="ctr"/>
          <a:lstStyle/>
          <a:p>
            <a:endParaRPr lang="es-ES">
              <a:solidFill>
                <a:srgbClr val="CC0066"/>
              </a:solidFill>
            </a:endParaRPr>
          </a:p>
        </p:txBody>
      </p:sp>
      <p:sp>
        <p:nvSpPr>
          <p:cNvPr id="96" name="Line 99"/>
          <p:cNvSpPr>
            <a:spLocks noChangeShapeType="1"/>
          </p:cNvSpPr>
          <p:nvPr/>
        </p:nvSpPr>
        <p:spPr bwMode="auto">
          <a:xfrm>
            <a:off x="749300" y="4421188"/>
            <a:ext cx="7745413" cy="0"/>
          </a:xfrm>
          <a:prstGeom prst="line">
            <a:avLst/>
          </a:prstGeom>
          <a:noFill/>
          <a:ln w="9525">
            <a:solidFill>
              <a:srgbClr val="000099"/>
            </a:solidFill>
            <a:round/>
            <a:headEnd/>
            <a:tailEnd/>
          </a:ln>
        </p:spPr>
        <p:txBody>
          <a:bodyPr anchor="ctr"/>
          <a:lstStyle/>
          <a:p>
            <a:endParaRPr lang="es-ES"/>
          </a:p>
        </p:txBody>
      </p:sp>
      <p:sp>
        <p:nvSpPr>
          <p:cNvPr id="97" name="Rectangle 92"/>
          <p:cNvSpPr>
            <a:spLocks noChangeArrowheads="1"/>
          </p:cNvSpPr>
          <p:nvPr/>
        </p:nvSpPr>
        <p:spPr bwMode="auto">
          <a:xfrm>
            <a:off x="612775" y="4259263"/>
            <a:ext cx="8121650" cy="406400"/>
          </a:xfrm>
          <a:prstGeom prst="rect">
            <a:avLst/>
          </a:prstGeom>
          <a:solidFill>
            <a:srgbClr val="CC0066"/>
          </a:solidFill>
          <a:ln w="9525" algn="ctr">
            <a:noFill/>
            <a:miter lim="800000"/>
            <a:headEnd/>
            <a:tailEnd/>
          </a:ln>
        </p:spPr>
        <p:txBody>
          <a:bodyPr wrap="none" anchor="ctr"/>
          <a:lstStyle/>
          <a:p>
            <a:r>
              <a:rPr lang="es-ES" sz="2800" b="1">
                <a:solidFill>
                  <a:schemeClr val="bg1"/>
                </a:solidFill>
              </a:rPr>
              <a:t>Agente con acción dual</a:t>
            </a:r>
            <a:endParaRPr lang="en-GB" sz="2800" b="1">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65263" y="127000"/>
            <a:ext cx="7193017" cy="519113"/>
          </a:xfrm>
          <a:prstGeom prst="rect">
            <a:avLst/>
          </a:prstGeom>
          <a:noFill/>
          <a:ln w="9525">
            <a:noFill/>
            <a:miter lim="800000"/>
            <a:headEnd/>
            <a:tailEnd/>
          </a:ln>
        </p:spPr>
        <p:txBody>
          <a:bodyPr wrap="square">
            <a:spAutoFit/>
          </a:bodyPr>
          <a:lstStyle/>
          <a:p>
            <a:pPr>
              <a:spcBef>
                <a:spcPct val="50000"/>
              </a:spcBef>
            </a:pPr>
            <a:r>
              <a:rPr lang="es-ES" sz="2800" b="1" dirty="0" err="1">
                <a:solidFill>
                  <a:srgbClr val="001093"/>
                </a:solidFill>
              </a:rPr>
              <a:t>StiL</a:t>
            </a:r>
            <a:r>
              <a:rPr lang="es-ES" sz="2800" b="1" dirty="0">
                <a:solidFill>
                  <a:srgbClr val="001093"/>
                </a:solidFill>
              </a:rPr>
              <a:t> NHL 1-2003</a:t>
            </a:r>
          </a:p>
        </p:txBody>
      </p:sp>
      <p:sp>
        <p:nvSpPr>
          <p:cNvPr id="5" name="Text Box 3"/>
          <p:cNvSpPr txBox="1">
            <a:spLocks noChangeArrowheads="1"/>
          </p:cNvSpPr>
          <p:nvPr/>
        </p:nvSpPr>
        <p:spPr bwMode="auto">
          <a:xfrm>
            <a:off x="5372100" y="1643050"/>
            <a:ext cx="3716338" cy="457200"/>
          </a:xfrm>
          <a:prstGeom prst="rect">
            <a:avLst/>
          </a:prstGeom>
          <a:noFill/>
          <a:ln w="9525">
            <a:noFill/>
            <a:miter lim="800000"/>
            <a:headEnd/>
            <a:tailEnd/>
          </a:ln>
          <a:effectLst/>
        </p:spPr>
        <p:txBody>
          <a:bodyPr>
            <a:spAutoFit/>
          </a:bodyPr>
          <a:lstStyle/>
          <a:p>
            <a:pPr eaLnBrk="0" hangingPunct="0">
              <a:spcAft>
                <a:spcPct val="20000"/>
              </a:spcAft>
              <a:defRPr/>
            </a:pPr>
            <a:r>
              <a:rPr lang="de-DE" sz="2400">
                <a:solidFill>
                  <a:srgbClr val="0033CC"/>
                </a:solidFill>
                <a:effectLst>
                  <a:outerShdw blurRad="38100" dist="38100" dir="2700000" algn="tl">
                    <a:srgbClr val="C0C0C0"/>
                  </a:outerShdw>
                </a:effectLst>
                <a:latin typeface="Arial" pitchFamily="34" charset="0"/>
              </a:rPr>
              <a:t>Bendamustine-Rituximab</a:t>
            </a:r>
          </a:p>
        </p:txBody>
      </p:sp>
      <p:sp>
        <p:nvSpPr>
          <p:cNvPr id="6" name="Text Box 4"/>
          <p:cNvSpPr txBox="1">
            <a:spLocks noChangeArrowheads="1"/>
          </p:cNvSpPr>
          <p:nvPr/>
        </p:nvSpPr>
        <p:spPr bwMode="auto">
          <a:xfrm>
            <a:off x="5372100" y="3887775"/>
            <a:ext cx="2524125" cy="457200"/>
          </a:xfrm>
          <a:prstGeom prst="rect">
            <a:avLst/>
          </a:prstGeom>
          <a:noFill/>
          <a:ln w="9525">
            <a:noFill/>
            <a:miter lim="800000"/>
            <a:headEnd/>
            <a:tailEnd/>
          </a:ln>
          <a:effectLst/>
        </p:spPr>
        <p:txBody>
          <a:bodyPr wrap="none">
            <a:spAutoFit/>
          </a:bodyPr>
          <a:lstStyle/>
          <a:p>
            <a:pPr eaLnBrk="0" hangingPunct="0">
              <a:defRPr/>
            </a:pPr>
            <a:r>
              <a:rPr lang="de-DE" sz="2400">
                <a:solidFill>
                  <a:srgbClr val="0033CC"/>
                </a:solidFill>
                <a:effectLst>
                  <a:outerShdw blurRad="38100" dist="38100" dir="2700000" algn="tl">
                    <a:srgbClr val="C0C0C0"/>
                  </a:outerShdw>
                </a:effectLst>
                <a:latin typeface="Arial" pitchFamily="34" charset="0"/>
              </a:rPr>
              <a:t>CHOP-Rituximab</a:t>
            </a:r>
          </a:p>
        </p:txBody>
      </p:sp>
      <p:sp>
        <p:nvSpPr>
          <p:cNvPr id="7" name="Text Box 5"/>
          <p:cNvSpPr txBox="1">
            <a:spLocks noChangeArrowheads="1"/>
          </p:cNvSpPr>
          <p:nvPr/>
        </p:nvSpPr>
        <p:spPr bwMode="auto">
          <a:xfrm>
            <a:off x="434975" y="2211375"/>
            <a:ext cx="2012950" cy="1600200"/>
          </a:xfrm>
          <a:prstGeom prst="rect">
            <a:avLst/>
          </a:prstGeom>
          <a:noFill/>
          <a:ln w="9525">
            <a:noFill/>
            <a:miter lim="800000"/>
            <a:headEnd/>
            <a:tailEnd/>
          </a:ln>
          <a:effectLst/>
        </p:spPr>
        <p:txBody>
          <a:bodyPr wrap="none">
            <a:spAutoFit/>
          </a:bodyPr>
          <a:lstStyle/>
          <a:p>
            <a:pPr eaLnBrk="0" hangingPunct="0">
              <a:lnSpc>
                <a:spcPct val="110000"/>
              </a:lnSpc>
              <a:defRPr/>
            </a:pPr>
            <a:r>
              <a:rPr lang="de-DE" sz="1800">
                <a:solidFill>
                  <a:srgbClr val="0033CC"/>
                </a:solidFill>
                <a:effectLst>
                  <a:outerShdw blurRad="38100" dist="38100" dir="2700000" algn="tl">
                    <a:srgbClr val="C0C0C0"/>
                  </a:outerShdw>
                </a:effectLst>
                <a:latin typeface="Arial" pitchFamily="34" charset="0"/>
              </a:rPr>
              <a:t>Follicular</a:t>
            </a:r>
          </a:p>
          <a:p>
            <a:pPr eaLnBrk="0" hangingPunct="0">
              <a:lnSpc>
                <a:spcPct val="110000"/>
              </a:lnSpc>
              <a:defRPr/>
            </a:pPr>
            <a:r>
              <a:rPr lang="de-DE" sz="1800">
                <a:solidFill>
                  <a:srgbClr val="0033CC"/>
                </a:solidFill>
                <a:effectLst>
                  <a:outerShdw blurRad="38100" dist="38100" dir="2700000" algn="tl">
                    <a:srgbClr val="C0C0C0"/>
                  </a:outerShdw>
                </a:effectLst>
                <a:latin typeface="Arial" pitchFamily="34" charset="0"/>
              </a:rPr>
              <a:t>Waldenströms</a:t>
            </a:r>
          </a:p>
          <a:p>
            <a:pPr eaLnBrk="0" hangingPunct="0">
              <a:lnSpc>
                <a:spcPct val="110000"/>
              </a:lnSpc>
              <a:defRPr/>
            </a:pPr>
            <a:r>
              <a:rPr lang="de-DE" sz="1800">
                <a:solidFill>
                  <a:srgbClr val="0033CC"/>
                </a:solidFill>
                <a:effectLst>
                  <a:outerShdw blurRad="38100" dist="38100" dir="2700000" algn="tl">
                    <a:srgbClr val="C0C0C0"/>
                  </a:outerShdw>
                </a:effectLst>
                <a:latin typeface="Arial" pitchFamily="34" charset="0"/>
              </a:rPr>
              <a:t>Marginal zone</a:t>
            </a:r>
          </a:p>
          <a:p>
            <a:pPr eaLnBrk="0" hangingPunct="0">
              <a:lnSpc>
                <a:spcPct val="110000"/>
              </a:lnSpc>
              <a:defRPr/>
            </a:pPr>
            <a:r>
              <a:rPr lang="de-DE" sz="1800">
                <a:solidFill>
                  <a:srgbClr val="0033CC"/>
                </a:solidFill>
                <a:effectLst>
                  <a:outerShdw blurRad="38100" dist="38100" dir="2700000" algn="tl">
                    <a:srgbClr val="C0C0C0"/>
                  </a:outerShdw>
                </a:effectLst>
                <a:latin typeface="Arial" pitchFamily="34" charset="0"/>
              </a:rPr>
              <a:t>Small lymphocytic</a:t>
            </a:r>
          </a:p>
          <a:p>
            <a:pPr eaLnBrk="0" hangingPunct="0">
              <a:lnSpc>
                <a:spcPct val="110000"/>
              </a:lnSpc>
              <a:defRPr/>
            </a:pPr>
            <a:r>
              <a:rPr lang="de-DE" sz="1800">
                <a:solidFill>
                  <a:srgbClr val="0033CC"/>
                </a:solidFill>
                <a:effectLst>
                  <a:outerShdw blurRad="38100" dist="38100" dir="2700000" algn="tl">
                    <a:srgbClr val="C0C0C0"/>
                  </a:outerShdw>
                </a:effectLst>
                <a:latin typeface="Arial" pitchFamily="34" charset="0"/>
              </a:rPr>
              <a:t>Mantle cell</a:t>
            </a:r>
            <a:endParaRPr lang="de-DE" sz="1400">
              <a:solidFill>
                <a:srgbClr val="0033CC"/>
              </a:solidFill>
              <a:effectLst>
                <a:outerShdw blurRad="38100" dist="38100" dir="2700000" algn="tl">
                  <a:srgbClr val="C0C0C0"/>
                </a:outerShdw>
              </a:effectLst>
              <a:latin typeface="Arial" pitchFamily="34" charset="0"/>
            </a:endParaRPr>
          </a:p>
        </p:txBody>
      </p:sp>
      <p:sp>
        <p:nvSpPr>
          <p:cNvPr id="8" name="Line 6"/>
          <p:cNvSpPr>
            <a:spLocks noChangeShapeType="1"/>
          </p:cNvSpPr>
          <p:nvPr/>
        </p:nvSpPr>
        <p:spPr bwMode="auto">
          <a:xfrm flipV="1">
            <a:off x="4305300" y="2022463"/>
            <a:ext cx="914400" cy="838200"/>
          </a:xfrm>
          <a:prstGeom prst="line">
            <a:avLst/>
          </a:prstGeom>
          <a:noFill/>
          <a:ln w="38100">
            <a:solidFill>
              <a:schemeClr val="tx1"/>
            </a:solidFill>
            <a:round/>
            <a:headEnd/>
            <a:tailEnd type="triangle" w="med" len="med"/>
          </a:ln>
        </p:spPr>
        <p:txBody>
          <a:bodyPr wrap="none" anchor="ctr"/>
          <a:lstStyle/>
          <a:p>
            <a:endParaRPr lang="es-ES"/>
          </a:p>
        </p:txBody>
      </p:sp>
      <p:sp>
        <p:nvSpPr>
          <p:cNvPr id="9" name="Line 7"/>
          <p:cNvSpPr>
            <a:spLocks noChangeShapeType="1"/>
          </p:cNvSpPr>
          <p:nvPr/>
        </p:nvSpPr>
        <p:spPr bwMode="auto">
          <a:xfrm>
            <a:off x="2543175" y="3014650"/>
            <a:ext cx="685800" cy="1588"/>
          </a:xfrm>
          <a:prstGeom prst="line">
            <a:avLst/>
          </a:prstGeom>
          <a:noFill/>
          <a:ln w="38100">
            <a:solidFill>
              <a:schemeClr val="tx1"/>
            </a:solidFill>
            <a:round/>
            <a:headEnd/>
            <a:tailEnd type="triangle" w="med" len="med"/>
          </a:ln>
        </p:spPr>
        <p:txBody>
          <a:bodyPr wrap="none" anchor="ctr"/>
          <a:lstStyle/>
          <a:p>
            <a:endParaRPr lang="es-ES"/>
          </a:p>
        </p:txBody>
      </p:sp>
      <p:sp>
        <p:nvSpPr>
          <p:cNvPr id="10" name="Text Box 8"/>
          <p:cNvSpPr txBox="1">
            <a:spLocks noChangeArrowheads="1"/>
          </p:cNvSpPr>
          <p:nvPr/>
        </p:nvSpPr>
        <p:spPr bwMode="auto">
          <a:xfrm>
            <a:off x="3476625" y="2632063"/>
            <a:ext cx="560388" cy="711200"/>
          </a:xfrm>
          <a:prstGeom prst="rect">
            <a:avLst/>
          </a:prstGeom>
          <a:solidFill>
            <a:schemeClr val="hlink"/>
          </a:solidFill>
          <a:ln w="9525">
            <a:solidFill>
              <a:srgbClr val="FF0066"/>
            </a:solidFill>
            <a:miter lim="800000"/>
            <a:headEnd/>
            <a:tailEnd/>
          </a:ln>
          <a:effectLst>
            <a:outerShdw dist="107763" dir="2700000" algn="ctr" rotWithShape="0">
              <a:schemeClr val="bg2"/>
            </a:outerShdw>
          </a:effectLst>
        </p:spPr>
        <p:txBody>
          <a:bodyPr wrap="none">
            <a:spAutoFit/>
          </a:bodyPr>
          <a:lstStyle/>
          <a:p>
            <a:pPr eaLnBrk="0" hangingPunct="0">
              <a:defRPr/>
            </a:pPr>
            <a:r>
              <a:rPr lang="en-US" altLang="en-US" sz="4000" b="1">
                <a:solidFill>
                  <a:srgbClr val="FF9900"/>
                </a:solidFill>
                <a:effectLst>
                  <a:outerShdw blurRad="38100" dist="38100" dir="2700000" algn="tl">
                    <a:srgbClr val="000000"/>
                  </a:outerShdw>
                </a:effectLst>
                <a:latin typeface="Arial" pitchFamily="34" charset="0"/>
              </a:rPr>
              <a:t>R</a:t>
            </a:r>
            <a:endParaRPr lang="en-US" altLang="en-US" sz="2400">
              <a:solidFill>
                <a:srgbClr val="FF9900"/>
              </a:solidFill>
              <a:effectLst>
                <a:outerShdw blurRad="38100" dist="38100" dir="2700000" algn="tl">
                  <a:srgbClr val="000000"/>
                </a:outerShdw>
              </a:effectLst>
              <a:latin typeface="Arial" pitchFamily="34" charset="0"/>
            </a:endParaRPr>
          </a:p>
        </p:txBody>
      </p:sp>
      <p:sp>
        <p:nvSpPr>
          <p:cNvPr id="11" name="Line 11"/>
          <p:cNvSpPr>
            <a:spLocks noChangeShapeType="1"/>
          </p:cNvSpPr>
          <p:nvPr/>
        </p:nvSpPr>
        <p:spPr bwMode="auto">
          <a:xfrm>
            <a:off x="4308475" y="3152763"/>
            <a:ext cx="914400" cy="838200"/>
          </a:xfrm>
          <a:prstGeom prst="line">
            <a:avLst/>
          </a:prstGeom>
          <a:noFill/>
          <a:ln w="38100">
            <a:solidFill>
              <a:schemeClr val="tx1"/>
            </a:solidFill>
            <a:round/>
            <a:headEnd/>
            <a:tailEnd type="triangle" w="med" len="med"/>
          </a:ln>
        </p:spPr>
        <p:txBody>
          <a:bodyPr wrap="none" anchor="ctr"/>
          <a:lstStyle/>
          <a:p>
            <a:endParaRPr lang="es-ES"/>
          </a:p>
        </p:txBody>
      </p:sp>
      <p:sp>
        <p:nvSpPr>
          <p:cNvPr id="12" name="Text Box 12"/>
          <p:cNvSpPr txBox="1">
            <a:spLocks noChangeArrowheads="1"/>
          </p:cNvSpPr>
          <p:nvPr/>
        </p:nvSpPr>
        <p:spPr bwMode="auto">
          <a:xfrm>
            <a:off x="447675" y="5786454"/>
            <a:ext cx="8310563" cy="304800"/>
          </a:xfrm>
          <a:prstGeom prst="rect">
            <a:avLst/>
          </a:prstGeom>
          <a:noFill/>
          <a:ln w="9525">
            <a:noFill/>
            <a:miter lim="800000"/>
            <a:headEnd/>
            <a:tailEnd/>
          </a:ln>
          <a:effectLst/>
        </p:spPr>
        <p:txBody>
          <a:bodyPr wrap="none">
            <a:spAutoFit/>
          </a:bodyPr>
          <a:lstStyle/>
          <a:p>
            <a:pPr eaLnBrk="0" hangingPunct="0">
              <a:spcBef>
                <a:spcPct val="50000"/>
              </a:spcBef>
              <a:defRPr/>
            </a:pPr>
            <a:r>
              <a:rPr lang="de-DE" sz="1400" dirty="0">
                <a:solidFill>
                  <a:srgbClr val="0033CC"/>
                </a:solidFill>
                <a:effectLst>
                  <a:outerShdw blurRad="38100" dist="38100" dir="2700000" algn="tl">
                    <a:srgbClr val="C0C0C0"/>
                  </a:outerShdw>
                </a:effectLst>
                <a:latin typeface="Arial" pitchFamily="34" charset="0"/>
              </a:rPr>
              <a:t>Bendamustine 90 mg/m</a:t>
            </a:r>
            <a:r>
              <a:rPr lang="de-DE" sz="1400" baseline="30000" dirty="0">
                <a:solidFill>
                  <a:srgbClr val="0033CC"/>
                </a:solidFill>
                <a:effectLst>
                  <a:outerShdw blurRad="38100" dist="38100" dir="2700000" algn="tl">
                    <a:srgbClr val="C0C0C0"/>
                  </a:outerShdw>
                </a:effectLst>
                <a:latin typeface="Arial" pitchFamily="34" charset="0"/>
              </a:rPr>
              <a:t>2</a:t>
            </a:r>
            <a:r>
              <a:rPr lang="de-DE" sz="1400" dirty="0">
                <a:solidFill>
                  <a:srgbClr val="0033CC"/>
                </a:solidFill>
                <a:effectLst>
                  <a:outerShdw blurRad="38100" dist="38100" dir="2700000" algn="tl">
                    <a:srgbClr val="C0C0C0"/>
                  </a:outerShdw>
                </a:effectLst>
                <a:latin typeface="Arial" pitchFamily="34" charset="0"/>
              </a:rPr>
              <a:t> day 1+2 + R day 1, max 6 cycles, q 4 wks.    CHOP-R,  max 6 cycles, q 3 wks.</a:t>
            </a:r>
          </a:p>
        </p:txBody>
      </p:sp>
      <p:grpSp>
        <p:nvGrpSpPr>
          <p:cNvPr id="13" name="Group 14"/>
          <p:cNvGrpSpPr>
            <a:grpSpLocks/>
          </p:cNvGrpSpPr>
          <p:nvPr/>
        </p:nvGrpSpPr>
        <p:grpSpPr bwMode="auto">
          <a:xfrm>
            <a:off x="365125" y="3941750"/>
            <a:ext cx="1851025" cy="1519238"/>
            <a:chOff x="382" y="164"/>
            <a:chExt cx="3539" cy="2903"/>
          </a:xfrm>
        </p:grpSpPr>
        <p:pic>
          <p:nvPicPr>
            <p:cNvPr id="14" name="Picture 15" descr="STIL unterbrochene Linie"/>
            <p:cNvPicPr>
              <a:picLocks noChangeAspect="1" noChangeArrowheads="1"/>
            </p:cNvPicPr>
            <p:nvPr/>
          </p:nvPicPr>
          <p:blipFill>
            <a:blip r:embed="rId5"/>
            <a:srcRect/>
            <a:stretch>
              <a:fillRect/>
            </a:stretch>
          </p:blipFill>
          <p:spPr bwMode="auto">
            <a:xfrm>
              <a:off x="473" y="300"/>
              <a:ext cx="3221" cy="2640"/>
            </a:xfrm>
            <a:prstGeom prst="rect">
              <a:avLst/>
            </a:prstGeom>
            <a:noFill/>
            <a:ln w="9525">
              <a:noFill/>
              <a:miter lim="800000"/>
              <a:headEnd/>
              <a:tailEnd/>
            </a:ln>
          </p:spPr>
        </p:pic>
        <p:sp useBgFill="1">
          <p:nvSpPr>
            <p:cNvPr id="15" name="Rectangle 16"/>
            <p:cNvSpPr>
              <a:spLocks noChangeArrowheads="1"/>
            </p:cNvSpPr>
            <p:nvPr/>
          </p:nvSpPr>
          <p:spPr bwMode="auto">
            <a:xfrm>
              <a:off x="382" y="164"/>
              <a:ext cx="318" cy="2903"/>
            </a:xfrm>
            <a:prstGeom prst="rect">
              <a:avLst/>
            </a:prstGeom>
            <a:ln w="9525">
              <a:noFill/>
              <a:miter lim="800000"/>
              <a:headEnd/>
              <a:tailEnd/>
            </a:ln>
          </p:spPr>
          <p:txBody>
            <a:bodyPr wrap="none" anchor="ctr"/>
            <a:lstStyle/>
            <a:p>
              <a:endParaRPr lang="es-ES" sz="2400">
                <a:solidFill>
                  <a:srgbClr val="0033CC"/>
                </a:solidFill>
                <a:latin typeface="Times New Roman" pitchFamily="18" charset="0"/>
              </a:endParaRPr>
            </a:p>
          </p:txBody>
        </p:sp>
        <p:sp useBgFill="1">
          <p:nvSpPr>
            <p:cNvPr id="16" name="Rectangle 17"/>
            <p:cNvSpPr>
              <a:spLocks noChangeArrowheads="1"/>
            </p:cNvSpPr>
            <p:nvPr/>
          </p:nvSpPr>
          <p:spPr bwMode="auto">
            <a:xfrm>
              <a:off x="3603" y="164"/>
              <a:ext cx="318" cy="2903"/>
            </a:xfrm>
            <a:prstGeom prst="rect">
              <a:avLst/>
            </a:prstGeom>
            <a:ln w="9525">
              <a:noFill/>
              <a:miter lim="800000"/>
              <a:headEnd/>
              <a:tailEnd/>
            </a:ln>
          </p:spPr>
          <p:txBody>
            <a:bodyPr wrap="none" anchor="ctr"/>
            <a:lstStyle/>
            <a:p>
              <a:endParaRPr lang="es-ES" sz="2400">
                <a:solidFill>
                  <a:srgbClr val="0033CC"/>
                </a:solidFill>
                <a:latin typeface="Times New Roman" pitchFamily="18" charset="0"/>
              </a:endParaRPr>
            </a:p>
          </p:txBody>
        </p:sp>
      </p:grpSp>
      <p:sp>
        <p:nvSpPr>
          <p:cNvPr id="17" name="Text Box 16"/>
          <p:cNvSpPr txBox="1">
            <a:spLocks noChangeArrowheads="1"/>
          </p:cNvSpPr>
          <p:nvPr/>
        </p:nvSpPr>
        <p:spPr bwMode="auto">
          <a:xfrm>
            <a:off x="4071934" y="6357958"/>
            <a:ext cx="4787900" cy="274638"/>
          </a:xfrm>
          <a:prstGeom prst="rect">
            <a:avLst/>
          </a:prstGeom>
          <a:noFill/>
          <a:ln w="9525">
            <a:noFill/>
            <a:miter lim="800000"/>
            <a:headEnd/>
            <a:tailEnd/>
          </a:ln>
        </p:spPr>
        <p:txBody>
          <a:bodyPr>
            <a:spAutoFit/>
          </a:bodyPr>
          <a:lstStyle/>
          <a:p>
            <a:pPr algn="r">
              <a:spcBef>
                <a:spcPct val="50000"/>
              </a:spcBef>
            </a:pPr>
            <a:r>
              <a:rPr lang="es-ES" dirty="0" err="1">
                <a:solidFill>
                  <a:srgbClr val="0033CC"/>
                </a:solidFill>
              </a:rPr>
              <a:t>Courtesy</a:t>
            </a:r>
            <a:r>
              <a:rPr lang="es-ES" dirty="0">
                <a:solidFill>
                  <a:srgbClr val="0033CC"/>
                </a:solidFill>
              </a:rPr>
              <a:t> of Dr. M. </a:t>
            </a:r>
            <a:r>
              <a:rPr lang="es-ES" dirty="0" err="1">
                <a:solidFill>
                  <a:srgbClr val="0033CC"/>
                </a:solidFill>
              </a:rPr>
              <a:t>Rummel</a:t>
            </a:r>
            <a:endParaRPr lang="es-ES" dirty="0">
              <a:solidFill>
                <a:srgbClr val="0033CC"/>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473203" y="127000"/>
            <a:ext cx="7242201" cy="523875"/>
          </a:xfrm>
          <a:prstGeom prst="rect">
            <a:avLst/>
          </a:prstGeom>
          <a:noFill/>
          <a:ln w="9525">
            <a:noFill/>
            <a:miter lim="800000"/>
            <a:headEnd/>
            <a:tailEnd/>
          </a:ln>
        </p:spPr>
        <p:txBody>
          <a:bodyPr wrap="square">
            <a:spAutoFit/>
          </a:bodyPr>
          <a:lstStyle/>
          <a:p>
            <a:pPr>
              <a:spcBef>
                <a:spcPct val="50000"/>
              </a:spcBef>
            </a:pPr>
            <a:r>
              <a:rPr lang="es-ES" sz="2800" b="1" dirty="0" err="1">
                <a:solidFill>
                  <a:srgbClr val="001093"/>
                </a:solidFill>
              </a:rPr>
              <a:t>StiL</a:t>
            </a:r>
            <a:r>
              <a:rPr lang="es-ES" sz="2800" b="1" dirty="0">
                <a:solidFill>
                  <a:srgbClr val="001093"/>
                </a:solidFill>
              </a:rPr>
              <a:t> NHL 1-2003: </a:t>
            </a:r>
            <a:r>
              <a:rPr lang="es-ES" sz="2400" b="1" dirty="0">
                <a:solidFill>
                  <a:srgbClr val="001093"/>
                </a:solidFill>
              </a:rPr>
              <a:t>Tasa de Respuesta</a:t>
            </a:r>
          </a:p>
        </p:txBody>
      </p:sp>
      <p:sp>
        <p:nvSpPr>
          <p:cNvPr id="5" name="Text Box 2"/>
          <p:cNvSpPr txBox="1">
            <a:spLocks noChangeArrowheads="1"/>
          </p:cNvSpPr>
          <p:nvPr/>
        </p:nvSpPr>
        <p:spPr bwMode="auto">
          <a:xfrm>
            <a:off x="357158" y="1000108"/>
            <a:ext cx="8786842" cy="4370387"/>
          </a:xfrm>
          <a:prstGeom prst="rect">
            <a:avLst/>
          </a:prstGeom>
          <a:noFill/>
          <a:ln w="9525">
            <a:noFill/>
            <a:miter lim="800000"/>
            <a:headEnd/>
            <a:tailEnd/>
          </a:ln>
          <a:effectLst/>
        </p:spPr>
        <p:txBody>
          <a:bodyPr wrap="square">
            <a:spAutoFit/>
          </a:bodyPr>
          <a:lstStyle/>
          <a:p>
            <a:pPr eaLnBrk="0" hangingPunct="0">
              <a:lnSpc>
                <a:spcPct val="120000"/>
              </a:lnSpc>
              <a:spcAft>
                <a:spcPct val="55000"/>
              </a:spcAft>
              <a:tabLst>
                <a:tab pos="3497263" algn="r"/>
                <a:tab pos="4397375" algn="r"/>
                <a:tab pos="5834063" algn="r"/>
                <a:tab pos="6821488" algn="l"/>
              </a:tabLst>
              <a:defRPr/>
            </a:pPr>
            <a:endParaRPr lang="de-DE" sz="1800">
              <a:solidFill>
                <a:srgbClr val="0033CC"/>
              </a:solidFill>
              <a:effectLst>
                <a:outerShdw blurRad="38100" dist="38100" dir="2700000" algn="tl">
                  <a:srgbClr val="C0C0C0"/>
                </a:outerShdw>
              </a:effectLst>
              <a:latin typeface="Arial" pitchFamily="34" charset="0"/>
            </a:endParaRPr>
          </a:p>
          <a:p>
            <a:pPr eaLnBrk="0" hangingPunct="0">
              <a:lnSpc>
                <a:spcPct val="120000"/>
              </a:lnSpc>
              <a:tabLst>
                <a:tab pos="3497263" algn="r"/>
                <a:tab pos="4397375" algn="r"/>
                <a:tab pos="5834063" algn="r"/>
                <a:tab pos="6821488" algn="l"/>
              </a:tabLst>
              <a:defRPr/>
            </a:pPr>
            <a:endParaRPr lang="de-DE" sz="1800">
              <a:solidFill>
                <a:srgbClr val="0033CC"/>
              </a:solidFill>
              <a:effectLst>
                <a:outerShdw blurRad="38100" dist="38100" dir="2700000" algn="tl">
                  <a:srgbClr val="C0C0C0"/>
                </a:outerShdw>
              </a:effectLst>
              <a:latin typeface="Arial" pitchFamily="34" charset="0"/>
            </a:endParaRPr>
          </a:p>
          <a:p>
            <a:pPr eaLnBrk="0" hangingPunct="0">
              <a:lnSpc>
                <a:spcPct val="115000"/>
              </a:lnSpc>
              <a:spcAft>
                <a:spcPct val="160000"/>
              </a:spcAft>
              <a:tabLst>
                <a:tab pos="3497263" algn="r"/>
                <a:tab pos="4397375" algn="r"/>
                <a:tab pos="5834063" algn="r"/>
                <a:tab pos="6821488" algn="l"/>
              </a:tabLst>
              <a:defRPr/>
            </a:pPr>
            <a:r>
              <a:rPr lang="de-DE" sz="1800">
                <a:solidFill>
                  <a:srgbClr val="0033CC"/>
                </a:solidFill>
                <a:effectLst>
                  <a:outerShdw blurRad="38100" dist="38100" dir="2700000" algn="tl">
                    <a:srgbClr val="C0C0C0"/>
                  </a:outerShdw>
                </a:effectLst>
                <a:latin typeface="Arial" pitchFamily="34" charset="0"/>
              </a:rPr>
              <a:t>                                   	</a:t>
            </a:r>
            <a:r>
              <a:rPr lang="de-DE" sz="2000">
                <a:solidFill>
                  <a:srgbClr val="0033CC"/>
                </a:solidFill>
                <a:effectLst>
                  <a:outerShdw blurRad="38100" dist="38100" dir="2700000" algn="tl">
                    <a:srgbClr val="C0C0C0"/>
                  </a:outerShdw>
                </a:effectLst>
                <a:latin typeface="Arial" pitchFamily="34" charset="0"/>
              </a:rPr>
              <a:t>B-R		CHOP-R</a:t>
            </a:r>
            <a:r>
              <a:rPr lang="de-DE" sz="1800">
                <a:solidFill>
                  <a:srgbClr val="0033CC"/>
                </a:solidFill>
                <a:effectLst>
                  <a:outerShdw blurRad="38100" dist="38100" dir="2700000" algn="tl">
                    <a:srgbClr val="C0C0C0"/>
                  </a:outerShdw>
                </a:effectLst>
                <a:latin typeface="Arial" pitchFamily="34" charset="0"/>
              </a:rPr>
              <a:t>	 		</a:t>
            </a:r>
            <a:br>
              <a:rPr lang="de-DE" sz="1800">
                <a:solidFill>
                  <a:srgbClr val="0033CC"/>
                </a:solidFill>
                <a:effectLst>
                  <a:outerShdw blurRad="38100" dist="38100" dir="2700000" algn="tl">
                    <a:srgbClr val="C0C0C0"/>
                  </a:outerShdw>
                </a:effectLst>
                <a:latin typeface="Arial" pitchFamily="34" charset="0"/>
              </a:rPr>
            </a:br>
            <a:r>
              <a:rPr lang="de-DE" sz="1800">
                <a:solidFill>
                  <a:srgbClr val="0033CC"/>
                </a:solidFill>
                <a:effectLst>
                  <a:outerShdw blurRad="38100" dist="38100" dir="2700000" algn="tl">
                    <a:srgbClr val="C0C0C0"/>
                  </a:outerShdw>
                </a:effectLst>
                <a:latin typeface="Arial" pitchFamily="34" charset="0"/>
              </a:rPr>
              <a:t> 	</a:t>
            </a:r>
            <a:r>
              <a:rPr lang="de-DE" sz="1400">
                <a:solidFill>
                  <a:srgbClr val="0033CC"/>
                </a:solidFill>
                <a:effectLst>
                  <a:outerShdw blurRad="38100" dist="38100" dir="2700000" algn="tl">
                    <a:srgbClr val="C0C0C0"/>
                  </a:outerShdw>
                </a:effectLst>
                <a:latin typeface="Arial" pitchFamily="34" charset="0"/>
              </a:rPr>
              <a:t>(n=260)		(n=253)	</a:t>
            </a:r>
            <a:r>
              <a:rPr lang="de-DE" sz="1600" i="1">
                <a:solidFill>
                  <a:srgbClr val="0033CC"/>
                </a:solidFill>
                <a:effectLst>
                  <a:outerShdw blurRad="38100" dist="38100" dir="2700000" algn="tl">
                    <a:srgbClr val="C0C0C0"/>
                  </a:outerShdw>
                </a:effectLst>
                <a:latin typeface="Arial" pitchFamily="34" charset="0"/>
              </a:rPr>
              <a:t>P</a:t>
            </a:r>
            <a:r>
              <a:rPr lang="de-DE" sz="1600">
                <a:solidFill>
                  <a:srgbClr val="0033CC"/>
                </a:solidFill>
                <a:effectLst>
                  <a:outerShdw blurRad="38100" dist="38100" dir="2700000" algn="tl">
                    <a:srgbClr val="C0C0C0"/>
                  </a:outerShdw>
                </a:effectLst>
                <a:latin typeface="Arial" pitchFamily="34" charset="0"/>
              </a:rPr>
              <a:t>  value</a:t>
            </a:r>
            <a:endParaRPr lang="de-DE" sz="2800">
              <a:solidFill>
                <a:srgbClr val="0033CC"/>
              </a:solidFill>
              <a:effectLst>
                <a:outerShdw blurRad="38100" dist="38100" dir="2700000" algn="tl">
                  <a:srgbClr val="C0C0C0"/>
                </a:outerShdw>
              </a:effectLst>
              <a:latin typeface="Arial" pitchFamily="34" charset="0"/>
            </a:endParaRPr>
          </a:p>
          <a:p>
            <a:pPr eaLnBrk="0" hangingPunct="0">
              <a:lnSpc>
                <a:spcPct val="165000"/>
              </a:lnSpc>
              <a:spcAft>
                <a:spcPct val="160000"/>
              </a:spcAft>
              <a:tabLst>
                <a:tab pos="3497263" algn="r"/>
                <a:tab pos="4397375" algn="r"/>
                <a:tab pos="5834063" algn="r"/>
                <a:tab pos="6821488" algn="l"/>
              </a:tabLst>
              <a:defRPr/>
            </a:pPr>
            <a:r>
              <a:rPr lang="de-DE" sz="1800">
                <a:solidFill>
                  <a:srgbClr val="0033CC"/>
                </a:solidFill>
                <a:effectLst>
                  <a:outerShdw blurRad="38100" dist="38100" dir="2700000" algn="tl">
                    <a:srgbClr val="C0C0C0"/>
                  </a:outerShdw>
                </a:effectLst>
                <a:latin typeface="Arial" pitchFamily="34" charset="0"/>
              </a:rPr>
              <a:t>ORR	92,7 %		91,3 %</a:t>
            </a:r>
          </a:p>
          <a:p>
            <a:pPr eaLnBrk="0" hangingPunct="0">
              <a:lnSpc>
                <a:spcPct val="165000"/>
              </a:lnSpc>
              <a:spcAft>
                <a:spcPct val="20000"/>
              </a:spcAft>
              <a:tabLst>
                <a:tab pos="3497263" algn="r"/>
                <a:tab pos="4397375" algn="r"/>
                <a:tab pos="5834063" algn="r"/>
                <a:tab pos="6821488" algn="l"/>
              </a:tabLst>
              <a:defRPr/>
            </a:pPr>
            <a:r>
              <a:rPr lang="de-DE" sz="1800">
                <a:solidFill>
                  <a:srgbClr val="0033CC"/>
                </a:solidFill>
                <a:effectLst>
                  <a:outerShdw blurRad="38100" dist="38100" dir="2700000" algn="tl">
                    <a:srgbClr val="C0C0C0"/>
                  </a:outerShdw>
                </a:effectLst>
                <a:latin typeface="Arial" pitchFamily="34" charset="0"/>
              </a:rPr>
              <a:t>CR	39,6 %		30,0 %	= 0.0262</a:t>
            </a:r>
          </a:p>
          <a:p>
            <a:pPr eaLnBrk="0" hangingPunct="0">
              <a:lnSpc>
                <a:spcPct val="165000"/>
              </a:lnSpc>
              <a:spcAft>
                <a:spcPct val="20000"/>
              </a:spcAft>
              <a:tabLst>
                <a:tab pos="3497263" algn="r"/>
                <a:tab pos="4397375" algn="r"/>
                <a:tab pos="5834063" algn="r"/>
                <a:tab pos="6821488" algn="l"/>
              </a:tabLst>
              <a:defRPr/>
            </a:pPr>
            <a:r>
              <a:rPr lang="de-DE" sz="1800">
                <a:solidFill>
                  <a:srgbClr val="0033CC"/>
                </a:solidFill>
                <a:effectLst>
                  <a:outerShdw blurRad="38100" dist="38100" dir="2700000" algn="tl">
                    <a:srgbClr val="C0C0C0"/>
                  </a:outerShdw>
                </a:effectLst>
                <a:latin typeface="Arial" pitchFamily="34" charset="0"/>
              </a:rPr>
              <a:t>SD	2,7 %		3,6 %</a:t>
            </a:r>
          </a:p>
          <a:p>
            <a:pPr eaLnBrk="0" hangingPunct="0">
              <a:lnSpc>
                <a:spcPct val="165000"/>
              </a:lnSpc>
              <a:spcAft>
                <a:spcPct val="160000"/>
              </a:spcAft>
              <a:tabLst>
                <a:tab pos="3497263" algn="r"/>
                <a:tab pos="4397375" algn="r"/>
                <a:tab pos="5834063" algn="r"/>
                <a:tab pos="6821488" algn="l"/>
              </a:tabLst>
              <a:defRPr/>
            </a:pPr>
            <a:r>
              <a:rPr lang="de-DE" sz="1800">
                <a:solidFill>
                  <a:srgbClr val="0033CC"/>
                </a:solidFill>
                <a:effectLst>
                  <a:outerShdw blurRad="38100" dist="38100" dir="2700000" algn="tl">
                    <a:srgbClr val="C0C0C0"/>
                  </a:outerShdw>
                </a:effectLst>
                <a:latin typeface="Arial" pitchFamily="34" charset="0"/>
              </a:rPr>
              <a:t>PD	3,5 %		2,8 %</a:t>
            </a:r>
          </a:p>
        </p:txBody>
      </p:sp>
      <p:sp>
        <p:nvSpPr>
          <p:cNvPr id="6" name="Rectangle 3"/>
          <p:cNvSpPr>
            <a:spLocks noChangeArrowheads="1"/>
          </p:cNvSpPr>
          <p:nvPr/>
        </p:nvSpPr>
        <p:spPr bwMode="auto">
          <a:xfrm>
            <a:off x="385734" y="2193908"/>
            <a:ext cx="3339974" cy="530225"/>
          </a:xfrm>
          <a:prstGeom prst="rect">
            <a:avLst/>
          </a:prstGeom>
          <a:noFill/>
          <a:ln w="9525">
            <a:noFill/>
            <a:miter lim="800000"/>
            <a:headEnd/>
            <a:tailEnd/>
          </a:ln>
        </p:spPr>
        <p:txBody>
          <a:bodyPr wrap="none" anchor="ctr"/>
          <a:lstStyle/>
          <a:p>
            <a:pPr eaLnBrk="0" hangingPunct="0"/>
            <a:endParaRPr lang="en-US" sz="2400">
              <a:solidFill>
                <a:srgbClr val="0033CC"/>
              </a:solidFill>
              <a:latin typeface="Times New Roman" pitchFamily="18" charset="0"/>
            </a:endParaRPr>
          </a:p>
        </p:txBody>
      </p:sp>
      <p:sp>
        <p:nvSpPr>
          <p:cNvPr id="7" name="Rectangle 4"/>
          <p:cNvSpPr>
            <a:spLocks noChangeArrowheads="1"/>
          </p:cNvSpPr>
          <p:nvPr/>
        </p:nvSpPr>
        <p:spPr bwMode="auto">
          <a:xfrm>
            <a:off x="385733" y="4933933"/>
            <a:ext cx="6944833" cy="530225"/>
          </a:xfrm>
          <a:prstGeom prst="rect">
            <a:avLst/>
          </a:prstGeom>
          <a:noFill/>
          <a:ln w="9525">
            <a:noFill/>
            <a:miter lim="800000"/>
            <a:headEnd/>
            <a:tailEnd/>
          </a:ln>
        </p:spPr>
        <p:txBody>
          <a:bodyPr wrap="none" anchor="ctr"/>
          <a:lstStyle/>
          <a:p>
            <a:pPr eaLnBrk="0" hangingPunct="0"/>
            <a:endParaRPr lang="en-US" sz="2400">
              <a:solidFill>
                <a:srgbClr val="0033CC"/>
              </a:solidFill>
              <a:latin typeface="Times New Roman" pitchFamily="18" charset="0"/>
            </a:endParaRPr>
          </a:p>
        </p:txBody>
      </p:sp>
      <p:sp>
        <p:nvSpPr>
          <p:cNvPr id="8" name="Line 6"/>
          <p:cNvSpPr>
            <a:spLocks noChangeShapeType="1"/>
          </p:cNvSpPr>
          <p:nvPr/>
        </p:nvSpPr>
        <p:spPr bwMode="auto">
          <a:xfrm>
            <a:off x="365096" y="2811445"/>
            <a:ext cx="7874971" cy="0"/>
          </a:xfrm>
          <a:prstGeom prst="line">
            <a:avLst/>
          </a:prstGeom>
          <a:noFill/>
          <a:ln w="28575">
            <a:solidFill>
              <a:srgbClr val="618FFD"/>
            </a:solidFill>
            <a:round/>
            <a:headEnd type="none" w="sm" len="sm"/>
            <a:tailEnd type="none" w="sm" len="sm"/>
          </a:ln>
        </p:spPr>
        <p:txBody>
          <a:bodyPr/>
          <a:lstStyle/>
          <a:p>
            <a:endParaRPr lang="es-ES"/>
          </a:p>
        </p:txBody>
      </p:sp>
      <p:sp>
        <p:nvSpPr>
          <p:cNvPr id="9" name="Line 8"/>
          <p:cNvSpPr>
            <a:spLocks noChangeShapeType="1"/>
          </p:cNvSpPr>
          <p:nvPr/>
        </p:nvSpPr>
        <p:spPr bwMode="auto">
          <a:xfrm>
            <a:off x="361921" y="3692508"/>
            <a:ext cx="7873449" cy="0"/>
          </a:xfrm>
          <a:prstGeom prst="line">
            <a:avLst/>
          </a:prstGeom>
          <a:noFill/>
          <a:ln w="19050">
            <a:solidFill>
              <a:srgbClr val="618FFD"/>
            </a:solidFill>
            <a:round/>
            <a:headEnd type="none" w="sm" len="sm"/>
            <a:tailEnd type="none" w="sm" len="sm"/>
          </a:ln>
        </p:spPr>
        <p:txBody>
          <a:bodyPr/>
          <a:lstStyle/>
          <a:p>
            <a:endParaRPr lang="es-ES"/>
          </a:p>
        </p:txBody>
      </p:sp>
      <p:sp>
        <p:nvSpPr>
          <p:cNvPr id="10" name="Line 9"/>
          <p:cNvSpPr>
            <a:spLocks noChangeShapeType="1"/>
          </p:cNvSpPr>
          <p:nvPr/>
        </p:nvSpPr>
        <p:spPr bwMode="auto">
          <a:xfrm>
            <a:off x="376208" y="5635608"/>
            <a:ext cx="7873449" cy="0"/>
          </a:xfrm>
          <a:prstGeom prst="line">
            <a:avLst/>
          </a:prstGeom>
          <a:noFill/>
          <a:ln w="28575">
            <a:solidFill>
              <a:srgbClr val="618FFD"/>
            </a:solidFill>
            <a:round/>
            <a:headEnd type="none" w="sm" len="sm"/>
            <a:tailEnd type="none" w="sm" len="sm"/>
          </a:ln>
        </p:spPr>
        <p:txBody>
          <a:bodyPr/>
          <a:lstStyle/>
          <a:p>
            <a:endParaRPr lang="es-ES"/>
          </a:p>
        </p:txBody>
      </p:sp>
      <p:sp>
        <p:nvSpPr>
          <p:cNvPr id="11" name="Text Box 11"/>
          <p:cNvSpPr txBox="1">
            <a:spLocks noChangeArrowheads="1"/>
          </p:cNvSpPr>
          <p:nvPr/>
        </p:nvSpPr>
        <p:spPr bwMode="auto">
          <a:xfrm>
            <a:off x="6711921" y="6256320"/>
            <a:ext cx="2312406" cy="274638"/>
          </a:xfrm>
          <a:prstGeom prst="rect">
            <a:avLst/>
          </a:prstGeom>
          <a:noFill/>
          <a:ln w="9525">
            <a:noFill/>
            <a:miter lim="800000"/>
            <a:headEnd/>
            <a:tailEnd/>
          </a:ln>
        </p:spPr>
        <p:txBody>
          <a:bodyPr wrap="square">
            <a:spAutoFit/>
          </a:bodyPr>
          <a:lstStyle/>
          <a:p>
            <a:pPr algn="r">
              <a:spcBef>
                <a:spcPct val="50000"/>
              </a:spcBef>
            </a:pPr>
            <a:r>
              <a:rPr lang="es-ES">
                <a:solidFill>
                  <a:srgbClr val="0033CC"/>
                </a:solidFill>
              </a:rPr>
              <a:t>Courtesy of Dr. M. Rummel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258921" y="127000"/>
            <a:ext cx="8027987" cy="523220"/>
          </a:xfrm>
          <a:prstGeom prst="rect">
            <a:avLst/>
          </a:prstGeom>
          <a:noFill/>
          <a:ln w="9525">
            <a:noFill/>
            <a:miter lim="800000"/>
            <a:headEnd/>
            <a:tailEnd/>
          </a:ln>
        </p:spPr>
        <p:txBody>
          <a:bodyPr wrap="square">
            <a:spAutoFit/>
          </a:bodyPr>
          <a:lstStyle/>
          <a:p>
            <a:pPr>
              <a:spcBef>
                <a:spcPct val="50000"/>
              </a:spcBef>
            </a:pPr>
            <a:r>
              <a:rPr lang="es-ES" sz="2800" b="1" dirty="0" err="1">
                <a:solidFill>
                  <a:srgbClr val="001093"/>
                </a:solidFill>
              </a:rPr>
              <a:t>StiL</a:t>
            </a:r>
            <a:r>
              <a:rPr lang="es-ES" sz="2800" b="1" dirty="0">
                <a:solidFill>
                  <a:srgbClr val="001093"/>
                </a:solidFill>
              </a:rPr>
              <a:t> NHL 1-2003: </a:t>
            </a:r>
            <a:r>
              <a:rPr lang="es-ES" sz="2400" b="1" dirty="0">
                <a:solidFill>
                  <a:srgbClr val="001093"/>
                </a:solidFill>
              </a:rPr>
              <a:t>Supervivencia libre de progresión</a:t>
            </a:r>
          </a:p>
        </p:txBody>
      </p:sp>
      <p:sp>
        <p:nvSpPr>
          <p:cNvPr id="7" name="AutoShape 5"/>
          <p:cNvSpPr>
            <a:spLocks noChangeAspect="1" noChangeArrowheads="1" noTextEdit="1"/>
          </p:cNvSpPr>
          <p:nvPr/>
        </p:nvSpPr>
        <p:spPr bwMode="auto">
          <a:xfrm>
            <a:off x="250825" y="1508110"/>
            <a:ext cx="7641900" cy="5422900"/>
          </a:xfrm>
          <a:prstGeom prst="rect">
            <a:avLst/>
          </a:prstGeom>
          <a:noFill/>
          <a:ln w="12700">
            <a:noFill/>
            <a:miter lim="800000"/>
            <a:headEnd/>
            <a:tailEnd/>
          </a:ln>
        </p:spPr>
        <p:txBody>
          <a:bodyPr/>
          <a:lstStyle/>
          <a:p>
            <a:endParaRPr lang="es-ES"/>
          </a:p>
        </p:txBody>
      </p:sp>
      <p:grpSp>
        <p:nvGrpSpPr>
          <p:cNvPr id="8" name="Group 6"/>
          <p:cNvGrpSpPr>
            <a:grpSpLocks/>
          </p:cNvGrpSpPr>
          <p:nvPr/>
        </p:nvGrpSpPr>
        <p:grpSpPr bwMode="auto">
          <a:xfrm>
            <a:off x="1537209" y="2055798"/>
            <a:ext cx="3896574" cy="2270125"/>
            <a:chOff x="1356" y="1266"/>
            <a:chExt cx="2499" cy="1430"/>
          </a:xfrm>
        </p:grpSpPr>
        <p:sp>
          <p:nvSpPr>
            <p:cNvPr id="769" name="Freeform 7"/>
            <p:cNvSpPr>
              <a:spLocks/>
            </p:cNvSpPr>
            <p:nvPr/>
          </p:nvSpPr>
          <p:spPr bwMode="auto">
            <a:xfrm>
              <a:off x="1356" y="1266"/>
              <a:ext cx="114" cy="10"/>
            </a:xfrm>
            <a:custGeom>
              <a:avLst/>
              <a:gdLst>
                <a:gd name="T0" fmla="*/ 0 w 58"/>
                <a:gd name="T1" fmla="*/ 0 h 5"/>
                <a:gd name="T2" fmla="*/ 440 w 58"/>
                <a:gd name="T3" fmla="*/ 0 h 5"/>
                <a:gd name="T4" fmla="*/ 440 w 58"/>
                <a:gd name="T5" fmla="*/ 40 h 5"/>
                <a:gd name="T6" fmla="*/ 0 60000 65536"/>
                <a:gd name="T7" fmla="*/ 0 60000 65536"/>
                <a:gd name="T8" fmla="*/ 0 60000 65536"/>
                <a:gd name="T9" fmla="*/ 0 w 58"/>
                <a:gd name="T10" fmla="*/ 0 h 5"/>
                <a:gd name="T11" fmla="*/ 58 w 58"/>
                <a:gd name="T12" fmla="*/ 5 h 5"/>
              </a:gdLst>
              <a:ahLst/>
              <a:cxnLst>
                <a:cxn ang="T6">
                  <a:pos x="T0" y="T1"/>
                </a:cxn>
                <a:cxn ang="T7">
                  <a:pos x="T2" y="T3"/>
                </a:cxn>
                <a:cxn ang="T8">
                  <a:pos x="T4" y="T5"/>
                </a:cxn>
              </a:cxnLst>
              <a:rect l="T9" t="T10" r="T11" b="T12"/>
              <a:pathLst>
                <a:path w="58" h="5">
                  <a:moveTo>
                    <a:pt x="0" y="0"/>
                  </a:moveTo>
                  <a:lnTo>
                    <a:pt x="58" y="0"/>
                  </a:lnTo>
                  <a:lnTo>
                    <a:pt x="58"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0" name="Freeform 8"/>
            <p:cNvSpPr>
              <a:spLocks/>
            </p:cNvSpPr>
            <p:nvPr/>
          </p:nvSpPr>
          <p:spPr bwMode="auto">
            <a:xfrm>
              <a:off x="1470" y="1276"/>
              <a:ext cx="11" cy="9"/>
            </a:xfrm>
            <a:custGeom>
              <a:avLst/>
              <a:gdLst>
                <a:gd name="T0" fmla="*/ 0 w 6"/>
                <a:gd name="T1" fmla="*/ 0 h 5"/>
                <a:gd name="T2" fmla="*/ 37 w 6"/>
                <a:gd name="T3" fmla="*/ 0 h 5"/>
                <a:gd name="T4" fmla="*/ 37 w 6"/>
                <a:gd name="T5" fmla="*/ 29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0" y="0"/>
                  </a:moveTo>
                  <a:lnTo>
                    <a:pt x="6" y="0"/>
                  </a:lnTo>
                  <a:lnTo>
                    <a:pt x="6"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1" name="Freeform 9"/>
            <p:cNvSpPr>
              <a:spLocks/>
            </p:cNvSpPr>
            <p:nvPr/>
          </p:nvSpPr>
          <p:spPr bwMode="auto">
            <a:xfrm>
              <a:off x="1481" y="1285"/>
              <a:ext cx="10" cy="10"/>
            </a:xfrm>
            <a:custGeom>
              <a:avLst/>
              <a:gdLst>
                <a:gd name="T0" fmla="*/ 0 w 5"/>
                <a:gd name="T1" fmla="*/ 0 h 5"/>
                <a:gd name="T2" fmla="*/ 40 w 5"/>
                <a:gd name="T3" fmla="*/ 0 h 5"/>
                <a:gd name="T4" fmla="*/ 40 w 5"/>
                <a:gd name="T5" fmla="*/ 40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lnTo>
                    <a:pt x="5" y="0"/>
                  </a:lnTo>
                  <a:lnTo>
                    <a:pt x="5"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2" name="Freeform 10"/>
            <p:cNvSpPr>
              <a:spLocks/>
            </p:cNvSpPr>
            <p:nvPr/>
          </p:nvSpPr>
          <p:spPr bwMode="auto">
            <a:xfrm>
              <a:off x="1491" y="1295"/>
              <a:ext cx="55" cy="18"/>
            </a:xfrm>
            <a:custGeom>
              <a:avLst/>
              <a:gdLst>
                <a:gd name="T0" fmla="*/ 0 w 28"/>
                <a:gd name="T1" fmla="*/ 0 h 9"/>
                <a:gd name="T2" fmla="*/ 212 w 28"/>
                <a:gd name="T3" fmla="*/ 0 h 9"/>
                <a:gd name="T4" fmla="*/ 212 w 28"/>
                <a:gd name="T5" fmla="*/ 72 h 9"/>
                <a:gd name="T6" fmla="*/ 0 60000 65536"/>
                <a:gd name="T7" fmla="*/ 0 60000 65536"/>
                <a:gd name="T8" fmla="*/ 0 60000 65536"/>
                <a:gd name="T9" fmla="*/ 0 w 28"/>
                <a:gd name="T10" fmla="*/ 0 h 9"/>
                <a:gd name="T11" fmla="*/ 28 w 28"/>
                <a:gd name="T12" fmla="*/ 9 h 9"/>
              </a:gdLst>
              <a:ahLst/>
              <a:cxnLst>
                <a:cxn ang="T6">
                  <a:pos x="T0" y="T1"/>
                </a:cxn>
                <a:cxn ang="T7">
                  <a:pos x="T2" y="T3"/>
                </a:cxn>
                <a:cxn ang="T8">
                  <a:pos x="T4" y="T5"/>
                </a:cxn>
              </a:cxnLst>
              <a:rect l="T9" t="T10" r="T11" b="T12"/>
              <a:pathLst>
                <a:path w="28" h="9">
                  <a:moveTo>
                    <a:pt x="0" y="0"/>
                  </a:moveTo>
                  <a:lnTo>
                    <a:pt x="28" y="0"/>
                  </a:lnTo>
                  <a:lnTo>
                    <a:pt x="28"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3" name="Freeform 11"/>
            <p:cNvSpPr>
              <a:spLocks/>
            </p:cNvSpPr>
            <p:nvPr/>
          </p:nvSpPr>
          <p:spPr bwMode="auto">
            <a:xfrm>
              <a:off x="1546" y="1313"/>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4" name="Freeform 12"/>
            <p:cNvSpPr>
              <a:spLocks/>
            </p:cNvSpPr>
            <p:nvPr/>
          </p:nvSpPr>
          <p:spPr bwMode="auto">
            <a:xfrm>
              <a:off x="1548" y="1313"/>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5" name="Freeform 13"/>
            <p:cNvSpPr>
              <a:spLocks/>
            </p:cNvSpPr>
            <p:nvPr/>
          </p:nvSpPr>
          <p:spPr bwMode="auto">
            <a:xfrm>
              <a:off x="1550" y="1313"/>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6" name="Freeform 14"/>
            <p:cNvSpPr>
              <a:spLocks/>
            </p:cNvSpPr>
            <p:nvPr/>
          </p:nvSpPr>
          <p:spPr bwMode="auto">
            <a:xfrm>
              <a:off x="1552" y="1313"/>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7" name="Freeform 15"/>
            <p:cNvSpPr>
              <a:spLocks/>
            </p:cNvSpPr>
            <p:nvPr/>
          </p:nvSpPr>
          <p:spPr bwMode="auto">
            <a:xfrm>
              <a:off x="1554" y="1313"/>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8" name="Freeform 16"/>
            <p:cNvSpPr>
              <a:spLocks/>
            </p:cNvSpPr>
            <p:nvPr/>
          </p:nvSpPr>
          <p:spPr bwMode="auto">
            <a:xfrm>
              <a:off x="1560" y="1313"/>
              <a:ext cx="4" cy="12"/>
            </a:xfrm>
            <a:custGeom>
              <a:avLst/>
              <a:gdLst>
                <a:gd name="T0" fmla="*/ 0 w 2"/>
                <a:gd name="T1" fmla="*/ 0 h 6"/>
                <a:gd name="T2" fmla="*/ 16 w 2"/>
                <a:gd name="T3" fmla="*/ 0 h 6"/>
                <a:gd name="T4" fmla="*/ 16 w 2"/>
                <a:gd name="T5" fmla="*/ 48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lnTo>
                    <a:pt x="2" y="0"/>
                  </a:lnTo>
                  <a:lnTo>
                    <a:pt x="2"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79" name="Freeform 17"/>
            <p:cNvSpPr>
              <a:spLocks/>
            </p:cNvSpPr>
            <p:nvPr/>
          </p:nvSpPr>
          <p:spPr bwMode="auto">
            <a:xfrm>
              <a:off x="1564" y="1325"/>
              <a:ext cx="2" cy="9"/>
            </a:xfrm>
            <a:custGeom>
              <a:avLst/>
              <a:gdLst>
                <a:gd name="T0" fmla="*/ 0 w 1"/>
                <a:gd name="T1" fmla="*/ 0 h 5"/>
                <a:gd name="T2" fmla="*/ 8 w 1"/>
                <a:gd name="T3" fmla="*/ 0 h 5"/>
                <a:gd name="T4" fmla="*/ 8 w 1"/>
                <a:gd name="T5" fmla="*/ 29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1" y="0"/>
                  </a:lnTo>
                  <a:lnTo>
                    <a:pt x="1"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0" name="Freeform 18"/>
            <p:cNvSpPr>
              <a:spLocks/>
            </p:cNvSpPr>
            <p:nvPr/>
          </p:nvSpPr>
          <p:spPr bwMode="auto">
            <a:xfrm>
              <a:off x="1566" y="1334"/>
              <a:ext cx="2" cy="10"/>
            </a:xfrm>
            <a:custGeom>
              <a:avLst/>
              <a:gdLst>
                <a:gd name="T0" fmla="*/ 0 w 1"/>
                <a:gd name="T1" fmla="*/ 0 h 5"/>
                <a:gd name="T2" fmla="*/ 8 w 1"/>
                <a:gd name="T3" fmla="*/ 0 h 5"/>
                <a:gd name="T4" fmla="*/ 8 w 1"/>
                <a:gd name="T5" fmla="*/ 4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1" y="0"/>
                  </a:lnTo>
                  <a:lnTo>
                    <a:pt x="1"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1" name="Freeform 19"/>
            <p:cNvSpPr>
              <a:spLocks/>
            </p:cNvSpPr>
            <p:nvPr/>
          </p:nvSpPr>
          <p:spPr bwMode="auto">
            <a:xfrm>
              <a:off x="1568" y="1344"/>
              <a:ext cx="2" cy="10"/>
            </a:xfrm>
            <a:custGeom>
              <a:avLst/>
              <a:gdLst>
                <a:gd name="T0" fmla="*/ 0 w 1"/>
                <a:gd name="T1" fmla="*/ 0 h 5"/>
                <a:gd name="T2" fmla="*/ 8 w 1"/>
                <a:gd name="T3" fmla="*/ 0 h 5"/>
                <a:gd name="T4" fmla="*/ 8 w 1"/>
                <a:gd name="T5" fmla="*/ 4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1" y="0"/>
                  </a:lnTo>
                  <a:lnTo>
                    <a:pt x="1"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2" name="Freeform 20"/>
            <p:cNvSpPr>
              <a:spLocks/>
            </p:cNvSpPr>
            <p:nvPr/>
          </p:nvSpPr>
          <p:spPr bwMode="auto">
            <a:xfrm>
              <a:off x="1570" y="1354"/>
              <a:ext cx="11" cy="1"/>
            </a:xfrm>
            <a:custGeom>
              <a:avLst/>
              <a:gdLst>
                <a:gd name="T0" fmla="*/ 0 w 6"/>
                <a:gd name="T1" fmla="*/ 0 h 1"/>
                <a:gd name="T2" fmla="*/ 37 w 6"/>
                <a:gd name="T3" fmla="*/ 0 h 1"/>
                <a:gd name="T4" fmla="*/ 37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3" name="Freeform 21"/>
            <p:cNvSpPr>
              <a:spLocks/>
            </p:cNvSpPr>
            <p:nvPr/>
          </p:nvSpPr>
          <p:spPr bwMode="auto">
            <a:xfrm>
              <a:off x="1581" y="1354"/>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4" name="Freeform 22"/>
            <p:cNvSpPr>
              <a:spLocks/>
            </p:cNvSpPr>
            <p:nvPr/>
          </p:nvSpPr>
          <p:spPr bwMode="auto">
            <a:xfrm>
              <a:off x="1583" y="1354"/>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5" name="Freeform 23"/>
            <p:cNvSpPr>
              <a:spLocks/>
            </p:cNvSpPr>
            <p:nvPr/>
          </p:nvSpPr>
          <p:spPr bwMode="auto">
            <a:xfrm>
              <a:off x="1589" y="1354"/>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6" name="Freeform 24"/>
            <p:cNvSpPr>
              <a:spLocks/>
            </p:cNvSpPr>
            <p:nvPr/>
          </p:nvSpPr>
          <p:spPr bwMode="auto">
            <a:xfrm>
              <a:off x="1591" y="1354"/>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7" name="Freeform 25"/>
            <p:cNvSpPr>
              <a:spLocks/>
            </p:cNvSpPr>
            <p:nvPr/>
          </p:nvSpPr>
          <p:spPr bwMode="auto">
            <a:xfrm>
              <a:off x="1601" y="1354"/>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8" name="Freeform 26"/>
            <p:cNvSpPr>
              <a:spLocks/>
            </p:cNvSpPr>
            <p:nvPr/>
          </p:nvSpPr>
          <p:spPr bwMode="auto">
            <a:xfrm>
              <a:off x="1609" y="1354"/>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89" name="Freeform 27"/>
            <p:cNvSpPr>
              <a:spLocks/>
            </p:cNvSpPr>
            <p:nvPr/>
          </p:nvSpPr>
          <p:spPr bwMode="auto">
            <a:xfrm>
              <a:off x="1613" y="1354"/>
              <a:ext cx="8" cy="10"/>
            </a:xfrm>
            <a:custGeom>
              <a:avLst/>
              <a:gdLst>
                <a:gd name="T0" fmla="*/ 0 w 4"/>
                <a:gd name="T1" fmla="*/ 0 h 5"/>
                <a:gd name="T2" fmla="*/ 32 w 4"/>
                <a:gd name="T3" fmla="*/ 0 h 5"/>
                <a:gd name="T4" fmla="*/ 32 w 4"/>
                <a:gd name="T5" fmla="*/ 4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0"/>
                  </a:moveTo>
                  <a:lnTo>
                    <a:pt x="4" y="0"/>
                  </a:lnTo>
                  <a:lnTo>
                    <a:pt x="4"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0" name="Freeform 28"/>
            <p:cNvSpPr>
              <a:spLocks/>
            </p:cNvSpPr>
            <p:nvPr/>
          </p:nvSpPr>
          <p:spPr bwMode="auto">
            <a:xfrm>
              <a:off x="1621" y="1364"/>
              <a:ext cx="29" cy="1"/>
            </a:xfrm>
            <a:custGeom>
              <a:avLst/>
              <a:gdLst>
                <a:gd name="T0" fmla="*/ 0 w 15"/>
                <a:gd name="T1" fmla="*/ 0 h 1"/>
                <a:gd name="T2" fmla="*/ 108 w 15"/>
                <a:gd name="T3" fmla="*/ 0 h 1"/>
                <a:gd name="T4" fmla="*/ 108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0"/>
                  </a:moveTo>
                  <a:lnTo>
                    <a:pt x="1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1" name="Freeform 29"/>
            <p:cNvSpPr>
              <a:spLocks/>
            </p:cNvSpPr>
            <p:nvPr/>
          </p:nvSpPr>
          <p:spPr bwMode="auto">
            <a:xfrm>
              <a:off x="1650" y="1364"/>
              <a:ext cx="20" cy="1"/>
            </a:xfrm>
            <a:custGeom>
              <a:avLst/>
              <a:gdLst>
                <a:gd name="T0" fmla="*/ 0 w 10"/>
                <a:gd name="T1" fmla="*/ 0 h 1"/>
                <a:gd name="T2" fmla="*/ 80 w 10"/>
                <a:gd name="T3" fmla="*/ 0 h 1"/>
                <a:gd name="T4" fmla="*/ 8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2" name="Freeform 30"/>
            <p:cNvSpPr>
              <a:spLocks/>
            </p:cNvSpPr>
            <p:nvPr/>
          </p:nvSpPr>
          <p:spPr bwMode="auto">
            <a:xfrm>
              <a:off x="1670" y="1364"/>
              <a:ext cx="16" cy="10"/>
            </a:xfrm>
            <a:custGeom>
              <a:avLst/>
              <a:gdLst>
                <a:gd name="T0" fmla="*/ 0 w 8"/>
                <a:gd name="T1" fmla="*/ 0 h 5"/>
                <a:gd name="T2" fmla="*/ 64 w 8"/>
                <a:gd name="T3" fmla="*/ 0 h 5"/>
                <a:gd name="T4" fmla="*/ 64 w 8"/>
                <a:gd name="T5" fmla="*/ 4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0"/>
                  </a:lnTo>
                  <a:lnTo>
                    <a:pt x="8"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3" name="Freeform 31"/>
            <p:cNvSpPr>
              <a:spLocks/>
            </p:cNvSpPr>
            <p:nvPr/>
          </p:nvSpPr>
          <p:spPr bwMode="auto">
            <a:xfrm>
              <a:off x="1686" y="1374"/>
              <a:ext cx="23" cy="11"/>
            </a:xfrm>
            <a:custGeom>
              <a:avLst/>
              <a:gdLst>
                <a:gd name="T0" fmla="*/ 0 w 12"/>
                <a:gd name="T1" fmla="*/ 0 h 6"/>
                <a:gd name="T2" fmla="*/ 84 w 12"/>
                <a:gd name="T3" fmla="*/ 0 h 6"/>
                <a:gd name="T4" fmla="*/ 84 w 12"/>
                <a:gd name="T5" fmla="*/ 37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0" y="0"/>
                  </a:moveTo>
                  <a:lnTo>
                    <a:pt x="12" y="0"/>
                  </a:lnTo>
                  <a:lnTo>
                    <a:pt x="12"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4" name="Freeform 32"/>
            <p:cNvSpPr>
              <a:spLocks/>
            </p:cNvSpPr>
            <p:nvPr/>
          </p:nvSpPr>
          <p:spPr bwMode="auto">
            <a:xfrm>
              <a:off x="1709" y="1385"/>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5" name="Freeform 33"/>
            <p:cNvSpPr>
              <a:spLocks/>
            </p:cNvSpPr>
            <p:nvPr/>
          </p:nvSpPr>
          <p:spPr bwMode="auto">
            <a:xfrm>
              <a:off x="1713" y="1385"/>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6" name="Freeform 34"/>
            <p:cNvSpPr>
              <a:spLocks/>
            </p:cNvSpPr>
            <p:nvPr/>
          </p:nvSpPr>
          <p:spPr bwMode="auto">
            <a:xfrm>
              <a:off x="1717" y="1385"/>
              <a:ext cx="2" cy="10"/>
            </a:xfrm>
            <a:custGeom>
              <a:avLst/>
              <a:gdLst>
                <a:gd name="T0" fmla="*/ 0 w 1"/>
                <a:gd name="T1" fmla="*/ 0 h 5"/>
                <a:gd name="T2" fmla="*/ 8 w 1"/>
                <a:gd name="T3" fmla="*/ 0 h 5"/>
                <a:gd name="T4" fmla="*/ 8 w 1"/>
                <a:gd name="T5" fmla="*/ 4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1" y="0"/>
                  </a:lnTo>
                  <a:lnTo>
                    <a:pt x="1"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7" name="Freeform 35"/>
            <p:cNvSpPr>
              <a:spLocks/>
            </p:cNvSpPr>
            <p:nvPr/>
          </p:nvSpPr>
          <p:spPr bwMode="auto">
            <a:xfrm>
              <a:off x="1719" y="1395"/>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8" name="Freeform 36"/>
            <p:cNvSpPr>
              <a:spLocks/>
            </p:cNvSpPr>
            <p:nvPr/>
          </p:nvSpPr>
          <p:spPr bwMode="auto">
            <a:xfrm>
              <a:off x="1723" y="1395"/>
              <a:ext cx="6" cy="10"/>
            </a:xfrm>
            <a:custGeom>
              <a:avLst/>
              <a:gdLst>
                <a:gd name="T0" fmla="*/ 0 w 3"/>
                <a:gd name="T1" fmla="*/ 0 h 5"/>
                <a:gd name="T2" fmla="*/ 24 w 3"/>
                <a:gd name="T3" fmla="*/ 0 h 5"/>
                <a:gd name="T4" fmla="*/ 24 w 3"/>
                <a:gd name="T5" fmla="*/ 4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lnTo>
                    <a:pt x="3" y="0"/>
                  </a:lnTo>
                  <a:lnTo>
                    <a:pt x="3"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799" name="Freeform 37"/>
            <p:cNvSpPr>
              <a:spLocks/>
            </p:cNvSpPr>
            <p:nvPr/>
          </p:nvSpPr>
          <p:spPr bwMode="auto">
            <a:xfrm>
              <a:off x="1729" y="1405"/>
              <a:ext cx="6" cy="12"/>
            </a:xfrm>
            <a:custGeom>
              <a:avLst/>
              <a:gdLst>
                <a:gd name="T0" fmla="*/ 0 w 3"/>
                <a:gd name="T1" fmla="*/ 0 h 6"/>
                <a:gd name="T2" fmla="*/ 24 w 3"/>
                <a:gd name="T3" fmla="*/ 0 h 6"/>
                <a:gd name="T4" fmla="*/ 24 w 3"/>
                <a:gd name="T5" fmla="*/ 48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0"/>
                  </a:moveTo>
                  <a:lnTo>
                    <a:pt x="3" y="0"/>
                  </a:lnTo>
                  <a:lnTo>
                    <a:pt x="3"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0" name="Freeform 38"/>
            <p:cNvSpPr>
              <a:spLocks/>
            </p:cNvSpPr>
            <p:nvPr/>
          </p:nvSpPr>
          <p:spPr bwMode="auto">
            <a:xfrm>
              <a:off x="1735" y="1417"/>
              <a:ext cx="21" cy="10"/>
            </a:xfrm>
            <a:custGeom>
              <a:avLst/>
              <a:gdLst>
                <a:gd name="T0" fmla="*/ 0 w 11"/>
                <a:gd name="T1" fmla="*/ 0 h 5"/>
                <a:gd name="T2" fmla="*/ 76 w 11"/>
                <a:gd name="T3" fmla="*/ 0 h 5"/>
                <a:gd name="T4" fmla="*/ 76 w 11"/>
                <a:gd name="T5" fmla="*/ 4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0" y="0"/>
                  </a:moveTo>
                  <a:lnTo>
                    <a:pt x="11" y="0"/>
                  </a:lnTo>
                  <a:lnTo>
                    <a:pt x="11"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1" name="Freeform 39"/>
            <p:cNvSpPr>
              <a:spLocks/>
            </p:cNvSpPr>
            <p:nvPr/>
          </p:nvSpPr>
          <p:spPr bwMode="auto">
            <a:xfrm>
              <a:off x="1756" y="1427"/>
              <a:ext cx="8" cy="11"/>
            </a:xfrm>
            <a:custGeom>
              <a:avLst/>
              <a:gdLst>
                <a:gd name="T0" fmla="*/ 0 w 4"/>
                <a:gd name="T1" fmla="*/ 0 h 6"/>
                <a:gd name="T2" fmla="*/ 32 w 4"/>
                <a:gd name="T3" fmla="*/ 0 h 6"/>
                <a:gd name="T4" fmla="*/ 32 w 4"/>
                <a:gd name="T5" fmla="*/ 3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0"/>
                  </a:lnTo>
                  <a:lnTo>
                    <a:pt x="4"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2" name="Freeform 40"/>
            <p:cNvSpPr>
              <a:spLocks/>
            </p:cNvSpPr>
            <p:nvPr/>
          </p:nvSpPr>
          <p:spPr bwMode="auto">
            <a:xfrm>
              <a:off x="1764" y="1438"/>
              <a:ext cx="6" cy="10"/>
            </a:xfrm>
            <a:custGeom>
              <a:avLst/>
              <a:gdLst>
                <a:gd name="T0" fmla="*/ 0 w 3"/>
                <a:gd name="T1" fmla="*/ 0 h 5"/>
                <a:gd name="T2" fmla="*/ 24 w 3"/>
                <a:gd name="T3" fmla="*/ 0 h 5"/>
                <a:gd name="T4" fmla="*/ 24 w 3"/>
                <a:gd name="T5" fmla="*/ 4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lnTo>
                    <a:pt x="3" y="0"/>
                  </a:lnTo>
                  <a:lnTo>
                    <a:pt x="3"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3" name="Freeform 41"/>
            <p:cNvSpPr>
              <a:spLocks/>
            </p:cNvSpPr>
            <p:nvPr/>
          </p:nvSpPr>
          <p:spPr bwMode="auto">
            <a:xfrm>
              <a:off x="1770" y="1448"/>
              <a:ext cx="2" cy="10"/>
            </a:xfrm>
            <a:custGeom>
              <a:avLst/>
              <a:gdLst>
                <a:gd name="T0" fmla="*/ 0 w 1"/>
                <a:gd name="T1" fmla="*/ 0 h 5"/>
                <a:gd name="T2" fmla="*/ 8 w 1"/>
                <a:gd name="T3" fmla="*/ 0 h 5"/>
                <a:gd name="T4" fmla="*/ 8 w 1"/>
                <a:gd name="T5" fmla="*/ 4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1" y="0"/>
                  </a:lnTo>
                  <a:lnTo>
                    <a:pt x="1"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4" name="Freeform 42"/>
            <p:cNvSpPr>
              <a:spLocks/>
            </p:cNvSpPr>
            <p:nvPr/>
          </p:nvSpPr>
          <p:spPr bwMode="auto">
            <a:xfrm>
              <a:off x="1772" y="1458"/>
              <a:ext cx="16" cy="1"/>
            </a:xfrm>
            <a:custGeom>
              <a:avLst/>
              <a:gdLst>
                <a:gd name="T0" fmla="*/ 0 w 8"/>
                <a:gd name="T1" fmla="*/ 0 h 1"/>
                <a:gd name="T2" fmla="*/ 64 w 8"/>
                <a:gd name="T3" fmla="*/ 0 h 1"/>
                <a:gd name="T4" fmla="*/ 64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5" name="Freeform 43"/>
            <p:cNvSpPr>
              <a:spLocks/>
            </p:cNvSpPr>
            <p:nvPr/>
          </p:nvSpPr>
          <p:spPr bwMode="auto">
            <a:xfrm>
              <a:off x="1788" y="145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6" name="Freeform 44"/>
            <p:cNvSpPr>
              <a:spLocks/>
            </p:cNvSpPr>
            <p:nvPr/>
          </p:nvSpPr>
          <p:spPr bwMode="auto">
            <a:xfrm>
              <a:off x="1790" y="1458"/>
              <a:ext cx="2" cy="12"/>
            </a:xfrm>
            <a:custGeom>
              <a:avLst/>
              <a:gdLst>
                <a:gd name="T0" fmla="*/ 0 w 1"/>
                <a:gd name="T1" fmla="*/ 0 h 6"/>
                <a:gd name="T2" fmla="*/ 8 w 1"/>
                <a:gd name="T3" fmla="*/ 0 h 6"/>
                <a:gd name="T4" fmla="*/ 8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1" y="0"/>
                  </a:lnTo>
                  <a:lnTo>
                    <a:pt x="1"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7" name="Freeform 45"/>
            <p:cNvSpPr>
              <a:spLocks/>
            </p:cNvSpPr>
            <p:nvPr/>
          </p:nvSpPr>
          <p:spPr bwMode="auto">
            <a:xfrm>
              <a:off x="1792" y="1470"/>
              <a:ext cx="2" cy="21"/>
            </a:xfrm>
            <a:custGeom>
              <a:avLst/>
              <a:gdLst>
                <a:gd name="T0" fmla="*/ 0 w 1"/>
                <a:gd name="T1" fmla="*/ 0 h 11"/>
                <a:gd name="T2" fmla="*/ 8 w 1"/>
                <a:gd name="T3" fmla="*/ 0 h 11"/>
                <a:gd name="T4" fmla="*/ 8 w 1"/>
                <a:gd name="T5" fmla="*/ 76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0"/>
                  </a:moveTo>
                  <a:lnTo>
                    <a:pt x="1" y="0"/>
                  </a:lnTo>
                  <a:lnTo>
                    <a:pt x="1" y="11"/>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8" name="Freeform 46"/>
            <p:cNvSpPr>
              <a:spLocks/>
            </p:cNvSpPr>
            <p:nvPr/>
          </p:nvSpPr>
          <p:spPr bwMode="auto">
            <a:xfrm>
              <a:off x="1794" y="1491"/>
              <a:ext cx="2" cy="10"/>
            </a:xfrm>
            <a:custGeom>
              <a:avLst/>
              <a:gdLst>
                <a:gd name="T0" fmla="*/ 0 w 1"/>
                <a:gd name="T1" fmla="*/ 0 h 5"/>
                <a:gd name="T2" fmla="*/ 8 w 1"/>
                <a:gd name="T3" fmla="*/ 0 h 5"/>
                <a:gd name="T4" fmla="*/ 8 w 1"/>
                <a:gd name="T5" fmla="*/ 4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1" y="0"/>
                  </a:lnTo>
                  <a:lnTo>
                    <a:pt x="1"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09" name="Freeform 47"/>
            <p:cNvSpPr>
              <a:spLocks/>
            </p:cNvSpPr>
            <p:nvPr/>
          </p:nvSpPr>
          <p:spPr bwMode="auto">
            <a:xfrm>
              <a:off x="1796" y="1501"/>
              <a:ext cx="5" cy="12"/>
            </a:xfrm>
            <a:custGeom>
              <a:avLst/>
              <a:gdLst>
                <a:gd name="T0" fmla="*/ 0 w 3"/>
                <a:gd name="T1" fmla="*/ 0 h 6"/>
                <a:gd name="T2" fmla="*/ 13 w 3"/>
                <a:gd name="T3" fmla="*/ 0 h 6"/>
                <a:gd name="T4" fmla="*/ 13 w 3"/>
                <a:gd name="T5" fmla="*/ 48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0"/>
                  </a:moveTo>
                  <a:lnTo>
                    <a:pt x="3" y="0"/>
                  </a:lnTo>
                  <a:lnTo>
                    <a:pt x="3"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0" name="Freeform 48"/>
            <p:cNvSpPr>
              <a:spLocks/>
            </p:cNvSpPr>
            <p:nvPr/>
          </p:nvSpPr>
          <p:spPr bwMode="auto">
            <a:xfrm>
              <a:off x="1801" y="1513"/>
              <a:ext cx="20" cy="10"/>
            </a:xfrm>
            <a:custGeom>
              <a:avLst/>
              <a:gdLst>
                <a:gd name="T0" fmla="*/ 0 w 10"/>
                <a:gd name="T1" fmla="*/ 0 h 5"/>
                <a:gd name="T2" fmla="*/ 80 w 10"/>
                <a:gd name="T3" fmla="*/ 0 h 5"/>
                <a:gd name="T4" fmla="*/ 80 w 10"/>
                <a:gd name="T5" fmla="*/ 40 h 5"/>
                <a:gd name="T6" fmla="*/ 0 60000 65536"/>
                <a:gd name="T7" fmla="*/ 0 60000 65536"/>
                <a:gd name="T8" fmla="*/ 0 60000 65536"/>
                <a:gd name="T9" fmla="*/ 0 w 10"/>
                <a:gd name="T10" fmla="*/ 0 h 5"/>
                <a:gd name="T11" fmla="*/ 10 w 10"/>
                <a:gd name="T12" fmla="*/ 5 h 5"/>
              </a:gdLst>
              <a:ahLst/>
              <a:cxnLst>
                <a:cxn ang="T6">
                  <a:pos x="T0" y="T1"/>
                </a:cxn>
                <a:cxn ang="T7">
                  <a:pos x="T2" y="T3"/>
                </a:cxn>
                <a:cxn ang="T8">
                  <a:pos x="T4" y="T5"/>
                </a:cxn>
              </a:cxnLst>
              <a:rect l="T9" t="T10" r="T11" b="T12"/>
              <a:pathLst>
                <a:path w="10" h="5">
                  <a:moveTo>
                    <a:pt x="0" y="0"/>
                  </a:moveTo>
                  <a:lnTo>
                    <a:pt x="10" y="0"/>
                  </a:lnTo>
                  <a:lnTo>
                    <a:pt x="10"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1" name="Freeform 49"/>
            <p:cNvSpPr>
              <a:spLocks/>
            </p:cNvSpPr>
            <p:nvPr/>
          </p:nvSpPr>
          <p:spPr bwMode="auto">
            <a:xfrm>
              <a:off x="1821" y="1523"/>
              <a:ext cx="6" cy="12"/>
            </a:xfrm>
            <a:custGeom>
              <a:avLst/>
              <a:gdLst>
                <a:gd name="T0" fmla="*/ 0 w 3"/>
                <a:gd name="T1" fmla="*/ 0 h 6"/>
                <a:gd name="T2" fmla="*/ 24 w 3"/>
                <a:gd name="T3" fmla="*/ 0 h 6"/>
                <a:gd name="T4" fmla="*/ 24 w 3"/>
                <a:gd name="T5" fmla="*/ 48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0"/>
                  </a:moveTo>
                  <a:lnTo>
                    <a:pt x="3" y="0"/>
                  </a:lnTo>
                  <a:lnTo>
                    <a:pt x="3"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2" name="Freeform 50"/>
            <p:cNvSpPr>
              <a:spLocks/>
            </p:cNvSpPr>
            <p:nvPr/>
          </p:nvSpPr>
          <p:spPr bwMode="auto">
            <a:xfrm>
              <a:off x="1827" y="1535"/>
              <a:ext cx="10" cy="9"/>
            </a:xfrm>
            <a:custGeom>
              <a:avLst/>
              <a:gdLst>
                <a:gd name="T0" fmla="*/ 0 w 5"/>
                <a:gd name="T1" fmla="*/ 0 h 5"/>
                <a:gd name="T2" fmla="*/ 40 w 5"/>
                <a:gd name="T3" fmla="*/ 0 h 5"/>
                <a:gd name="T4" fmla="*/ 40 w 5"/>
                <a:gd name="T5" fmla="*/ 29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0"/>
                  </a:moveTo>
                  <a:lnTo>
                    <a:pt x="5" y="0"/>
                  </a:lnTo>
                  <a:lnTo>
                    <a:pt x="5"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3" name="Freeform 51"/>
            <p:cNvSpPr>
              <a:spLocks/>
            </p:cNvSpPr>
            <p:nvPr/>
          </p:nvSpPr>
          <p:spPr bwMode="auto">
            <a:xfrm>
              <a:off x="1837" y="1544"/>
              <a:ext cx="2" cy="12"/>
            </a:xfrm>
            <a:custGeom>
              <a:avLst/>
              <a:gdLst>
                <a:gd name="T0" fmla="*/ 0 w 1"/>
                <a:gd name="T1" fmla="*/ 0 h 6"/>
                <a:gd name="T2" fmla="*/ 8 w 1"/>
                <a:gd name="T3" fmla="*/ 0 h 6"/>
                <a:gd name="T4" fmla="*/ 8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1" y="0"/>
                  </a:lnTo>
                  <a:lnTo>
                    <a:pt x="1"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4" name="Freeform 52"/>
            <p:cNvSpPr>
              <a:spLocks/>
            </p:cNvSpPr>
            <p:nvPr/>
          </p:nvSpPr>
          <p:spPr bwMode="auto">
            <a:xfrm>
              <a:off x="1839" y="1556"/>
              <a:ext cx="13" cy="10"/>
            </a:xfrm>
            <a:custGeom>
              <a:avLst/>
              <a:gdLst>
                <a:gd name="T0" fmla="*/ 0 w 7"/>
                <a:gd name="T1" fmla="*/ 0 h 5"/>
                <a:gd name="T2" fmla="*/ 45 w 7"/>
                <a:gd name="T3" fmla="*/ 0 h 5"/>
                <a:gd name="T4" fmla="*/ 45 w 7"/>
                <a:gd name="T5" fmla="*/ 40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0" y="0"/>
                  </a:moveTo>
                  <a:lnTo>
                    <a:pt x="7" y="0"/>
                  </a:lnTo>
                  <a:lnTo>
                    <a:pt x="7"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5" name="Freeform 53"/>
            <p:cNvSpPr>
              <a:spLocks/>
            </p:cNvSpPr>
            <p:nvPr/>
          </p:nvSpPr>
          <p:spPr bwMode="auto">
            <a:xfrm>
              <a:off x="1852" y="1566"/>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6" name="Freeform 54"/>
            <p:cNvSpPr>
              <a:spLocks/>
            </p:cNvSpPr>
            <p:nvPr/>
          </p:nvSpPr>
          <p:spPr bwMode="auto">
            <a:xfrm>
              <a:off x="1854" y="1566"/>
              <a:ext cx="8" cy="12"/>
            </a:xfrm>
            <a:custGeom>
              <a:avLst/>
              <a:gdLst>
                <a:gd name="T0" fmla="*/ 0 w 4"/>
                <a:gd name="T1" fmla="*/ 0 h 6"/>
                <a:gd name="T2" fmla="*/ 32 w 4"/>
                <a:gd name="T3" fmla="*/ 0 h 6"/>
                <a:gd name="T4" fmla="*/ 32 w 4"/>
                <a:gd name="T5" fmla="*/ 48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0"/>
                  </a:lnTo>
                  <a:lnTo>
                    <a:pt x="4"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7" name="Freeform 55"/>
            <p:cNvSpPr>
              <a:spLocks/>
            </p:cNvSpPr>
            <p:nvPr/>
          </p:nvSpPr>
          <p:spPr bwMode="auto">
            <a:xfrm>
              <a:off x="1862" y="157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8" name="Freeform 56"/>
            <p:cNvSpPr>
              <a:spLocks/>
            </p:cNvSpPr>
            <p:nvPr/>
          </p:nvSpPr>
          <p:spPr bwMode="auto">
            <a:xfrm>
              <a:off x="1864" y="1578"/>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19" name="Freeform 57"/>
            <p:cNvSpPr>
              <a:spLocks/>
            </p:cNvSpPr>
            <p:nvPr/>
          </p:nvSpPr>
          <p:spPr bwMode="auto">
            <a:xfrm>
              <a:off x="1878" y="157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0" name="Freeform 58"/>
            <p:cNvSpPr>
              <a:spLocks/>
            </p:cNvSpPr>
            <p:nvPr/>
          </p:nvSpPr>
          <p:spPr bwMode="auto">
            <a:xfrm>
              <a:off x="1880" y="157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1" name="Freeform 59"/>
            <p:cNvSpPr>
              <a:spLocks/>
            </p:cNvSpPr>
            <p:nvPr/>
          </p:nvSpPr>
          <p:spPr bwMode="auto">
            <a:xfrm>
              <a:off x="1884" y="157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2" name="Freeform 60"/>
            <p:cNvSpPr>
              <a:spLocks/>
            </p:cNvSpPr>
            <p:nvPr/>
          </p:nvSpPr>
          <p:spPr bwMode="auto">
            <a:xfrm>
              <a:off x="1888" y="157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3" name="Freeform 61"/>
            <p:cNvSpPr>
              <a:spLocks/>
            </p:cNvSpPr>
            <p:nvPr/>
          </p:nvSpPr>
          <p:spPr bwMode="auto">
            <a:xfrm>
              <a:off x="1890" y="1578"/>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4" name="Freeform 62"/>
            <p:cNvSpPr>
              <a:spLocks/>
            </p:cNvSpPr>
            <p:nvPr/>
          </p:nvSpPr>
          <p:spPr bwMode="auto">
            <a:xfrm>
              <a:off x="1898" y="1578"/>
              <a:ext cx="15" cy="10"/>
            </a:xfrm>
            <a:custGeom>
              <a:avLst/>
              <a:gdLst>
                <a:gd name="T0" fmla="*/ 0 w 8"/>
                <a:gd name="T1" fmla="*/ 0 h 5"/>
                <a:gd name="T2" fmla="*/ 52 w 8"/>
                <a:gd name="T3" fmla="*/ 0 h 5"/>
                <a:gd name="T4" fmla="*/ 52 w 8"/>
                <a:gd name="T5" fmla="*/ 40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0"/>
                  </a:lnTo>
                  <a:lnTo>
                    <a:pt x="8"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5" name="Freeform 63"/>
            <p:cNvSpPr>
              <a:spLocks/>
            </p:cNvSpPr>
            <p:nvPr/>
          </p:nvSpPr>
          <p:spPr bwMode="auto">
            <a:xfrm>
              <a:off x="1913" y="1588"/>
              <a:ext cx="6" cy="11"/>
            </a:xfrm>
            <a:custGeom>
              <a:avLst/>
              <a:gdLst>
                <a:gd name="T0" fmla="*/ 0 w 3"/>
                <a:gd name="T1" fmla="*/ 0 h 6"/>
                <a:gd name="T2" fmla="*/ 24 w 3"/>
                <a:gd name="T3" fmla="*/ 0 h 6"/>
                <a:gd name="T4" fmla="*/ 24 w 3"/>
                <a:gd name="T5" fmla="*/ 37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0"/>
                  </a:moveTo>
                  <a:lnTo>
                    <a:pt x="3" y="0"/>
                  </a:lnTo>
                  <a:lnTo>
                    <a:pt x="3"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6" name="Freeform 64"/>
            <p:cNvSpPr>
              <a:spLocks/>
            </p:cNvSpPr>
            <p:nvPr/>
          </p:nvSpPr>
          <p:spPr bwMode="auto">
            <a:xfrm>
              <a:off x="1919" y="1599"/>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7" name="Freeform 65"/>
            <p:cNvSpPr>
              <a:spLocks/>
            </p:cNvSpPr>
            <p:nvPr/>
          </p:nvSpPr>
          <p:spPr bwMode="auto">
            <a:xfrm>
              <a:off x="1921" y="1599"/>
              <a:ext cx="6" cy="12"/>
            </a:xfrm>
            <a:custGeom>
              <a:avLst/>
              <a:gdLst>
                <a:gd name="T0" fmla="*/ 0 w 3"/>
                <a:gd name="T1" fmla="*/ 0 h 6"/>
                <a:gd name="T2" fmla="*/ 24 w 3"/>
                <a:gd name="T3" fmla="*/ 0 h 6"/>
                <a:gd name="T4" fmla="*/ 24 w 3"/>
                <a:gd name="T5" fmla="*/ 48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0"/>
                  </a:moveTo>
                  <a:lnTo>
                    <a:pt x="3" y="0"/>
                  </a:lnTo>
                  <a:lnTo>
                    <a:pt x="3"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8" name="Freeform 66"/>
            <p:cNvSpPr>
              <a:spLocks/>
            </p:cNvSpPr>
            <p:nvPr/>
          </p:nvSpPr>
          <p:spPr bwMode="auto">
            <a:xfrm>
              <a:off x="1927" y="1611"/>
              <a:ext cx="10" cy="12"/>
            </a:xfrm>
            <a:custGeom>
              <a:avLst/>
              <a:gdLst>
                <a:gd name="T0" fmla="*/ 0 w 5"/>
                <a:gd name="T1" fmla="*/ 0 h 6"/>
                <a:gd name="T2" fmla="*/ 40 w 5"/>
                <a:gd name="T3" fmla="*/ 0 h 6"/>
                <a:gd name="T4" fmla="*/ 40 w 5"/>
                <a:gd name="T5" fmla="*/ 48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0"/>
                  </a:lnTo>
                  <a:lnTo>
                    <a:pt x="5"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29" name="Freeform 67"/>
            <p:cNvSpPr>
              <a:spLocks/>
            </p:cNvSpPr>
            <p:nvPr/>
          </p:nvSpPr>
          <p:spPr bwMode="auto">
            <a:xfrm>
              <a:off x="1937" y="1623"/>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0" name="Freeform 68"/>
            <p:cNvSpPr>
              <a:spLocks/>
            </p:cNvSpPr>
            <p:nvPr/>
          </p:nvSpPr>
          <p:spPr bwMode="auto">
            <a:xfrm>
              <a:off x="1941" y="1623"/>
              <a:ext cx="31" cy="12"/>
            </a:xfrm>
            <a:custGeom>
              <a:avLst/>
              <a:gdLst>
                <a:gd name="T0" fmla="*/ 0 w 16"/>
                <a:gd name="T1" fmla="*/ 0 h 6"/>
                <a:gd name="T2" fmla="*/ 116 w 16"/>
                <a:gd name="T3" fmla="*/ 0 h 6"/>
                <a:gd name="T4" fmla="*/ 116 w 16"/>
                <a:gd name="T5" fmla="*/ 48 h 6"/>
                <a:gd name="T6" fmla="*/ 0 60000 65536"/>
                <a:gd name="T7" fmla="*/ 0 60000 65536"/>
                <a:gd name="T8" fmla="*/ 0 60000 65536"/>
                <a:gd name="T9" fmla="*/ 0 w 16"/>
                <a:gd name="T10" fmla="*/ 0 h 6"/>
                <a:gd name="T11" fmla="*/ 16 w 16"/>
                <a:gd name="T12" fmla="*/ 6 h 6"/>
              </a:gdLst>
              <a:ahLst/>
              <a:cxnLst>
                <a:cxn ang="T6">
                  <a:pos x="T0" y="T1"/>
                </a:cxn>
                <a:cxn ang="T7">
                  <a:pos x="T2" y="T3"/>
                </a:cxn>
                <a:cxn ang="T8">
                  <a:pos x="T4" y="T5"/>
                </a:cxn>
              </a:cxnLst>
              <a:rect l="T9" t="T10" r="T11" b="T12"/>
              <a:pathLst>
                <a:path w="16" h="6">
                  <a:moveTo>
                    <a:pt x="0" y="0"/>
                  </a:moveTo>
                  <a:lnTo>
                    <a:pt x="16" y="0"/>
                  </a:lnTo>
                  <a:lnTo>
                    <a:pt x="16"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1" name="Freeform 69"/>
            <p:cNvSpPr>
              <a:spLocks/>
            </p:cNvSpPr>
            <p:nvPr/>
          </p:nvSpPr>
          <p:spPr bwMode="auto">
            <a:xfrm>
              <a:off x="1972" y="1635"/>
              <a:ext cx="4" cy="12"/>
            </a:xfrm>
            <a:custGeom>
              <a:avLst/>
              <a:gdLst>
                <a:gd name="T0" fmla="*/ 0 w 2"/>
                <a:gd name="T1" fmla="*/ 0 h 6"/>
                <a:gd name="T2" fmla="*/ 16 w 2"/>
                <a:gd name="T3" fmla="*/ 0 h 6"/>
                <a:gd name="T4" fmla="*/ 16 w 2"/>
                <a:gd name="T5" fmla="*/ 48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lnTo>
                    <a:pt x="2" y="0"/>
                  </a:lnTo>
                  <a:lnTo>
                    <a:pt x="2"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2" name="Freeform 70"/>
            <p:cNvSpPr>
              <a:spLocks/>
            </p:cNvSpPr>
            <p:nvPr/>
          </p:nvSpPr>
          <p:spPr bwMode="auto">
            <a:xfrm>
              <a:off x="1976" y="1647"/>
              <a:ext cx="12" cy="9"/>
            </a:xfrm>
            <a:custGeom>
              <a:avLst/>
              <a:gdLst>
                <a:gd name="T0" fmla="*/ 0 w 6"/>
                <a:gd name="T1" fmla="*/ 0 h 5"/>
                <a:gd name="T2" fmla="*/ 48 w 6"/>
                <a:gd name="T3" fmla="*/ 0 h 5"/>
                <a:gd name="T4" fmla="*/ 48 w 6"/>
                <a:gd name="T5" fmla="*/ 29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0" y="0"/>
                  </a:moveTo>
                  <a:lnTo>
                    <a:pt x="6" y="0"/>
                  </a:lnTo>
                  <a:lnTo>
                    <a:pt x="6"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3" name="Freeform 71"/>
            <p:cNvSpPr>
              <a:spLocks/>
            </p:cNvSpPr>
            <p:nvPr/>
          </p:nvSpPr>
          <p:spPr bwMode="auto">
            <a:xfrm>
              <a:off x="1988" y="1656"/>
              <a:ext cx="8" cy="12"/>
            </a:xfrm>
            <a:custGeom>
              <a:avLst/>
              <a:gdLst>
                <a:gd name="T0" fmla="*/ 0 w 4"/>
                <a:gd name="T1" fmla="*/ 0 h 6"/>
                <a:gd name="T2" fmla="*/ 32 w 4"/>
                <a:gd name="T3" fmla="*/ 0 h 6"/>
                <a:gd name="T4" fmla="*/ 32 w 4"/>
                <a:gd name="T5" fmla="*/ 48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0"/>
                  </a:lnTo>
                  <a:lnTo>
                    <a:pt x="4"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4" name="Freeform 72"/>
            <p:cNvSpPr>
              <a:spLocks/>
            </p:cNvSpPr>
            <p:nvPr/>
          </p:nvSpPr>
          <p:spPr bwMode="auto">
            <a:xfrm>
              <a:off x="1996" y="1668"/>
              <a:ext cx="2" cy="12"/>
            </a:xfrm>
            <a:custGeom>
              <a:avLst/>
              <a:gdLst>
                <a:gd name="T0" fmla="*/ 0 w 1"/>
                <a:gd name="T1" fmla="*/ 0 h 6"/>
                <a:gd name="T2" fmla="*/ 8 w 1"/>
                <a:gd name="T3" fmla="*/ 0 h 6"/>
                <a:gd name="T4" fmla="*/ 8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1" y="0"/>
                  </a:lnTo>
                  <a:lnTo>
                    <a:pt x="1"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5" name="Freeform 73"/>
            <p:cNvSpPr>
              <a:spLocks/>
            </p:cNvSpPr>
            <p:nvPr/>
          </p:nvSpPr>
          <p:spPr bwMode="auto">
            <a:xfrm>
              <a:off x="1998" y="1680"/>
              <a:ext cx="1" cy="12"/>
            </a:xfrm>
            <a:custGeom>
              <a:avLst/>
              <a:gdLst>
                <a:gd name="T0" fmla="*/ 0 w 1"/>
                <a:gd name="T1" fmla="*/ 0 h 6"/>
                <a:gd name="T2" fmla="*/ 0 w 1"/>
                <a:gd name="T3" fmla="*/ 0 h 6"/>
                <a:gd name="T4" fmla="*/ 0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0"/>
                  </a:lnTo>
                  <a:lnTo>
                    <a:pt x="0"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6" name="Freeform 74"/>
            <p:cNvSpPr>
              <a:spLocks/>
            </p:cNvSpPr>
            <p:nvPr/>
          </p:nvSpPr>
          <p:spPr bwMode="auto">
            <a:xfrm>
              <a:off x="1998" y="1692"/>
              <a:ext cx="12" cy="1"/>
            </a:xfrm>
            <a:custGeom>
              <a:avLst/>
              <a:gdLst>
                <a:gd name="T0" fmla="*/ 0 w 6"/>
                <a:gd name="T1" fmla="*/ 0 h 1"/>
                <a:gd name="T2" fmla="*/ 48 w 6"/>
                <a:gd name="T3" fmla="*/ 0 h 1"/>
                <a:gd name="T4" fmla="*/ 48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7" name="Freeform 75"/>
            <p:cNvSpPr>
              <a:spLocks/>
            </p:cNvSpPr>
            <p:nvPr/>
          </p:nvSpPr>
          <p:spPr bwMode="auto">
            <a:xfrm>
              <a:off x="2010" y="1692"/>
              <a:ext cx="5" cy="1"/>
            </a:xfrm>
            <a:custGeom>
              <a:avLst/>
              <a:gdLst>
                <a:gd name="T0" fmla="*/ 0 w 3"/>
                <a:gd name="T1" fmla="*/ 0 h 1"/>
                <a:gd name="T2" fmla="*/ 13 w 3"/>
                <a:gd name="T3" fmla="*/ 0 h 1"/>
                <a:gd name="T4" fmla="*/ 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8" name="Freeform 76"/>
            <p:cNvSpPr>
              <a:spLocks/>
            </p:cNvSpPr>
            <p:nvPr/>
          </p:nvSpPr>
          <p:spPr bwMode="auto">
            <a:xfrm>
              <a:off x="2015" y="1692"/>
              <a:ext cx="12" cy="12"/>
            </a:xfrm>
            <a:custGeom>
              <a:avLst/>
              <a:gdLst>
                <a:gd name="T0" fmla="*/ 0 w 6"/>
                <a:gd name="T1" fmla="*/ 0 h 6"/>
                <a:gd name="T2" fmla="*/ 48 w 6"/>
                <a:gd name="T3" fmla="*/ 0 h 6"/>
                <a:gd name="T4" fmla="*/ 48 w 6"/>
                <a:gd name="T5" fmla="*/ 48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0"/>
                  </a:moveTo>
                  <a:lnTo>
                    <a:pt x="6" y="0"/>
                  </a:lnTo>
                  <a:lnTo>
                    <a:pt x="6"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39" name="Freeform 77"/>
            <p:cNvSpPr>
              <a:spLocks/>
            </p:cNvSpPr>
            <p:nvPr/>
          </p:nvSpPr>
          <p:spPr bwMode="auto">
            <a:xfrm>
              <a:off x="2027" y="1704"/>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0" name="Freeform 78"/>
            <p:cNvSpPr>
              <a:spLocks/>
            </p:cNvSpPr>
            <p:nvPr/>
          </p:nvSpPr>
          <p:spPr bwMode="auto">
            <a:xfrm>
              <a:off x="2033" y="1704"/>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1" name="Freeform 79"/>
            <p:cNvSpPr>
              <a:spLocks/>
            </p:cNvSpPr>
            <p:nvPr/>
          </p:nvSpPr>
          <p:spPr bwMode="auto">
            <a:xfrm>
              <a:off x="2043" y="1704"/>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2" name="Freeform 80"/>
            <p:cNvSpPr>
              <a:spLocks/>
            </p:cNvSpPr>
            <p:nvPr/>
          </p:nvSpPr>
          <p:spPr bwMode="auto">
            <a:xfrm>
              <a:off x="2045" y="1704"/>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3" name="Freeform 81"/>
            <p:cNvSpPr>
              <a:spLocks/>
            </p:cNvSpPr>
            <p:nvPr/>
          </p:nvSpPr>
          <p:spPr bwMode="auto">
            <a:xfrm>
              <a:off x="2053" y="1704"/>
              <a:ext cx="4" cy="11"/>
            </a:xfrm>
            <a:custGeom>
              <a:avLst/>
              <a:gdLst>
                <a:gd name="T0" fmla="*/ 0 w 2"/>
                <a:gd name="T1" fmla="*/ 0 h 6"/>
                <a:gd name="T2" fmla="*/ 16 w 2"/>
                <a:gd name="T3" fmla="*/ 0 h 6"/>
                <a:gd name="T4" fmla="*/ 16 w 2"/>
                <a:gd name="T5" fmla="*/ 37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lnTo>
                    <a:pt x="2" y="0"/>
                  </a:lnTo>
                  <a:lnTo>
                    <a:pt x="2"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4" name="Freeform 82"/>
            <p:cNvSpPr>
              <a:spLocks/>
            </p:cNvSpPr>
            <p:nvPr/>
          </p:nvSpPr>
          <p:spPr bwMode="auto">
            <a:xfrm>
              <a:off x="2057" y="1715"/>
              <a:ext cx="31" cy="12"/>
            </a:xfrm>
            <a:custGeom>
              <a:avLst/>
              <a:gdLst>
                <a:gd name="T0" fmla="*/ 0 w 16"/>
                <a:gd name="T1" fmla="*/ 0 h 6"/>
                <a:gd name="T2" fmla="*/ 116 w 16"/>
                <a:gd name="T3" fmla="*/ 0 h 6"/>
                <a:gd name="T4" fmla="*/ 116 w 16"/>
                <a:gd name="T5" fmla="*/ 48 h 6"/>
                <a:gd name="T6" fmla="*/ 0 60000 65536"/>
                <a:gd name="T7" fmla="*/ 0 60000 65536"/>
                <a:gd name="T8" fmla="*/ 0 60000 65536"/>
                <a:gd name="T9" fmla="*/ 0 w 16"/>
                <a:gd name="T10" fmla="*/ 0 h 6"/>
                <a:gd name="T11" fmla="*/ 16 w 16"/>
                <a:gd name="T12" fmla="*/ 6 h 6"/>
              </a:gdLst>
              <a:ahLst/>
              <a:cxnLst>
                <a:cxn ang="T6">
                  <a:pos x="T0" y="T1"/>
                </a:cxn>
                <a:cxn ang="T7">
                  <a:pos x="T2" y="T3"/>
                </a:cxn>
                <a:cxn ang="T8">
                  <a:pos x="T4" y="T5"/>
                </a:cxn>
              </a:cxnLst>
              <a:rect l="T9" t="T10" r="T11" b="T12"/>
              <a:pathLst>
                <a:path w="16" h="6">
                  <a:moveTo>
                    <a:pt x="0" y="0"/>
                  </a:moveTo>
                  <a:lnTo>
                    <a:pt x="16" y="0"/>
                  </a:lnTo>
                  <a:lnTo>
                    <a:pt x="16"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5" name="Freeform 83"/>
            <p:cNvSpPr>
              <a:spLocks/>
            </p:cNvSpPr>
            <p:nvPr/>
          </p:nvSpPr>
          <p:spPr bwMode="auto">
            <a:xfrm>
              <a:off x="2088" y="1727"/>
              <a:ext cx="4" cy="12"/>
            </a:xfrm>
            <a:custGeom>
              <a:avLst/>
              <a:gdLst>
                <a:gd name="T0" fmla="*/ 0 w 2"/>
                <a:gd name="T1" fmla="*/ 0 h 6"/>
                <a:gd name="T2" fmla="*/ 16 w 2"/>
                <a:gd name="T3" fmla="*/ 0 h 6"/>
                <a:gd name="T4" fmla="*/ 16 w 2"/>
                <a:gd name="T5" fmla="*/ 48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lnTo>
                    <a:pt x="2" y="0"/>
                  </a:lnTo>
                  <a:lnTo>
                    <a:pt x="2"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6" name="Freeform 84"/>
            <p:cNvSpPr>
              <a:spLocks/>
            </p:cNvSpPr>
            <p:nvPr/>
          </p:nvSpPr>
          <p:spPr bwMode="auto">
            <a:xfrm>
              <a:off x="2092" y="1739"/>
              <a:ext cx="6" cy="14"/>
            </a:xfrm>
            <a:custGeom>
              <a:avLst/>
              <a:gdLst>
                <a:gd name="T0" fmla="*/ 0 w 3"/>
                <a:gd name="T1" fmla="*/ 0 h 7"/>
                <a:gd name="T2" fmla="*/ 24 w 3"/>
                <a:gd name="T3" fmla="*/ 0 h 7"/>
                <a:gd name="T4" fmla="*/ 24 w 3"/>
                <a:gd name="T5" fmla="*/ 56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0"/>
                  </a:moveTo>
                  <a:lnTo>
                    <a:pt x="3" y="0"/>
                  </a:lnTo>
                  <a:lnTo>
                    <a:pt x="3"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7" name="Freeform 85"/>
            <p:cNvSpPr>
              <a:spLocks/>
            </p:cNvSpPr>
            <p:nvPr/>
          </p:nvSpPr>
          <p:spPr bwMode="auto">
            <a:xfrm>
              <a:off x="2098" y="1753"/>
              <a:ext cx="1" cy="11"/>
            </a:xfrm>
            <a:custGeom>
              <a:avLst/>
              <a:gdLst>
                <a:gd name="T0" fmla="*/ 0 w 1"/>
                <a:gd name="T1" fmla="*/ 0 h 6"/>
                <a:gd name="T2" fmla="*/ 0 w 1"/>
                <a:gd name="T3" fmla="*/ 0 h 6"/>
                <a:gd name="T4" fmla="*/ 0 w 1"/>
                <a:gd name="T5" fmla="*/ 37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0" y="0"/>
                  </a:lnTo>
                  <a:lnTo>
                    <a:pt x="0"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8" name="Freeform 86"/>
            <p:cNvSpPr>
              <a:spLocks/>
            </p:cNvSpPr>
            <p:nvPr/>
          </p:nvSpPr>
          <p:spPr bwMode="auto">
            <a:xfrm>
              <a:off x="2098" y="1764"/>
              <a:ext cx="2" cy="12"/>
            </a:xfrm>
            <a:custGeom>
              <a:avLst/>
              <a:gdLst>
                <a:gd name="T0" fmla="*/ 0 w 1"/>
                <a:gd name="T1" fmla="*/ 0 h 6"/>
                <a:gd name="T2" fmla="*/ 8 w 1"/>
                <a:gd name="T3" fmla="*/ 0 h 6"/>
                <a:gd name="T4" fmla="*/ 8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1" y="0"/>
                  </a:lnTo>
                  <a:lnTo>
                    <a:pt x="1"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49" name="Freeform 87"/>
            <p:cNvSpPr>
              <a:spLocks/>
            </p:cNvSpPr>
            <p:nvPr/>
          </p:nvSpPr>
          <p:spPr bwMode="auto">
            <a:xfrm>
              <a:off x="2100" y="1776"/>
              <a:ext cx="16" cy="12"/>
            </a:xfrm>
            <a:custGeom>
              <a:avLst/>
              <a:gdLst>
                <a:gd name="T0" fmla="*/ 0 w 8"/>
                <a:gd name="T1" fmla="*/ 0 h 6"/>
                <a:gd name="T2" fmla="*/ 64 w 8"/>
                <a:gd name="T3" fmla="*/ 0 h 6"/>
                <a:gd name="T4" fmla="*/ 64 w 8"/>
                <a:gd name="T5" fmla="*/ 48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lnTo>
                    <a:pt x="8" y="0"/>
                  </a:lnTo>
                  <a:lnTo>
                    <a:pt x="8"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0" name="Freeform 88"/>
            <p:cNvSpPr>
              <a:spLocks/>
            </p:cNvSpPr>
            <p:nvPr/>
          </p:nvSpPr>
          <p:spPr bwMode="auto">
            <a:xfrm>
              <a:off x="2116" y="1788"/>
              <a:ext cx="2" cy="12"/>
            </a:xfrm>
            <a:custGeom>
              <a:avLst/>
              <a:gdLst>
                <a:gd name="T0" fmla="*/ 0 w 1"/>
                <a:gd name="T1" fmla="*/ 0 h 6"/>
                <a:gd name="T2" fmla="*/ 8 w 1"/>
                <a:gd name="T3" fmla="*/ 0 h 6"/>
                <a:gd name="T4" fmla="*/ 8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1" y="0"/>
                  </a:lnTo>
                  <a:lnTo>
                    <a:pt x="1"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1" name="Freeform 89"/>
            <p:cNvSpPr>
              <a:spLocks/>
            </p:cNvSpPr>
            <p:nvPr/>
          </p:nvSpPr>
          <p:spPr bwMode="auto">
            <a:xfrm>
              <a:off x="2118" y="1800"/>
              <a:ext cx="3" cy="1"/>
            </a:xfrm>
            <a:custGeom>
              <a:avLst/>
              <a:gdLst>
                <a:gd name="T0" fmla="*/ 0 w 2"/>
                <a:gd name="T1" fmla="*/ 0 h 1"/>
                <a:gd name="T2" fmla="*/ 6 w 2"/>
                <a:gd name="T3" fmla="*/ 0 h 1"/>
                <a:gd name="T4" fmla="*/ 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2" name="Freeform 90"/>
            <p:cNvSpPr>
              <a:spLocks/>
            </p:cNvSpPr>
            <p:nvPr/>
          </p:nvSpPr>
          <p:spPr bwMode="auto">
            <a:xfrm>
              <a:off x="2121" y="1800"/>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3" name="Freeform 91"/>
            <p:cNvSpPr>
              <a:spLocks/>
            </p:cNvSpPr>
            <p:nvPr/>
          </p:nvSpPr>
          <p:spPr bwMode="auto">
            <a:xfrm>
              <a:off x="2125" y="1800"/>
              <a:ext cx="8" cy="11"/>
            </a:xfrm>
            <a:custGeom>
              <a:avLst/>
              <a:gdLst>
                <a:gd name="T0" fmla="*/ 0 w 4"/>
                <a:gd name="T1" fmla="*/ 0 h 6"/>
                <a:gd name="T2" fmla="*/ 32 w 4"/>
                <a:gd name="T3" fmla="*/ 0 h 6"/>
                <a:gd name="T4" fmla="*/ 32 w 4"/>
                <a:gd name="T5" fmla="*/ 37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0"/>
                  </a:lnTo>
                  <a:lnTo>
                    <a:pt x="4"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4" name="Freeform 92"/>
            <p:cNvSpPr>
              <a:spLocks/>
            </p:cNvSpPr>
            <p:nvPr/>
          </p:nvSpPr>
          <p:spPr bwMode="auto">
            <a:xfrm>
              <a:off x="2133" y="1811"/>
              <a:ext cx="1" cy="14"/>
            </a:xfrm>
            <a:custGeom>
              <a:avLst/>
              <a:gdLst>
                <a:gd name="T0" fmla="*/ 0 w 1"/>
                <a:gd name="T1" fmla="*/ 0 h 7"/>
                <a:gd name="T2" fmla="*/ 0 w 1"/>
                <a:gd name="T3" fmla="*/ 0 h 7"/>
                <a:gd name="T4" fmla="*/ 0 w 1"/>
                <a:gd name="T5" fmla="*/ 56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0" y="0"/>
                  </a:lnTo>
                  <a:lnTo>
                    <a:pt x="0"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5" name="Freeform 93"/>
            <p:cNvSpPr>
              <a:spLocks/>
            </p:cNvSpPr>
            <p:nvPr/>
          </p:nvSpPr>
          <p:spPr bwMode="auto">
            <a:xfrm>
              <a:off x="2133" y="1825"/>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6" name="Freeform 94"/>
            <p:cNvSpPr>
              <a:spLocks/>
            </p:cNvSpPr>
            <p:nvPr/>
          </p:nvSpPr>
          <p:spPr bwMode="auto">
            <a:xfrm>
              <a:off x="2137" y="1825"/>
              <a:ext cx="12" cy="12"/>
            </a:xfrm>
            <a:custGeom>
              <a:avLst/>
              <a:gdLst>
                <a:gd name="T0" fmla="*/ 0 w 6"/>
                <a:gd name="T1" fmla="*/ 0 h 6"/>
                <a:gd name="T2" fmla="*/ 48 w 6"/>
                <a:gd name="T3" fmla="*/ 0 h 6"/>
                <a:gd name="T4" fmla="*/ 48 w 6"/>
                <a:gd name="T5" fmla="*/ 48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0"/>
                  </a:moveTo>
                  <a:lnTo>
                    <a:pt x="6" y="0"/>
                  </a:lnTo>
                  <a:lnTo>
                    <a:pt x="6"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7" name="Freeform 95"/>
            <p:cNvSpPr>
              <a:spLocks/>
            </p:cNvSpPr>
            <p:nvPr/>
          </p:nvSpPr>
          <p:spPr bwMode="auto">
            <a:xfrm>
              <a:off x="2149" y="1837"/>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8" name="Freeform 96"/>
            <p:cNvSpPr>
              <a:spLocks/>
            </p:cNvSpPr>
            <p:nvPr/>
          </p:nvSpPr>
          <p:spPr bwMode="auto">
            <a:xfrm>
              <a:off x="2153" y="1837"/>
              <a:ext cx="4" cy="12"/>
            </a:xfrm>
            <a:custGeom>
              <a:avLst/>
              <a:gdLst>
                <a:gd name="T0" fmla="*/ 0 w 2"/>
                <a:gd name="T1" fmla="*/ 0 h 6"/>
                <a:gd name="T2" fmla="*/ 16 w 2"/>
                <a:gd name="T3" fmla="*/ 0 h 6"/>
                <a:gd name="T4" fmla="*/ 16 w 2"/>
                <a:gd name="T5" fmla="*/ 48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lnTo>
                    <a:pt x="2" y="0"/>
                  </a:lnTo>
                  <a:lnTo>
                    <a:pt x="2"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59" name="Freeform 97"/>
            <p:cNvSpPr>
              <a:spLocks/>
            </p:cNvSpPr>
            <p:nvPr/>
          </p:nvSpPr>
          <p:spPr bwMode="auto">
            <a:xfrm>
              <a:off x="2157" y="1849"/>
              <a:ext cx="4" cy="12"/>
            </a:xfrm>
            <a:custGeom>
              <a:avLst/>
              <a:gdLst>
                <a:gd name="T0" fmla="*/ 0 w 2"/>
                <a:gd name="T1" fmla="*/ 0 h 6"/>
                <a:gd name="T2" fmla="*/ 16 w 2"/>
                <a:gd name="T3" fmla="*/ 0 h 6"/>
                <a:gd name="T4" fmla="*/ 16 w 2"/>
                <a:gd name="T5" fmla="*/ 48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lnTo>
                    <a:pt x="2" y="0"/>
                  </a:lnTo>
                  <a:lnTo>
                    <a:pt x="2"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0" name="Freeform 98"/>
            <p:cNvSpPr>
              <a:spLocks/>
            </p:cNvSpPr>
            <p:nvPr/>
          </p:nvSpPr>
          <p:spPr bwMode="auto">
            <a:xfrm>
              <a:off x="2161" y="1861"/>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1" name="Freeform 99"/>
            <p:cNvSpPr>
              <a:spLocks/>
            </p:cNvSpPr>
            <p:nvPr/>
          </p:nvSpPr>
          <p:spPr bwMode="auto">
            <a:xfrm>
              <a:off x="2165" y="1861"/>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2" name="Freeform 100"/>
            <p:cNvSpPr>
              <a:spLocks/>
            </p:cNvSpPr>
            <p:nvPr/>
          </p:nvSpPr>
          <p:spPr bwMode="auto">
            <a:xfrm>
              <a:off x="2173" y="1861"/>
              <a:ext cx="3" cy="13"/>
            </a:xfrm>
            <a:custGeom>
              <a:avLst/>
              <a:gdLst>
                <a:gd name="T0" fmla="*/ 0 w 2"/>
                <a:gd name="T1" fmla="*/ 0 h 7"/>
                <a:gd name="T2" fmla="*/ 6 w 2"/>
                <a:gd name="T3" fmla="*/ 0 h 7"/>
                <a:gd name="T4" fmla="*/ 6 w 2"/>
                <a:gd name="T5" fmla="*/ 45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0"/>
                  </a:moveTo>
                  <a:lnTo>
                    <a:pt x="2" y="0"/>
                  </a:lnTo>
                  <a:lnTo>
                    <a:pt x="2"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3" name="Freeform 101"/>
            <p:cNvSpPr>
              <a:spLocks/>
            </p:cNvSpPr>
            <p:nvPr/>
          </p:nvSpPr>
          <p:spPr bwMode="auto">
            <a:xfrm>
              <a:off x="2176" y="1874"/>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4" name="Freeform 102"/>
            <p:cNvSpPr>
              <a:spLocks/>
            </p:cNvSpPr>
            <p:nvPr/>
          </p:nvSpPr>
          <p:spPr bwMode="auto">
            <a:xfrm>
              <a:off x="2178" y="1874"/>
              <a:ext cx="16" cy="12"/>
            </a:xfrm>
            <a:custGeom>
              <a:avLst/>
              <a:gdLst>
                <a:gd name="T0" fmla="*/ 0 w 8"/>
                <a:gd name="T1" fmla="*/ 0 h 6"/>
                <a:gd name="T2" fmla="*/ 64 w 8"/>
                <a:gd name="T3" fmla="*/ 0 h 6"/>
                <a:gd name="T4" fmla="*/ 64 w 8"/>
                <a:gd name="T5" fmla="*/ 48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lnTo>
                    <a:pt x="8" y="0"/>
                  </a:lnTo>
                  <a:lnTo>
                    <a:pt x="8"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5" name="Freeform 103"/>
            <p:cNvSpPr>
              <a:spLocks/>
            </p:cNvSpPr>
            <p:nvPr/>
          </p:nvSpPr>
          <p:spPr bwMode="auto">
            <a:xfrm>
              <a:off x="2194" y="1886"/>
              <a:ext cx="4" cy="14"/>
            </a:xfrm>
            <a:custGeom>
              <a:avLst/>
              <a:gdLst>
                <a:gd name="T0" fmla="*/ 0 w 2"/>
                <a:gd name="T1" fmla="*/ 0 h 7"/>
                <a:gd name="T2" fmla="*/ 16 w 2"/>
                <a:gd name="T3" fmla="*/ 0 h 7"/>
                <a:gd name="T4" fmla="*/ 16 w 2"/>
                <a:gd name="T5" fmla="*/ 56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0"/>
                  </a:moveTo>
                  <a:lnTo>
                    <a:pt x="2" y="0"/>
                  </a:lnTo>
                  <a:lnTo>
                    <a:pt x="2"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6" name="Freeform 104"/>
            <p:cNvSpPr>
              <a:spLocks/>
            </p:cNvSpPr>
            <p:nvPr/>
          </p:nvSpPr>
          <p:spPr bwMode="auto">
            <a:xfrm>
              <a:off x="2198" y="1900"/>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7" name="Freeform 105"/>
            <p:cNvSpPr>
              <a:spLocks/>
            </p:cNvSpPr>
            <p:nvPr/>
          </p:nvSpPr>
          <p:spPr bwMode="auto">
            <a:xfrm>
              <a:off x="2206" y="1900"/>
              <a:ext cx="6" cy="12"/>
            </a:xfrm>
            <a:custGeom>
              <a:avLst/>
              <a:gdLst>
                <a:gd name="T0" fmla="*/ 0 w 3"/>
                <a:gd name="T1" fmla="*/ 0 h 6"/>
                <a:gd name="T2" fmla="*/ 24 w 3"/>
                <a:gd name="T3" fmla="*/ 0 h 6"/>
                <a:gd name="T4" fmla="*/ 24 w 3"/>
                <a:gd name="T5" fmla="*/ 48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0"/>
                  </a:moveTo>
                  <a:lnTo>
                    <a:pt x="3" y="0"/>
                  </a:lnTo>
                  <a:lnTo>
                    <a:pt x="3"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8" name="Freeform 106"/>
            <p:cNvSpPr>
              <a:spLocks/>
            </p:cNvSpPr>
            <p:nvPr/>
          </p:nvSpPr>
          <p:spPr bwMode="auto">
            <a:xfrm>
              <a:off x="2212" y="1912"/>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69" name="Freeform 107"/>
            <p:cNvSpPr>
              <a:spLocks/>
            </p:cNvSpPr>
            <p:nvPr/>
          </p:nvSpPr>
          <p:spPr bwMode="auto">
            <a:xfrm>
              <a:off x="2226" y="1912"/>
              <a:ext cx="1" cy="39"/>
            </a:xfrm>
            <a:custGeom>
              <a:avLst/>
              <a:gdLst>
                <a:gd name="T0" fmla="*/ 0 w 1"/>
                <a:gd name="T1" fmla="*/ 0 h 20"/>
                <a:gd name="T2" fmla="*/ 0 w 1"/>
                <a:gd name="T3" fmla="*/ 0 h 20"/>
                <a:gd name="T4" fmla="*/ 0 w 1"/>
                <a:gd name="T5" fmla="*/ 148 h 20"/>
                <a:gd name="T6" fmla="*/ 0 60000 65536"/>
                <a:gd name="T7" fmla="*/ 0 60000 65536"/>
                <a:gd name="T8" fmla="*/ 0 60000 65536"/>
                <a:gd name="T9" fmla="*/ 0 w 1"/>
                <a:gd name="T10" fmla="*/ 0 h 20"/>
                <a:gd name="T11" fmla="*/ 1 w 1"/>
                <a:gd name="T12" fmla="*/ 20 h 20"/>
              </a:gdLst>
              <a:ahLst/>
              <a:cxnLst>
                <a:cxn ang="T6">
                  <a:pos x="T0" y="T1"/>
                </a:cxn>
                <a:cxn ang="T7">
                  <a:pos x="T2" y="T3"/>
                </a:cxn>
                <a:cxn ang="T8">
                  <a:pos x="T4" y="T5"/>
                </a:cxn>
              </a:cxnLst>
              <a:rect l="T9" t="T10" r="T11" b="T12"/>
              <a:pathLst>
                <a:path w="1" h="20">
                  <a:moveTo>
                    <a:pt x="0" y="0"/>
                  </a:moveTo>
                  <a:lnTo>
                    <a:pt x="0" y="0"/>
                  </a:lnTo>
                  <a:lnTo>
                    <a:pt x="0" y="2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0" name="Freeform 108"/>
            <p:cNvSpPr>
              <a:spLocks/>
            </p:cNvSpPr>
            <p:nvPr/>
          </p:nvSpPr>
          <p:spPr bwMode="auto">
            <a:xfrm>
              <a:off x="2226" y="1951"/>
              <a:ext cx="13" cy="14"/>
            </a:xfrm>
            <a:custGeom>
              <a:avLst/>
              <a:gdLst>
                <a:gd name="T0" fmla="*/ 0 w 7"/>
                <a:gd name="T1" fmla="*/ 0 h 7"/>
                <a:gd name="T2" fmla="*/ 45 w 7"/>
                <a:gd name="T3" fmla="*/ 0 h 7"/>
                <a:gd name="T4" fmla="*/ 45 w 7"/>
                <a:gd name="T5" fmla="*/ 56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7" y="0"/>
                  </a:lnTo>
                  <a:lnTo>
                    <a:pt x="7"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1" name="Freeform 109"/>
            <p:cNvSpPr>
              <a:spLocks/>
            </p:cNvSpPr>
            <p:nvPr/>
          </p:nvSpPr>
          <p:spPr bwMode="auto">
            <a:xfrm>
              <a:off x="2239" y="1965"/>
              <a:ext cx="4" cy="11"/>
            </a:xfrm>
            <a:custGeom>
              <a:avLst/>
              <a:gdLst>
                <a:gd name="T0" fmla="*/ 0 w 2"/>
                <a:gd name="T1" fmla="*/ 0 h 6"/>
                <a:gd name="T2" fmla="*/ 16 w 2"/>
                <a:gd name="T3" fmla="*/ 0 h 6"/>
                <a:gd name="T4" fmla="*/ 16 w 2"/>
                <a:gd name="T5" fmla="*/ 37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lnTo>
                    <a:pt x="2" y="0"/>
                  </a:lnTo>
                  <a:lnTo>
                    <a:pt x="2"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2" name="Freeform 110"/>
            <p:cNvSpPr>
              <a:spLocks/>
            </p:cNvSpPr>
            <p:nvPr/>
          </p:nvSpPr>
          <p:spPr bwMode="auto">
            <a:xfrm>
              <a:off x="2243" y="1976"/>
              <a:ext cx="4" cy="14"/>
            </a:xfrm>
            <a:custGeom>
              <a:avLst/>
              <a:gdLst>
                <a:gd name="T0" fmla="*/ 0 w 2"/>
                <a:gd name="T1" fmla="*/ 0 h 7"/>
                <a:gd name="T2" fmla="*/ 16 w 2"/>
                <a:gd name="T3" fmla="*/ 0 h 7"/>
                <a:gd name="T4" fmla="*/ 16 w 2"/>
                <a:gd name="T5" fmla="*/ 56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0"/>
                  </a:moveTo>
                  <a:lnTo>
                    <a:pt x="2" y="0"/>
                  </a:lnTo>
                  <a:lnTo>
                    <a:pt x="2"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3" name="Freeform 111"/>
            <p:cNvSpPr>
              <a:spLocks/>
            </p:cNvSpPr>
            <p:nvPr/>
          </p:nvSpPr>
          <p:spPr bwMode="auto">
            <a:xfrm>
              <a:off x="2247" y="1990"/>
              <a:ext cx="47" cy="14"/>
            </a:xfrm>
            <a:custGeom>
              <a:avLst/>
              <a:gdLst>
                <a:gd name="T0" fmla="*/ 0 w 24"/>
                <a:gd name="T1" fmla="*/ 0 h 7"/>
                <a:gd name="T2" fmla="*/ 180 w 24"/>
                <a:gd name="T3" fmla="*/ 0 h 7"/>
                <a:gd name="T4" fmla="*/ 180 w 24"/>
                <a:gd name="T5" fmla="*/ 56 h 7"/>
                <a:gd name="T6" fmla="*/ 0 60000 65536"/>
                <a:gd name="T7" fmla="*/ 0 60000 65536"/>
                <a:gd name="T8" fmla="*/ 0 60000 65536"/>
                <a:gd name="T9" fmla="*/ 0 w 24"/>
                <a:gd name="T10" fmla="*/ 0 h 7"/>
                <a:gd name="T11" fmla="*/ 24 w 24"/>
                <a:gd name="T12" fmla="*/ 7 h 7"/>
              </a:gdLst>
              <a:ahLst/>
              <a:cxnLst>
                <a:cxn ang="T6">
                  <a:pos x="T0" y="T1"/>
                </a:cxn>
                <a:cxn ang="T7">
                  <a:pos x="T2" y="T3"/>
                </a:cxn>
                <a:cxn ang="T8">
                  <a:pos x="T4" y="T5"/>
                </a:cxn>
              </a:cxnLst>
              <a:rect l="T9" t="T10" r="T11" b="T12"/>
              <a:pathLst>
                <a:path w="24" h="7">
                  <a:moveTo>
                    <a:pt x="0" y="0"/>
                  </a:moveTo>
                  <a:lnTo>
                    <a:pt x="24" y="0"/>
                  </a:lnTo>
                  <a:lnTo>
                    <a:pt x="24"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4" name="Freeform 112"/>
            <p:cNvSpPr>
              <a:spLocks/>
            </p:cNvSpPr>
            <p:nvPr/>
          </p:nvSpPr>
          <p:spPr bwMode="auto">
            <a:xfrm>
              <a:off x="2294" y="2004"/>
              <a:ext cx="8" cy="12"/>
            </a:xfrm>
            <a:custGeom>
              <a:avLst/>
              <a:gdLst>
                <a:gd name="T0" fmla="*/ 0 w 4"/>
                <a:gd name="T1" fmla="*/ 0 h 6"/>
                <a:gd name="T2" fmla="*/ 32 w 4"/>
                <a:gd name="T3" fmla="*/ 0 h 6"/>
                <a:gd name="T4" fmla="*/ 32 w 4"/>
                <a:gd name="T5" fmla="*/ 48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0"/>
                  </a:lnTo>
                  <a:lnTo>
                    <a:pt x="4"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5" name="Freeform 113"/>
            <p:cNvSpPr>
              <a:spLocks/>
            </p:cNvSpPr>
            <p:nvPr/>
          </p:nvSpPr>
          <p:spPr bwMode="auto">
            <a:xfrm>
              <a:off x="2302" y="2016"/>
              <a:ext cx="57" cy="13"/>
            </a:xfrm>
            <a:custGeom>
              <a:avLst/>
              <a:gdLst>
                <a:gd name="T0" fmla="*/ 0 w 29"/>
                <a:gd name="T1" fmla="*/ 0 h 7"/>
                <a:gd name="T2" fmla="*/ 220 w 29"/>
                <a:gd name="T3" fmla="*/ 0 h 7"/>
                <a:gd name="T4" fmla="*/ 220 w 29"/>
                <a:gd name="T5" fmla="*/ 45 h 7"/>
                <a:gd name="T6" fmla="*/ 0 60000 65536"/>
                <a:gd name="T7" fmla="*/ 0 60000 65536"/>
                <a:gd name="T8" fmla="*/ 0 60000 65536"/>
                <a:gd name="T9" fmla="*/ 0 w 29"/>
                <a:gd name="T10" fmla="*/ 0 h 7"/>
                <a:gd name="T11" fmla="*/ 29 w 29"/>
                <a:gd name="T12" fmla="*/ 7 h 7"/>
              </a:gdLst>
              <a:ahLst/>
              <a:cxnLst>
                <a:cxn ang="T6">
                  <a:pos x="T0" y="T1"/>
                </a:cxn>
                <a:cxn ang="T7">
                  <a:pos x="T2" y="T3"/>
                </a:cxn>
                <a:cxn ang="T8">
                  <a:pos x="T4" y="T5"/>
                </a:cxn>
              </a:cxnLst>
              <a:rect l="T9" t="T10" r="T11" b="T12"/>
              <a:pathLst>
                <a:path w="29" h="7">
                  <a:moveTo>
                    <a:pt x="0" y="0"/>
                  </a:moveTo>
                  <a:lnTo>
                    <a:pt x="29" y="0"/>
                  </a:lnTo>
                  <a:lnTo>
                    <a:pt x="29"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6" name="Freeform 114"/>
            <p:cNvSpPr>
              <a:spLocks/>
            </p:cNvSpPr>
            <p:nvPr/>
          </p:nvSpPr>
          <p:spPr bwMode="auto">
            <a:xfrm>
              <a:off x="2359" y="2029"/>
              <a:ext cx="6" cy="14"/>
            </a:xfrm>
            <a:custGeom>
              <a:avLst/>
              <a:gdLst>
                <a:gd name="T0" fmla="*/ 0 w 3"/>
                <a:gd name="T1" fmla="*/ 0 h 7"/>
                <a:gd name="T2" fmla="*/ 24 w 3"/>
                <a:gd name="T3" fmla="*/ 0 h 7"/>
                <a:gd name="T4" fmla="*/ 24 w 3"/>
                <a:gd name="T5" fmla="*/ 56 h 7"/>
                <a:gd name="T6" fmla="*/ 0 60000 65536"/>
                <a:gd name="T7" fmla="*/ 0 60000 65536"/>
                <a:gd name="T8" fmla="*/ 0 60000 65536"/>
                <a:gd name="T9" fmla="*/ 0 w 3"/>
                <a:gd name="T10" fmla="*/ 0 h 7"/>
                <a:gd name="T11" fmla="*/ 3 w 3"/>
                <a:gd name="T12" fmla="*/ 7 h 7"/>
              </a:gdLst>
              <a:ahLst/>
              <a:cxnLst>
                <a:cxn ang="T6">
                  <a:pos x="T0" y="T1"/>
                </a:cxn>
                <a:cxn ang="T7">
                  <a:pos x="T2" y="T3"/>
                </a:cxn>
                <a:cxn ang="T8">
                  <a:pos x="T4" y="T5"/>
                </a:cxn>
              </a:cxnLst>
              <a:rect l="T9" t="T10" r="T11" b="T12"/>
              <a:pathLst>
                <a:path w="3" h="7">
                  <a:moveTo>
                    <a:pt x="0" y="0"/>
                  </a:moveTo>
                  <a:lnTo>
                    <a:pt x="3" y="0"/>
                  </a:lnTo>
                  <a:lnTo>
                    <a:pt x="3"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7" name="Freeform 115"/>
            <p:cNvSpPr>
              <a:spLocks/>
            </p:cNvSpPr>
            <p:nvPr/>
          </p:nvSpPr>
          <p:spPr bwMode="auto">
            <a:xfrm>
              <a:off x="2365" y="2043"/>
              <a:ext cx="10" cy="12"/>
            </a:xfrm>
            <a:custGeom>
              <a:avLst/>
              <a:gdLst>
                <a:gd name="T0" fmla="*/ 0 w 5"/>
                <a:gd name="T1" fmla="*/ 0 h 6"/>
                <a:gd name="T2" fmla="*/ 40 w 5"/>
                <a:gd name="T3" fmla="*/ 0 h 6"/>
                <a:gd name="T4" fmla="*/ 40 w 5"/>
                <a:gd name="T5" fmla="*/ 48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0"/>
                  </a:lnTo>
                  <a:lnTo>
                    <a:pt x="5"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8" name="Freeform 116"/>
            <p:cNvSpPr>
              <a:spLocks/>
            </p:cNvSpPr>
            <p:nvPr/>
          </p:nvSpPr>
          <p:spPr bwMode="auto">
            <a:xfrm>
              <a:off x="2375" y="2055"/>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79" name="Freeform 117"/>
            <p:cNvSpPr>
              <a:spLocks/>
            </p:cNvSpPr>
            <p:nvPr/>
          </p:nvSpPr>
          <p:spPr bwMode="auto">
            <a:xfrm>
              <a:off x="2377" y="2055"/>
              <a:ext cx="2" cy="14"/>
            </a:xfrm>
            <a:custGeom>
              <a:avLst/>
              <a:gdLst>
                <a:gd name="T0" fmla="*/ 0 w 1"/>
                <a:gd name="T1" fmla="*/ 0 h 7"/>
                <a:gd name="T2" fmla="*/ 8 w 1"/>
                <a:gd name="T3" fmla="*/ 0 h 7"/>
                <a:gd name="T4" fmla="*/ 8 w 1"/>
                <a:gd name="T5" fmla="*/ 56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1" y="0"/>
                  </a:lnTo>
                  <a:lnTo>
                    <a:pt x="1"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0" name="Freeform 118"/>
            <p:cNvSpPr>
              <a:spLocks/>
            </p:cNvSpPr>
            <p:nvPr/>
          </p:nvSpPr>
          <p:spPr bwMode="auto">
            <a:xfrm>
              <a:off x="2379" y="2069"/>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1" name="Freeform 119"/>
            <p:cNvSpPr>
              <a:spLocks/>
            </p:cNvSpPr>
            <p:nvPr/>
          </p:nvSpPr>
          <p:spPr bwMode="auto">
            <a:xfrm>
              <a:off x="2387" y="2069"/>
              <a:ext cx="19" cy="13"/>
            </a:xfrm>
            <a:custGeom>
              <a:avLst/>
              <a:gdLst>
                <a:gd name="T0" fmla="*/ 0 w 10"/>
                <a:gd name="T1" fmla="*/ 0 h 7"/>
                <a:gd name="T2" fmla="*/ 68 w 10"/>
                <a:gd name="T3" fmla="*/ 0 h 7"/>
                <a:gd name="T4" fmla="*/ 68 w 10"/>
                <a:gd name="T5" fmla="*/ 45 h 7"/>
                <a:gd name="T6" fmla="*/ 0 60000 65536"/>
                <a:gd name="T7" fmla="*/ 0 60000 65536"/>
                <a:gd name="T8" fmla="*/ 0 60000 65536"/>
                <a:gd name="T9" fmla="*/ 0 w 10"/>
                <a:gd name="T10" fmla="*/ 0 h 7"/>
                <a:gd name="T11" fmla="*/ 10 w 10"/>
                <a:gd name="T12" fmla="*/ 7 h 7"/>
              </a:gdLst>
              <a:ahLst/>
              <a:cxnLst>
                <a:cxn ang="T6">
                  <a:pos x="T0" y="T1"/>
                </a:cxn>
                <a:cxn ang="T7">
                  <a:pos x="T2" y="T3"/>
                </a:cxn>
                <a:cxn ang="T8">
                  <a:pos x="T4" y="T5"/>
                </a:cxn>
              </a:cxnLst>
              <a:rect l="T9" t="T10" r="T11" b="T12"/>
              <a:pathLst>
                <a:path w="10" h="7">
                  <a:moveTo>
                    <a:pt x="0" y="0"/>
                  </a:moveTo>
                  <a:lnTo>
                    <a:pt x="10" y="0"/>
                  </a:lnTo>
                  <a:lnTo>
                    <a:pt x="10"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2" name="Freeform 120"/>
            <p:cNvSpPr>
              <a:spLocks/>
            </p:cNvSpPr>
            <p:nvPr/>
          </p:nvSpPr>
          <p:spPr bwMode="auto">
            <a:xfrm>
              <a:off x="2406" y="2082"/>
              <a:ext cx="32" cy="1"/>
            </a:xfrm>
            <a:custGeom>
              <a:avLst/>
              <a:gdLst>
                <a:gd name="T0" fmla="*/ 0 w 16"/>
                <a:gd name="T1" fmla="*/ 0 h 1"/>
                <a:gd name="T2" fmla="*/ 128 w 16"/>
                <a:gd name="T3" fmla="*/ 0 h 1"/>
                <a:gd name="T4" fmla="*/ 128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3" name="Freeform 121"/>
            <p:cNvSpPr>
              <a:spLocks/>
            </p:cNvSpPr>
            <p:nvPr/>
          </p:nvSpPr>
          <p:spPr bwMode="auto">
            <a:xfrm>
              <a:off x="2438" y="2082"/>
              <a:ext cx="13" cy="12"/>
            </a:xfrm>
            <a:custGeom>
              <a:avLst/>
              <a:gdLst>
                <a:gd name="T0" fmla="*/ 0 w 7"/>
                <a:gd name="T1" fmla="*/ 0 h 6"/>
                <a:gd name="T2" fmla="*/ 45 w 7"/>
                <a:gd name="T3" fmla="*/ 0 h 6"/>
                <a:gd name="T4" fmla="*/ 45 w 7"/>
                <a:gd name="T5" fmla="*/ 48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0" y="0"/>
                  </a:moveTo>
                  <a:lnTo>
                    <a:pt x="7" y="0"/>
                  </a:lnTo>
                  <a:lnTo>
                    <a:pt x="7"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4" name="Freeform 122"/>
            <p:cNvSpPr>
              <a:spLocks/>
            </p:cNvSpPr>
            <p:nvPr/>
          </p:nvSpPr>
          <p:spPr bwMode="auto">
            <a:xfrm>
              <a:off x="2451" y="2094"/>
              <a:ext cx="16" cy="1"/>
            </a:xfrm>
            <a:custGeom>
              <a:avLst/>
              <a:gdLst>
                <a:gd name="T0" fmla="*/ 0 w 8"/>
                <a:gd name="T1" fmla="*/ 0 h 1"/>
                <a:gd name="T2" fmla="*/ 64 w 8"/>
                <a:gd name="T3" fmla="*/ 0 h 1"/>
                <a:gd name="T4" fmla="*/ 64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5" name="Freeform 123"/>
            <p:cNvSpPr>
              <a:spLocks/>
            </p:cNvSpPr>
            <p:nvPr/>
          </p:nvSpPr>
          <p:spPr bwMode="auto">
            <a:xfrm>
              <a:off x="2467" y="2094"/>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6" name="Freeform 124"/>
            <p:cNvSpPr>
              <a:spLocks/>
            </p:cNvSpPr>
            <p:nvPr/>
          </p:nvSpPr>
          <p:spPr bwMode="auto">
            <a:xfrm>
              <a:off x="2475" y="2094"/>
              <a:ext cx="4" cy="14"/>
            </a:xfrm>
            <a:custGeom>
              <a:avLst/>
              <a:gdLst>
                <a:gd name="T0" fmla="*/ 0 w 2"/>
                <a:gd name="T1" fmla="*/ 0 h 7"/>
                <a:gd name="T2" fmla="*/ 16 w 2"/>
                <a:gd name="T3" fmla="*/ 0 h 7"/>
                <a:gd name="T4" fmla="*/ 16 w 2"/>
                <a:gd name="T5" fmla="*/ 56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0"/>
                  </a:moveTo>
                  <a:lnTo>
                    <a:pt x="2" y="0"/>
                  </a:lnTo>
                  <a:lnTo>
                    <a:pt x="2"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7" name="Freeform 125"/>
            <p:cNvSpPr>
              <a:spLocks/>
            </p:cNvSpPr>
            <p:nvPr/>
          </p:nvSpPr>
          <p:spPr bwMode="auto">
            <a:xfrm>
              <a:off x="2479" y="2108"/>
              <a:ext cx="18" cy="1"/>
            </a:xfrm>
            <a:custGeom>
              <a:avLst/>
              <a:gdLst>
                <a:gd name="T0" fmla="*/ 0 w 9"/>
                <a:gd name="T1" fmla="*/ 0 h 1"/>
                <a:gd name="T2" fmla="*/ 72 w 9"/>
                <a:gd name="T3" fmla="*/ 0 h 1"/>
                <a:gd name="T4" fmla="*/ 72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8" name="Freeform 126"/>
            <p:cNvSpPr>
              <a:spLocks/>
            </p:cNvSpPr>
            <p:nvPr/>
          </p:nvSpPr>
          <p:spPr bwMode="auto">
            <a:xfrm>
              <a:off x="2497" y="2108"/>
              <a:ext cx="17" cy="14"/>
            </a:xfrm>
            <a:custGeom>
              <a:avLst/>
              <a:gdLst>
                <a:gd name="T0" fmla="*/ 0 w 9"/>
                <a:gd name="T1" fmla="*/ 0 h 7"/>
                <a:gd name="T2" fmla="*/ 60 w 9"/>
                <a:gd name="T3" fmla="*/ 0 h 7"/>
                <a:gd name="T4" fmla="*/ 60 w 9"/>
                <a:gd name="T5" fmla="*/ 56 h 7"/>
                <a:gd name="T6" fmla="*/ 0 60000 65536"/>
                <a:gd name="T7" fmla="*/ 0 60000 65536"/>
                <a:gd name="T8" fmla="*/ 0 60000 65536"/>
                <a:gd name="T9" fmla="*/ 0 w 9"/>
                <a:gd name="T10" fmla="*/ 0 h 7"/>
                <a:gd name="T11" fmla="*/ 9 w 9"/>
                <a:gd name="T12" fmla="*/ 7 h 7"/>
              </a:gdLst>
              <a:ahLst/>
              <a:cxnLst>
                <a:cxn ang="T6">
                  <a:pos x="T0" y="T1"/>
                </a:cxn>
                <a:cxn ang="T7">
                  <a:pos x="T2" y="T3"/>
                </a:cxn>
                <a:cxn ang="T8">
                  <a:pos x="T4" y="T5"/>
                </a:cxn>
              </a:cxnLst>
              <a:rect l="T9" t="T10" r="T11" b="T12"/>
              <a:pathLst>
                <a:path w="9" h="7">
                  <a:moveTo>
                    <a:pt x="0" y="0"/>
                  </a:moveTo>
                  <a:lnTo>
                    <a:pt x="9" y="0"/>
                  </a:lnTo>
                  <a:lnTo>
                    <a:pt x="9"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89" name="Freeform 127"/>
            <p:cNvSpPr>
              <a:spLocks/>
            </p:cNvSpPr>
            <p:nvPr/>
          </p:nvSpPr>
          <p:spPr bwMode="auto">
            <a:xfrm>
              <a:off x="2514" y="2122"/>
              <a:ext cx="4" cy="15"/>
            </a:xfrm>
            <a:custGeom>
              <a:avLst/>
              <a:gdLst>
                <a:gd name="T0" fmla="*/ 0 w 2"/>
                <a:gd name="T1" fmla="*/ 0 h 8"/>
                <a:gd name="T2" fmla="*/ 16 w 2"/>
                <a:gd name="T3" fmla="*/ 0 h 8"/>
                <a:gd name="T4" fmla="*/ 16 w 2"/>
                <a:gd name="T5" fmla="*/ 52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0"/>
                  </a:moveTo>
                  <a:lnTo>
                    <a:pt x="2" y="0"/>
                  </a:lnTo>
                  <a:lnTo>
                    <a:pt x="2"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0" name="Freeform 128"/>
            <p:cNvSpPr>
              <a:spLocks/>
            </p:cNvSpPr>
            <p:nvPr/>
          </p:nvSpPr>
          <p:spPr bwMode="auto">
            <a:xfrm>
              <a:off x="2518" y="2137"/>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1" name="Freeform 129"/>
            <p:cNvSpPr>
              <a:spLocks/>
            </p:cNvSpPr>
            <p:nvPr/>
          </p:nvSpPr>
          <p:spPr bwMode="auto">
            <a:xfrm>
              <a:off x="2520" y="2137"/>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2" name="Freeform 130"/>
            <p:cNvSpPr>
              <a:spLocks/>
            </p:cNvSpPr>
            <p:nvPr/>
          </p:nvSpPr>
          <p:spPr bwMode="auto">
            <a:xfrm>
              <a:off x="2524" y="2137"/>
              <a:ext cx="8" cy="14"/>
            </a:xfrm>
            <a:custGeom>
              <a:avLst/>
              <a:gdLst>
                <a:gd name="T0" fmla="*/ 0 w 4"/>
                <a:gd name="T1" fmla="*/ 0 h 7"/>
                <a:gd name="T2" fmla="*/ 32 w 4"/>
                <a:gd name="T3" fmla="*/ 0 h 7"/>
                <a:gd name="T4" fmla="*/ 32 w 4"/>
                <a:gd name="T5" fmla="*/ 56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0" y="0"/>
                  </a:moveTo>
                  <a:lnTo>
                    <a:pt x="4" y="0"/>
                  </a:lnTo>
                  <a:lnTo>
                    <a:pt x="4"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3" name="Freeform 131"/>
            <p:cNvSpPr>
              <a:spLocks/>
            </p:cNvSpPr>
            <p:nvPr/>
          </p:nvSpPr>
          <p:spPr bwMode="auto">
            <a:xfrm>
              <a:off x="2532" y="2151"/>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4" name="Freeform 132"/>
            <p:cNvSpPr>
              <a:spLocks/>
            </p:cNvSpPr>
            <p:nvPr/>
          </p:nvSpPr>
          <p:spPr bwMode="auto">
            <a:xfrm>
              <a:off x="2534" y="2151"/>
              <a:ext cx="12" cy="1"/>
            </a:xfrm>
            <a:custGeom>
              <a:avLst/>
              <a:gdLst>
                <a:gd name="T0" fmla="*/ 0 w 6"/>
                <a:gd name="T1" fmla="*/ 0 h 1"/>
                <a:gd name="T2" fmla="*/ 48 w 6"/>
                <a:gd name="T3" fmla="*/ 0 h 1"/>
                <a:gd name="T4" fmla="*/ 48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5" name="Freeform 133"/>
            <p:cNvSpPr>
              <a:spLocks/>
            </p:cNvSpPr>
            <p:nvPr/>
          </p:nvSpPr>
          <p:spPr bwMode="auto">
            <a:xfrm>
              <a:off x="2546" y="2151"/>
              <a:ext cx="11" cy="14"/>
            </a:xfrm>
            <a:custGeom>
              <a:avLst/>
              <a:gdLst>
                <a:gd name="T0" fmla="*/ 0 w 6"/>
                <a:gd name="T1" fmla="*/ 0 h 7"/>
                <a:gd name="T2" fmla="*/ 37 w 6"/>
                <a:gd name="T3" fmla="*/ 0 h 7"/>
                <a:gd name="T4" fmla="*/ 37 w 6"/>
                <a:gd name="T5" fmla="*/ 56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0"/>
                  </a:moveTo>
                  <a:lnTo>
                    <a:pt x="6" y="0"/>
                  </a:lnTo>
                  <a:lnTo>
                    <a:pt x="6"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6" name="Freeform 134"/>
            <p:cNvSpPr>
              <a:spLocks/>
            </p:cNvSpPr>
            <p:nvPr/>
          </p:nvSpPr>
          <p:spPr bwMode="auto">
            <a:xfrm>
              <a:off x="2557" y="2165"/>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7" name="Freeform 135"/>
            <p:cNvSpPr>
              <a:spLocks/>
            </p:cNvSpPr>
            <p:nvPr/>
          </p:nvSpPr>
          <p:spPr bwMode="auto">
            <a:xfrm>
              <a:off x="2559" y="2165"/>
              <a:ext cx="14" cy="14"/>
            </a:xfrm>
            <a:custGeom>
              <a:avLst/>
              <a:gdLst>
                <a:gd name="T0" fmla="*/ 0 w 7"/>
                <a:gd name="T1" fmla="*/ 0 h 7"/>
                <a:gd name="T2" fmla="*/ 56 w 7"/>
                <a:gd name="T3" fmla="*/ 0 h 7"/>
                <a:gd name="T4" fmla="*/ 56 w 7"/>
                <a:gd name="T5" fmla="*/ 56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7" y="0"/>
                  </a:lnTo>
                  <a:lnTo>
                    <a:pt x="7"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8" name="Freeform 136"/>
            <p:cNvSpPr>
              <a:spLocks/>
            </p:cNvSpPr>
            <p:nvPr/>
          </p:nvSpPr>
          <p:spPr bwMode="auto">
            <a:xfrm>
              <a:off x="2573" y="2179"/>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899" name="Freeform 137"/>
            <p:cNvSpPr>
              <a:spLocks/>
            </p:cNvSpPr>
            <p:nvPr/>
          </p:nvSpPr>
          <p:spPr bwMode="auto">
            <a:xfrm>
              <a:off x="2579" y="2179"/>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0" name="Freeform 138"/>
            <p:cNvSpPr>
              <a:spLocks/>
            </p:cNvSpPr>
            <p:nvPr/>
          </p:nvSpPr>
          <p:spPr bwMode="auto">
            <a:xfrm>
              <a:off x="2589" y="2179"/>
              <a:ext cx="8" cy="15"/>
            </a:xfrm>
            <a:custGeom>
              <a:avLst/>
              <a:gdLst>
                <a:gd name="T0" fmla="*/ 0 w 4"/>
                <a:gd name="T1" fmla="*/ 0 h 8"/>
                <a:gd name="T2" fmla="*/ 32 w 4"/>
                <a:gd name="T3" fmla="*/ 0 h 8"/>
                <a:gd name="T4" fmla="*/ 32 w 4"/>
                <a:gd name="T5" fmla="*/ 52 h 8"/>
                <a:gd name="T6" fmla="*/ 0 60000 65536"/>
                <a:gd name="T7" fmla="*/ 0 60000 65536"/>
                <a:gd name="T8" fmla="*/ 0 60000 65536"/>
                <a:gd name="T9" fmla="*/ 0 w 4"/>
                <a:gd name="T10" fmla="*/ 0 h 8"/>
                <a:gd name="T11" fmla="*/ 4 w 4"/>
                <a:gd name="T12" fmla="*/ 8 h 8"/>
              </a:gdLst>
              <a:ahLst/>
              <a:cxnLst>
                <a:cxn ang="T6">
                  <a:pos x="T0" y="T1"/>
                </a:cxn>
                <a:cxn ang="T7">
                  <a:pos x="T2" y="T3"/>
                </a:cxn>
                <a:cxn ang="T8">
                  <a:pos x="T4" y="T5"/>
                </a:cxn>
              </a:cxnLst>
              <a:rect l="T9" t="T10" r="T11" b="T12"/>
              <a:pathLst>
                <a:path w="4" h="8">
                  <a:moveTo>
                    <a:pt x="0" y="0"/>
                  </a:moveTo>
                  <a:lnTo>
                    <a:pt x="4" y="0"/>
                  </a:lnTo>
                  <a:lnTo>
                    <a:pt x="4"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1" name="Freeform 139"/>
            <p:cNvSpPr>
              <a:spLocks/>
            </p:cNvSpPr>
            <p:nvPr/>
          </p:nvSpPr>
          <p:spPr bwMode="auto">
            <a:xfrm>
              <a:off x="2597" y="2194"/>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2" name="Freeform 140"/>
            <p:cNvSpPr>
              <a:spLocks/>
            </p:cNvSpPr>
            <p:nvPr/>
          </p:nvSpPr>
          <p:spPr bwMode="auto">
            <a:xfrm>
              <a:off x="2601" y="2194"/>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3" name="Freeform 141"/>
            <p:cNvSpPr>
              <a:spLocks/>
            </p:cNvSpPr>
            <p:nvPr/>
          </p:nvSpPr>
          <p:spPr bwMode="auto">
            <a:xfrm>
              <a:off x="2605" y="2194"/>
              <a:ext cx="9" cy="1"/>
            </a:xfrm>
            <a:custGeom>
              <a:avLst/>
              <a:gdLst>
                <a:gd name="T0" fmla="*/ 0 w 5"/>
                <a:gd name="T1" fmla="*/ 0 h 1"/>
                <a:gd name="T2" fmla="*/ 29 w 5"/>
                <a:gd name="T3" fmla="*/ 0 h 1"/>
                <a:gd name="T4" fmla="*/ 29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4" name="Freeform 142"/>
            <p:cNvSpPr>
              <a:spLocks/>
            </p:cNvSpPr>
            <p:nvPr/>
          </p:nvSpPr>
          <p:spPr bwMode="auto">
            <a:xfrm>
              <a:off x="2614" y="2194"/>
              <a:ext cx="42" cy="1"/>
            </a:xfrm>
            <a:custGeom>
              <a:avLst/>
              <a:gdLst>
                <a:gd name="T0" fmla="*/ 0 w 21"/>
                <a:gd name="T1" fmla="*/ 0 h 1"/>
                <a:gd name="T2" fmla="*/ 168 w 21"/>
                <a:gd name="T3" fmla="*/ 0 h 1"/>
                <a:gd name="T4" fmla="*/ 168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2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5" name="Freeform 143"/>
            <p:cNvSpPr>
              <a:spLocks/>
            </p:cNvSpPr>
            <p:nvPr/>
          </p:nvSpPr>
          <p:spPr bwMode="auto">
            <a:xfrm>
              <a:off x="2656" y="2194"/>
              <a:ext cx="5" cy="1"/>
            </a:xfrm>
            <a:custGeom>
              <a:avLst/>
              <a:gdLst>
                <a:gd name="T0" fmla="*/ 0 w 3"/>
                <a:gd name="T1" fmla="*/ 0 h 1"/>
                <a:gd name="T2" fmla="*/ 13 w 3"/>
                <a:gd name="T3" fmla="*/ 0 h 1"/>
                <a:gd name="T4" fmla="*/ 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6" name="Freeform 144"/>
            <p:cNvSpPr>
              <a:spLocks/>
            </p:cNvSpPr>
            <p:nvPr/>
          </p:nvSpPr>
          <p:spPr bwMode="auto">
            <a:xfrm>
              <a:off x="2661" y="2194"/>
              <a:ext cx="4" cy="16"/>
            </a:xfrm>
            <a:custGeom>
              <a:avLst/>
              <a:gdLst>
                <a:gd name="T0" fmla="*/ 0 w 2"/>
                <a:gd name="T1" fmla="*/ 0 h 8"/>
                <a:gd name="T2" fmla="*/ 16 w 2"/>
                <a:gd name="T3" fmla="*/ 0 h 8"/>
                <a:gd name="T4" fmla="*/ 16 w 2"/>
                <a:gd name="T5" fmla="*/ 64 h 8"/>
                <a:gd name="T6" fmla="*/ 0 60000 65536"/>
                <a:gd name="T7" fmla="*/ 0 60000 65536"/>
                <a:gd name="T8" fmla="*/ 0 60000 65536"/>
                <a:gd name="T9" fmla="*/ 0 w 2"/>
                <a:gd name="T10" fmla="*/ 0 h 8"/>
                <a:gd name="T11" fmla="*/ 2 w 2"/>
                <a:gd name="T12" fmla="*/ 8 h 8"/>
              </a:gdLst>
              <a:ahLst/>
              <a:cxnLst>
                <a:cxn ang="T6">
                  <a:pos x="T0" y="T1"/>
                </a:cxn>
                <a:cxn ang="T7">
                  <a:pos x="T2" y="T3"/>
                </a:cxn>
                <a:cxn ang="T8">
                  <a:pos x="T4" y="T5"/>
                </a:cxn>
              </a:cxnLst>
              <a:rect l="T9" t="T10" r="T11" b="T12"/>
              <a:pathLst>
                <a:path w="2" h="8">
                  <a:moveTo>
                    <a:pt x="0" y="0"/>
                  </a:moveTo>
                  <a:lnTo>
                    <a:pt x="2" y="0"/>
                  </a:lnTo>
                  <a:lnTo>
                    <a:pt x="2"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7" name="Freeform 145"/>
            <p:cNvSpPr>
              <a:spLocks/>
            </p:cNvSpPr>
            <p:nvPr/>
          </p:nvSpPr>
          <p:spPr bwMode="auto">
            <a:xfrm>
              <a:off x="2665" y="2210"/>
              <a:ext cx="2" cy="16"/>
            </a:xfrm>
            <a:custGeom>
              <a:avLst/>
              <a:gdLst>
                <a:gd name="T0" fmla="*/ 0 w 1"/>
                <a:gd name="T1" fmla="*/ 0 h 8"/>
                <a:gd name="T2" fmla="*/ 8 w 1"/>
                <a:gd name="T3" fmla="*/ 0 h 8"/>
                <a:gd name="T4" fmla="*/ 8 w 1"/>
                <a:gd name="T5" fmla="*/ 64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1" y="0"/>
                  </a:lnTo>
                  <a:lnTo>
                    <a:pt x="1"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8" name="Freeform 146"/>
            <p:cNvSpPr>
              <a:spLocks/>
            </p:cNvSpPr>
            <p:nvPr/>
          </p:nvSpPr>
          <p:spPr bwMode="auto">
            <a:xfrm>
              <a:off x="2667" y="2226"/>
              <a:ext cx="38" cy="1"/>
            </a:xfrm>
            <a:custGeom>
              <a:avLst/>
              <a:gdLst>
                <a:gd name="T0" fmla="*/ 0 w 19"/>
                <a:gd name="T1" fmla="*/ 0 h 1"/>
                <a:gd name="T2" fmla="*/ 152 w 19"/>
                <a:gd name="T3" fmla="*/ 0 h 1"/>
                <a:gd name="T4" fmla="*/ 152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09" name="Freeform 147"/>
            <p:cNvSpPr>
              <a:spLocks/>
            </p:cNvSpPr>
            <p:nvPr/>
          </p:nvSpPr>
          <p:spPr bwMode="auto">
            <a:xfrm>
              <a:off x="2705" y="2226"/>
              <a:ext cx="2" cy="15"/>
            </a:xfrm>
            <a:custGeom>
              <a:avLst/>
              <a:gdLst>
                <a:gd name="T0" fmla="*/ 0 w 1"/>
                <a:gd name="T1" fmla="*/ 0 h 8"/>
                <a:gd name="T2" fmla="*/ 8 w 1"/>
                <a:gd name="T3" fmla="*/ 0 h 8"/>
                <a:gd name="T4" fmla="*/ 8 w 1"/>
                <a:gd name="T5" fmla="*/ 52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1" y="0"/>
                  </a:lnTo>
                  <a:lnTo>
                    <a:pt x="1"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0" name="Freeform 148"/>
            <p:cNvSpPr>
              <a:spLocks/>
            </p:cNvSpPr>
            <p:nvPr/>
          </p:nvSpPr>
          <p:spPr bwMode="auto">
            <a:xfrm>
              <a:off x="2707" y="2241"/>
              <a:ext cx="25" cy="16"/>
            </a:xfrm>
            <a:custGeom>
              <a:avLst/>
              <a:gdLst>
                <a:gd name="T0" fmla="*/ 0 w 13"/>
                <a:gd name="T1" fmla="*/ 0 h 8"/>
                <a:gd name="T2" fmla="*/ 92 w 13"/>
                <a:gd name="T3" fmla="*/ 0 h 8"/>
                <a:gd name="T4" fmla="*/ 92 w 13"/>
                <a:gd name="T5" fmla="*/ 64 h 8"/>
                <a:gd name="T6" fmla="*/ 0 60000 65536"/>
                <a:gd name="T7" fmla="*/ 0 60000 65536"/>
                <a:gd name="T8" fmla="*/ 0 60000 65536"/>
                <a:gd name="T9" fmla="*/ 0 w 13"/>
                <a:gd name="T10" fmla="*/ 0 h 8"/>
                <a:gd name="T11" fmla="*/ 13 w 13"/>
                <a:gd name="T12" fmla="*/ 8 h 8"/>
              </a:gdLst>
              <a:ahLst/>
              <a:cxnLst>
                <a:cxn ang="T6">
                  <a:pos x="T0" y="T1"/>
                </a:cxn>
                <a:cxn ang="T7">
                  <a:pos x="T2" y="T3"/>
                </a:cxn>
                <a:cxn ang="T8">
                  <a:pos x="T4" y="T5"/>
                </a:cxn>
              </a:cxnLst>
              <a:rect l="T9" t="T10" r="T11" b="T12"/>
              <a:pathLst>
                <a:path w="13" h="8">
                  <a:moveTo>
                    <a:pt x="0" y="0"/>
                  </a:moveTo>
                  <a:lnTo>
                    <a:pt x="13" y="0"/>
                  </a:lnTo>
                  <a:lnTo>
                    <a:pt x="13"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1" name="Freeform 149"/>
            <p:cNvSpPr>
              <a:spLocks/>
            </p:cNvSpPr>
            <p:nvPr/>
          </p:nvSpPr>
          <p:spPr bwMode="auto">
            <a:xfrm>
              <a:off x="2732" y="2257"/>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2" name="Freeform 150"/>
            <p:cNvSpPr>
              <a:spLocks/>
            </p:cNvSpPr>
            <p:nvPr/>
          </p:nvSpPr>
          <p:spPr bwMode="auto">
            <a:xfrm>
              <a:off x="2734" y="2257"/>
              <a:ext cx="24" cy="16"/>
            </a:xfrm>
            <a:custGeom>
              <a:avLst/>
              <a:gdLst>
                <a:gd name="T0" fmla="*/ 0 w 12"/>
                <a:gd name="T1" fmla="*/ 0 h 8"/>
                <a:gd name="T2" fmla="*/ 96 w 12"/>
                <a:gd name="T3" fmla="*/ 0 h 8"/>
                <a:gd name="T4" fmla="*/ 96 w 12"/>
                <a:gd name="T5" fmla="*/ 64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0" y="0"/>
                  </a:moveTo>
                  <a:lnTo>
                    <a:pt x="12" y="0"/>
                  </a:lnTo>
                  <a:lnTo>
                    <a:pt x="12"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3" name="Freeform 151"/>
            <p:cNvSpPr>
              <a:spLocks/>
            </p:cNvSpPr>
            <p:nvPr/>
          </p:nvSpPr>
          <p:spPr bwMode="auto">
            <a:xfrm>
              <a:off x="2758" y="2273"/>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4" name="Freeform 152"/>
            <p:cNvSpPr>
              <a:spLocks/>
            </p:cNvSpPr>
            <p:nvPr/>
          </p:nvSpPr>
          <p:spPr bwMode="auto">
            <a:xfrm>
              <a:off x="2762" y="2273"/>
              <a:ext cx="7" cy="1"/>
            </a:xfrm>
            <a:custGeom>
              <a:avLst/>
              <a:gdLst>
                <a:gd name="T0" fmla="*/ 0 w 4"/>
                <a:gd name="T1" fmla="*/ 0 h 1"/>
                <a:gd name="T2" fmla="*/ 21 w 4"/>
                <a:gd name="T3" fmla="*/ 0 h 1"/>
                <a:gd name="T4" fmla="*/ 21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5" name="Freeform 153"/>
            <p:cNvSpPr>
              <a:spLocks/>
            </p:cNvSpPr>
            <p:nvPr/>
          </p:nvSpPr>
          <p:spPr bwMode="auto">
            <a:xfrm>
              <a:off x="2769" y="2273"/>
              <a:ext cx="53" cy="18"/>
            </a:xfrm>
            <a:custGeom>
              <a:avLst/>
              <a:gdLst>
                <a:gd name="T0" fmla="*/ 0 w 27"/>
                <a:gd name="T1" fmla="*/ 0 h 9"/>
                <a:gd name="T2" fmla="*/ 204 w 27"/>
                <a:gd name="T3" fmla="*/ 0 h 9"/>
                <a:gd name="T4" fmla="*/ 204 w 27"/>
                <a:gd name="T5" fmla="*/ 72 h 9"/>
                <a:gd name="T6" fmla="*/ 0 60000 65536"/>
                <a:gd name="T7" fmla="*/ 0 60000 65536"/>
                <a:gd name="T8" fmla="*/ 0 60000 65536"/>
                <a:gd name="T9" fmla="*/ 0 w 27"/>
                <a:gd name="T10" fmla="*/ 0 h 9"/>
                <a:gd name="T11" fmla="*/ 27 w 27"/>
                <a:gd name="T12" fmla="*/ 9 h 9"/>
              </a:gdLst>
              <a:ahLst/>
              <a:cxnLst>
                <a:cxn ang="T6">
                  <a:pos x="T0" y="T1"/>
                </a:cxn>
                <a:cxn ang="T7">
                  <a:pos x="T2" y="T3"/>
                </a:cxn>
                <a:cxn ang="T8">
                  <a:pos x="T4" y="T5"/>
                </a:cxn>
              </a:cxnLst>
              <a:rect l="T9" t="T10" r="T11" b="T12"/>
              <a:pathLst>
                <a:path w="27" h="9">
                  <a:moveTo>
                    <a:pt x="0" y="0"/>
                  </a:moveTo>
                  <a:lnTo>
                    <a:pt x="27" y="0"/>
                  </a:lnTo>
                  <a:lnTo>
                    <a:pt x="27"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6" name="Freeform 154"/>
            <p:cNvSpPr>
              <a:spLocks/>
            </p:cNvSpPr>
            <p:nvPr/>
          </p:nvSpPr>
          <p:spPr bwMode="auto">
            <a:xfrm>
              <a:off x="2822" y="2291"/>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7" name="Freeform 155"/>
            <p:cNvSpPr>
              <a:spLocks/>
            </p:cNvSpPr>
            <p:nvPr/>
          </p:nvSpPr>
          <p:spPr bwMode="auto">
            <a:xfrm>
              <a:off x="2824" y="2291"/>
              <a:ext cx="36" cy="1"/>
            </a:xfrm>
            <a:custGeom>
              <a:avLst/>
              <a:gdLst>
                <a:gd name="T0" fmla="*/ 0 w 18"/>
                <a:gd name="T1" fmla="*/ 0 h 1"/>
                <a:gd name="T2" fmla="*/ 144 w 18"/>
                <a:gd name="T3" fmla="*/ 0 h 1"/>
                <a:gd name="T4" fmla="*/ 144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8" name="Freeform 156"/>
            <p:cNvSpPr>
              <a:spLocks/>
            </p:cNvSpPr>
            <p:nvPr/>
          </p:nvSpPr>
          <p:spPr bwMode="auto">
            <a:xfrm>
              <a:off x="2860" y="2291"/>
              <a:ext cx="8" cy="17"/>
            </a:xfrm>
            <a:custGeom>
              <a:avLst/>
              <a:gdLst>
                <a:gd name="T0" fmla="*/ 0 w 4"/>
                <a:gd name="T1" fmla="*/ 0 h 9"/>
                <a:gd name="T2" fmla="*/ 32 w 4"/>
                <a:gd name="T3" fmla="*/ 0 h 9"/>
                <a:gd name="T4" fmla="*/ 32 w 4"/>
                <a:gd name="T5" fmla="*/ 60 h 9"/>
                <a:gd name="T6" fmla="*/ 0 60000 65536"/>
                <a:gd name="T7" fmla="*/ 0 60000 65536"/>
                <a:gd name="T8" fmla="*/ 0 60000 65536"/>
                <a:gd name="T9" fmla="*/ 0 w 4"/>
                <a:gd name="T10" fmla="*/ 0 h 9"/>
                <a:gd name="T11" fmla="*/ 4 w 4"/>
                <a:gd name="T12" fmla="*/ 9 h 9"/>
              </a:gdLst>
              <a:ahLst/>
              <a:cxnLst>
                <a:cxn ang="T6">
                  <a:pos x="T0" y="T1"/>
                </a:cxn>
                <a:cxn ang="T7">
                  <a:pos x="T2" y="T3"/>
                </a:cxn>
                <a:cxn ang="T8">
                  <a:pos x="T4" y="T5"/>
                </a:cxn>
              </a:cxnLst>
              <a:rect l="T9" t="T10" r="T11" b="T12"/>
              <a:pathLst>
                <a:path w="4" h="9">
                  <a:moveTo>
                    <a:pt x="0" y="0"/>
                  </a:moveTo>
                  <a:lnTo>
                    <a:pt x="4" y="0"/>
                  </a:lnTo>
                  <a:lnTo>
                    <a:pt x="4"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19" name="Freeform 157"/>
            <p:cNvSpPr>
              <a:spLocks/>
            </p:cNvSpPr>
            <p:nvPr/>
          </p:nvSpPr>
          <p:spPr bwMode="auto">
            <a:xfrm>
              <a:off x="2868" y="2308"/>
              <a:ext cx="6" cy="16"/>
            </a:xfrm>
            <a:custGeom>
              <a:avLst/>
              <a:gdLst>
                <a:gd name="T0" fmla="*/ 0 w 3"/>
                <a:gd name="T1" fmla="*/ 0 h 8"/>
                <a:gd name="T2" fmla="*/ 24 w 3"/>
                <a:gd name="T3" fmla="*/ 0 h 8"/>
                <a:gd name="T4" fmla="*/ 24 w 3"/>
                <a:gd name="T5" fmla="*/ 64 h 8"/>
                <a:gd name="T6" fmla="*/ 0 60000 65536"/>
                <a:gd name="T7" fmla="*/ 0 60000 65536"/>
                <a:gd name="T8" fmla="*/ 0 60000 65536"/>
                <a:gd name="T9" fmla="*/ 0 w 3"/>
                <a:gd name="T10" fmla="*/ 0 h 8"/>
                <a:gd name="T11" fmla="*/ 3 w 3"/>
                <a:gd name="T12" fmla="*/ 8 h 8"/>
              </a:gdLst>
              <a:ahLst/>
              <a:cxnLst>
                <a:cxn ang="T6">
                  <a:pos x="T0" y="T1"/>
                </a:cxn>
                <a:cxn ang="T7">
                  <a:pos x="T2" y="T3"/>
                </a:cxn>
                <a:cxn ang="T8">
                  <a:pos x="T4" y="T5"/>
                </a:cxn>
              </a:cxnLst>
              <a:rect l="T9" t="T10" r="T11" b="T12"/>
              <a:pathLst>
                <a:path w="3" h="8">
                  <a:moveTo>
                    <a:pt x="0" y="0"/>
                  </a:moveTo>
                  <a:lnTo>
                    <a:pt x="3" y="0"/>
                  </a:lnTo>
                  <a:lnTo>
                    <a:pt x="3"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0" name="Freeform 158"/>
            <p:cNvSpPr>
              <a:spLocks/>
            </p:cNvSpPr>
            <p:nvPr/>
          </p:nvSpPr>
          <p:spPr bwMode="auto">
            <a:xfrm>
              <a:off x="2874" y="2324"/>
              <a:ext cx="15" cy="18"/>
            </a:xfrm>
            <a:custGeom>
              <a:avLst/>
              <a:gdLst>
                <a:gd name="T0" fmla="*/ 0 w 8"/>
                <a:gd name="T1" fmla="*/ 0 h 9"/>
                <a:gd name="T2" fmla="*/ 52 w 8"/>
                <a:gd name="T3" fmla="*/ 0 h 9"/>
                <a:gd name="T4" fmla="*/ 52 w 8"/>
                <a:gd name="T5" fmla="*/ 72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0" y="0"/>
                  </a:moveTo>
                  <a:lnTo>
                    <a:pt x="8" y="0"/>
                  </a:lnTo>
                  <a:lnTo>
                    <a:pt x="8"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1" name="Freeform 159"/>
            <p:cNvSpPr>
              <a:spLocks/>
            </p:cNvSpPr>
            <p:nvPr/>
          </p:nvSpPr>
          <p:spPr bwMode="auto">
            <a:xfrm>
              <a:off x="2889" y="2342"/>
              <a:ext cx="16" cy="17"/>
            </a:xfrm>
            <a:custGeom>
              <a:avLst/>
              <a:gdLst>
                <a:gd name="T0" fmla="*/ 0 w 8"/>
                <a:gd name="T1" fmla="*/ 0 h 9"/>
                <a:gd name="T2" fmla="*/ 64 w 8"/>
                <a:gd name="T3" fmla="*/ 0 h 9"/>
                <a:gd name="T4" fmla="*/ 64 w 8"/>
                <a:gd name="T5" fmla="*/ 60 h 9"/>
                <a:gd name="T6" fmla="*/ 0 60000 65536"/>
                <a:gd name="T7" fmla="*/ 0 60000 65536"/>
                <a:gd name="T8" fmla="*/ 0 60000 65536"/>
                <a:gd name="T9" fmla="*/ 0 w 8"/>
                <a:gd name="T10" fmla="*/ 0 h 9"/>
                <a:gd name="T11" fmla="*/ 8 w 8"/>
                <a:gd name="T12" fmla="*/ 9 h 9"/>
              </a:gdLst>
              <a:ahLst/>
              <a:cxnLst>
                <a:cxn ang="T6">
                  <a:pos x="T0" y="T1"/>
                </a:cxn>
                <a:cxn ang="T7">
                  <a:pos x="T2" y="T3"/>
                </a:cxn>
                <a:cxn ang="T8">
                  <a:pos x="T4" y="T5"/>
                </a:cxn>
              </a:cxnLst>
              <a:rect l="T9" t="T10" r="T11" b="T12"/>
              <a:pathLst>
                <a:path w="8" h="9">
                  <a:moveTo>
                    <a:pt x="0" y="0"/>
                  </a:moveTo>
                  <a:lnTo>
                    <a:pt x="8" y="0"/>
                  </a:lnTo>
                  <a:lnTo>
                    <a:pt x="8"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2" name="Freeform 160"/>
            <p:cNvSpPr>
              <a:spLocks/>
            </p:cNvSpPr>
            <p:nvPr/>
          </p:nvSpPr>
          <p:spPr bwMode="auto">
            <a:xfrm>
              <a:off x="2905" y="2359"/>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3" name="Freeform 161"/>
            <p:cNvSpPr>
              <a:spLocks/>
            </p:cNvSpPr>
            <p:nvPr/>
          </p:nvSpPr>
          <p:spPr bwMode="auto">
            <a:xfrm>
              <a:off x="2915" y="2359"/>
              <a:ext cx="17" cy="18"/>
            </a:xfrm>
            <a:custGeom>
              <a:avLst/>
              <a:gdLst>
                <a:gd name="T0" fmla="*/ 0 w 9"/>
                <a:gd name="T1" fmla="*/ 0 h 9"/>
                <a:gd name="T2" fmla="*/ 60 w 9"/>
                <a:gd name="T3" fmla="*/ 0 h 9"/>
                <a:gd name="T4" fmla="*/ 60 w 9"/>
                <a:gd name="T5" fmla="*/ 72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0"/>
                  </a:moveTo>
                  <a:lnTo>
                    <a:pt x="9" y="0"/>
                  </a:lnTo>
                  <a:lnTo>
                    <a:pt x="9"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4" name="Freeform 162"/>
            <p:cNvSpPr>
              <a:spLocks/>
            </p:cNvSpPr>
            <p:nvPr/>
          </p:nvSpPr>
          <p:spPr bwMode="auto">
            <a:xfrm>
              <a:off x="2932" y="2377"/>
              <a:ext cx="75" cy="1"/>
            </a:xfrm>
            <a:custGeom>
              <a:avLst/>
              <a:gdLst>
                <a:gd name="T0" fmla="*/ 0 w 38"/>
                <a:gd name="T1" fmla="*/ 0 h 1"/>
                <a:gd name="T2" fmla="*/ 292 w 38"/>
                <a:gd name="T3" fmla="*/ 0 h 1"/>
                <a:gd name="T4" fmla="*/ 292 w 38"/>
                <a:gd name="T5" fmla="*/ 0 h 1"/>
                <a:gd name="T6" fmla="*/ 0 60000 65536"/>
                <a:gd name="T7" fmla="*/ 0 60000 65536"/>
                <a:gd name="T8" fmla="*/ 0 60000 65536"/>
                <a:gd name="T9" fmla="*/ 0 w 38"/>
                <a:gd name="T10" fmla="*/ 0 h 1"/>
                <a:gd name="T11" fmla="*/ 38 w 38"/>
                <a:gd name="T12" fmla="*/ 1 h 1"/>
              </a:gdLst>
              <a:ahLst/>
              <a:cxnLst>
                <a:cxn ang="T6">
                  <a:pos x="T0" y="T1"/>
                </a:cxn>
                <a:cxn ang="T7">
                  <a:pos x="T2" y="T3"/>
                </a:cxn>
                <a:cxn ang="T8">
                  <a:pos x="T4" y="T5"/>
                </a:cxn>
              </a:cxnLst>
              <a:rect l="T9" t="T10" r="T11" b="T12"/>
              <a:pathLst>
                <a:path w="38" h="1">
                  <a:moveTo>
                    <a:pt x="0" y="0"/>
                  </a:moveTo>
                  <a:lnTo>
                    <a:pt x="38"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5" name="Freeform 163"/>
            <p:cNvSpPr>
              <a:spLocks/>
            </p:cNvSpPr>
            <p:nvPr/>
          </p:nvSpPr>
          <p:spPr bwMode="auto">
            <a:xfrm>
              <a:off x="3007" y="2377"/>
              <a:ext cx="6" cy="18"/>
            </a:xfrm>
            <a:custGeom>
              <a:avLst/>
              <a:gdLst>
                <a:gd name="T0" fmla="*/ 0 w 3"/>
                <a:gd name="T1" fmla="*/ 0 h 9"/>
                <a:gd name="T2" fmla="*/ 24 w 3"/>
                <a:gd name="T3" fmla="*/ 0 h 9"/>
                <a:gd name="T4" fmla="*/ 24 w 3"/>
                <a:gd name="T5" fmla="*/ 72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lnTo>
                    <a:pt x="3" y="0"/>
                  </a:lnTo>
                  <a:lnTo>
                    <a:pt x="3"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6" name="Freeform 164"/>
            <p:cNvSpPr>
              <a:spLocks/>
            </p:cNvSpPr>
            <p:nvPr/>
          </p:nvSpPr>
          <p:spPr bwMode="auto">
            <a:xfrm>
              <a:off x="3013" y="2395"/>
              <a:ext cx="23" cy="1"/>
            </a:xfrm>
            <a:custGeom>
              <a:avLst/>
              <a:gdLst>
                <a:gd name="T0" fmla="*/ 0 w 12"/>
                <a:gd name="T1" fmla="*/ 0 h 1"/>
                <a:gd name="T2" fmla="*/ 84 w 12"/>
                <a:gd name="T3" fmla="*/ 0 h 1"/>
                <a:gd name="T4" fmla="*/ 84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1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7" name="Freeform 165"/>
            <p:cNvSpPr>
              <a:spLocks/>
            </p:cNvSpPr>
            <p:nvPr/>
          </p:nvSpPr>
          <p:spPr bwMode="auto">
            <a:xfrm>
              <a:off x="3036" y="2395"/>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8" name="Freeform 166"/>
            <p:cNvSpPr>
              <a:spLocks/>
            </p:cNvSpPr>
            <p:nvPr/>
          </p:nvSpPr>
          <p:spPr bwMode="auto">
            <a:xfrm>
              <a:off x="3050" y="2395"/>
              <a:ext cx="4" cy="17"/>
            </a:xfrm>
            <a:custGeom>
              <a:avLst/>
              <a:gdLst>
                <a:gd name="T0" fmla="*/ 0 w 2"/>
                <a:gd name="T1" fmla="*/ 0 h 9"/>
                <a:gd name="T2" fmla="*/ 16 w 2"/>
                <a:gd name="T3" fmla="*/ 0 h 9"/>
                <a:gd name="T4" fmla="*/ 16 w 2"/>
                <a:gd name="T5" fmla="*/ 6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0" y="0"/>
                  </a:moveTo>
                  <a:lnTo>
                    <a:pt x="2" y="0"/>
                  </a:lnTo>
                  <a:lnTo>
                    <a:pt x="2"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29" name="Freeform 167"/>
            <p:cNvSpPr>
              <a:spLocks/>
            </p:cNvSpPr>
            <p:nvPr/>
          </p:nvSpPr>
          <p:spPr bwMode="auto">
            <a:xfrm>
              <a:off x="3054" y="2412"/>
              <a:ext cx="6" cy="18"/>
            </a:xfrm>
            <a:custGeom>
              <a:avLst/>
              <a:gdLst>
                <a:gd name="T0" fmla="*/ 0 w 3"/>
                <a:gd name="T1" fmla="*/ 0 h 9"/>
                <a:gd name="T2" fmla="*/ 24 w 3"/>
                <a:gd name="T3" fmla="*/ 0 h 9"/>
                <a:gd name="T4" fmla="*/ 24 w 3"/>
                <a:gd name="T5" fmla="*/ 72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lnTo>
                    <a:pt x="3" y="0"/>
                  </a:lnTo>
                  <a:lnTo>
                    <a:pt x="3"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0" name="Freeform 168"/>
            <p:cNvSpPr>
              <a:spLocks/>
            </p:cNvSpPr>
            <p:nvPr/>
          </p:nvSpPr>
          <p:spPr bwMode="auto">
            <a:xfrm>
              <a:off x="3060" y="2430"/>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1" name="Freeform 169"/>
            <p:cNvSpPr>
              <a:spLocks/>
            </p:cNvSpPr>
            <p:nvPr/>
          </p:nvSpPr>
          <p:spPr bwMode="auto">
            <a:xfrm>
              <a:off x="3070" y="2430"/>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2" name="Freeform 170"/>
            <p:cNvSpPr>
              <a:spLocks/>
            </p:cNvSpPr>
            <p:nvPr/>
          </p:nvSpPr>
          <p:spPr bwMode="auto">
            <a:xfrm>
              <a:off x="3072" y="2430"/>
              <a:ext cx="4" cy="20"/>
            </a:xfrm>
            <a:custGeom>
              <a:avLst/>
              <a:gdLst>
                <a:gd name="T0" fmla="*/ 0 w 2"/>
                <a:gd name="T1" fmla="*/ 0 h 10"/>
                <a:gd name="T2" fmla="*/ 16 w 2"/>
                <a:gd name="T3" fmla="*/ 0 h 10"/>
                <a:gd name="T4" fmla="*/ 16 w 2"/>
                <a:gd name="T5" fmla="*/ 8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2" y="0"/>
                  </a:lnTo>
                  <a:lnTo>
                    <a:pt x="2" y="1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3" name="Freeform 171"/>
            <p:cNvSpPr>
              <a:spLocks/>
            </p:cNvSpPr>
            <p:nvPr/>
          </p:nvSpPr>
          <p:spPr bwMode="auto">
            <a:xfrm>
              <a:off x="3076" y="2450"/>
              <a:ext cx="19" cy="19"/>
            </a:xfrm>
            <a:custGeom>
              <a:avLst/>
              <a:gdLst>
                <a:gd name="T0" fmla="*/ 0 w 10"/>
                <a:gd name="T1" fmla="*/ 0 h 10"/>
                <a:gd name="T2" fmla="*/ 68 w 10"/>
                <a:gd name="T3" fmla="*/ 0 h 10"/>
                <a:gd name="T4" fmla="*/ 68 w 10"/>
                <a:gd name="T5" fmla="*/ 68 h 10"/>
                <a:gd name="T6" fmla="*/ 0 60000 65536"/>
                <a:gd name="T7" fmla="*/ 0 60000 65536"/>
                <a:gd name="T8" fmla="*/ 0 60000 65536"/>
                <a:gd name="T9" fmla="*/ 0 w 10"/>
                <a:gd name="T10" fmla="*/ 0 h 10"/>
                <a:gd name="T11" fmla="*/ 10 w 10"/>
                <a:gd name="T12" fmla="*/ 10 h 10"/>
              </a:gdLst>
              <a:ahLst/>
              <a:cxnLst>
                <a:cxn ang="T6">
                  <a:pos x="T0" y="T1"/>
                </a:cxn>
                <a:cxn ang="T7">
                  <a:pos x="T2" y="T3"/>
                </a:cxn>
                <a:cxn ang="T8">
                  <a:pos x="T4" y="T5"/>
                </a:cxn>
              </a:cxnLst>
              <a:rect l="T9" t="T10" r="T11" b="T12"/>
              <a:pathLst>
                <a:path w="10" h="10">
                  <a:moveTo>
                    <a:pt x="0" y="0"/>
                  </a:moveTo>
                  <a:lnTo>
                    <a:pt x="10" y="0"/>
                  </a:lnTo>
                  <a:lnTo>
                    <a:pt x="10" y="1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4" name="Freeform 172"/>
            <p:cNvSpPr>
              <a:spLocks/>
            </p:cNvSpPr>
            <p:nvPr/>
          </p:nvSpPr>
          <p:spPr bwMode="auto">
            <a:xfrm>
              <a:off x="3095" y="2469"/>
              <a:ext cx="26" cy="18"/>
            </a:xfrm>
            <a:custGeom>
              <a:avLst/>
              <a:gdLst>
                <a:gd name="T0" fmla="*/ 0 w 13"/>
                <a:gd name="T1" fmla="*/ 0 h 9"/>
                <a:gd name="T2" fmla="*/ 104 w 13"/>
                <a:gd name="T3" fmla="*/ 0 h 9"/>
                <a:gd name="T4" fmla="*/ 104 w 13"/>
                <a:gd name="T5" fmla="*/ 72 h 9"/>
                <a:gd name="T6" fmla="*/ 0 60000 65536"/>
                <a:gd name="T7" fmla="*/ 0 60000 65536"/>
                <a:gd name="T8" fmla="*/ 0 60000 65536"/>
                <a:gd name="T9" fmla="*/ 0 w 13"/>
                <a:gd name="T10" fmla="*/ 0 h 9"/>
                <a:gd name="T11" fmla="*/ 13 w 13"/>
                <a:gd name="T12" fmla="*/ 9 h 9"/>
              </a:gdLst>
              <a:ahLst/>
              <a:cxnLst>
                <a:cxn ang="T6">
                  <a:pos x="T0" y="T1"/>
                </a:cxn>
                <a:cxn ang="T7">
                  <a:pos x="T2" y="T3"/>
                </a:cxn>
                <a:cxn ang="T8">
                  <a:pos x="T4" y="T5"/>
                </a:cxn>
              </a:cxnLst>
              <a:rect l="T9" t="T10" r="T11" b="T12"/>
              <a:pathLst>
                <a:path w="13" h="9">
                  <a:moveTo>
                    <a:pt x="0" y="0"/>
                  </a:moveTo>
                  <a:lnTo>
                    <a:pt x="13" y="0"/>
                  </a:lnTo>
                  <a:lnTo>
                    <a:pt x="13"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5" name="Freeform 173"/>
            <p:cNvSpPr>
              <a:spLocks/>
            </p:cNvSpPr>
            <p:nvPr/>
          </p:nvSpPr>
          <p:spPr bwMode="auto">
            <a:xfrm>
              <a:off x="3121" y="2487"/>
              <a:ext cx="20" cy="1"/>
            </a:xfrm>
            <a:custGeom>
              <a:avLst/>
              <a:gdLst>
                <a:gd name="T0" fmla="*/ 0 w 10"/>
                <a:gd name="T1" fmla="*/ 0 h 1"/>
                <a:gd name="T2" fmla="*/ 80 w 10"/>
                <a:gd name="T3" fmla="*/ 0 h 1"/>
                <a:gd name="T4" fmla="*/ 8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6" name="Freeform 174"/>
            <p:cNvSpPr>
              <a:spLocks/>
            </p:cNvSpPr>
            <p:nvPr/>
          </p:nvSpPr>
          <p:spPr bwMode="auto">
            <a:xfrm>
              <a:off x="3141" y="2487"/>
              <a:ext cx="43" cy="1"/>
            </a:xfrm>
            <a:custGeom>
              <a:avLst/>
              <a:gdLst>
                <a:gd name="T0" fmla="*/ 0 w 22"/>
                <a:gd name="T1" fmla="*/ 0 h 1"/>
                <a:gd name="T2" fmla="*/ 164 w 22"/>
                <a:gd name="T3" fmla="*/ 0 h 1"/>
                <a:gd name="T4" fmla="*/ 164 w 22"/>
                <a:gd name="T5" fmla="*/ 0 h 1"/>
                <a:gd name="T6" fmla="*/ 0 60000 65536"/>
                <a:gd name="T7" fmla="*/ 0 60000 65536"/>
                <a:gd name="T8" fmla="*/ 0 60000 65536"/>
                <a:gd name="T9" fmla="*/ 0 w 22"/>
                <a:gd name="T10" fmla="*/ 0 h 1"/>
                <a:gd name="T11" fmla="*/ 22 w 22"/>
                <a:gd name="T12" fmla="*/ 1 h 1"/>
              </a:gdLst>
              <a:ahLst/>
              <a:cxnLst>
                <a:cxn ang="T6">
                  <a:pos x="T0" y="T1"/>
                </a:cxn>
                <a:cxn ang="T7">
                  <a:pos x="T2" y="T3"/>
                </a:cxn>
                <a:cxn ang="T8">
                  <a:pos x="T4" y="T5"/>
                </a:cxn>
              </a:cxnLst>
              <a:rect l="T9" t="T10" r="T11" b="T12"/>
              <a:pathLst>
                <a:path w="22" h="1">
                  <a:moveTo>
                    <a:pt x="0" y="0"/>
                  </a:moveTo>
                  <a:lnTo>
                    <a:pt x="2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7" name="Freeform 175"/>
            <p:cNvSpPr>
              <a:spLocks/>
            </p:cNvSpPr>
            <p:nvPr/>
          </p:nvSpPr>
          <p:spPr bwMode="auto">
            <a:xfrm>
              <a:off x="3184" y="2487"/>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8" name="Freeform 176"/>
            <p:cNvSpPr>
              <a:spLocks/>
            </p:cNvSpPr>
            <p:nvPr/>
          </p:nvSpPr>
          <p:spPr bwMode="auto">
            <a:xfrm>
              <a:off x="3188" y="2487"/>
              <a:ext cx="25" cy="19"/>
            </a:xfrm>
            <a:custGeom>
              <a:avLst/>
              <a:gdLst>
                <a:gd name="T0" fmla="*/ 0 w 13"/>
                <a:gd name="T1" fmla="*/ 0 h 10"/>
                <a:gd name="T2" fmla="*/ 92 w 13"/>
                <a:gd name="T3" fmla="*/ 0 h 10"/>
                <a:gd name="T4" fmla="*/ 92 w 13"/>
                <a:gd name="T5" fmla="*/ 68 h 10"/>
                <a:gd name="T6" fmla="*/ 0 60000 65536"/>
                <a:gd name="T7" fmla="*/ 0 60000 65536"/>
                <a:gd name="T8" fmla="*/ 0 60000 65536"/>
                <a:gd name="T9" fmla="*/ 0 w 13"/>
                <a:gd name="T10" fmla="*/ 0 h 10"/>
                <a:gd name="T11" fmla="*/ 13 w 13"/>
                <a:gd name="T12" fmla="*/ 10 h 10"/>
              </a:gdLst>
              <a:ahLst/>
              <a:cxnLst>
                <a:cxn ang="T6">
                  <a:pos x="T0" y="T1"/>
                </a:cxn>
                <a:cxn ang="T7">
                  <a:pos x="T2" y="T3"/>
                </a:cxn>
                <a:cxn ang="T8">
                  <a:pos x="T4" y="T5"/>
                </a:cxn>
              </a:cxnLst>
              <a:rect l="T9" t="T10" r="T11" b="T12"/>
              <a:pathLst>
                <a:path w="13" h="10">
                  <a:moveTo>
                    <a:pt x="0" y="0"/>
                  </a:moveTo>
                  <a:lnTo>
                    <a:pt x="13" y="0"/>
                  </a:lnTo>
                  <a:lnTo>
                    <a:pt x="13" y="1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39" name="Freeform 177"/>
            <p:cNvSpPr>
              <a:spLocks/>
            </p:cNvSpPr>
            <p:nvPr/>
          </p:nvSpPr>
          <p:spPr bwMode="auto">
            <a:xfrm>
              <a:off x="3213" y="2506"/>
              <a:ext cx="20" cy="1"/>
            </a:xfrm>
            <a:custGeom>
              <a:avLst/>
              <a:gdLst>
                <a:gd name="T0" fmla="*/ 0 w 10"/>
                <a:gd name="T1" fmla="*/ 0 h 1"/>
                <a:gd name="T2" fmla="*/ 80 w 10"/>
                <a:gd name="T3" fmla="*/ 0 h 1"/>
                <a:gd name="T4" fmla="*/ 8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0" name="Freeform 178"/>
            <p:cNvSpPr>
              <a:spLocks/>
            </p:cNvSpPr>
            <p:nvPr/>
          </p:nvSpPr>
          <p:spPr bwMode="auto">
            <a:xfrm>
              <a:off x="3233" y="2506"/>
              <a:ext cx="18" cy="22"/>
            </a:xfrm>
            <a:custGeom>
              <a:avLst/>
              <a:gdLst>
                <a:gd name="T0" fmla="*/ 0 w 9"/>
                <a:gd name="T1" fmla="*/ 0 h 11"/>
                <a:gd name="T2" fmla="*/ 72 w 9"/>
                <a:gd name="T3" fmla="*/ 0 h 11"/>
                <a:gd name="T4" fmla="*/ 72 w 9"/>
                <a:gd name="T5" fmla="*/ 88 h 11"/>
                <a:gd name="T6" fmla="*/ 0 60000 65536"/>
                <a:gd name="T7" fmla="*/ 0 60000 65536"/>
                <a:gd name="T8" fmla="*/ 0 60000 65536"/>
                <a:gd name="T9" fmla="*/ 0 w 9"/>
                <a:gd name="T10" fmla="*/ 0 h 11"/>
                <a:gd name="T11" fmla="*/ 9 w 9"/>
                <a:gd name="T12" fmla="*/ 11 h 11"/>
              </a:gdLst>
              <a:ahLst/>
              <a:cxnLst>
                <a:cxn ang="T6">
                  <a:pos x="T0" y="T1"/>
                </a:cxn>
                <a:cxn ang="T7">
                  <a:pos x="T2" y="T3"/>
                </a:cxn>
                <a:cxn ang="T8">
                  <a:pos x="T4" y="T5"/>
                </a:cxn>
              </a:cxnLst>
              <a:rect l="T9" t="T10" r="T11" b="T12"/>
              <a:pathLst>
                <a:path w="9" h="11">
                  <a:moveTo>
                    <a:pt x="0" y="0"/>
                  </a:moveTo>
                  <a:lnTo>
                    <a:pt x="9" y="0"/>
                  </a:lnTo>
                  <a:lnTo>
                    <a:pt x="9" y="11"/>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1" name="Freeform 179"/>
            <p:cNvSpPr>
              <a:spLocks/>
            </p:cNvSpPr>
            <p:nvPr/>
          </p:nvSpPr>
          <p:spPr bwMode="auto">
            <a:xfrm>
              <a:off x="3251" y="2528"/>
              <a:ext cx="13" cy="1"/>
            </a:xfrm>
            <a:custGeom>
              <a:avLst/>
              <a:gdLst>
                <a:gd name="T0" fmla="*/ 0 w 7"/>
                <a:gd name="T1" fmla="*/ 0 h 1"/>
                <a:gd name="T2" fmla="*/ 45 w 7"/>
                <a:gd name="T3" fmla="*/ 0 h 1"/>
                <a:gd name="T4" fmla="*/ 45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2" name="Freeform 180"/>
            <p:cNvSpPr>
              <a:spLocks/>
            </p:cNvSpPr>
            <p:nvPr/>
          </p:nvSpPr>
          <p:spPr bwMode="auto">
            <a:xfrm>
              <a:off x="3264" y="2528"/>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3" name="Freeform 181"/>
            <p:cNvSpPr>
              <a:spLocks/>
            </p:cNvSpPr>
            <p:nvPr/>
          </p:nvSpPr>
          <p:spPr bwMode="auto">
            <a:xfrm>
              <a:off x="3274" y="252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4" name="Freeform 182"/>
            <p:cNvSpPr>
              <a:spLocks/>
            </p:cNvSpPr>
            <p:nvPr/>
          </p:nvSpPr>
          <p:spPr bwMode="auto">
            <a:xfrm>
              <a:off x="3278" y="2528"/>
              <a:ext cx="26" cy="1"/>
            </a:xfrm>
            <a:custGeom>
              <a:avLst/>
              <a:gdLst>
                <a:gd name="T0" fmla="*/ 0 w 13"/>
                <a:gd name="T1" fmla="*/ 0 h 1"/>
                <a:gd name="T2" fmla="*/ 104 w 13"/>
                <a:gd name="T3" fmla="*/ 0 h 1"/>
                <a:gd name="T4" fmla="*/ 104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1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5" name="Freeform 183"/>
            <p:cNvSpPr>
              <a:spLocks/>
            </p:cNvSpPr>
            <p:nvPr/>
          </p:nvSpPr>
          <p:spPr bwMode="auto">
            <a:xfrm>
              <a:off x="3304" y="2528"/>
              <a:ext cx="5" cy="24"/>
            </a:xfrm>
            <a:custGeom>
              <a:avLst/>
              <a:gdLst>
                <a:gd name="T0" fmla="*/ 0 w 3"/>
                <a:gd name="T1" fmla="*/ 0 h 12"/>
                <a:gd name="T2" fmla="*/ 13 w 3"/>
                <a:gd name="T3" fmla="*/ 0 h 12"/>
                <a:gd name="T4" fmla="*/ 13 w 3"/>
                <a:gd name="T5" fmla="*/ 96 h 12"/>
                <a:gd name="T6" fmla="*/ 0 60000 65536"/>
                <a:gd name="T7" fmla="*/ 0 60000 65536"/>
                <a:gd name="T8" fmla="*/ 0 60000 65536"/>
                <a:gd name="T9" fmla="*/ 0 w 3"/>
                <a:gd name="T10" fmla="*/ 0 h 12"/>
                <a:gd name="T11" fmla="*/ 3 w 3"/>
                <a:gd name="T12" fmla="*/ 12 h 12"/>
              </a:gdLst>
              <a:ahLst/>
              <a:cxnLst>
                <a:cxn ang="T6">
                  <a:pos x="T0" y="T1"/>
                </a:cxn>
                <a:cxn ang="T7">
                  <a:pos x="T2" y="T3"/>
                </a:cxn>
                <a:cxn ang="T8">
                  <a:pos x="T4" y="T5"/>
                </a:cxn>
              </a:cxnLst>
              <a:rect l="T9" t="T10" r="T11" b="T12"/>
              <a:pathLst>
                <a:path w="3" h="12">
                  <a:moveTo>
                    <a:pt x="0" y="0"/>
                  </a:moveTo>
                  <a:lnTo>
                    <a:pt x="3" y="0"/>
                  </a:lnTo>
                  <a:lnTo>
                    <a:pt x="3" y="12"/>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6" name="Freeform 184"/>
            <p:cNvSpPr>
              <a:spLocks/>
            </p:cNvSpPr>
            <p:nvPr/>
          </p:nvSpPr>
          <p:spPr bwMode="auto">
            <a:xfrm>
              <a:off x="3309" y="2552"/>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7" name="Freeform 185"/>
            <p:cNvSpPr>
              <a:spLocks/>
            </p:cNvSpPr>
            <p:nvPr/>
          </p:nvSpPr>
          <p:spPr bwMode="auto">
            <a:xfrm>
              <a:off x="3311" y="2552"/>
              <a:ext cx="16" cy="1"/>
            </a:xfrm>
            <a:custGeom>
              <a:avLst/>
              <a:gdLst>
                <a:gd name="T0" fmla="*/ 0 w 8"/>
                <a:gd name="T1" fmla="*/ 0 h 1"/>
                <a:gd name="T2" fmla="*/ 64 w 8"/>
                <a:gd name="T3" fmla="*/ 0 h 1"/>
                <a:gd name="T4" fmla="*/ 64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8" name="Freeform 186"/>
            <p:cNvSpPr>
              <a:spLocks/>
            </p:cNvSpPr>
            <p:nvPr/>
          </p:nvSpPr>
          <p:spPr bwMode="auto">
            <a:xfrm>
              <a:off x="3327" y="2552"/>
              <a:ext cx="22" cy="1"/>
            </a:xfrm>
            <a:custGeom>
              <a:avLst/>
              <a:gdLst>
                <a:gd name="T0" fmla="*/ 0 w 11"/>
                <a:gd name="T1" fmla="*/ 0 h 1"/>
                <a:gd name="T2" fmla="*/ 88 w 11"/>
                <a:gd name="T3" fmla="*/ 0 h 1"/>
                <a:gd name="T4" fmla="*/ 88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1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49" name="Freeform 187"/>
            <p:cNvSpPr>
              <a:spLocks/>
            </p:cNvSpPr>
            <p:nvPr/>
          </p:nvSpPr>
          <p:spPr bwMode="auto">
            <a:xfrm>
              <a:off x="3349" y="2552"/>
              <a:ext cx="6" cy="23"/>
            </a:xfrm>
            <a:custGeom>
              <a:avLst/>
              <a:gdLst>
                <a:gd name="T0" fmla="*/ 0 w 3"/>
                <a:gd name="T1" fmla="*/ 0 h 12"/>
                <a:gd name="T2" fmla="*/ 24 w 3"/>
                <a:gd name="T3" fmla="*/ 0 h 12"/>
                <a:gd name="T4" fmla="*/ 24 w 3"/>
                <a:gd name="T5" fmla="*/ 84 h 12"/>
                <a:gd name="T6" fmla="*/ 0 60000 65536"/>
                <a:gd name="T7" fmla="*/ 0 60000 65536"/>
                <a:gd name="T8" fmla="*/ 0 60000 65536"/>
                <a:gd name="T9" fmla="*/ 0 w 3"/>
                <a:gd name="T10" fmla="*/ 0 h 12"/>
                <a:gd name="T11" fmla="*/ 3 w 3"/>
                <a:gd name="T12" fmla="*/ 12 h 12"/>
              </a:gdLst>
              <a:ahLst/>
              <a:cxnLst>
                <a:cxn ang="T6">
                  <a:pos x="T0" y="T1"/>
                </a:cxn>
                <a:cxn ang="T7">
                  <a:pos x="T2" y="T3"/>
                </a:cxn>
                <a:cxn ang="T8">
                  <a:pos x="T4" y="T5"/>
                </a:cxn>
              </a:cxnLst>
              <a:rect l="T9" t="T10" r="T11" b="T12"/>
              <a:pathLst>
                <a:path w="3" h="12">
                  <a:moveTo>
                    <a:pt x="0" y="0"/>
                  </a:moveTo>
                  <a:lnTo>
                    <a:pt x="3" y="0"/>
                  </a:lnTo>
                  <a:lnTo>
                    <a:pt x="3" y="12"/>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0" name="Freeform 188"/>
            <p:cNvSpPr>
              <a:spLocks/>
            </p:cNvSpPr>
            <p:nvPr/>
          </p:nvSpPr>
          <p:spPr bwMode="auto">
            <a:xfrm>
              <a:off x="3355" y="2575"/>
              <a:ext cx="7" cy="1"/>
            </a:xfrm>
            <a:custGeom>
              <a:avLst/>
              <a:gdLst>
                <a:gd name="T0" fmla="*/ 0 w 4"/>
                <a:gd name="T1" fmla="*/ 0 h 1"/>
                <a:gd name="T2" fmla="*/ 21 w 4"/>
                <a:gd name="T3" fmla="*/ 0 h 1"/>
                <a:gd name="T4" fmla="*/ 21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1" name="Freeform 189"/>
            <p:cNvSpPr>
              <a:spLocks/>
            </p:cNvSpPr>
            <p:nvPr/>
          </p:nvSpPr>
          <p:spPr bwMode="auto">
            <a:xfrm>
              <a:off x="3362" y="2575"/>
              <a:ext cx="2" cy="26"/>
            </a:xfrm>
            <a:custGeom>
              <a:avLst/>
              <a:gdLst>
                <a:gd name="T0" fmla="*/ 0 w 1"/>
                <a:gd name="T1" fmla="*/ 0 h 13"/>
                <a:gd name="T2" fmla="*/ 8 w 1"/>
                <a:gd name="T3" fmla="*/ 0 h 13"/>
                <a:gd name="T4" fmla="*/ 8 w 1"/>
                <a:gd name="T5" fmla="*/ 104 h 13"/>
                <a:gd name="T6" fmla="*/ 0 60000 65536"/>
                <a:gd name="T7" fmla="*/ 0 60000 65536"/>
                <a:gd name="T8" fmla="*/ 0 60000 65536"/>
                <a:gd name="T9" fmla="*/ 0 w 1"/>
                <a:gd name="T10" fmla="*/ 0 h 13"/>
                <a:gd name="T11" fmla="*/ 1 w 1"/>
                <a:gd name="T12" fmla="*/ 13 h 13"/>
              </a:gdLst>
              <a:ahLst/>
              <a:cxnLst>
                <a:cxn ang="T6">
                  <a:pos x="T0" y="T1"/>
                </a:cxn>
                <a:cxn ang="T7">
                  <a:pos x="T2" y="T3"/>
                </a:cxn>
                <a:cxn ang="T8">
                  <a:pos x="T4" y="T5"/>
                </a:cxn>
              </a:cxnLst>
              <a:rect l="T9" t="T10" r="T11" b="T12"/>
              <a:pathLst>
                <a:path w="1" h="13">
                  <a:moveTo>
                    <a:pt x="0" y="0"/>
                  </a:moveTo>
                  <a:lnTo>
                    <a:pt x="1" y="0"/>
                  </a:lnTo>
                  <a:lnTo>
                    <a:pt x="1" y="13"/>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2" name="Freeform 190"/>
            <p:cNvSpPr>
              <a:spLocks/>
            </p:cNvSpPr>
            <p:nvPr/>
          </p:nvSpPr>
          <p:spPr bwMode="auto">
            <a:xfrm>
              <a:off x="3364" y="2601"/>
              <a:ext cx="28" cy="1"/>
            </a:xfrm>
            <a:custGeom>
              <a:avLst/>
              <a:gdLst>
                <a:gd name="T0" fmla="*/ 0 w 14"/>
                <a:gd name="T1" fmla="*/ 0 h 1"/>
                <a:gd name="T2" fmla="*/ 112 w 14"/>
                <a:gd name="T3" fmla="*/ 0 h 1"/>
                <a:gd name="T4" fmla="*/ 112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0" y="0"/>
                  </a:moveTo>
                  <a:lnTo>
                    <a:pt x="1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3" name="Freeform 191"/>
            <p:cNvSpPr>
              <a:spLocks/>
            </p:cNvSpPr>
            <p:nvPr/>
          </p:nvSpPr>
          <p:spPr bwMode="auto">
            <a:xfrm>
              <a:off x="3392" y="2601"/>
              <a:ext cx="12" cy="1"/>
            </a:xfrm>
            <a:custGeom>
              <a:avLst/>
              <a:gdLst>
                <a:gd name="T0" fmla="*/ 0 w 6"/>
                <a:gd name="T1" fmla="*/ 0 h 1"/>
                <a:gd name="T2" fmla="*/ 48 w 6"/>
                <a:gd name="T3" fmla="*/ 0 h 1"/>
                <a:gd name="T4" fmla="*/ 48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4" name="Freeform 192"/>
            <p:cNvSpPr>
              <a:spLocks/>
            </p:cNvSpPr>
            <p:nvPr/>
          </p:nvSpPr>
          <p:spPr bwMode="auto">
            <a:xfrm>
              <a:off x="3404" y="2601"/>
              <a:ext cx="17" cy="1"/>
            </a:xfrm>
            <a:custGeom>
              <a:avLst/>
              <a:gdLst>
                <a:gd name="T0" fmla="*/ 0 w 9"/>
                <a:gd name="T1" fmla="*/ 0 h 1"/>
                <a:gd name="T2" fmla="*/ 60 w 9"/>
                <a:gd name="T3" fmla="*/ 0 h 1"/>
                <a:gd name="T4" fmla="*/ 6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5" name="Freeform 193"/>
            <p:cNvSpPr>
              <a:spLocks/>
            </p:cNvSpPr>
            <p:nvPr/>
          </p:nvSpPr>
          <p:spPr bwMode="auto">
            <a:xfrm>
              <a:off x="3421" y="2601"/>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6" name="Freeform 194"/>
            <p:cNvSpPr>
              <a:spLocks/>
            </p:cNvSpPr>
            <p:nvPr/>
          </p:nvSpPr>
          <p:spPr bwMode="auto">
            <a:xfrm>
              <a:off x="3431" y="2601"/>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7" name="Freeform 195"/>
            <p:cNvSpPr>
              <a:spLocks/>
            </p:cNvSpPr>
            <p:nvPr/>
          </p:nvSpPr>
          <p:spPr bwMode="auto">
            <a:xfrm>
              <a:off x="3433" y="2601"/>
              <a:ext cx="45" cy="1"/>
            </a:xfrm>
            <a:custGeom>
              <a:avLst/>
              <a:gdLst>
                <a:gd name="T0" fmla="*/ 0 w 23"/>
                <a:gd name="T1" fmla="*/ 0 h 1"/>
                <a:gd name="T2" fmla="*/ 172 w 23"/>
                <a:gd name="T3" fmla="*/ 0 h 1"/>
                <a:gd name="T4" fmla="*/ 172 w 23"/>
                <a:gd name="T5" fmla="*/ 0 h 1"/>
                <a:gd name="T6" fmla="*/ 0 60000 65536"/>
                <a:gd name="T7" fmla="*/ 0 60000 65536"/>
                <a:gd name="T8" fmla="*/ 0 60000 65536"/>
                <a:gd name="T9" fmla="*/ 0 w 23"/>
                <a:gd name="T10" fmla="*/ 0 h 1"/>
                <a:gd name="T11" fmla="*/ 23 w 23"/>
                <a:gd name="T12" fmla="*/ 1 h 1"/>
              </a:gdLst>
              <a:ahLst/>
              <a:cxnLst>
                <a:cxn ang="T6">
                  <a:pos x="T0" y="T1"/>
                </a:cxn>
                <a:cxn ang="T7">
                  <a:pos x="T2" y="T3"/>
                </a:cxn>
                <a:cxn ang="T8">
                  <a:pos x="T4" y="T5"/>
                </a:cxn>
              </a:cxnLst>
              <a:rect l="T9" t="T10" r="T11" b="T12"/>
              <a:pathLst>
                <a:path w="23" h="1">
                  <a:moveTo>
                    <a:pt x="0" y="0"/>
                  </a:moveTo>
                  <a:lnTo>
                    <a:pt x="2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8" name="Freeform 196"/>
            <p:cNvSpPr>
              <a:spLocks/>
            </p:cNvSpPr>
            <p:nvPr/>
          </p:nvSpPr>
          <p:spPr bwMode="auto">
            <a:xfrm>
              <a:off x="3478" y="2601"/>
              <a:ext cx="14" cy="29"/>
            </a:xfrm>
            <a:custGeom>
              <a:avLst/>
              <a:gdLst>
                <a:gd name="T0" fmla="*/ 0 w 7"/>
                <a:gd name="T1" fmla="*/ 0 h 15"/>
                <a:gd name="T2" fmla="*/ 56 w 7"/>
                <a:gd name="T3" fmla="*/ 0 h 15"/>
                <a:gd name="T4" fmla="*/ 56 w 7"/>
                <a:gd name="T5" fmla="*/ 108 h 15"/>
                <a:gd name="T6" fmla="*/ 0 60000 65536"/>
                <a:gd name="T7" fmla="*/ 0 60000 65536"/>
                <a:gd name="T8" fmla="*/ 0 60000 65536"/>
                <a:gd name="T9" fmla="*/ 0 w 7"/>
                <a:gd name="T10" fmla="*/ 0 h 15"/>
                <a:gd name="T11" fmla="*/ 7 w 7"/>
                <a:gd name="T12" fmla="*/ 15 h 15"/>
              </a:gdLst>
              <a:ahLst/>
              <a:cxnLst>
                <a:cxn ang="T6">
                  <a:pos x="T0" y="T1"/>
                </a:cxn>
                <a:cxn ang="T7">
                  <a:pos x="T2" y="T3"/>
                </a:cxn>
                <a:cxn ang="T8">
                  <a:pos x="T4" y="T5"/>
                </a:cxn>
              </a:cxnLst>
              <a:rect l="T9" t="T10" r="T11" b="T12"/>
              <a:pathLst>
                <a:path w="7" h="15">
                  <a:moveTo>
                    <a:pt x="0" y="0"/>
                  </a:moveTo>
                  <a:lnTo>
                    <a:pt x="7" y="0"/>
                  </a:lnTo>
                  <a:lnTo>
                    <a:pt x="7" y="1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59" name="Freeform 197"/>
            <p:cNvSpPr>
              <a:spLocks/>
            </p:cNvSpPr>
            <p:nvPr/>
          </p:nvSpPr>
          <p:spPr bwMode="auto">
            <a:xfrm>
              <a:off x="3492" y="2630"/>
              <a:ext cx="18" cy="1"/>
            </a:xfrm>
            <a:custGeom>
              <a:avLst/>
              <a:gdLst>
                <a:gd name="T0" fmla="*/ 0 w 9"/>
                <a:gd name="T1" fmla="*/ 0 h 1"/>
                <a:gd name="T2" fmla="*/ 72 w 9"/>
                <a:gd name="T3" fmla="*/ 0 h 1"/>
                <a:gd name="T4" fmla="*/ 72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60" name="Freeform 198"/>
            <p:cNvSpPr>
              <a:spLocks/>
            </p:cNvSpPr>
            <p:nvPr/>
          </p:nvSpPr>
          <p:spPr bwMode="auto">
            <a:xfrm>
              <a:off x="3510" y="2630"/>
              <a:ext cx="84" cy="1"/>
            </a:xfrm>
            <a:custGeom>
              <a:avLst/>
              <a:gdLst>
                <a:gd name="T0" fmla="*/ 0 w 43"/>
                <a:gd name="T1" fmla="*/ 0 h 1"/>
                <a:gd name="T2" fmla="*/ 320 w 43"/>
                <a:gd name="T3" fmla="*/ 0 h 1"/>
                <a:gd name="T4" fmla="*/ 320 w 43"/>
                <a:gd name="T5" fmla="*/ 0 h 1"/>
                <a:gd name="T6" fmla="*/ 0 60000 65536"/>
                <a:gd name="T7" fmla="*/ 0 60000 65536"/>
                <a:gd name="T8" fmla="*/ 0 60000 65536"/>
                <a:gd name="T9" fmla="*/ 0 w 43"/>
                <a:gd name="T10" fmla="*/ 0 h 1"/>
                <a:gd name="T11" fmla="*/ 43 w 43"/>
                <a:gd name="T12" fmla="*/ 1 h 1"/>
              </a:gdLst>
              <a:ahLst/>
              <a:cxnLst>
                <a:cxn ang="T6">
                  <a:pos x="T0" y="T1"/>
                </a:cxn>
                <a:cxn ang="T7">
                  <a:pos x="T2" y="T3"/>
                </a:cxn>
                <a:cxn ang="T8">
                  <a:pos x="T4" y="T5"/>
                </a:cxn>
              </a:cxnLst>
              <a:rect l="T9" t="T10" r="T11" b="T12"/>
              <a:pathLst>
                <a:path w="43" h="1">
                  <a:moveTo>
                    <a:pt x="0" y="0"/>
                  </a:moveTo>
                  <a:lnTo>
                    <a:pt x="4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61" name="Freeform 199"/>
            <p:cNvSpPr>
              <a:spLocks/>
            </p:cNvSpPr>
            <p:nvPr/>
          </p:nvSpPr>
          <p:spPr bwMode="auto">
            <a:xfrm>
              <a:off x="3594" y="2630"/>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62" name="Freeform 200"/>
            <p:cNvSpPr>
              <a:spLocks/>
            </p:cNvSpPr>
            <p:nvPr/>
          </p:nvSpPr>
          <p:spPr bwMode="auto">
            <a:xfrm>
              <a:off x="3600" y="2630"/>
              <a:ext cx="45" cy="32"/>
            </a:xfrm>
            <a:custGeom>
              <a:avLst/>
              <a:gdLst>
                <a:gd name="T0" fmla="*/ 0 w 23"/>
                <a:gd name="T1" fmla="*/ 0 h 16"/>
                <a:gd name="T2" fmla="*/ 172 w 23"/>
                <a:gd name="T3" fmla="*/ 0 h 16"/>
                <a:gd name="T4" fmla="*/ 172 w 23"/>
                <a:gd name="T5" fmla="*/ 128 h 16"/>
                <a:gd name="T6" fmla="*/ 0 60000 65536"/>
                <a:gd name="T7" fmla="*/ 0 60000 65536"/>
                <a:gd name="T8" fmla="*/ 0 60000 65536"/>
                <a:gd name="T9" fmla="*/ 0 w 23"/>
                <a:gd name="T10" fmla="*/ 0 h 16"/>
                <a:gd name="T11" fmla="*/ 23 w 23"/>
                <a:gd name="T12" fmla="*/ 16 h 16"/>
              </a:gdLst>
              <a:ahLst/>
              <a:cxnLst>
                <a:cxn ang="T6">
                  <a:pos x="T0" y="T1"/>
                </a:cxn>
                <a:cxn ang="T7">
                  <a:pos x="T2" y="T3"/>
                </a:cxn>
                <a:cxn ang="T8">
                  <a:pos x="T4" y="T5"/>
                </a:cxn>
              </a:cxnLst>
              <a:rect l="T9" t="T10" r="T11" b="T12"/>
              <a:pathLst>
                <a:path w="23" h="16">
                  <a:moveTo>
                    <a:pt x="0" y="0"/>
                  </a:moveTo>
                  <a:lnTo>
                    <a:pt x="23" y="0"/>
                  </a:lnTo>
                  <a:lnTo>
                    <a:pt x="23" y="1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63" name="Freeform 201"/>
            <p:cNvSpPr>
              <a:spLocks/>
            </p:cNvSpPr>
            <p:nvPr/>
          </p:nvSpPr>
          <p:spPr bwMode="auto">
            <a:xfrm>
              <a:off x="3645" y="2662"/>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64" name="Freeform 202"/>
            <p:cNvSpPr>
              <a:spLocks/>
            </p:cNvSpPr>
            <p:nvPr/>
          </p:nvSpPr>
          <p:spPr bwMode="auto">
            <a:xfrm>
              <a:off x="3659" y="2662"/>
              <a:ext cx="14" cy="33"/>
            </a:xfrm>
            <a:custGeom>
              <a:avLst/>
              <a:gdLst>
                <a:gd name="T0" fmla="*/ 0 w 7"/>
                <a:gd name="T1" fmla="*/ 0 h 17"/>
                <a:gd name="T2" fmla="*/ 56 w 7"/>
                <a:gd name="T3" fmla="*/ 0 h 17"/>
                <a:gd name="T4" fmla="*/ 56 w 7"/>
                <a:gd name="T5" fmla="*/ 124 h 17"/>
                <a:gd name="T6" fmla="*/ 0 60000 65536"/>
                <a:gd name="T7" fmla="*/ 0 60000 65536"/>
                <a:gd name="T8" fmla="*/ 0 60000 65536"/>
                <a:gd name="T9" fmla="*/ 0 w 7"/>
                <a:gd name="T10" fmla="*/ 0 h 17"/>
                <a:gd name="T11" fmla="*/ 7 w 7"/>
                <a:gd name="T12" fmla="*/ 17 h 17"/>
              </a:gdLst>
              <a:ahLst/>
              <a:cxnLst>
                <a:cxn ang="T6">
                  <a:pos x="T0" y="T1"/>
                </a:cxn>
                <a:cxn ang="T7">
                  <a:pos x="T2" y="T3"/>
                </a:cxn>
                <a:cxn ang="T8">
                  <a:pos x="T4" y="T5"/>
                </a:cxn>
              </a:cxnLst>
              <a:rect l="T9" t="T10" r="T11" b="T12"/>
              <a:pathLst>
                <a:path w="7" h="17">
                  <a:moveTo>
                    <a:pt x="0" y="0"/>
                  </a:moveTo>
                  <a:lnTo>
                    <a:pt x="7" y="0"/>
                  </a:lnTo>
                  <a:lnTo>
                    <a:pt x="7" y="1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65" name="Freeform 203"/>
            <p:cNvSpPr>
              <a:spLocks/>
            </p:cNvSpPr>
            <p:nvPr/>
          </p:nvSpPr>
          <p:spPr bwMode="auto">
            <a:xfrm>
              <a:off x="3673" y="2695"/>
              <a:ext cx="92" cy="1"/>
            </a:xfrm>
            <a:custGeom>
              <a:avLst/>
              <a:gdLst>
                <a:gd name="T0" fmla="*/ 0 w 47"/>
                <a:gd name="T1" fmla="*/ 0 h 1"/>
                <a:gd name="T2" fmla="*/ 352 w 47"/>
                <a:gd name="T3" fmla="*/ 0 h 1"/>
                <a:gd name="T4" fmla="*/ 352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0" y="0"/>
                  </a:moveTo>
                  <a:lnTo>
                    <a:pt x="4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66" name="Freeform 204"/>
            <p:cNvSpPr>
              <a:spLocks/>
            </p:cNvSpPr>
            <p:nvPr/>
          </p:nvSpPr>
          <p:spPr bwMode="auto">
            <a:xfrm>
              <a:off x="3765" y="2695"/>
              <a:ext cx="77" cy="1"/>
            </a:xfrm>
            <a:custGeom>
              <a:avLst/>
              <a:gdLst>
                <a:gd name="T0" fmla="*/ 0 w 39"/>
                <a:gd name="T1" fmla="*/ 0 h 1"/>
                <a:gd name="T2" fmla="*/ 300 w 39"/>
                <a:gd name="T3" fmla="*/ 0 h 1"/>
                <a:gd name="T4" fmla="*/ 300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3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67" name="Freeform 205"/>
            <p:cNvSpPr>
              <a:spLocks/>
            </p:cNvSpPr>
            <p:nvPr/>
          </p:nvSpPr>
          <p:spPr bwMode="auto">
            <a:xfrm>
              <a:off x="3842" y="2695"/>
              <a:ext cx="11" cy="1"/>
            </a:xfrm>
            <a:custGeom>
              <a:avLst/>
              <a:gdLst>
                <a:gd name="T0" fmla="*/ 0 w 6"/>
                <a:gd name="T1" fmla="*/ 0 h 1"/>
                <a:gd name="T2" fmla="*/ 37 w 6"/>
                <a:gd name="T3" fmla="*/ 0 h 1"/>
                <a:gd name="T4" fmla="*/ 37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968" name="Freeform 206"/>
            <p:cNvSpPr>
              <a:spLocks/>
            </p:cNvSpPr>
            <p:nvPr/>
          </p:nvSpPr>
          <p:spPr bwMode="auto">
            <a:xfrm>
              <a:off x="3853" y="2695"/>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grpSp>
      <p:grpSp>
        <p:nvGrpSpPr>
          <p:cNvPr id="9" name="Group 207"/>
          <p:cNvGrpSpPr>
            <a:grpSpLocks/>
          </p:cNvGrpSpPr>
          <p:nvPr/>
        </p:nvGrpSpPr>
        <p:grpSpPr bwMode="auto">
          <a:xfrm>
            <a:off x="1537209" y="1998648"/>
            <a:ext cx="5020795" cy="3749675"/>
            <a:chOff x="1356" y="1230"/>
            <a:chExt cx="3220" cy="2362"/>
          </a:xfrm>
        </p:grpSpPr>
        <p:sp>
          <p:nvSpPr>
            <p:cNvPr id="569" name="Freeform 208"/>
            <p:cNvSpPr>
              <a:spLocks/>
            </p:cNvSpPr>
            <p:nvPr/>
          </p:nvSpPr>
          <p:spPr bwMode="auto">
            <a:xfrm>
              <a:off x="3855" y="2695"/>
              <a:ext cx="24" cy="1"/>
            </a:xfrm>
            <a:custGeom>
              <a:avLst/>
              <a:gdLst>
                <a:gd name="T0" fmla="*/ 0 w 12"/>
                <a:gd name="T1" fmla="*/ 0 h 1"/>
                <a:gd name="T2" fmla="*/ 96 w 12"/>
                <a:gd name="T3" fmla="*/ 0 h 1"/>
                <a:gd name="T4" fmla="*/ 96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1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0" name="Freeform 209"/>
            <p:cNvSpPr>
              <a:spLocks/>
            </p:cNvSpPr>
            <p:nvPr/>
          </p:nvSpPr>
          <p:spPr bwMode="auto">
            <a:xfrm>
              <a:off x="3879" y="2695"/>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1" name="Freeform 210"/>
            <p:cNvSpPr>
              <a:spLocks/>
            </p:cNvSpPr>
            <p:nvPr/>
          </p:nvSpPr>
          <p:spPr bwMode="auto">
            <a:xfrm>
              <a:off x="3887" y="2695"/>
              <a:ext cx="43" cy="1"/>
            </a:xfrm>
            <a:custGeom>
              <a:avLst/>
              <a:gdLst>
                <a:gd name="T0" fmla="*/ 0 w 22"/>
                <a:gd name="T1" fmla="*/ 0 h 1"/>
                <a:gd name="T2" fmla="*/ 164 w 22"/>
                <a:gd name="T3" fmla="*/ 0 h 1"/>
                <a:gd name="T4" fmla="*/ 164 w 22"/>
                <a:gd name="T5" fmla="*/ 0 h 1"/>
                <a:gd name="T6" fmla="*/ 0 60000 65536"/>
                <a:gd name="T7" fmla="*/ 0 60000 65536"/>
                <a:gd name="T8" fmla="*/ 0 60000 65536"/>
                <a:gd name="T9" fmla="*/ 0 w 22"/>
                <a:gd name="T10" fmla="*/ 0 h 1"/>
                <a:gd name="T11" fmla="*/ 22 w 22"/>
                <a:gd name="T12" fmla="*/ 1 h 1"/>
              </a:gdLst>
              <a:ahLst/>
              <a:cxnLst>
                <a:cxn ang="T6">
                  <a:pos x="T0" y="T1"/>
                </a:cxn>
                <a:cxn ang="T7">
                  <a:pos x="T2" y="T3"/>
                </a:cxn>
                <a:cxn ang="T8">
                  <a:pos x="T4" y="T5"/>
                </a:cxn>
              </a:cxnLst>
              <a:rect l="T9" t="T10" r="T11" b="T12"/>
              <a:pathLst>
                <a:path w="22" h="1">
                  <a:moveTo>
                    <a:pt x="0" y="0"/>
                  </a:moveTo>
                  <a:lnTo>
                    <a:pt x="2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2" name="Freeform 211"/>
            <p:cNvSpPr>
              <a:spLocks/>
            </p:cNvSpPr>
            <p:nvPr/>
          </p:nvSpPr>
          <p:spPr bwMode="auto">
            <a:xfrm>
              <a:off x="3930" y="2695"/>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3" name="Freeform 212"/>
            <p:cNvSpPr>
              <a:spLocks/>
            </p:cNvSpPr>
            <p:nvPr/>
          </p:nvSpPr>
          <p:spPr bwMode="auto">
            <a:xfrm>
              <a:off x="3940" y="2695"/>
              <a:ext cx="8" cy="47"/>
            </a:xfrm>
            <a:custGeom>
              <a:avLst/>
              <a:gdLst>
                <a:gd name="T0" fmla="*/ 0 w 4"/>
                <a:gd name="T1" fmla="*/ 0 h 24"/>
                <a:gd name="T2" fmla="*/ 32 w 4"/>
                <a:gd name="T3" fmla="*/ 0 h 24"/>
                <a:gd name="T4" fmla="*/ 32 w 4"/>
                <a:gd name="T5" fmla="*/ 180 h 24"/>
                <a:gd name="T6" fmla="*/ 0 60000 65536"/>
                <a:gd name="T7" fmla="*/ 0 60000 65536"/>
                <a:gd name="T8" fmla="*/ 0 60000 65536"/>
                <a:gd name="T9" fmla="*/ 0 w 4"/>
                <a:gd name="T10" fmla="*/ 0 h 24"/>
                <a:gd name="T11" fmla="*/ 4 w 4"/>
                <a:gd name="T12" fmla="*/ 24 h 24"/>
              </a:gdLst>
              <a:ahLst/>
              <a:cxnLst>
                <a:cxn ang="T6">
                  <a:pos x="T0" y="T1"/>
                </a:cxn>
                <a:cxn ang="T7">
                  <a:pos x="T2" y="T3"/>
                </a:cxn>
                <a:cxn ang="T8">
                  <a:pos x="T4" y="T5"/>
                </a:cxn>
              </a:cxnLst>
              <a:rect l="T9" t="T10" r="T11" b="T12"/>
              <a:pathLst>
                <a:path w="4" h="24">
                  <a:moveTo>
                    <a:pt x="0" y="0"/>
                  </a:moveTo>
                  <a:lnTo>
                    <a:pt x="4" y="0"/>
                  </a:lnTo>
                  <a:lnTo>
                    <a:pt x="4" y="24"/>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4" name="Freeform 213"/>
            <p:cNvSpPr>
              <a:spLocks/>
            </p:cNvSpPr>
            <p:nvPr/>
          </p:nvSpPr>
          <p:spPr bwMode="auto">
            <a:xfrm>
              <a:off x="3948" y="2742"/>
              <a:ext cx="27" cy="1"/>
            </a:xfrm>
            <a:custGeom>
              <a:avLst/>
              <a:gdLst>
                <a:gd name="T0" fmla="*/ 0 w 14"/>
                <a:gd name="T1" fmla="*/ 0 h 1"/>
                <a:gd name="T2" fmla="*/ 100 w 14"/>
                <a:gd name="T3" fmla="*/ 0 h 1"/>
                <a:gd name="T4" fmla="*/ 100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0" y="0"/>
                  </a:moveTo>
                  <a:lnTo>
                    <a:pt x="1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5" name="Freeform 214"/>
            <p:cNvSpPr>
              <a:spLocks/>
            </p:cNvSpPr>
            <p:nvPr/>
          </p:nvSpPr>
          <p:spPr bwMode="auto">
            <a:xfrm>
              <a:off x="3975" y="2742"/>
              <a:ext cx="18" cy="1"/>
            </a:xfrm>
            <a:custGeom>
              <a:avLst/>
              <a:gdLst>
                <a:gd name="T0" fmla="*/ 0 w 9"/>
                <a:gd name="T1" fmla="*/ 0 h 1"/>
                <a:gd name="T2" fmla="*/ 72 w 9"/>
                <a:gd name="T3" fmla="*/ 0 h 1"/>
                <a:gd name="T4" fmla="*/ 72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6" name="Freeform 215"/>
            <p:cNvSpPr>
              <a:spLocks/>
            </p:cNvSpPr>
            <p:nvPr/>
          </p:nvSpPr>
          <p:spPr bwMode="auto">
            <a:xfrm>
              <a:off x="3993" y="2742"/>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7" name="Freeform 216"/>
            <p:cNvSpPr>
              <a:spLocks/>
            </p:cNvSpPr>
            <p:nvPr/>
          </p:nvSpPr>
          <p:spPr bwMode="auto">
            <a:xfrm>
              <a:off x="4001" y="2742"/>
              <a:ext cx="31" cy="1"/>
            </a:xfrm>
            <a:custGeom>
              <a:avLst/>
              <a:gdLst>
                <a:gd name="T0" fmla="*/ 0 w 16"/>
                <a:gd name="T1" fmla="*/ 0 h 1"/>
                <a:gd name="T2" fmla="*/ 116 w 16"/>
                <a:gd name="T3" fmla="*/ 0 h 1"/>
                <a:gd name="T4" fmla="*/ 116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8" name="Freeform 217"/>
            <p:cNvSpPr>
              <a:spLocks/>
            </p:cNvSpPr>
            <p:nvPr/>
          </p:nvSpPr>
          <p:spPr bwMode="auto">
            <a:xfrm>
              <a:off x="4032" y="2742"/>
              <a:ext cx="84" cy="1"/>
            </a:xfrm>
            <a:custGeom>
              <a:avLst/>
              <a:gdLst>
                <a:gd name="T0" fmla="*/ 0 w 43"/>
                <a:gd name="T1" fmla="*/ 0 h 1"/>
                <a:gd name="T2" fmla="*/ 320 w 43"/>
                <a:gd name="T3" fmla="*/ 0 h 1"/>
                <a:gd name="T4" fmla="*/ 320 w 43"/>
                <a:gd name="T5" fmla="*/ 0 h 1"/>
                <a:gd name="T6" fmla="*/ 0 60000 65536"/>
                <a:gd name="T7" fmla="*/ 0 60000 65536"/>
                <a:gd name="T8" fmla="*/ 0 60000 65536"/>
                <a:gd name="T9" fmla="*/ 0 w 43"/>
                <a:gd name="T10" fmla="*/ 0 h 1"/>
                <a:gd name="T11" fmla="*/ 43 w 43"/>
                <a:gd name="T12" fmla="*/ 1 h 1"/>
              </a:gdLst>
              <a:ahLst/>
              <a:cxnLst>
                <a:cxn ang="T6">
                  <a:pos x="T0" y="T1"/>
                </a:cxn>
                <a:cxn ang="T7">
                  <a:pos x="T2" y="T3"/>
                </a:cxn>
                <a:cxn ang="T8">
                  <a:pos x="T4" y="T5"/>
                </a:cxn>
              </a:cxnLst>
              <a:rect l="T9" t="T10" r="T11" b="T12"/>
              <a:pathLst>
                <a:path w="43" h="1">
                  <a:moveTo>
                    <a:pt x="0" y="0"/>
                  </a:moveTo>
                  <a:lnTo>
                    <a:pt x="4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79" name="Freeform 218"/>
            <p:cNvSpPr>
              <a:spLocks/>
            </p:cNvSpPr>
            <p:nvPr/>
          </p:nvSpPr>
          <p:spPr bwMode="auto">
            <a:xfrm>
              <a:off x="4116" y="2742"/>
              <a:ext cx="18" cy="1"/>
            </a:xfrm>
            <a:custGeom>
              <a:avLst/>
              <a:gdLst>
                <a:gd name="T0" fmla="*/ 0 w 9"/>
                <a:gd name="T1" fmla="*/ 0 h 1"/>
                <a:gd name="T2" fmla="*/ 72 w 9"/>
                <a:gd name="T3" fmla="*/ 0 h 1"/>
                <a:gd name="T4" fmla="*/ 72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0" name="Freeform 219"/>
            <p:cNvSpPr>
              <a:spLocks/>
            </p:cNvSpPr>
            <p:nvPr/>
          </p:nvSpPr>
          <p:spPr bwMode="auto">
            <a:xfrm>
              <a:off x="4134" y="2742"/>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1" name="Freeform 220"/>
            <p:cNvSpPr>
              <a:spLocks/>
            </p:cNvSpPr>
            <p:nvPr/>
          </p:nvSpPr>
          <p:spPr bwMode="auto">
            <a:xfrm>
              <a:off x="4136" y="2742"/>
              <a:ext cx="8" cy="77"/>
            </a:xfrm>
            <a:custGeom>
              <a:avLst/>
              <a:gdLst>
                <a:gd name="T0" fmla="*/ 0 w 4"/>
                <a:gd name="T1" fmla="*/ 0 h 39"/>
                <a:gd name="T2" fmla="*/ 32 w 4"/>
                <a:gd name="T3" fmla="*/ 0 h 39"/>
                <a:gd name="T4" fmla="*/ 32 w 4"/>
                <a:gd name="T5" fmla="*/ 300 h 39"/>
                <a:gd name="T6" fmla="*/ 0 60000 65536"/>
                <a:gd name="T7" fmla="*/ 0 60000 65536"/>
                <a:gd name="T8" fmla="*/ 0 60000 65536"/>
                <a:gd name="T9" fmla="*/ 0 w 4"/>
                <a:gd name="T10" fmla="*/ 0 h 39"/>
                <a:gd name="T11" fmla="*/ 4 w 4"/>
                <a:gd name="T12" fmla="*/ 39 h 39"/>
              </a:gdLst>
              <a:ahLst/>
              <a:cxnLst>
                <a:cxn ang="T6">
                  <a:pos x="T0" y="T1"/>
                </a:cxn>
                <a:cxn ang="T7">
                  <a:pos x="T2" y="T3"/>
                </a:cxn>
                <a:cxn ang="T8">
                  <a:pos x="T4" y="T5"/>
                </a:cxn>
              </a:cxnLst>
              <a:rect l="T9" t="T10" r="T11" b="T12"/>
              <a:pathLst>
                <a:path w="4" h="39">
                  <a:moveTo>
                    <a:pt x="0" y="0"/>
                  </a:moveTo>
                  <a:lnTo>
                    <a:pt x="4" y="0"/>
                  </a:lnTo>
                  <a:lnTo>
                    <a:pt x="4" y="3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2" name="Freeform 221"/>
            <p:cNvSpPr>
              <a:spLocks/>
            </p:cNvSpPr>
            <p:nvPr/>
          </p:nvSpPr>
          <p:spPr bwMode="auto">
            <a:xfrm>
              <a:off x="4144" y="2819"/>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3" name="Freeform 222"/>
            <p:cNvSpPr>
              <a:spLocks/>
            </p:cNvSpPr>
            <p:nvPr/>
          </p:nvSpPr>
          <p:spPr bwMode="auto">
            <a:xfrm>
              <a:off x="4154" y="2819"/>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4" name="Freeform 223"/>
            <p:cNvSpPr>
              <a:spLocks/>
            </p:cNvSpPr>
            <p:nvPr/>
          </p:nvSpPr>
          <p:spPr bwMode="auto">
            <a:xfrm>
              <a:off x="4156" y="2819"/>
              <a:ext cx="10" cy="98"/>
            </a:xfrm>
            <a:custGeom>
              <a:avLst/>
              <a:gdLst>
                <a:gd name="T0" fmla="*/ 0 w 5"/>
                <a:gd name="T1" fmla="*/ 0 h 50"/>
                <a:gd name="T2" fmla="*/ 40 w 5"/>
                <a:gd name="T3" fmla="*/ 0 h 50"/>
                <a:gd name="T4" fmla="*/ 40 w 5"/>
                <a:gd name="T5" fmla="*/ 376 h 50"/>
                <a:gd name="T6" fmla="*/ 0 60000 65536"/>
                <a:gd name="T7" fmla="*/ 0 60000 65536"/>
                <a:gd name="T8" fmla="*/ 0 60000 65536"/>
                <a:gd name="T9" fmla="*/ 0 w 5"/>
                <a:gd name="T10" fmla="*/ 0 h 50"/>
                <a:gd name="T11" fmla="*/ 5 w 5"/>
                <a:gd name="T12" fmla="*/ 50 h 50"/>
              </a:gdLst>
              <a:ahLst/>
              <a:cxnLst>
                <a:cxn ang="T6">
                  <a:pos x="T0" y="T1"/>
                </a:cxn>
                <a:cxn ang="T7">
                  <a:pos x="T2" y="T3"/>
                </a:cxn>
                <a:cxn ang="T8">
                  <a:pos x="T4" y="T5"/>
                </a:cxn>
              </a:cxnLst>
              <a:rect l="T9" t="T10" r="T11" b="T12"/>
              <a:pathLst>
                <a:path w="5" h="50">
                  <a:moveTo>
                    <a:pt x="0" y="0"/>
                  </a:moveTo>
                  <a:lnTo>
                    <a:pt x="5" y="0"/>
                  </a:lnTo>
                  <a:lnTo>
                    <a:pt x="5" y="5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5" name="Freeform 224"/>
            <p:cNvSpPr>
              <a:spLocks/>
            </p:cNvSpPr>
            <p:nvPr/>
          </p:nvSpPr>
          <p:spPr bwMode="auto">
            <a:xfrm>
              <a:off x="4166" y="2917"/>
              <a:ext cx="27" cy="1"/>
            </a:xfrm>
            <a:custGeom>
              <a:avLst/>
              <a:gdLst>
                <a:gd name="T0" fmla="*/ 0 w 14"/>
                <a:gd name="T1" fmla="*/ 0 h 1"/>
                <a:gd name="T2" fmla="*/ 100 w 14"/>
                <a:gd name="T3" fmla="*/ 0 h 1"/>
                <a:gd name="T4" fmla="*/ 100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0" y="0"/>
                  </a:moveTo>
                  <a:lnTo>
                    <a:pt x="1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6" name="Freeform 225"/>
            <p:cNvSpPr>
              <a:spLocks/>
            </p:cNvSpPr>
            <p:nvPr/>
          </p:nvSpPr>
          <p:spPr bwMode="auto">
            <a:xfrm>
              <a:off x="4193" y="2917"/>
              <a:ext cx="27" cy="1"/>
            </a:xfrm>
            <a:custGeom>
              <a:avLst/>
              <a:gdLst>
                <a:gd name="T0" fmla="*/ 0 w 14"/>
                <a:gd name="T1" fmla="*/ 0 h 1"/>
                <a:gd name="T2" fmla="*/ 100 w 14"/>
                <a:gd name="T3" fmla="*/ 0 h 1"/>
                <a:gd name="T4" fmla="*/ 100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0" y="0"/>
                  </a:moveTo>
                  <a:lnTo>
                    <a:pt x="1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7" name="Freeform 226"/>
            <p:cNvSpPr>
              <a:spLocks/>
            </p:cNvSpPr>
            <p:nvPr/>
          </p:nvSpPr>
          <p:spPr bwMode="auto">
            <a:xfrm>
              <a:off x="4220" y="2917"/>
              <a:ext cx="20" cy="1"/>
            </a:xfrm>
            <a:custGeom>
              <a:avLst/>
              <a:gdLst>
                <a:gd name="T0" fmla="*/ 0 w 10"/>
                <a:gd name="T1" fmla="*/ 0 h 1"/>
                <a:gd name="T2" fmla="*/ 80 w 10"/>
                <a:gd name="T3" fmla="*/ 0 h 1"/>
                <a:gd name="T4" fmla="*/ 8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8" name="Freeform 227"/>
            <p:cNvSpPr>
              <a:spLocks/>
            </p:cNvSpPr>
            <p:nvPr/>
          </p:nvSpPr>
          <p:spPr bwMode="auto">
            <a:xfrm>
              <a:off x="4240" y="2917"/>
              <a:ext cx="96" cy="1"/>
            </a:xfrm>
            <a:custGeom>
              <a:avLst/>
              <a:gdLst>
                <a:gd name="T0" fmla="*/ 0 w 49"/>
                <a:gd name="T1" fmla="*/ 0 h 1"/>
                <a:gd name="T2" fmla="*/ 368 w 49"/>
                <a:gd name="T3" fmla="*/ 0 h 1"/>
                <a:gd name="T4" fmla="*/ 368 w 49"/>
                <a:gd name="T5" fmla="*/ 0 h 1"/>
                <a:gd name="T6" fmla="*/ 0 60000 65536"/>
                <a:gd name="T7" fmla="*/ 0 60000 65536"/>
                <a:gd name="T8" fmla="*/ 0 60000 65536"/>
                <a:gd name="T9" fmla="*/ 0 w 49"/>
                <a:gd name="T10" fmla="*/ 0 h 1"/>
                <a:gd name="T11" fmla="*/ 49 w 49"/>
                <a:gd name="T12" fmla="*/ 1 h 1"/>
              </a:gdLst>
              <a:ahLst/>
              <a:cxnLst>
                <a:cxn ang="T6">
                  <a:pos x="T0" y="T1"/>
                </a:cxn>
                <a:cxn ang="T7">
                  <a:pos x="T2" y="T3"/>
                </a:cxn>
                <a:cxn ang="T8">
                  <a:pos x="T4" y="T5"/>
                </a:cxn>
              </a:cxnLst>
              <a:rect l="T9" t="T10" r="T11" b="T12"/>
              <a:pathLst>
                <a:path w="49" h="1">
                  <a:moveTo>
                    <a:pt x="0" y="0"/>
                  </a:moveTo>
                  <a:lnTo>
                    <a:pt x="4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89" name="Freeform 228"/>
            <p:cNvSpPr>
              <a:spLocks/>
            </p:cNvSpPr>
            <p:nvPr/>
          </p:nvSpPr>
          <p:spPr bwMode="auto">
            <a:xfrm>
              <a:off x="4336" y="2917"/>
              <a:ext cx="28" cy="1"/>
            </a:xfrm>
            <a:custGeom>
              <a:avLst/>
              <a:gdLst>
                <a:gd name="T0" fmla="*/ 0 w 14"/>
                <a:gd name="T1" fmla="*/ 0 h 1"/>
                <a:gd name="T2" fmla="*/ 112 w 14"/>
                <a:gd name="T3" fmla="*/ 0 h 1"/>
                <a:gd name="T4" fmla="*/ 112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0" y="0"/>
                  </a:moveTo>
                  <a:lnTo>
                    <a:pt x="1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90" name="Freeform 229"/>
            <p:cNvSpPr>
              <a:spLocks/>
            </p:cNvSpPr>
            <p:nvPr/>
          </p:nvSpPr>
          <p:spPr bwMode="auto">
            <a:xfrm>
              <a:off x="4364" y="2917"/>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91" name="Freeform 230"/>
            <p:cNvSpPr>
              <a:spLocks/>
            </p:cNvSpPr>
            <p:nvPr/>
          </p:nvSpPr>
          <p:spPr bwMode="auto">
            <a:xfrm>
              <a:off x="4378" y="2917"/>
              <a:ext cx="198" cy="675"/>
            </a:xfrm>
            <a:custGeom>
              <a:avLst/>
              <a:gdLst>
                <a:gd name="T0" fmla="*/ 0 w 101"/>
                <a:gd name="T1" fmla="*/ 0 h 344"/>
                <a:gd name="T2" fmla="*/ 761 w 101"/>
                <a:gd name="T3" fmla="*/ 0 h 344"/>
                <a:gd name="T4" fmla="*/ 761 w 101"/>
                <a:gd name="T5" fmla="*/ 2598 h 344"/>
                <a:gd name="T6" fmla="*/ 0 60000 65536"/>
                <a:gd name="T7" fmla="*/ 0 60000 65536"/>
                <a:gd name="T8" fmla="*/ 0 60000 65536"/>
                <a:gd name="T9" fmla="*/ 0 w 101"/>
                <a:gd name="T10" fmla="*/ 0 h 344"/>
                <a:gd name="T11" fmla="*/ 101 w 101"/>
                <a:gd name="T12" fmla="*/ 344 h 344"/>
              </a:gdLst>
              <a:ahLst/>
              <a:cxnLst>
                <a:cxn ang="T6">
                  <a:pos x="T0" y="T1"/>
                </a:cxn>
                <a:cxn ang="T7">
                  <a:pos x="T2" y="T3"/>
                </a:cxn>
                <a:cxn ang="T8">
                  <a:pos x="T4" y="T5"/>
                </a:cxn>
              </a:cxnLst>
              <a:rect l="T9" t="T10" r="T11" b="T12"/>
              <a:pathLst>
                <a:path w="101" h="344">
                  <a:moveTo>
                    <a:pt x="0" y="0"/>
                  </a:moveTo>
                  <a:lnTo>
                    <a:pt x="101" y="0"/>
                  </a:lnTo>
                  <a:lnTo>
                    <a:pt x="101" y="344"/>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92" name="Line 231"/>
            <p:cNvSpPr>
              <a:spLocks noChangeShapeType="1"/>
            </p:cNvSpPr>
            <p:nvPr/>
          </p:nvSpPr>
          <p:spPr bwMode="auto">
            <a:xfrm>
              <a:off x="1356" y="1230"/>
              <a:ext cx="1" cy="38"/>
            </a:xfrm>
            <a:prstGeom prst="line">
              <a:avLst/>
            </a:prstGeom>
            <a:noFill/>
            <a:ln w="12700">
              <a:solidFill>
                <a:schemeClr val="tx1"/>
              </a:solidFill>
              <a:round/>
              <a:headEnd/>
              <a:tailEnd/>
            </a:ln>
          </p:spPr>
          <p:txBody>
            <a:bodyPr/>
            <a:lstStyle/>
            <a:p>
              <a:endParaRPr lang="es-ES"/>
            </a:p>
          </p:txBody>
        </p:sp>
        <p:sp>
          <p:nvSpPr>
            <p:cNvPr id="593" name="Line 232"/>
            <p:cNvSpPr>
              <a:spLocks noChangeShapeType="1"/>
            </p:cNvSpPr>
            <p:nvPr/>
          </p:nvSpPr>
          <p:spPr bwMode="auto">
            <a:xfrm>
              <a:off x="1470" y="1240"/>
              <a:ext cx="1" cy="37"/>
            </a:xfrm>
            <a:prstGeom prst="line">
              <a:avLst/>
            </a:prstGeom>
            <a:noFill/>
            <a:ln w="12700">
              <a:solidFill>
                <a:schemeClr val="tx1"/>
              </a:solidFill>
              <a:round/>
              <a:headEnd/>
              <a:tailEnd/>
            </a:ln>
          </p:spPr>
          <p:txBody>
            <a:bodyPr/>
            <a:lstStyle/>
            <a:p>
              <a:endParaRPr lang="es-ES"/>
            </a:p>
          </p:txBody>
        </p:sp>
        <p:sp>
          <p:nvSpPr>
            <p:cNvPr id="594" name="Line 233"/>
            <p:cNvSpPr>
              <a:spLocks noChangeShapeType="1"/>
            </p:cNvSpPr>
            <p:nvPr/>
          </p:nvSpPr>
          <p:spPr bwMode="auto">
            <a:xfrm>
              <a:off x="1481" y="1250"/>
              <a:ext cx="1" cy="37"/>
            </a:xfrm>
            <a:prstGeom prst="line">
              <a:avLst/>
            </a:prstGeom>
            <a:noFill/>
            <a:ln w="12700">
              <a:solidFill>
                <a:schemeClr val="tx1"/>
              </a:solidFill>
              <a:round/>
              <a:headEnd/>
              <a:tailEnd/>
            </a:ln>
          </p:spPr>
          <p:txBody>
            <a:bodyPr/>
            <a:lstStyle/>
            <a:p>
              <a:endParaRPr lang="es-ES"/>
            </a:p>
          </p:txBody>
        </p:sp>
        <p:sp>
          <p:nvSpPr>
            <p:cNvPr id="595" name="Line 234"/>
            <p:cNvSpPr>
              <a:spLocks noChangeShapeType="1"/>
            </p:cNvSpPr>
            <p:nvPr/>
          </p:nvSpPr>
          <p:spPr bwMode="auto">
            <a:xfrm>
              <a:off x="1491" y="1260"/>
              <a:ext cx="1" cy="37"/>
            </a:xfrm>
            <a:prstGeom prst="line">
              <a:avLst/>
            </a:prstGeom>
            <a:noFill/>
            <a:ln w="12700">
              <a:solidFill>
                <a:schemeClr val="tx1"/>
              </a:solidFill>
              <a:round/>
              <a:headEnd/>
              <a:tailEnd/>
            </a:ln>
          </p:spPr>
          <p:txBody>
            <a:bodyPr/>
            <a:lstStyle/>
            <a:p>
              <a:endParaRPr lang="es-ES"/>
            </a:p>
          </p:txBody>
        </p:sp>
        <p:sp>
          <p:nvSpPr>
            <p:cNvPr id="596" name="Line 235"/>
            <p:cNvSpPr>
              <a:spLocks noChangeShapeType="1"/>
            </p:cNvSpPr>
            <p:nvPr/>
          </p:nvSpPr>
          <p:spPr bwMode="auto">
            <a:xfrm>
              <a:off x="1546" y="1277"/>
              <a:ext cx="1" cy="38"/>
            </a:xfrm>
            <a:prstGeom prst="line">
              <a:avLst/>
            </a:prstGeom>
            <a:noFill/>
            <a:ln w="12700">
              <a:solidFill>
                <a:schemeClr val="tx1"/>
              </a:solidFill>
              <a:round/>
              <a:headEnd/>
              <a:tailEnd/>
            </a:ln>
          </p:spPr>
          <p:txBody>
            <a:bodyPr/>
            <a:lstStyle/>
            <a:p>
              <a:endParaRPr lang="es-ES"/>
            </a:p>
          </p:txBody>
        </p:sp>
        <p:sp>
          <p:nvSpPr>
            <p:cNvPr id="597" name="Line 236"/>
            <p:cNvSpPr>
              <a:spLocks noChangeShapeType="1"/>
            </p:cNvSpPr>
            <p:nvPr/>
          </p:nvSpPr>
          <p:spPr bwMode="auto">
            <a:xfrm>
              <a:off x="1548" y="1277"/>
              <a:ext cx="1" cy="38"/>
            </a:xfrm>
            <a:prstGeom prst="line">
              <a:avLst/>
            </a:prstGeom>
            <a:noFill/>
            <a:ln w="12700">
              <a:solidFill>
                <a:schemeClr val="tx1"/>
              </a:solidFill>
              <a:round/>
              <a:headEnd/>
              <a:tailEnd/>
            </a:ln>
          </p:spPr>
          <p:txBody>
            <a:bodyPr/>
            <a:lstStyle/>
            <a:p>
              <a:endParaRPr lang="es-ES"/>
            </a:p>
          </p:txBody>
        </p:sp>
        <p:sp>
          <p:nvSpPr>
            <p:cNvPr id="598" name="Line 237"/>
            <p:cNvSpPr>
              <a:spLocks noChangeShapeType="1"/>
            </p:cNvSpPr>
            <p:nvPr/>
          </p:nvSpPr>
          <p:spPr bwMode="auto">
            <a:xfrm>
              <a:off x="1550" y="1277"/>
              <a:ext cx="1" cy="38"/>
            </a:xfrm>
            <a:prstGeom prst="line">
              <a:avLst/>
            </a:prstGeom>
            <a:noFill/>
            <a:ln w="12700">
              <a:solidFill>
                <a:schemeClr val="tx1"/>
              </a:solidFill>
              <a:round/>
              <a:headEnd/>
              <a:tailEnd/>
            </a:ln>
          </p:spPr>
          <p:txBody>
            <a:bodyPr/>
            <a:lstStyle/>
            <a:p>
              <a:endParaRPr lang="es-ES"/>
            </a:p>
          </p:txBody>
        </p:sp>
        <p:sp>
          <p:nvSpPr>
            <p:cNvPr id="599" name="Line 238"/>
            <p:cNvSpPr>
              <a:spLocks noChangeShapeType="1"/>
            </p:cNvSpPr>
            <p:nvPr/>
          </p:nvSpPr>
          <p:spPr bwMode="auto">
            <a:xfrm>
              <a:off x="1552" y="1277"/>
              <a:ext cx="1" cy="38"/>
            </a:xfrm>
            <a:prstGeom prst="line">
              <a:avLst/>
            </a:prstGeom>
            <a:noFill/>
            <a:ln w="12700">
              <a:solidFill>
                <a:schemeClr val="tx1"/>
              </a:solidFill>
              <a:round/>
              <a:headEnd/>
              <a:tailEnd/>
            </a:ln>
          </p:spPr>
          <p:txBody>
            <a:bodyPr/>
            <a:lstStyle/>
            <a:p>
              <a:endParaRPr lang="es-ES"/>
            </a:p>
          </p:txBody>
        </p:sp>
        <p:sp>
          <p:nvSpPr>
            <p:cNvPr id="600" name="Line 239"/>
            <p:cNvSpPr>
              <a:spLocks noChangeShapeType="1"/>
            </p:cNvSpPr>
            <p:nvPr/>
          </p:nvSpPr>
          <p:spPr bwMode="auto">
            <a:xfrm>
              <a:off x="1554" y="1277"/>
              <a:ext cx="1" cy="38"/>
            </a:xfrm>
            <a:prstGeom prst="line">
              <a:avLst/>
            </a:prstGeom>
            <a:noFill/>
            <a:ln w="12700">
              <a:solidFill>
                <a:schemeClr val="tx1"/>
              </a:solidFill>
              <a:round/>
              <a:headEnd/>
              <a:tailEnd/>
            </a:ln>
          </p:spPr>
          <p:txBody>
            <a:bodyPr/>
            <a:lstStyle/>
            <a:p>
              <a:endParaRPr lang="es-ES"/>
            </a:p>
          </p:txBody>
        </p:sp>
        <p:sp>
          <p:nvSpPr>
            <p:cNvPr id="601" name="Line 240"/>
            <p:cNvSpPr>
              <a:spLocks noChangeShapeType="1"/>
            </p:cNvSpPr>
            <p:nvPr/>
          </p:nvSpPr>
          <p:spPr bwMode="auto">
            <a:xfrm>
              <a:off x="1560" y="1277"/>
              <a:ext cx="1" cy="38"/>
            </a:xfrm>
            <a:prstGeom prst="line">
              <a:avLst/>
            </a:prstGeom>
            <a:noFill/>
            <a:ln w="12700">
              <a:solidFill>
                <a:schemeClr val="tx1"/>
              </a:solidFill>
              <a:round/>
              <a:headEnd/>
              <a:tailEnd/>
            </a:ln>
          </p:spPr>
          <p:txBody>
            <a:bodyPr/>
            <a:lstStyle/>
            <a:p>
              <a:endParaRPr lang="es-ES"/>
            </a:p>
          </p:txBody>
        </p:sp>
        <p:sp>
          <p:nvSpPr>
            <p:cNvPr id="602" name="Line 241"/>
            <p:cNvSpPr>
              <a:spLocks noChangeShapeType="1"/>
            </p:cNvSpPr>
            <p:nvPr/>
          </p:nvSpPr>
          <p:spPr bwMode="auto">
            <a:xfrm>
              <a:off x="1564" y="1289"/>
              <a:ext cx="1" cy="38"/>
            </a:xfrm>
            <a:prstGeom prst="line">
              <a:avLst/>
            </a:prstGeom>
            <a:noFill/>
            <a:ln w="12700">
              <a:solidFill>
                <a:schemeClr val="tx1"/>
              </a:solidFill>
              <a:round/>
              <a:headEnd/>
              <a:tailEnd/>
            </a:ln>
          </p:spPr>
          <p:txBody>
            <a:bodyPr/>
            <a:lstStyle/>
            <a:p>
              <a:endParaRPr lang="es-ES"/>
            </a:p>
          </p:txBody>
        </p:sp>
        <p:sp>
          <p:nvSpPr>
            <p:cNvPr id="603" name="Line 242"/>
            <p:cNvSpPr>
              <a:spLocks noChangeShapeType="1"/>
            </p:cNvSpPr>
            <p:nvPr/>
          </p:nvSpPr>
          <p:spPr bwMode="auto">
            <a:xfrm>
              <a:off x="1566" y="1299"/>
              <a:ext cx="1" cy="37"/>
            </a:xfrm>
            <a:prstGeom prst="line">
              <a:avLst/>
            </a:prstGeom>
            <a:noFill/>
            <a:ln w="12700">
              <a:solidFill>
                <a:schemeClr val="tx1"/>
              </a:solidFill>
              <a:round/>
              <a:headEnd/>
              <a:tailEnd/>
            </a:ln>
          </p:spPr>
          <p:txBody>
            <a:bodyPr/>
            <a:lstStyle/>
            <a:p>
              <a:endParaRPr lang="es-ES"/>
            </a:p>
          </p:txBody>
        </p:sp>
        <p:sp>
          <p:nvSpPr>
            <p:cNvPr id="604" name="Line 243"/>
            <p:cNvSpPr>
              <a:spLocks noChangeShapeType="1"/>
            </p:cNvSpPr>
            <p:nvPr/>
          </p:nvSpPr>
          <p:spPr bwMode="auto">
            <a:xfrm>
              <a:off x="1568" y="1309"/>
              <a:ext cx="1" cy="37"/>
            </a:xfrm>
            <a:prstGeom prst="line">
              <a:avLst/>
            </a:prstGeom>
            <a:noFill/>
            <a:ln w="12700">
              <a:solidFill>
                <a:schemeClr val="tx1"/>
              </a:solidFill>
              <a:round/>
              <a:headEnd/>
              <a:tailEnd/>
            </a:ln>
          </p:spPr>
          <p:txBody>
            <a:bodyPr/>
            <a:lstStyle/>
            <a:p>
              <a:endParaRPr lang="es-ES"/>
            </a:p>
          </p:txBody>
        </p:sp>
        <p:sp>
          <p:nvSpPr>
            <p:cNvPr id="605" name="Line 244"/>
            <p:cNvSpPr>
              <a:spLocks noChangeShapeType="1"/>
            </p:cNvSpPr>
            <p:nvPr/>
          </p:nvSpPr>
          <p:spPr bwMode="auto">
            <a:xfrm>
              <a:off x="1570" y="1319"/>
              <a:ext cx="1" cy="37"/>
            </a:xfrm>
            <a:prstGeom prst="line">
              <a:avLst/>
            </a:prstGeom>
            <a:noFill/>
            <a:ln w="12700">
              <a:solidFill>
                <a:schemeClr val="tx1"/>
              </a:solidFill>
              <a:round/>
              <a:headEnd/>
              <a:tailEnd/>
            </a:ln>
          </p:spPr>
          <p:txBody>
            <a:bodyPr/>
            <a:lstStyle/>
            <a:p>
              <a:endParaRPr lang="es-ES"/>
            </a:p>
          </p:txBody>
        </p:sp>
        <p:sp>
          <p:nvSpPr>
            <p:cNvPr id="606" name="Line 245"/>
            <p:cNvSpPr>
              <a:spLocks noChangeShapeType="1"/>
            </p:cNvSpPr>
            <p:nvPr/>
          </p:nvSpPr>
          <p:spPr bwMode="auto">
            <a:xfrm>
              <a:off x="1581" y="1319"/>
              <a:ext cx="1" cy="37"/>
            </a:xfrm>
            <a:prstGeom prst="line">
              <a:avLst/>
            </a:prstGeom>
            <a:noFill/>
            <a:ln w="12700">
              <a:solidFill>
                <a:schemeClr val="tx1"/>
              </a:solidFill>
              <a:round/>
              <a:headEnd/>
              <a:tailEnd/>
            </a:ln>
          </p:spPr>
          <p:txBody>
            <a:bodyPr/>
            <a:lstStyle/>
            <a:p>
              <a:endParaRPr lang="es-ES"/>
            </a:p>
          </p:txBody>
        </p:sp>
        <p:sp>
          <p:nvSpPr>
            <p:cNvPr id="607" name="Line 246"/>
            <p:cNvSpPr>
              <a:spLocks noChangeShapeType="1"/>
            </p:cNvSpPr>
            <p:nvPr/>
          </p:nvSpPr>
          <p:spPr bwMode="auto">
            <a:xfrm>
              <a:off x="1583" y="1319"/>
              <a:ext cx="1" cy="37"/>
            </a:xfrm>
            <a:prstGeom prst="line">
              <a:avLst/>
            </a:prstGeom>
            <a:noFill/>
            <a:ln w="12700">
              <a:solidFill>
                <a:schemeClr val="tx1"/>
              </a:solidFill>
              <a:round/>
              <a:headEnd/>
              <a:tailEnd/>
            </a:ln>
          </p:spPr>
          <p:txBody>
            <a:bodyPr/>
            <a:lstStyle/>
            <a:p>
              <a:endParaRPr lang="es-ES"/>
            </a:p>
          </p:txBody>
        </p:sp>
        <p:sp>
          <p:nvSpPr>
            <p:cNvPr id="608" name="Line 247"/>
            <p:cNvSpPr>
              <a:spLocks noChangeShapeType="1"/>
            </p:cNvSpPr>
            <p:nvPr/>
          </p:nvSpPr>
          <p:spPr bwMode="auto">
            <a:xfrm>
              <a:off x="1589" y="1319"/>
              <a:ext cx="1" cy="37"/>
            </a:xfrm>
            <a:prstGeom prst="line">
              <a:avLst/>
            </a:prstGeom>
            <a:noFill/>
            <a:ln w="12700">
              <a:solidFill>
                <a:schemeClr val="tx1"/>
              </a:solidFill>
              <a:round/>
              <a:headEnd/>
              <a:tailEnd/>
            </a:ln>
          </p:spPr>
          <p:txBody>
            <a:bodyPr/>
            <a:lstStyle/>
            <a:p>
              <a:endParaRPr lang="es-ES"/>
            </a:p>
          </p:txBody>
        </p:sp>
        <p:sp>
          <p:nvSpPr>
            <p:cNvPr id="609" name="Line 248"/>
            <p:cNvSpPr>
              <a:spLocks noChangeShapeType="1"/>
            </p:cNvSpPr>
            <p:nvPr/>
          </p:nvSpPr>
          <p:spPr bwMode="auto">
            <a:xfrm>
              <a:off x="1591" y="1319"/>
              <a:ext cx="1" cy="37"/>
            </a:xfrm>
            <a:prstGeom prst="line">
              <a:avLst/>
            </a:prstGeom>
            <a:noFill/>
            <a:ln w="12700">
              <a:solidFill>
                <a:schemeClr val="tx1"/>
              </a:solidFill>
              <a:round/>
              <a:headEnd/>
              <a:tailEnd/>
            </a:ln>
          </p:spPr>
          <p:txBody>
            <a:bodyPr/>
            <a:lstStyle/>
            <a:p>
              <a:endParaRPr lang="es-ES"/>
            </a:p>
          </p:txBody>
        </p:sp>
        <p:sp>
          <p:nvSpPr>
            <p:cNvPr id="610" name="Line 249"/>
            <p:cNvSpPr>
              <a:spLocks noChangeShapeType="1"/>
            </p:cNvSpPr>
            <p:nvPr/>
          </p:nvSpPr>
          <p:spPr bwMode="auto">
            <a:xfrm>
              <a:off x="1601" y="1319"/>
              <a:ext cx="1" cy="37"/>
            </a:xfrm>
            <a:prstGeom prst="line">
              <a:avLst/>
            </a:prstGeom>
            <a:noFill/>
            <a:ln w="12700">
              <a:solidFill>
                <a:schemeClr val="tx1"/>
              </a:solidFill>
              <a:round/>
              <a:headEnd/>
              <a:tailEnd/>
            </a:ln>
          </p:spPr>
          <p:txBody>
            <a:bodyPr/>
            <a:lstStyle/>
            <a:p>
              <a:endParaRPr lang="es-ES"/>
            </a:p>
          </p:txBody>
        </p:sp>
        <p:sp>
          <p:nvSpPr>
            <p:cNvPr id="611" name="Line 250"/>
            <p:cNvSpPr>
              <a:spLocks noChangeShapeType="1"/>
            </p:cNvSpPr>
            <p:nvPr/>
          </p:nvSpPr>
          <p:spPr bwMode="auto">
            <a:xfrm>
              <a:off x="1609" y="1319"/>
              <a:ext cx="1" cy="37"/>
            </a:xfrm>
            <a:prstGeom prst="line">
              <a:avLst/>
            </a:prstGeom>
            <a:noFill/>
            <a:ln w="12700">
              <a:solidFill>
                <a:schemeClr val="tx1"/>
              </a:solidFill>
              <a:round/>
              <a:headEnd/>
              <a:tailEnd/>
            </a:ln>
          </p:spPr>
          <p:txBody>
            <a:bodyPr/>
            <a:lstStyle/>
            <a:p>
              <a:endParaRPr lang="es-ES"/>
            </a:p>
          </p:txBody>
        </p:sp>
        <p:sp>
          <p:nvSpPr>
            <p:cNvPr id="612" name="Line 251"/>
            <p:cNvSpPr>
              <a:spLocks noChangeShapeType="1"/>
            </p:cNvSpPr>
            <p:nvPr/>
          </p:nvSpPr>
          <p:spPr bwMode="auto">
            <a:xfrm>
              <a:off x="1613" y="1319"/>
              <a:ext cx="1" cy="37"/>
            </a:xfrm>
            <a:prstGeom prst="line">
              <a:avLst/>
            </a:prstGeom>
            <a:noFill/>
            <a:ln w="12700">
              <a:solidFill>
                <a:schemeClr val="tx1"/>
              </a:solidFill>
              <a:round/>
              <a:headEnd/>
              <a:tailEnd/>
            </a:ln>
          </p:spPr>
          <p:txBody>
            <a:bodyPr/>
            <a:lstStyle/>
            <a:p>
              <a:endParaRPr lang="es-ES"/>
            </a:p>
          </p:txBody>
        </p:sp>
        <p:sp>
          <p:nvSpPr>
            <p:cNvPr id="613" name="Line 252"/>
            <p:cNvSpPr>
              <a:spLocks noChangeShapeType="1"/>
            </p:cNvSpPr>
            <p:nvPr/>
          </p:nvSpPr>
          <p:spPr bwMode="auto">
            <a:xfrm>
              <a:off x="1621" y="1329"/>
              <a:ext cx="1" cy="37"/>
            </a:xfrm>
            <a:prstGeom prst="line">
              <a:avLst/>
            </a:prstGeom>
            <a:noFill/>
            <a:ln w="12700">
              <a:solidFill>
                <a:schemeClr val="tx1"/>
              </a:solidFill>
              <a:round/>
              <a:headEnd/>
              <a:tailEnd/>
            </a:ln>
          </p:spPr>
          <p:txBody>
            <a:bodyPr/>
            <a:lstStyle/>
            <a:p>
              <a:endParaRPr lang="es-ES"/>
            </a:p>
          </p:txBody>
        </p:sp>
        <p:sp>
          <p:nvSpPr>
            <p:cNvPr id="614" name="Line 253"/>
            <p:cNvSpPr>
              <a:spLocks noChangeShapeType="1"/>
            </p:cNvSpPr>
            <p:nvPr/>
          </p:nvSpPr>
          <p:spPr bwMode="auto">
            <a:xfrm>
              <a:off x="1650" y="1329"/>
              <a:ext cx="1" cy="37"/>
            </a:xfrm>
            <a:prstGeom prst="line">
              <a:avLst/>
            </a:prstGeom>
            <a:noFill/>
            <a:ln w="12700">
              <a:solidFill>
                <a:schemeClr val="tx1"/>
              </a:solidFill>
              <a:round/>
              <a:headEnd/>
              <a:tailEnd/>
            </a:ln>
          </p:spPr>
          <p:txBody>
            <a:bodyPr/>
            <a:lstStyle/>
            <a:p>
              <a:endParaRPr lang="es-ES"/>
            </a:p>
          </p:txBody>
        </p:sp>
        <p:sp>
          <p:nvSpPr>
            <p:cNvPr id="615" name="Line 254"/>
            <p:cNvSpPr>
              <a:spLocks noChangeShapeType="1"/>
            </p:cNvSpPr>
            <p:nvPr/>
          </p:nvSpPr>
          <p:spPr bwMode="auto">
            <a:xfrm>
              <a:off x="1670" y="1329"/>
              <a:ext cx="1" cy="37"/>
            </a:xfrm>
            <a:prstGeom prst="line">
              <a:avLst/>
            </a:prstGeom>
            <a:noFill/>
            <a:ln w="12700">
              <a:solidFill>
                <a:schemeClr val="tx1"/>
              </a:solidFill>
              <a:round/>
              <a:headEnd/>
              <a:tailEnd/>
            </a:ln>
          </p:spPr>
          <p:txBody>
            <a:bodyPr/>
            <a:lstStyle/>
            <a:p>
              <a:endParaRPr lang="es-ES"/>
            </a:p>
          </p:txBody>
        </p:sp>
        <p:sp>
          <p:nvSpPr>
            <p:cNvPr id="616" name="Line 255"/>
            <p:cNvSpPr>
              <a:spLocks noChangeShapeType="1"/>
            </p:cNvSpPr>
            <p:nvPr/>
          </p:nvSpPr>
          <p:spPr bwMode="auto">
            <a:xfrm>
              <a:off x="1686" y="1338"/>
              <a:ext cx="1" cy="38"/>
            </a:xfrm>
            <a:prstGeom prst="line">
              <a:avLst/>
            </a:prstGeom>
            <a:noFill/>
            <a:ln w="12700">
              <a:solidFill>
                <a:schemeClr val="tx1"/>
              </a:solidFill>
              <a:round/>
              <a:headEnd/>
              <a:tailEnd/>
            </a:ln>
          </p:spPr>
          <p:txBody>
            <a:bodyPr/>
            <a:lstStyle/>
            <a:p>
              <a:endParaRPr lang="es-ES"/>
            </a:p>
          </p:txBody>
        </p:sp>
        <p:sp>
          <p:nvSpPr>
            <p:cNvPr id="617" name="Line 256"/>
            <p:cNvSpPr>
              <a:spLocks noChangeShapeType="1"/>
            </p:cNvSpPr>
            <p:nvPr/>
          </p:nvSpPr>
          <p:spPr bwMode="auto">
            <a:xfrm>
              <a:off x="1709" y="1350"/>
              <a:ext cx="1" cy="37"/>
            </a:xfrm>
            <a:prstGeom prst="line">
              <a:avLst/>
            </a:prstGeom>
            <a:noFill/>
            <a:ln w="12700">
              <a:solidFill>
                <a:schemeClr val="tx1"/>
              </a:solidFill>
              <a:round/>
              <a:headEnd/>
              <a:tailEnd/>
            </a:ln>
          </p:spPr>
          <p:txBody>
            <a:bodyPr/>
            <a:lstStyle/>
            <a:p>
              <a:endParaRPr lang="es-ES"/>
            </a:p>
          </p:txBody>
        </p:sp>
        <p:sp>
          <p:nvSpPr>
            <p:cNvPr id="618" name="Line 257"/>
            <p:cNvSpPr>
              <a:spLocks noChangeShapeType="1"/>
            </p:cNvSpPr>
            <p:nvPr/>
          </p:nvSpPr>
          <p:spPr bwMode="auto">
            <a:xfrm>
              <a:off x="1713" y="1350"/>
              <a:ext cx="1" cy="37"/>
            </a:xfrm>
            <a:prstGeom prst="line">
              <a:avLst/>
            </a:prstGeom>
            <a:noFill/>
            <a:ln w="12700">
              <a:solidFill>
                <a:schemeClr val="tx1"/>
              </a:solidFill>
              <a:round/>
              <a:headEnd/>
              <a:tailEnd/>
            </a:ln>
          </p:spPr>
          <p:txBody>
            <a:bodyPr/>
            <a:lstStyle/>
            <a:p>
              <a:endParaRPr lang="es-ES"/>
            </a:p>
          </p:txBody>
        </p:sp>
        <p:sp>
          <p:nvSpPr>
            <p:cNvPr id="619" name="Line 258"/>
            <p:cNvSpPr>
              <a:spLocks noChangeShapeType="1"/>
            </p:cNvSpPr>
            <p:nvPr/>
          </p:nvSpPr>
          <p:spPr bwMode="auto">
            <a:xfrm>
              <a:off x="1717" y="1350"/>
              <a:ext cx="1" cy="37"/>
            </a:xfrm>
            <a:prstGeom prst="line">
              <a:avLst/>
            </a:prstGeom>
            <a:noFill/>
            <a:ln w="12700">
              <a:solidFill>
                <a:schemeClr val="tx1"/>
              </a:solidFill>
              <a:round/>
              <a:headEnd/>
              <a:tailEnd/>
            </a:ln>
          </p:spPr>
          <p:txBody>
            <a:bodyPr/>
            <a:lstStyle/>
            <a:p>
              <a:endParaRPr lang="es-ES"/>
            </a:p>
          </p:txBody>
        </p:sp>
        <p:sp>
          <p:nvSpPr>
            <p:cNvPr id="620" name="Line 259"/>
            <p:cNvSpPr>
              <a:spLocks noChangeShapeType="1"/>
            </p:cNvSpPr>
            <p:nvPr/>
          </p:nvSpPr>
          <p:spPr bwMode="auto">
            <a:xfrm>
              <a:off x="1719" y="1360"/>
              <a:ext cx="1" cy="37"/>
            </a:xfrm>
            <a:prstGeom prst="line">
              <a:avLst/>
            </a:prstGeom>
            <a:noFill/>
            <a:ln w="12700">
              <a:solidFill>
                <a:schemeClr val="tx1"/>
              </a:solidFill>
              <a:round/>
              <a:headEnd/>
              <a:tailEnd/>
            </a:ln>
          </p:spPr>
          <p:txBody>
            <a:bodyPr/>
            <a:lstStyle/>
            <a:p>
              <a:endParaRPr lang="es-ES"/>
            </a:p>
          </p:txBody>
        </p:sp>
        <p:sp>
          <p:nvSpPr>
            <p:cNvPr id="621" name="Line 260"/>
            <p:cNvSpPr>
              <a:spLocks noChangeShapeType="1"/>
            </p:cNvSpPr>
            <p:nvPr/>
          </p:nvSpPr>
          <p:spPr bwMode="auto">
            <a:xfrm>
              <a:off x="1723" y="1360"/>
              <a:ext cx="1" cy="37"/>
            </a:xfrm>
            <a:prstGeom prst="line">
              <a:avLst/>
            </a:prstGeom>
            <a:noFill/>
            <a:ln w="12700">
              <a:solidFill>
                <a:schemeClr val="tx1"/>
              </a:solidFill>
              <a:round/>
              <a:headEnd/>
              <a:tailEnd/>
            </a:ln>
          </p:spPr>
          <p:txBody>
            <a:bodyPr/>
            <a:lstStyle/>
            <a:p>
              <a:endParaRPr lang="es-ES"/>
            </a:p>
          </p:txBody>
        </p:sp>
        <p:sp>
          <p:nvSpPr>
            <p:cNvPr id="622" name="Line 261"/>
            <p:cNvSpPr>
              <a:spLocks noChangeShapeType="1"/>
            </p:cNvSpPr>
            <p:nvPr/>
          </p:nvSpPr>
          <p:spPr bwMode="auto">
            <a:xfrm>
              <a:off x="1729" y="1370"/>
              <a:ext cx="1" cy="37"/>
            </a:xfrm>
            <a:prstGeom prst="line">
              <a:avLst/>
            </a:prstGeom>
            <a:noFill/>
            <a:ln w="12700">
              <a:solidFill>
                <a:schemeClr val="tx1"/>
              </a:solidFill>
              <a:round/>
              <a:headEnd/>
              <a:tailEnd/>
            </a:ln>
          </p:spPr>
          <p:txBody>
            <a:bodyPr/>
            <a:lstStyle/>
            <a:p>
              <a:endParaRPr lang="es-ES"/>
            </a:p>
          </p:txBody>
        </p:sp>
        <p:sp>
          <p:nvSpPr>
            <p:cNvPr id="623" name="Line 262"/>
            <p:cNvSpPr>
              <a:spLocks noChangeShapeType="1"/>
            </p:cNvSpPr>
            <p:nvPr/>
          </p:nvSpPr>
          <p:spPr bwMode="auto">
            <a:xfrm>
              <a:off x="1735" y="1382"/>
              <a:ext cx="1" cy="37"/>
            </a:xfrm>
            <a:prstGeom prst="line">
              <a:avLst/>
            </a:prstGeom>
            <a:noFill/>
            <a:ln w="12700">
              <a:solidFill>
                <a:schemeClr val="tx1"/>
              </a:solidFill>
              <a:round/>
              <a:headEnd/>
              <a:tailEnd/>
            </a:ln>
          </p:spPr>
          <p:txBody>
            <a:bodyPr/>
            <a:lstStyle/>
            <a:p>
              <a:endParaRPr lang="es-ES"/>
            </a:p>
          </p:txBody>
        </p:sp>
        <p:sp>
          <p:nvSpPr>
            <p:cNvPr id="624" name="Line 263"/>
            <p:cNvSpPr>
              <a:spLocks noChangeShapeType="1"/>
            </p:cNvSpPr>
            <p:nvPr/>
          </p:nvSpPr>
          <p:spPr bwMode="auto">
            <a:xfrm>
              <a:off x="1756" y="1391"/>
              <a:ext cx="1" cy="38"/>
            </a:xfrm>
            <a:prstGeom prst="line">
              <a:avLst/>
            </a:prstGeom>
            <a:noFill/>
            <a:ln w="12700">
              <a:solidFill>
                <a:schemeClr val="tx1"/>
              </a:solidFill>
              <a:round/>
              <a:headEnd/>
              <a:tailEnd/>
            </a:ln>
          </p:spPr>
          <p:txBody>
            <a:bodyPr/>
            <a:lstStyle/>
            <a:p>
              <a:endParaRPr lang="es-ES"/>
            </a:p>
          </p:txBody>
        </p:sp>
        <p:sp>
          <p:nvSpPr>
            <p:cNvPr id="625" name="Line 264"/>
            <p:cNvSpPr>
              <a:spLocks noChangeShapeType="1"/>
            </p:cNvSpPr>
            <p:nvPr/>
          </p:nvSpPr>
          <p:spPr bwMode="auto">
            <a:xfrm>
              <a:off x="1764" y="1403"/>
              <a:ext cx="1" cy="37"/>
            </a:xfrm>
            <a:prstGeom prst="line">
              <a:avLst/>
            </a:prstGeom>
            <a:noFill/>
            <a:ln w="12700">
              <a:solidFill>
                <a:schemeClr val="tx1"/>
              </a:solidFill>
              <a:round/>
              <a:headEnd/>
              <a:tailEnd/>
            </a:ln>
          </p:spPr>
          <p:txBody>
            <a:bodyPr/>
            <a:lstStyle/>
            <a:p>
              <a:endParaRPr lang="es-ES"/>
            </a:p>
          </p:txBody>
        </p:sp>
        <p:sp>
          <p:nvSpPr>
            <p:cNvPr id="626" name="Line 265"/>
            <p:cNvSpPr>
              <a:spLocks noChangeShapeType="1"/>
            </p:cNvSpPr>
            <p:nvPr/>
          </p:nvSpPr>
          <p:spPr bwMode="auto">
            <a:xfrm>
              <a:off x="1770" y="1413"/>
              <a:ext cx="1" cy="37"/>
            </a:xfrm>
            <a:prstGeom prst="line">
              <a:avLst/>
            </a:prstGeom>
            <a:noFill/>
            <a:ln w="12700">
              <a:solidFill>
                <a:schemeClr val="tx1"/>
              </a:solidFill>
              <a:round/>
              <a:headEnd/>
              <a:tailEnd/>
            </a:ln>
          </p:spPr>
          <p:txBody>
            <a:bodyPr/>
            <a:lstStyle/>
            <a:p>
              <a:endParaRPr lang="es-ES"/>
            </a:p>
          </p:txBody>
        </p:sp>
        <p:sp>
          <p:nvSpPr>
            <p:cNvPr id="627" name="Line 266"/>
            <p:cNvSpPr>
              <a:spLocks noChangeShapeType="1"/>
            </p:cNvSpPr>
            <p:nvPr/>
          </p:nvSpPr>
          <p:spPr bwMode="auto">
            <a:xfrm>
              <a:off x="1772" y="1423"/>
              <a:ext cx="1" cy="37"/>
            </a:xfrm>
            <a:prstGeom prst="line">
              <a:avLst/>
            </a:prstGeom>
            <a:noFill/>
            <a:ln w="12700">
              <a:solidFill>
                <a:schemeClr val="tx1"/>
              </a:solidFill>
              <a:round/>
              <a:headEnd/>
              <a:tailEnd/>
            </a:ln>
          </p:spPr>
          <p:txBody>
            <a:bodyPr/>
            <a:lstStyle/>
            <a:p>
              <a:endParaRPr lang="es-ES"/>
            </a:p>
          </p:txBody>
        </p:sp>
        <p:sp>
          <p:nvSpPr>
            <p:cNvPr id="628" name="Line 267"/>
            <p:cNvSpPr>
              <a:spLocks noChangeShapeType="1"/>
            </p:cNvSpPr>
            <p:nvPr/>
          </p:nvSpPr>
          <p:spPr bwMode="auto">
            <a:xfrm>
              <a:off x="1788" y="1423"/>
              <a:ext cx="1" cy="37"/>
            </a:xfrm>
            <a:prstGeom prst="line">
              <a:avLst/>
            </a:prstGeom>
            <a:noFill/>
            <a:ln w="12700">
              <a:solidFill>
                <a:schemeClr val="tx1"/>
              </a:solidFill>
              <a:round/>
              <a:headEnd/>
              <a:tailEnd/>
            </a:ln>
          </p:spPr>
          <p:txBody>
            <a:bodyPr/>
            <a:lstStyle/>
            <a:p>
              <a:endParaRPr lang="es-ES"/>
            </a:p>
          </p:txBody>
        </p:sp>
        <p:sp>
          <p:nvSpPr>
            <p:cNvPr id="629" name="Line 268"/>
            <p:cNvSpPr>
              <a:spLocks noChangeShapeType="1"/>
            </p:cNvSpPr>
            <p:nvPr/>
          </p:nvSpPr>
          <p:spPr bwMode="auto">
            <a:xfrm>
              <a:off x="1790" y="1423"/>
              <a:ext cx="1" cy="37"/>
            </a:xfrm>
            <a:prstGeom prst="line">
              <a:avLst/>
            </a:prstGeom>
            <a:noFill/>
            <a:ln w="12700">
              <a:solidFill>
                <a:schemeClr val="tx1"/>
              </a:solidFill>
              <a:round/>
              <a:headEnd/>
              <a:tailEnd/>
            </a:ln>
          </p:spPr>
          <p:txBody>
            <a:bodyPr/>
            <a:lstStyle/>
            <a:p>
              <a:endParaRPr lang="es-ES"/>
            </a:p>
          </p:txBody>
        </p:sp>
        <p:sp>
          <p:nvSpPr>
            <p:cNvPr id="630" name="Line 269"/>
            <p:cNvSpPr>
              <a:spLocks noChangeShapeType="1"/>
            </p:cNvSpPr>
            <p:nvPr/>
          </p:nvSpPr>
          <p:spPr bwMode="auto">
            <a:xfrm>
              <a:off x="1792" y="1435"/>
              <a:ext cx="1" cy="37"/>
            </a:xfrm>
            <a:prstGeom prst="line">
              <a:avLst/>
            </a:prstGeom>
            <a:noFill/>
            <a:ln w="12700">
              <a:solidFill>
                <a:schemeClr val="tx1"/>
              </a:solidFill>
              <a:round/>
              <a:headEnd/>
              <a:tailEnd/>
            </a:ln>
          </p:spPr>
          <p:txBody>
            <a:bodyPr/>
            <a:lstStyle/>
            <a:p>
              <a:endParaRPr lang="es-ES"/>
            </a:p>
          </p:txBody>
        </p:sp>
        <p:sp>
          <p:nvSpPr>
            <p:cNvPr id="631" name="Line 270"/>
            <p:cNvSpPr>
              <a:spLocks noChangeShapeType="1"/>
            </p:cNvSpPr>
            <p:nvPr/>
          </p:nvSpPr>
          <p:spPr bwMode="auto">
            <a:xfrm>
              <a:off x="1794" y="1456"/>
              <a:ext cx="1" cy="37"/>
            </a:xfrm>
            <a:prstGeom prst="line">
              <a:avLst/>
            </a:prstGeom>
            <a:noFill/>
            <a:ln w="12700">
              <a:solidFill>
                <a:schemeClr val="tx1"/>
              </a:solidFill>
              <a:round/>
              <a:headEnd/>
              <a:tailEnd/>
            </a:ln>
          </p:spPr>
          <p:txBody>
            <a:bodyPr/>
            <a:lstStyle/>
            <a:p>
              <a:endParaRPr lang="es-ES"/>
            </a:p>
          </p:txBody>
        </p:sp>
        <p:sp>
          <p:nvSpPr>
            <p:cNvPr id="632" name="Line 271"/>
            <p:cNvSpPr>
              <a:spLocks noChangeShapeType="1"/>
            </p:cNvSpPr>
            <p:nvPr/>
          </p:nvSpPr>
          <p:spPr bwMode="auto">
            <a:xfrm>
              <a:off x="1796" y="1466"/>
              <a:ext cx="1" cy="37"/>
            </a:xfrm>
            <a:prstGeom prst="line">
              <a:avLst/>
            </a:prstGeom>
            <a:noFill/>
            <a:ln w="12700">
              <a:solidFill>
                <a:schemeClr val="tx1"/>
              </a:solidFill>
              <a:round/>
              <a:headEnd/>
              <a:tailEnd/>
            </a:ln>
          </p:spPr>
          <p:txBody>
            <a:bodyPr/>
            <a:lstStyle/>
            <a:p>
              <a:endParaRPr lang="es-ES"/>
            </a:p>
          </p:txBody>
        </p:sp>
        <p:sp>
          <p:nvSpPr>
            <p:cNvPr id="633" name="Line 272"/>
            <p:cNvSpPr>
              <a:spLocks noChangeShapeType="1"/>
            </p:cNvSpPr>
            <p:nvPr/>
          </p:nvSpPr>
          <p:spPr bwMode="auto">
            <a:xfrm>
              <a:off x="1801" y="1478"/>
              <a:ext cx="1" cy="37"/>
            </a:xfrm>
            <a:prstGeom prst="line">
              <a:avLst/>
            </a:prstGeom>
            <a:noFill/>
            <a:ln w="12700">
              <a:solidFill>
                <a:schemeClr val="tx1"/>
              </a:solidFill>
              <a:round/>
              <a:headEnd/>
              <a:tailEnd/>
            </a:ln>
          </p:spPr>
          <p:txBody>
            <a:bodyPr/>
            <a:lstStyle/>
            <a:p>
              <a:endParaRPr lang="es-ES"/>
            </a:p>
          </p:txBody>
        </p:sp>
        <p:sp>
          <p:nvSpPr>
            <p:cNvPr id="634" name="Line 273"/>
            <p:cNvSpPr>
              <a:spLocks noChangeShapeType="1"/>
            </p:cNvSpPr>
            <p:nvPr/>
          </p:nvSpPr>
          <p:spPr bwMode="auto">
            <a:xfrm>
              <a:off x="1821" y="1488"/>
              <a:ext cx="1" cy="37"/>
            </a:xfrm>
            <a:prstGeom prst="line">
              <a:avLst/>
            </a:prstGeom>
            <a:noFill/>
            <a:ln w="12700">
              <a:solidFill>
                <a:schemeClr val="tx1"/>
              </a:solidFill>
              <a:round/>
              <a:headEnd/>
              <a:tailEnd/>
            </a:ln>
          </p:spPr>
          <p:txBody>
            <a:bodyPr/>
            <a:lstStyle/>
            <a:p>
              <a:endParaRPr lang="es-ES"/>
            </a:p>
          </p:txBody>
        </p:sp>
        <p:sp>
          <p:nvSpPr>
            <p:cNvPr id="635" name="Line 274"/>
            <p:cNvSpPr>
              <a:spLocks noChangeShapeType="1"/>
            </p:cNvSpPr>
            <p:nvPr/>
          </p:nvSpPr>
          <p:spPr bwMode="auto">
            <a:xfrm>
              <a:off x="1827" y="1499"/>
              <a:ext cx="1" cy="38"/>
            </a:xfrm>
            <a:prstGeom prst="line">
              <a:avLst/>
            </a:prstGeom>
            <a:noFill/>
            <a:ln w="12700">
              <a:solidFill>
                <a:schemeClr val="tx1"/>
              </a:solidFill>
              <a:round/>
              <a:headEnd/>
              <a:tailEnd/>
            </a:ln>
          </p:spPr>
          <p:txBody>
            <a:bodyPr/>
            <a:lstStyle/>
            <a:p>
              <a:endParaRPr lang="es-ES"/>
            </a:p>
          </p:txBody>
        </p:sp>
        <p:sp>
          <p:nvSpPr>
            <p:cNvPr id="636" name="Line 275"/>
            <p:cNvSpPr>
              <a:spLocks noChangeShapeType="1"/>
            </p:cNvSpPr>
            <p:nvPr/>
          </p:nvSpPr>
          <p:spPr bwMode="auto">
            <a:xfrm>
              <a:off x="1837" y="1509"/>
              <a:ext cx="1" cy="37"/>
            </a:xfrm>
            <a:prstGeom prst="line">
              <a:avLst/>
            </a:prstGeom>
            <a:noFill/>
            <a:ln w="12700">
              <a:solidFill>
                <a:schemeClr val="tx1"/>
              </a:solidFill>
              <a:round/>
              <a:headEnd/>
              <a:tailEnd/>
            </a:ln>
          </p:spPr>
          <p:txBody>
            <a:bodyPr/>
            <a:lstStyle/>
            <a:p>
              <a:endParaRPr lang="es-ES"/>
            </a:p>
          </p:txBody>
        </p:sp>
        <p:sp>
          <p:nvSpPr>
            <p:cNvPr id="637" name="Line 276"/>
            <p:cNvSpPr>
              <a:spLocks noChangeShapeType="1"/>
            </p:cNvSpPr>
            <p:nvPr/>
          </p:nvSpPr>
          <p:spPr bwMode="auto">
            <a:xfrm>
              <a:off x="1839" y="1521"/>
              <a:ext cx="1" cy="37"/>
            </a:xfrm>
            <a:prstGeom prst="line">
              <a:avLst/>
            </a:prstGeom>
            <a:noFill/>
            <a:ln w="12700">
              <a:solidFill>
                <a:schemeClr val="tx1"/>
              </a:solidFill>
              <a:round/>
              <a:headEnd/>
              <a:tailEnd/>
            </a:ln>
          </p:spPr>
          <p:txBody>
            <a:bodyPr/>
            <a:lstStyle/>
            <a:p>
              <a:endParaRPr lang="es-ES"/>
            </a:p>
          </p:txBody>
        </p:sp>
        <p:sp>
          <p:nvSpPr>
            <p:cNvPr id="638" name="Line 277"/>
            <p:cNvSpPr>
              <a:spLocks noChangeShapeType="1"/>
            </p:cNvSpPr>
            <p:nvPr/>
          </p:nvSpPr>
          <p:spPr bwMode="auto">
            <a:xfrm>
              <a:off x="1852" y="1531"/>
              <a:ext cx="1" cy="37"/>
            </a:xfrm>
            <a:prstGeom prst="line">
              <a:avLst/>
            </a:prstGeom>
            <a:noFill/>
            <a:ln w="12700">
              <a:solidFill>
                <a:schemeClr val="tx1"/>
              </a:solidFill>
              <a:round/>
              <a:headEnd/>
              <a:tailEnd/>
            </a:ln>
          </p:spPr>
          <p:txBody>
            <a:bodyPr/>
            <a:lstStyle/>
            <a:p>
              <a:endParaRPr lang="es-ES"/>
            </a:p>
          </p:txBody>
        </p:sp>
        <p:sp>
          <p:nvSpPr>
            <p:cNvPr id="639" name="Line 278"/>
            <p:cNvSpPr>
              <a:spLocks noChangeShapeType="1"/>
            </p:cNvSpPr>
            <p:nvPr/>
          </p:nvSpPr>
          <p:spPr bwMode="auto">
            <a:xfrm>
              <a:off x="1854" y="1531"/>
              <a:ext cx="1" cy="37"/>
            </a:xfrm>
            <a:prstGeom prst="line">
              <a:avLst/>
            </a:prstGeom>
            <a:noFill/>
            <a:ln w="12700">
              <a:solidFill>
                <a:schemeClr val="tx1"/>
              </a:solidFill>
              <a:round/>
              <a:headEnd/>
              <a:tailEnd/>
            </a:ln>
          </p:spPr>
          <p:txBody>
            <a:bodyPr/>
            <a:lstStyle/>
            <a:p>
              <a:endParaRPr lang="es-ES"/>
            </a:p>
          </p:txBody>
        </p:sp>
        <p:sp>
          <p:nvSpPr>
            <p:cNvPr id="640" name="Line 279"/>
            <p:cNvSpPr>
              <a:spLocks noChangeShapeType="1"/>
            </p:cNvSpPr>
            <p:nvPr/>
          </p:nvSpPr>
          <p:spPr bwMode="auto">
            <a:xfrm>
              <a:off x="1862" y="1543"/>
              <a:ext cx="1" cy="37"/>
            </a:xfrm>
            <a:prstGeom prst="line">
              <a:avLst/>
            </a:prstGeom>
            <a:noFill/>
            <a:ln w="12700">
              <a:solidFill>
                <a:schemeClr val="tx1"/>
              </a:solidFill>
              <a:round/>
              <a:headEnd/>
              <a:tailEnd/>
            </a:ln>
          </p:spPr>
          <p:txBody>
            <a:bodyPr/>
            <a:lstStyle/>
            <a:p>
              <a:endParaRPr lang="es-ES"/>
            </a:p>
          </p:txBody>
        </p:sp>
        <p:sp>
          <p:nvSpPr>
            <p:cNvPr id="641" name="Line 280"/>
            <p:cNvSpPr>
              <a:spLocks noChangeShapeType="1"/>
            </p:cNvSpPr>
            <p:nvPr/>
          </p:nvSpPr>
          <p:spPr bwMode="auto">
            <a:xfrm>
              <a:off x="1864" y="1543"/>
              <a:ext cx="1" cy="37"/>
            </a:xfrm>
            <a:prstGeom prst="line">
              <a:avLst/>
            </a:prstGeom>
            <a:noFill/>
            <a:ln w="12700">
              <a:solidFill>
                <a:schemeClr val="tx1"/>
              </a:solidFill>
              <a:round/>
              <a:headEnd/>
              <a:tailEnd/>
            </a:ln>
          </p:spPr>
          <p:txBody>
            <a:bodyPr/>
            <a:lstStyle/>
            <a:p>
              <a:endParaRPr lang="es-ES"/>
            </a:p>
          </p:txBody>
        </p:sp>
        <p:sp>
          <p:nvSpPr>
            <p:cNvPr id="642" name="Line 281"/>
            <p:cNvSpPr>
              <a:spLocks noChangeShapeType="1"/>
            </p:cNvSpPr>
            <p:nvPr/>
          </p:nvSpPr>
          <p:spPr bwMode="auto">
            <a:xfrm>
              <a:off x="1878" y="1543"/>
              <a:ext cx="1" cy="37"/>
            </a:xfrm>
            <a:prstGeom prst="line">
              <a:avLst/>
            </a:prstGeom>
            <a:noFill/>
            <a:ln w="12700">
              <a:solidFill>
                <a:schemeClr val="tx1"/>
              </a:solidFill>
              <a:round/>
              <a:headEnd/>
              <a:tailEnd/>
            </a:ln>
          </p:spPr>
          <p:txBody>
            <a:bodyPr/>
            <a:lstStyle/>
            <a:p>
              <a:endParaRPr lang="es-ES"/>
            </a:p>
          </p:txBody>
        </p:sp>
        <p:sp>
          <p:nvSpPr>
            <p:cNvPr id="643" name="Line 282"/>
            <p:cNvSpPr>
              <a:spLocks noChangeShapeType="1"/>
            </p:cNvSpPr>
            <p:nvPr/>
          </p:nvSpPr>
          <p:spPr bwMode="auto">
            <a:xfrm>
              <a:off x="1880" y="1543"/>
              <a:ext cx="1" cy="37"/>
            </a:xfrm>
            <a:prstGeom prst="line">
              <a:avLst/>
            </a:prstGeom>
            <a:noFill/>
            <a:ln w="12700">
              <a:solidFill>
                <a:schemeClr val="tx1"/>
              </a:solidFill>
              <a:round/>
              <a:headEnd/>
              <a:tailEnd/>
            </a:ln>
          </p:spPr>
          <p:txBody>
            <a:bodyPr/>
            <a:lstStyle/>
            <a:p>
              <a:endParaRPr lang="es-ES"/>
            </a:p>
          </p:txBody>
        </p:sp>
        <p:sp>
          <p:nvSpPr>
            <p:cNvPr id="644" name="Line 283"/>
            <p:cNvSpPr>
              <a:spLocks noChangeShapeType="1"/>
            </p:cNvSpPr>
            <p:nvPr/>
          </p:nvSpPr>
          <p:spPr bwMode="auto">
            <a:xfrm>
              <a:off x="1884" y="1543"/>
              <a:ext cx="1" cy="37"/>
            </a:xfrm>
            <a:prstGeom prst="line">
              <a:avLst/>
            </a:prstGeom>
            <a:noFill/>
            <a:ln w="12700">
              <a:solidFill>
                <a:schemeClr val="tx1"/>
              </a:solidFill>
              <a:round/>
              <a:headEnd/>
              <a:tailEnd/>
            </a:ln>
          </p:spPr>
          <p:txBody>
            <a:bodyPr/>
            <a:lstStyle/>
            <a:p>
              <a:endParaRPr lang="es-ES"/>
            </a:p>
          </p:txBody>
        </p:sp>
        <p:sp>
          <p:nvSpPr>
            <p:cNvPr id="645" name="Line 284"/>
            <p:cNvSpPr>
              <a:spLocks noChangeShapeType="1"/>
            </p:cNvSpPr>
            <p:nvPr/>
          </p:nvSpPr>
          <p:spPr bwMode="auto">
            <a:xfrm>
              <a:off x="1888" y="1543"/>
              <a:ext cx="1" cy="37"/>
            </a:xfrm>
            <a:prstGeom prst="line">
              <a:avLst/>
            </a:prstGeom>
            <a:noFill/>
            <a:ln w="12700">
              <a:solidFill>
                <a:schemeClr val="tx1"/>
              </a:solidFill>
              <a:round/>
              <a:headEnd/>
              <a:tailEnd/>
            </a:ln>
          </p:spPr>
          <p:txBody>
            <a:bodyPr/>
            <a:lstStyle/>
            <a:p>
              <a:endParaRPr lang="es-ES"/>
            </a:p>
          </p:txBody>
        </p:sp>
        <p:sp>
          <p:nvSpPr>
            <p:cNvPr id="646" name="Line 285"/>
            <p:cNvSpPr>
              <a:spLocks noChangeShapeType="1"/>
            </p:cNvSpPr>
            <p:nvPr/>
          </p:nvSpPr>
          <p:spPr bwMode="auto">
            <a:xfrm>
              <a:off x="1890" y="1543"/>
              <a:ext cx="1" cy="37"/>
            </a:xfrm>
            <a:prstGeom prst="line">
              <a:avLst/>
            </a:prstGeom>
            <a:noFill/>
            <a:ln w="12700">
              <a:solidFill>
                <a:schemeClr val="tx1"/>
              </a:solidFill>
              <a:round/>
              <a:headEnd/>
              <a:tailEnd/>
            </a:ln>
          </p:spPr>
          <p:txBody>
            <a:bodyPr/>
            <a:lstStyle/>
            <a:p>
              <a:endParaRPr lang="es-ES"/>
            </a:p>
          </p:txBody>
        </p:sp>
        <p:sp>
          <p:nvSpPr>
            <p:cNvPr id="647" name="Line 286"/>
            <p:cNvSpPr>
              <a:spLocks noChangeShapeType="1"/>
            </p:cNvSpPr>
            <p:nvPr/>
          </p:nvSpPr>
          <p:spPr bwMode="auto">
            <a:xfrm>
              <a:off x="1898" y="1543"/>
              <a:ext cx="1" cy="37"/>
            </a:xfrm>
            <a:prstGeom prst="line">
              <a:avLst/>
            </a:prstGeom>
            <a:noFill/>
            <a:ln w="12700">
              <a:solidFill>
                <a:schemeClr val="tx1"/>
              </a:solidFill>
              <a:round/>
              <a:headEnd/>
              <a:tailEnd/>
            </a:ln>
          </p:spPr>
          <p:txBody>
            <a:bodyPr/>
            <a:lstStyle/>
            <a:p>
              <a:endParaRPr lang="es-ES"/>
            </a:p>
          </p:txBody>
        </p:sp>
        <p:sp>
          <p:nvSpPr>
            <p:cNvPr id="648" name="Line 287"/>
            <p:cNvSpPr>
              <a:spLocks noChangeShapeType="1"/>
            </p:cNvSpPr>
            <p:nvPr/>
          </p:nvSpPr>
          <p:spPr bwMode="auto">
            <a:xfrm>
              <a:off x="1913" y="1552"/>
              <a:ext cx="1" cy="38"/>
            </a:xfrm>
            <a:prstGeom prst="line">
              <a:avLst/>
            </a:prstGeom>
            <a:noFill/>
            <a:ln w="12700">
              <a:solidFill>
                <a:schemeClr val="tx1"/>
              </a:solidFill>
              <a:round/>
              <a:headEnd/>
              <a:tailEnd/>
            </a:ln>
          </p:spPr>
          <p:txBody>
            <a:bodyPr/>
            <a:lstStyle/>
            <a:p>
              <a:endParaRPr lang="es-ES"/>
            </a:p>
          </p:txBody>
        </p:sp>
        <p:sp>
          <p:nvSpPr>
            <p:cNvPr id="649" name="Line 288"/>
            <p:cNvSpPr>
              <a:spLocks noChangeShapeType="1"/>
            </p:cNvSpPr>
            <p:nvPr/>
          </p:nvSpPr>
          <p:spPr bwMode="auto">
            <a:xfrm>
              <a:off x="1919" y="1564"/>
              <a:ext cx="1" cy="37"/>
            </a:xfrm>
            <a:prstGeom prst="line">
              <a:avLst/>
            </a:prstGeom>
            <a:noFill/>
            <a:ln w="12700">
              <a:solidFill>
                <a:schemeClr val="tx1"/>
              </a:solidFill>
              <a:round/>
              <a:headEnd/>
              <a:tailEnd/>
            </a:ln>
          </p:spPr>
          <p:txBody>
            <a:bodyPr/>
            <a:lstStyle/>
            <a:p>
              <a:endParaRPr lang="es-ES"/>
            </a:p>
          </p:txBody>
        </p:sp>
        <p:sp>
          <p:nvSpPr>
            <p:cNvPr id="650" name="Line 289"/>
            <p:cNvSpPr>
              <a:spLocks noChangeShapeType="1"/>
            </p:cNvSpPr>
            <p:nvPr/>
          </p:nvSpPr>
          <p:spPr bwMode="auto">
            <a:xfrm>
              <a:off x="1921" y="1564"/>
              <a:ext cx="1" cy="37"/>
            </a:xfrm>
            <a:prstGeom prst="line">
              <a:avLst/>
            </a:prstGeom>
            <a:noFill/>
            <a:ln w="12700">
              <a:solidFill>
                <a:schemeClr val="tx1"/>
              </a:solidFill>
              <a:round/>
              <a:headEnd/>
              <a:tailEnd/>
            </a:ln>
          </p:spPr>
          <p:txBody>
            <a:bodyPr/>
            <a:lstStyle/>
            <a:p>
              <a:endParaRPr lang="es-ES"/>
            </a:p>
          </p:txBody>
        </p:sp>
        <p:sp>
          <p:nvSpPr>
            <p:cNvPr id="651" name="Line 290"/>
            <p:cNvSpPr>
              <a:spLocks noChangeShapeType="1"/>
            </p:cNvSpPr>
            <p:nvPr/>
          </p:nvSpPr>
          <p:spPr bwMode="auto">
            <a:xfrm>
              <a:off x="1927" y="1576"/>
              <a:ext cx="1" cy="37"/>
            </a:xfrm>
            <a:prstGeom prst="line">
              <a:avLst/>
            </a:prstGeom>
            <a:noFill/>
            <a:ln w="12700">
              <a:solidFill>
                <a:schemeClr val="tx1"/>
              </a:solidFill>
              <a:round/>
              <a:headEnd/>
              <a:tailEnd/>
            </a:ln>
          </p:spPr>
          <p:txBody>
            <a:bodyPr/>
            <a:lstStyle/>
            <a:p>
              <a:endParaRPr lang="es-ES"/>
            </a:p>
          </p:txBody>
        </p:sp>
        <p:sp>
          <p:nvSpPr>
            <p:cNvPr id="652" name="Line 291"/>
            <p:cNvSpPr>
              <a:spLocks noChangeShapeType="1"/>
            </p:cNvSpPr>
            <p:nvPr/>
          </p:nvSpPr>
          <p:spPr bwMode="auto">
            <a:xfrm>
              <a:off x="1937" y="1588"/>
              <a:ext cx="1" cy="37"/>
            </a:xfrm>
            <a:prstGeom prst="line">
              <a:avLst/>
            </a:prstGeom>
            <a:noFill/>
            <a:ln w="12700">
              <a:solidFill>
                <a:schemeClr val="tx1"/>
              </a:solidFill>
              <a:round/>
              <a:headEnd/>
              <a:tailEnd/>
            </a:ln>
          </p:spPr>
          <p:txBody>
            <a:bodyPr/>
            <a:lstStyle/>
            <a:p>
              <a:endParaRPr lang="es-ES"/>
            </a:p>
          </p:txBody>
        </p:sp>
        <p:sp>
          <p:nvSpPr>
            <p:cNvPr id="653" name="Line 292"/>
            <p:cNvSpPr>
              <a:spLocks noChangeShapeType="1"/>
            </p:cNvSpPr>
            <p:nvPr/>
          </p:nvSpPr>
          <p:spPr bwMode="auto">
            <a:xfrm>
              <a:off x="1941" y="1588"/>
              <a:ext cx="1" cy="37"/>
            </a:xfrm>
            <a:prstGeom prst="line">
              <a:avLst/>
            </a:prstGeom>
            <a:noFill/>
            <a:ln w="12700">
              <a:solidFill>
                <a:schemeClr val="tx1"/>
              </a:solidFill>
              <a:round/>
              <a:headEnd/>
              <a:tailEnd/>
            </a:ln>
          </p:spPr>
          <p:txBody>
            <a:bodyPr/>
            <a:lstStyle/>
            <a:p>
              <a:endParaRPr lang="es-ES"/>
            </a:p>
          </p:txBody>
        </p:sp>
        <p:sp>
          <p:nvSpPr>
            <p:cNvPr id="654" name="Line 293"/>
            <p:cNvSpPr>
              <a:spLocks noChangeShapeType="1"/>
            </p:cNvSpPr>
            <p:nvPr/>
          </p:nvSpPr>
          <p:spPr bwMode="auto">
            <a:xfrm>
              <a:off x="1972" y="1599"/>
              <a:ext cx="1" cy="38"/>
            </a:xfrm>
            <a:prstGeom prst="line">
              <a:avLst/>
            </a:prstGeom>
            <a:noFill/>
            <a:ln w="12700">
              <a:solidFill>
                <a:schemeClr val="tx1"/>
              </a:solidFill>
              <a:round/>
              <a:headEnd/>
              <a:tailEnd/>
            </a:ln>
          </p:spPr>
          <p:txBody>
            <a:bodyPr/>
            <a:lstStyle/>
            <a:p>
              <a:endParaRPr lang="es-ES"/>
            </a:p>
          </p:txBody>
        </p:sp>
        <p:sp>
          <p:nvSpPr>
            <p:cNvPr id="655" name="Line 294"/>
            <p:cNvSpPr>
              <a:spLocks noChangeShapeType="1"/>
            </p:cNvSpPr>
            <p:nvPr/>
          </p:nvSpPr>
          <p:spPr bwMode="auto">
            <a:xfrm>
              <a:off x="1976" y="1611"/>
              <a:ext cx="1" cy="38"/>
            </a:xfrm>
            <a:prstGeom prst="line">
              <a:avLst/>
            </a:prstGeom>
            <a:noFill/>
            <a:ln w="12700">
              <a:solidFill>
                <a:schemeClr val="tx1"/>
              </a:solidFill>
              <a:round/>
              <a:headEnd/>
              <a:tailEnd/>
            </a:ln>
          </p:spPr>
          <p:txBody>
            <a:bodyPr/>
            <a:lstStyle/>
            <a:p>
              <a:endParaRPr lang="es-ES"/>
            </a:p>
          </p:txBody>
        </p:sp>
        <p:sp>
          <p:nvSpPr>
            <p:cNvPr id="656" name="Line 295"/>
            <p:cNvSpPr>
              <a:spLocks noChangeShapeType="1"/>
            </p:cNvSpPr>
            <p:nvPr/>
          </p:nvSpPr>
          <p:spPr bwMode="auto">
            <a:xfrm>
              <a:off x="1988" y="1621"/>
              <a:ext cx="1" cy="37"/>
            </a:xfrm>
            <a:prstGeom prst="line">
              <a:avLst/>
            </a:prstGeom>
            <a:noFill/>
            <a:ln w="12700">
              <a:solidFill>
                <a:schemeClr val="tx1"/>
              </a:solidFill>
              <a:round/>
              <a:headEnd/>
              <a:tailEnd/>
            </a:ln>
          </p:spPr>
          <p:txBody>
            <a:bodyPr/>
            <a:lstStyle/>
            <a:p>
              <a:endParaRPr lang="es-ES"/>
            </a:p>
          </p:txBody>
        </p:sp>
        <p:sp>
          <p:nvSpPr>
            <p:cNvPr id="657" name="Line 296"/>
            <p:cNvSpPr>
              <a:spLocks noChangeShapeType="1"/>
            </p:cNvSpPr>
            <p:nvPr/>
          </p:nvSpPr>
          <p:spPr bwMode="auto">
            <a:xfrm>
              <a:off x="1996" y="1633"/>
              <a:ext cx="1" cy="37"/>
            </a:xfrm>
            <a:prstGeom prst="line">
              <a:avLst/>
            </a:prstGeom>
            <a:noFill/>
            <a:ln w="12700">
              <a:solidFill>
                <a:schemeClr val="tx1"/>
              </a:solidFill>
              <a:round/>
              <a:headEnd/>
              <a:tailEnd/>
            </a:ln>
          </p:spPr>
          <p:txBody>
            <a:bodyPr/>
            <a:lstStyle/>
            <a:p>
              <a:endParaRPr lang="es-ES"/>
            </a:p>
          </p:txBody>
        </p:sp>
        <p:sp>
          <p:nvSpPr>
            <p:cNvPr id="658" name="Line 297"/>
            <p:cNvSpPr>
              <a:spLocks noChangeShapeType="1"/>
            </p:cNvSpPr>
            <p:nvPr/>
          </p:nvSpPr>
          <p:spPr bwMode="auto">
            <a:xfrm>
              <a:off x="1998" y="1645"/>
              <a:ext cx="1" cy="37"/>
            </a:xfrm>
            <a:prstGeom prst="line">
              <a:avLst/>
            </a:prstGeom>
            <a:noFill/>
            <a:ln w="12700">
              <a:solidFill>
                <a:schemeClr val="tx1"/>
              </a:solidFill>
              <a:round/>
              <a:headEnd/>
              <a:tailEnd/>
            </a:ln>
          </p:spPr>
          <p:txBody>
            <a:bodyPr/>
            <a:lstStyle/>
            <a:p>
              <a:endParaRPr lang="es-ES"/>
            </a:p>
          </p:txBody>
        </p:sp>
        <p:sp>
          <p:nvSpPr>
            <p:cNvPr id="659" name="Line 298"/>
            <p:cNvSpPr>
              <a:spLocks noChangeShapeType="1"/>
            </p:cNvSpPr>
            <p:nvPr/>
          </p:nvSpPr>
          <p:spPr bwMode="auto">
            <a:xfrm>
              <a:off x="1998" y="1656"/>
              <a:ext cx="1" cy="38"/>
            </a:xfrm>
            <a:prstGeom prst="line">
              <a:avLst/>
            </a:prstGeom>
            <a:noFill/>
            <a:ln w="12700">
              <a:solidFill>
                <a:schemeClr val="tx1"/>
              </a:solidFill>
              <a:round/>
              <a:headEnd/>
              <a:tailEnd/>
            </a:ln>
          </p:spPr>
          <p:txBody>
            <a:bodyPr/>
            <a:lstStyle/>
            <a:p>
              <a:endParaRPr lang="es-ES"/>
            </a:p>
          </p:txBody>
        </p:sp>
        <p:sp>
          <p:nvSpPr>
            <p:cNvPr id="660" name="Line 299"/>
            <p:cNvSpPr>
              <a:spLocks noChangeShapeType="1"/>
            </p:cNvSpPr>
            <p:nvPr/>
          </p:nvSpPr>
          <p:spPr bwMode="auto">
            <a:xfrm>
              <a:off x="2010" y="1656"/>
              <a:ext cx="1" cy="38"/>
            </a:xfrm>
            <a:prstGeom prst="line">
              <a:avLst/>
            </a:prstGeom>
            <a:noFill/>
            <a:ln w="12700">
              <a:solidFill>
                <a:schemeClr val="tx1"/>
              </a:solidFill>
              <a:round/>
              <a:headEnd/>
              <a:tailEnd/>
            </a:ln>
          </p:spPr>
          <p:txBody>
            <a:bodyPr/>
            <a:lstStyle/>
            <a:p>
              <a:endParaRPr lang="es-ES"/>
            </a:p>
          </p:txBody>
        </p:sp>
        <p:sp>
          <p:nvSpPr>
            <p:cNvPr id="661" name="Line 300"/>
            <p:cNvSpPr>
              <a:spLocks noChangeShapeType="1"/>
            </p:cNvSpPr>
            <p:nvPr/>
          </p:nvSpPr>
          <p:spPr bwMode="auto">
            <a:xfrm>
              <a:off x="2015" y="1656"/>
              <a:ext cx="1" cy="38"/>
            </a:xfrm>
            <a:prstGeom prst="line">
              <a:avLst/>
            </a:prstGeom>
            <a:noFill/>
            <a:ln w="12700">
              <a:solidFill>
                <a:schemeClr val="tx1"/>
              </a:solidFill>
              <a:round/>
              <a:headEnd/>
              <a:tailEnd/>
            </a:ln>
          </p:spPr>
          <p:txBody>
            <a:bodyPr/>
            <a:lstStyle/>
            <a:p>
              <a:endParaRPr lang="es-ES"/>
            </a:p>
          </p:txBody>
        </p:sp>
        <p:sp>
          <p:nvSpPr>
            <p:cNvPr id="662" name="Line 301"/>
            <p:cNvSpPr>
              <a:spLocks noChangeShapeType="1"/>
            </p:cNvSpPr>
            <p:nvPr/>
          </p:nvSpPr>
          <p:spPr bwMode="auto">
            <a:xfrm>
              <a:off x="2027" y="1668"/>
              <a:ext cx="1" cy="37"/>
            </a:xfrm>
            <a:prstGeom prst="line">
              <a:avLst/>
            </a:prstGeom>
            <a:noFill/>
            <a:ln w="12700">
              <a:solidFill>
                <a:schemeClr val="tx1"/>
              </a:solidFill>
              <a:round/>
              <a:headEnd/>
              <a:tailEnd/>
            </a:ln>
          </p:spPr>
          <p:txBody>
            <a:bodyPr/>
            <a:lstStyle/>
            <a:p>
              <a:endParaRPr lang="es-ES"/>
            </a:p>
          </p:txBody>
        </p:sp>
        <p:sp>
          <p:nvSpPr>
            <p:cNvPr id="663" name="Line 302"/>
            <p:cNvSpPr>
              <a:spLocks noChangeShapeType="1"/>
            </p:cNvSpPr>
            <p:nvPr/>
          </p:nvSpPr>
          <p:spPr bwMode="auto">
            <a:xfrm>
              <a:off x="2033" y="1668"/>
              <a:ext cx="1" cy="37"/>
            </a:xfrm>
            <a:prstGeom prst="line">
              <a:avLst/>
            </a:prstGeom>
            <a:noFill/>
            <a:ln w="12700">
              <a:solidFill>
                <a:schemeClr val="tx1"/>
              </a:solidFill>
              <a:round/>
              <a:headEnd/>
              <a:tailEnd/>
            </a:ln>
          </p:spPr>
          <p:txBody>
            <a:bodyPr/>
            <a:lstStyle/>
            <a:p>
              <a:endParaRPr lang="es-ES"/>
            </a:p>
          </p:txBody>
        </p:sp>
        <p:sp>
          <p:nvSpPr>
            <p:cNvPr id="664" name="Line 303"/>
            <p:cNvSpPr>
              <a:spLocks noChangeShapeType="1"/>
            </p:cNvSpPr>
            <p:nvPr/>
          </p:nvSpPr>
          <p:spPr bwMode="auto">
            <a:xfrm>
              <a:off x="2043" y="1668"/>
              <a:ext cx="1" cy="37"/>
            </a:xfrm>
            <a:prstGeom prst="line">
              <a:avLst/>
            </a:prstGeom>
            <a:noFill/>
            <a:ln w="12700">
              <a:solidFill>
                <a:schemeClr val="tx1"/>
              </a:solidFill>
              <a:round/>
              <a:headEnd/>
              <a:tailEnd/>
            </a:ln>
          </p:spPr>
          <p:txBody>
            <a:bodyPr/>
            <a:lstStyle/>
            <a:p>
              <a:endParaRPr lang="es-ES"/>
            </a:p>
          </p:txBody>
        </p:sp>
        <p:sp>
          <p:nvSpPr>
            <p:cNvPr id="665" name="Line 304"/>
            <p:cNvSpPr>
              <a:spLocks noChangeShapeType="1"/>
            </p:cNvSpPr>
            <p:nvPr/>
          </p:nvSpPr>
          <p:spPr bwMode="auto">
            <a:xfrm>
              <a:off x="2045" y="1668"/>
              <a:ext cx="1" cy="37"/>
            </a:xfrm>
            <a:prstGeom prst="line">
              <a:avLst/>
            </a:prstGeom>
            <a:noFill/>
            <a:ln w="12700">
              <a:solidFill>
                <a:schemeClr val="tx1"/>
              </a:solidFill>
              <a:round/>
              <a:headEnd/>
              <a:tailEnd/>
            </a:ln>
          </p:spPr>
          <p:txBody>
            <a:bodyPr/>
            <a:lstStyle/>
            <a:p>
              <a:endParaRPr lang="es-ES"/>
            </a:p>
          </p:txBody>
        </p:sp>
        <p:sp>
          <p:nvSpPr>
            <p:cNvPr id="666" name="Line 305"/>
            <p:cNvSpPr>
              <a:spLocks noChangeShapeType="1"/>
            </p:cNvSpPr>
            <p:nvPr/>
          </p:nvSpPr>
          <p:spPr bwMode="auto">
            <a:xfrm>
              <a:off x="2053" y="1668"/>
              <a:ext cx="1" cy="37"/>
            </a:xfrm>
            <a:prstGeom prst="line">
              <a:avLst/>
            </a:prstGeom>
            <a:noFill/>
            <a:ln w="12700">
              <a:solidFill>
                <a:schemeClr val="tx1"/>
              </a:solidFill>
              <a:round/>
              <a:headEnd/>
              <a:tailEnd/>
            </a:ln>
          </p:spPr>
          <p:txBody>
            <a:bodyPr/>
            <a:lstStyle/>
            <a:p>
              <a:endParaRPr lang="es-ES"/>
            </a:p>
          </p:txBody>
        </p:sp>
        <p:sp>
          <p:nvSpPr>
            <p:cNvPr id="667" name="Line 306"/>
            <p:cNvSpPr>
              <a:spLocks noChangeShapeType="1"/>
            </p:cNvSpPr>
            <p:nvPr/>
          </p:nvSpPr>
          <p:spPr bwMode="auto">
            <a:xfrm>
              <a:off x="2057" y="1680"/>
              <a:ext cx="1" cy="37"/>
            </a:xfrm>
            <a:prstGeom prst="line">
              <a:avLst/>
            </a:prstGeom>
            <a:noFill/>
            <a:ln w="12700">
              <a:solidFill>
                <a:schemeClr val="tx1"/>
              </a:solidFill>
              <a:round/>
              <a:headEnd/>
              <a:tailEnd/>
            </a:ln>
          </p:spPr>
          <p:txBody>
            <a:bodyPr/>
            <a:lstStyle/>
            <a:p>
              <a:endParaRPr lang="es-ES"/>
            </a:p>
          </p:txBody>
        </p:sp>
        <p:sp>
          <p:nvSpPr>
            <p:cNvPr id="668" name="Line 307"/>
            <p:cNvSpPr>
              <a:spLocks noChangeShapeType="1"/>
            </p:cNvSpPr>
            <p:nvPr/>
          </p:nvSpPr>
          <p:spPr bwMode="auto">
            <a:xfrm>
              <a:off x="2088" y="1692"/>
              <a:ext cx="1" cy="37"/>
            </a:xfrm>
            <a:prstGeom prst="line">
              <a:avLst/>
            </a:prstGeom>
            <a:noFill/>
            <a:ln w="12700">
              <a:solidFill>
                <a:schemeClr val="tx1"/>
              </a:solidFill>
              <a:round/>
              <a:headEnd/>
              <a:tailEnd/>
            </a:ln>
          </p:spPr>
          <p:txBody>
            <a:bodyPr/>
            <a:lstStyle/>
            <a:p>
              <a:endParaRPr lang="es-ES"/>
            </a:p>
          </p:txBody>
        </p:sp>
        <p:sp>
          <p:nvSpPr>
            <p:cNvPr id="669" name="Line 308"/>
            <p:cNvSpPr>
              <a:spLocks noChangeShapeType="1"/>
            </p:cNvSpPr>
            <p:nvPr/>
          </p:nvSpPr>
          <p:spPr bwMode="auto">
            <a:xfrm>
              <a:off x="2092" y="1704"/>
              <a:ext cx="1" cy="37"/>
            </a:xfrm>
            <a:prstGeom prst="line">
              <a:avLst/>
            </a:prstGeom>
            <a:noFill/>
            <a:ln w="12700">
              <a:solidFill>
                <a:schemeClr val="tx1"/>
              </a:solidFill>
              <a:round/>
              <a:headEnd/>
              <a:tailEnd/>
            </a:ln>
          </p:spPr>
          <p:txBody>
            <a:bodyPr/>
            <a:lstStyle/>
            <a:p>
              <a:endParaRPr lang="es-ES"/>
            </a:p>
          </p:txBody>
        </p:sp>
        <p:sp>
          <p:nvSpPr>
            <p:cNvPr id="670" name="Line 309"/>
            <p:cNvSpPr>
              <a:spLocks noChangeShapeType="1"/>
            </p:cNvSpPr>
            <p:nvPr/>
          </p:nvSpPr>
          <p:spPr bwMode="auto">
            <a:xfrm>
              <a:off x="2098" y="1717"/>
              <a:ext cx="1" cy="38"/>
            </a:xfrm>
            <a:prstGeom prst="line">
              <a:avLst/>
            </a:prstGeom>
            <a:noFill/>
            <a:ln w="12700">
              <a:solidFill>
                <a:schemeClr val="tx1"/>
              </a:solidFill>
              <a:round/>
              <a:headEnd/>
              <a:tailEnd/>
            </a:ln>
          </p:spPr>
          <p:txBody>
            <a:bodyPr/>
            <a:lstStyle/>
            <a:p>
              <a:endParaRPr lang="es-ES"/>
            </a:p>
          </p:txBody>
        </p:sp>
        <p:sp>
          <p:nvSpPr>
            <p:cNvPr id="671" name="Line 310"/>
            <p:cNvSpPr>
              <a:spLocks noChangeShapeType="1"/>
            </p:cNvSpPr>
            <p:nvPr/>
          </p:nvSpPr>
          <p:spPr bwMode="auto">
            <a:xfrm>
              <a:off x="2098" y="1729"/>
              <a:ext cx="1" cy="37"/>
            </a:xfrm>
            <a:prstGeom prst="line">
              <a:avLst/>
            </a:prstGeom>
            <a:noFill/>
            <a:ln w="12700">
              <a:solidFill>
                <a:schemeClr val="tx1"/>
              </a:solidFill>
              <a:round/>
              <a:headEnd/>
              <a:tailEnd/>
            </a:ln>
          </p:spPr>
          <p:txBody>
            <a:bodyPr/>
            <a:lstStyle/>
            <a:p>
              <a:endParaRPr lang="es-ES"/>
            </a:p>
          </p:txBody>
        </p:sp>
        <p:sp>
          <p:nvSpPr>
            <p:cNvPr id="672" name="Line 311"/>
            <p:cNvSpPr>
              <a:spLocks noChangeShapeType="1"/>
            </p:cNvSpPr>
            <p:nvPr/>
          </p:nvSpPr>
          <p:spPr bwMode="auto">
            <a:xfrm>
              <a:off x="2100" y="1741"/>
              <a:ext cx="1" cy="37"/>
            </a:xfrm>
            <a:prstGeom prst="line">
              <a:avLst/>
            </a:prstGeom>
            <a:noFill/>
            <a:ln w="12700">
              <a:solidFill>
                <a:schemeClr val="tx1"/>
              </a:solidFill>
              <a:round/>
              <a:headEnd/>
              <a:tailEnd/>
            </a:ln>
          </p:spPr>
          <p:txBody>
            <a:bodyPr/>
            <a:lstStyle/>
            <a:p>
              <a:endParaRPr lang="es-ES"/>
            </a:p>
          </p:txBody>
        </p:sp>
        <p:sp>
          <p:nvSpPr>
            <p:cNvPr id="673" name="Line 312"/>
            <p:cNvSpPr>
              <a:spLocks noChangeShapeType="1"/>
            </p:cNvSpPr>
            <p:nvPr/>
          </p:nvSpPr>
          <p:spPr bwMode="auto">
            <a:xfrm>
              <a:off x="2116" y="1753"/>
              <a:ext cx="1" cy="37"/>
            </a:xfrm>
            <a:prstGeom prst="line">
              <a:avLst/>
            </a:prstGeom>
            <a:noFill/>
            <a:ln w="12700">
              <a:solidFill>
                <a:schemeClr val="tx1"/>
              </a:solidFill>
              <a:round/>
              <a:headEnd/>
              <a:tailEnd/>
            </a:ln>
          </p:spPr>
          <p:txBody>
            <a:bodyPr/>
            <a:lstStyle/>
            <a:p>
              <a:endParaRPr lang="es-ES"/>
            </a:p>
          </p:txBody>
        </p:sp>
        <p:sp>
          <p:nvSpPr>
            <p:cNvPr id="674" name="Line 313"/>
            <p:cNvSpPr>
              <a:spLocks noChangeShapeType="1"/>
            </p:cNvSpPr>
            <p:nvPr/>
          </p:nvSpPr>
          <p:spPr bwMode="auto">
            <a:xfrm>
              <a:off x="2118" y="1764"/>
              <a:ext cx="1" cy="38"/>
            </a:xfrm>
            <a:prstGeom prst="line">
              <a:avLst/>
            </a:prstGeom>
            <a:noFill/>
            <a:ln w="12700">
              <a:solidFill>
                <a:schemeClr val="tx1"/>
              </a:solidFill>
              <a:round/>
              <a:headEnd/>
              <a:tailEnd/>
            </a:ln>
          </p:spPr>
          <p:txBody>
            <a:bodyPr/>
            <a:lstStyle/>
            <a:p>
              <a:endParaRPr lang="es-ES"/>
            </a:p>
          </p:txBody>
        </p:sp>
        <p:sp>
          <p:nvSpPr>
            <p:cNvPr id="675" name="Line 314"/>
            <p:cNvSpPr>
              <a:spLocks noChangeShapeType="1"/>
            </p:cNvSpPr>
            <p:nvPr/>
          </p:nvSpPr>
          <p:spPr bwMode="auto">
            <a:xfrm>
              <a:off x="2121" y="1764"/>
              <a:ext cx="1" cy="38"/>
            </a:xfrm>
            <a:prstGeom prst="line">
              <a:avLst/>
            </a:prstGeom>
            <a:noFill/>
            <a:ln w="12700">
              <a:solidFill>
                <a:schemeClr val="tx1"/>
              </a:solidFill>
              <a:round/>
              <a:headEnd/>
              <a:tailEnd/>
            </a:ln>
          </p:spPr>
          <p:txBody>
            <a:bodyPr/>
            <a:lstStyle/>
            <a:p>
              <a:endParaRPr lang="es-ES"/>
            </a:p>
          </p:txBody>
        </p:sp>
        <p:sp>
          <p:nvSpPr>
            <p:cNvPr id="676" name="Line 315"/>
            <p:cNvSpPr>
              <a:spLocks noChangeShapeType="1"/>
            </p:cNvSpPr>
            <p:nvPr/>
          </p:nvSpPr>
          <p:spPr bwMode="auto">
            <a:xfrm>
              <a:off x="2125" y="1764"/>
              <a:ext cx="1" cy="38"/>
            </a:xfrm>
            <a:prstGeom prst="line">
              <a:avLst/>
            </a:prstGeom>
            <a:noFill/>
            <a:ln w="12700">
              <a:solidFill>
                <a:schemeClr val="tx1"/>
              </a:solidFill>
              <a:round/>
              <a:headEnd/>
              <a:tailEnd/>
            </a:ln>
          </p:spPr>
          <p:txBody>
            <a:bodyPr/>
            <a:lstStyle/>
            <a:p>
              <a:endParaRPr lang="es-ES"/>
            </a:p>
          </p:txBody>
        </p:sp>
        <p:sp>
          <p:nvSpPr>
            <p:cNvPr id="677" name="Line 316"/>
            <p:cNvSpPr>
              <a:spLocks noChangeShapeType="1"/>
            </p:cNvSpPr>
            <p:nvPr/>
          </p:nvSpPr>
          <p:spPr bwMode="auto">
            <a:xfrm>
              <a:off x="2133" y="1776"/>
              <a:ext cx="1" cy="37"/>
            </a:xfrm>
            <a:prstGeom prst="line">
              <a:avLst/>
            </a:prstGeom>
            <a:noFill/>
            <a:ln w="12700">
              <a:solidFill>
                <a:schemeClr val="tx1"/>
              </a:solidFill>
              <a:round/>
              <a:headEnd/>
              <a:tailEnd/>
            </a:ln>
          </p:spPr>
          <p:txBody>
            <a:bodyPr/>
            <a:lstStyle/>
            <a:p>
              <a:endParaRPr lang="es-ES"/>
            </a:p>
          </p:txBody>
        </p:sp>
        <p:sp>
          <p:nvSpPr>
            <p:cNvPr id="678" name="Line 317"/>
            <p:cNvSpPr>
              <a:spLocks noChangeShapeType="1"/>
            </p:cNvSpPr>
            <p:nvPr/>
          </p:nvSpPr>
          <p:spPr bwMode="auto">
            <a:xfrm>
              <a:off x="2133" y="1790"/>
              <a:ext cx="1" cy="37"/>
            </a:xfrm>
            <a:prstGeom prst="line">
              <a:avLst/>
            </a:prstGeom>
            <a:noFill/>
            <a:ln w="12700">
              <a:solidFill>
                <a:schemeClr val="tx1"/>
              </a:solidFill>
              <a:round/>
              <a:headEnd/>
              <a:tailEnd/>
            </a:ln>
          </p:spPr>
          <p:txBody>
            <a:bodyPr/>
            <a:lstStyle/>
            <a:p>
              <a:endParaRPr lang="es-ES"/>
            </a:p>
          </p:txBody>
        </p:sp>
        <p:sp>
          <p:nvSpPr>
            <p:cNvPr id="679" name="Line 318"/>
            <p:cNvSpPr>
              <a:spLocks noChangeShapeType="1"/>
            </p:cNvSpPr>
            <p:nvPr/>
          </p:nvSpPr>
          <p:spPr bwMode="auto">
            <a:xfrm>
              <a:off x="2137" y="1790"/>
              <a:ext cx="1" cy="37"/>
            </a:xfrm>
            <a:prstGeom prst="line">
              <a:avLst/>
            </a:prstGeom>
            <a:noFill/>
            <a:ln w="12700">
              <a:solidFill>
                <a:schemeClr val="tx1"/>
              </a:solidFill>
              <a:round/>
              <a:headEnd/>
              <a:tailEnd/>
            </a:ln>
          </p:spPr>
          <p:txBody>
            <a:bodyPr/>
            <a:lstStyle/>
            <a:p>
              <a:endParaRPr lang="es-ES"/>
            </a:p>
          </p:txBody>
        </p:sp>
        <p:sp>
          <p:nvSpPr>
            <p:cNvPr id="680" name="Line 319"/>
            <p:cNvSpPr>
              <a:spLocks noChangeShapeType="1"/>
            </p:cNvSpPr>
            <p:nvPr/>
          </p:nvSpPr>
          <p:spPr bwMode="auto">
            <a:xfrm>
              <a:off x="2149" y="1802"/>
              <a:ext cx="1" cy="37"/>
            </a:xfrm>
            <a:prstGeom prst="line">
              <a:avLst/>
            </a:prstGeom>
            <a:noFill/>
            <a:ln w="12700">
              <a:solidFill>
                <a:schemeClr val="tx1"/>
              </a:solidFill>
              <a:round/>
              <a:headEnd/>
              <a:tailEnd/>
            </a:ln>
          </p:spPr>
          <p:txBody>
            <a:bodyPr/>
            <a:lstStyle/>
            <a:p>
              <a:endParaRPr lang="es-ES"/>
            </a:p>
          </p:txBody>
        </p:sp>
        <p:sp>
          <p:nvSpPr>
            <p:cNvPr id="681" name="Line 320"/>
            <p:cNvSpPr>
              <a:spLocks noChangeShapeType="1"/>
            </p:cNvSpPr>
            <p:nvPr/>
          </p:nvSpPr>
          <p:spPr bwMode="auto">
            <a:xfrm>
              <a:off x="2153" y="1802"/>
              <a:ext cx="1" cy="37"/>
            </a:xfrm>
            <a:prstGeom prst="line">
              <a:avLst/>
            </a:prstGeom>
            <a:noFill/>
            <a:ln w="12700">
              <a:solidFill>
                <a:schemeClr val="tx1"/>
              </a:solidFill>
              <a:round/>
              <a:headEnd/>
              <a:tailEnd/>
            </a:ln>
          </p:spPr>
          <p:txBody>
            <a:bodyPr/>
            <a:lstStyle/>
            <a:p>
              <a:endParaRPr lang="es-ES"/>
            </a:p>
          </p:txBody>
        </p:sp>
        <p:sp>
          <p:nvSpPr>
            <p:cNvPr id="682" name="Line 321"/>
            <p:cNvSpPr>
              <a:spLocks noChangeShapeType="1"/>
            </p:cNvSpPr>
            <p:nvPr/>
          </p:nvSpPr>
          <p:spPr bwMode="auto">
            <a:xfrm>
              <a:off x="2157" y="1813"/>
              <a:ext cx="1" cy="38"/>
            </a:xfrm>
            <a:prstGeom prst="line">
              <a:avLst/>
            </a:prstGeom>
            <a:noFill/>
            <a:ln w="12700">
              <a:solidFill>
                <a:schemeClr val="tx1"/>
              </a:solidFill>
              <a:round/>
              <a:headEnd/>
              <a:tailEnd/>
            </a:ln>
          </p:spPr>
          <p:txBody>
            <a:bodyPr/>
            <a:lstStyle/>
            <a:p>
              <a:endParaRPr lang="es-ES"/>
            </a:p>
          </p:txBody>
        </p:sp>
        <p:sp>
          <p:nvSpPr>
            <p:cNvPr id="683" name="Line 322"/>
            <p:cNvSpPr>
              <a:spLocks noChangeShapeType="1"/>
            </p:cNvSpPr>
            <p:nvPr/>
          </p:nvSpPr>
          <p:spPr bwMode="auto">
            <a:xfrm>
              <a:off x="2161" y="1825"/>
              <a:ext cx="1" cy="38"/>
            </a:xfrm>
            <a:prstGeom prst="line">
              <a:avLst/>
            </a:prstGeom>
            <a:noFill/>
            <a:ln w="12700">
              <a:solidFill>
                <a:schemeClr val="tx1"/>
              </a:solidFill>
              <a:round/>
              <a:headEnd/>
              <a:tailEnd/>
            </a:ln>
          </p:spPr>
          <p:txBody>
            <a:bodyPr/>
            <a:lstStyle/>
            <a:p>
              <a:endParaRPr lang="es-ES"/>
            </a:p>
          </p:txBody>
        </p:sp>
        <p:sp>
          <p:nvSpPr>
            <p:cNvPr id="684" name="Line 323"/>
            <p:cNvSpPr>
              <a:spLocks noChangeShapeType="1"/>
            </p:cNvSpPr>
            <p:nvPr/>
          </p:nvSpPr>
          <p:spPr bwMode="auto">
            <a:xfrm>
              <a:off x="2165" y="1825"/>
              <a:ext cx="1" cy="38"/>
            </a:xfrm>
            <a:prstGeom prst="line">
              <a:avLst/>
            </a:prstGeom>
            <a:noFill/>
            <a:ln w="12700">
              <a:solidFill>
                <a:schemeClr val="tx1"/>
              </a:solidFill>
              <a:round/>
              <a:headEnd/>
              <a:tailEnd/>
            </a:ln>
          </p:spPr>
          <p:txBody>
            <a:bodyPr/>
            <a:lstStyle/>
            <a:p>
              <a:endParaRPr lang="es-ES"/>
            </a:p>
          </p:txBody>
        </p:sp>
        <p:sp>
          <p:nvSpPr>
            <p:cNvPr id="685" name="Line 324"/>
            <p:cNvSpPr>
              <a:spLocks noChangeShapeType="1"/>
            </p:cNvSpPr>
            <p:nvPr/>
          </p:nvSpPr>
          <p:spPr bwMode="auto">
            <a:xfrm>
              <a:off x="2173" y="1825"/>
              <a:ext cx="1" cy="38"/>
            </a:xfrm>
            <a:prstGeom prst="line">
              <a:avLst/>
            </a:prstGeom>
            <a:noFill/>
            <a:ln w="12700">
              <a:solidFill>
                <a:schemeClr val="tx1"/>
              </a:solidFill>
              <a:round/>
              <a:headEnd/>
              <a:tailEnd/>
            </a:ln>
          </p:spPr>
          <p:txBody>
            <a:bodyPr/>
            <a:lstStyle/>
            <a:p>
              <a:endParaRPr lang="es-ES"/>
            </a:p>
          </p:txBody>
        </p:sp>
        <p:sp>
          <p:nvSpPr>
            <p:cNvPr id="686" name="Line 325"/>
            <p:cNvSpPr>
              <a:spLocks noChangeShapeType="1"/>
            </p:cNvSpPr>
            <p:nvPr/>
          </p:nvSpPr>
          <p:spPr bwMode="auto">
            <a:xfrm>
              <a:off x="2176" y="1839"/>
              <a:ext cx="1" cy="37"/>
            </a:xfrm>
            <a:prstGeom prst="line">
              <a:avLst/>
            </a:prstGeom>
            <a:noFill/>
            <a:ln w="12700">
              <a:solidFill>
                <a:schemeClr val="tx1"/>
              </a:solidFill>
              <a:round/>
              <a:headEnd/>
              <a:tailEnd/>
            </a:ln>
          </p:spPr>
          <p:txBody>
            <a:bodyPr/>
            <a:lstStyle/>
            <a:p>
              <a:endParaRPr lang="es-ES"/>
            </a:p>
          </p:txBody>
        </p:sp>
        <p:sp>
          <p:nvSpPr>
            <p:cNvPr id="687" name="Line 326"/>
            <p:cNvSpPr>
              <a:spLocks noChangeShapeType="1"/>
            </p:cNvSpPr>
            <p:nvPr/>
          </p:nvSpPr>
          <p:spPr bwMode="auto">
            <a:xfrm>
              <a:off x="2178" y="1839"/>
              <a:ext cx="1" cy="37"/>
            </a:xfrm>
            <a:prstGeom prst="line">
              <a:avLst/>
            </a:prstGeom>
            <a:noFill/>
            <a:ln w="12700">
              <a:solidFill>
                <a:schemeClr val="tx1"/>
              </a:solidFill>
              <a:round/>
              <a:headEnd/>
              <a:tailEnd/>
            </a:ln>
          </p:spPr>
          <p:txBody>
            <a:bodyPr/>
            <a:lstStyle/>
            <a:p>
              <a:endParaRPr lang="es-ES"/>
            </a:p>
          </p:txBody>
        </p:sp>
        <p:sp>
          <p:nvSpPr>
            <p:cNvPr id="688" name="Line 327"/>
            <p:cNvSpPr>
              <a:spLocks noChangeShapeType="1"/>
            </p:cNvSpPr>
            <p:nvPr/>
          </p:nvSpPr>
          <p:spPr bwMode="auto">
            <a:xfrm>
              <a:off x="2194" y="1851"/>
              <a:ext cx="1" cy="37"/>
            </a:xfrm>
            <a:prstGeom prst="line">
              <a:avLst/>
            </a:prstGeom>
            <a:noFill/>
            <a:ln w="12700">
              <a:solidFill>
                <a:schemeClr val="tx1"/>
              </a:solidFill>
              <a:round/>
              <a:headEnd/>
              <a:tailEnd/>
            </a:ln>
          </p:spPr>
          <p:txBody>
            <a:bodyPr/>
            <a:lstStyle/>
            <a:p>
              <a:endParaRPr lang="es-ES"/>
            </a:p>
          </p:txBody>
        </p:sp>
        <p:sp>
          <p:nvSpPr>
            <p:cNvPr id="689" name="Line 328"/>
            <p:cNvSpPr>
              <a:spLocks noChangeShapeType="1"/>
            </p:cNvSpPr>
            <p:nvPr/>
          </p:nvSpPr>
          <p:spPr bwMode="auto">
            <a:xfrm>
              <a:off x="2198" y="1864"/>
              <a:ext cx="1" cy="38"/>
            </a:xfrm>
            <a:prstGeom prst="line">
              <a:avLst/>
            </a:prstGeom>
            <a:noFill/>
            <a:ln w="12700">
              <a:solidFill>
                <a:schemeClr val="tx1"/>
              </a:solidFill>
              <a:round/>
              <a:headEnd/>
              <a:tailEnd/>
            </a:ln>
          </p:spPr>
          <p:txBody>
            <a:bodyPr/>
            <a:lstStyle/>
            <a:p>
              <a:endParaRPr lang="es-ES"/>
            </a:p>
          </p:txBody>
        </p:sp>
        <p:sp>
          <p:nvSpPr>
            <p:cNvPr id="690" name="Line 329"/>
            <p:cNvSpPr>
              <a:spLocks noChangeShapeType="1"/>
            </p:cNvSpPr>
            <p:nvPr/>
          </p:nvSpPr>
          <p:spPr bwMode="auto">
            <a:xfrm>
              <a:off x="2206" y="1864"/>
              <a:ext cx="1" cy="38"/>
            </a:xfrm>
            <a:prstGeom prst="line">
              <a:avLst/>
            </a:prstGeom>
            <a:noFill/>
            <a:ln w="12700">
              <a:solidFill>
                <a:schemeClr val="tx1"/>
              </a:solidFill>
              <a:round/>
              <a:headEnd/>
              <a:tailEnd/>
            </a:ln>
          </p:spPr>
          <p:txBody>
            <a:bodyPr/>
            <a:lstStyle/>
            <a:p>
              <a:endParaRPr lang="es-ES"/>
            </a:p>
          </p:txBody>
        </p:sp>
        <p:sp>
          <p:nvSpPr>
            <p:cNvPr id="691" name="Line 330"/>
            <p:cNvSpPr>
              <a:spLocks noChangeShapeType="1"/>
            </p:cNvSpPr>
            <p:nvPr/>
          </p:nvSpPr>
          <p:spPr bwMode="auto">
            <a:xfrm>
              <a:off x="2212" y="1876"/>
              <a:ext cx="1" cy="38"/>
            </a:xfrm>
            <a:prstGeom prst="line">
              <a:avLst/>
            </a:prstGeom>
            <a:noFill/>
            <a:ln w="12700">
              <a:solidFill>
                <a:schemeClr val="tx1"/>
              </a:solidFill>
              <a:round/>
              <a:headEnd/>
              <a:tailEnd/>
            </a:ln>
          </p:spPr>
          <p:txBody>
            <a:bodyPr/>
            <a:lstStyle/>
            <a:p>
              <a:endParaRPr lang="es-ES"/>
            </a:p>
          </p:txBody>
        </p:sp>
        <p:sp>
          <p:nvSpPr>
            <p:cNvPr id="692" name="Line 331"/>
            <p:cNvSpPr>
              <a:spLocks noChangeShapeType="1"/>
            </p:cNvSpPr>
            <p:nvPr/>
          </p:nvSpPr>
          <p:spPr bwMode="auto">
            <a:xfrm>
              <a:off x="2226" y="1876"/>
              <a:ext cx="1" cy="38"/>
            </a:xfrm>
            <a:prstGeom prst="line">
              <a:avLst/>
            </a:prstGeom>
            <a:noFill/>
            <a:ln w="12700">
              <a:solidFill>
                <a:schemeClr val="tx1"/>
              </a:solidFill>
              <a:round/>
              <a:headEnd/>
              <a:tailEnd/>
            </a:ln>
          </p:spPr>
          <p:txBody>
            <a:bodyPr/>
            <a:lstStyle/>
            <a:p>
              <a:endParaRPr lang="es-ES"/>
            </a:p>
          </p:txBody>
        </p:sp>
        <p:sp>
          <p:nvSpPr>
            <p:cNvPr id="693" name="Line 332"/>
            <p:cNvSpPr>
              <a:spLocks noChangeShapeType="1"/>
            </p:cNvSpPr>
            <p:nvPr/>
          </p:nvSpPr>
          <p:spPr bwMode="auto">
            <a:xfrm>
              <a:off x="2226" y="1916"/>
              <a:ext cx="1" cy="37"/>
            </a:xfrm>
            <a:prstGeom prst="line">
              <a:avLst/>
            </a:prstGeom>
            <a:noFill/>
            <a:ln w="12700">
              <a:solidFill>
                <a:schemeClr val="tx1"/>
              </a:solidFill>
              <a:round/>
              <a:headEnd/>
              <a:tailEnd/>
            </a:ln>
          </p:spPr>
          <p:txBody>
            <a:bodyPr/>
            <a:lstStyle/>
            <a:p>
              <a:endParaRPr lang="es-ES"/>
            </a:p>
          </p:txBody>
        </p:sp>
        <p:sp>
          <p:nvSpPr>
            <p:cNvPr id="694" name="Line 333"/>
            <p:cNvSpPr>
              <a:spLocks noChangeShapeType="1"/>
            </p:cNvSpPr>
            <p:nvPr/>
          </p:nvSpPr>
          <p:spPr bwMode="auto">
            <a:xfrm>
              <a:off x="2239" y="1929"/>
              <a:ext cx="1" cy="38"/>
            </a:xfrm>
            <a:prstGeom prst="line">
              <a:avLst/>
            </a:prstGeom>
            <a:noFill/>
            <a:ln w="12700">
              <a:solidFill>
                <a:schemeClr val="tx1"/>
              </a:solidFill>
              <a:round/>
              <a:headEnd/>
              <a:tailEnd/>
            </a:ln>
          </p:spPr>
          <p:txBody>
            <a:bodyPr/>
            <a:lstStyle/>
            <a:p>
              <a:endParaRPr lang="es-ES"/>
            </a:p>
          </p:txBody>
        </p:sp>
        <p:sp>
          <p:nvSpPr>
            <p:cNvPr id="695" name="Line 334"/>
            <p:cNvSpPr>
              <a:spLocks noChangeShapeType="1"/>
            </p:cNvSpPr>
            <p:nvPr/>
          </p:nvSpPr>
          <p:spPr bwMode="auto">
            <a:xfrm>
              <a:off x="2243" y="1941"/>
              <a:ext cx="1" cy="37"/>
            </a:xfrm>
            <a:prstGeom prst="line">
              <a:avLst/>
            </a:prstGeom>
            <a:noFill/>
            <a:ln w="12700">
              <a:solidFill>
                <a:schemeClr val="tx1"/>
              </a:solidFill>
              <a:round/>
              <a:headEnd/>
              <a:tailEnd/>
            </a:ln>
          </p:spPr>
          <p:txBody>
            <a:bodyPr/>
            <a:lstStyle/>
            <a:p>
              <a:endParaRPr lang="es-ES"/>
            </a:p>
          </p:txBody>
        </p:sp>
        <p:sp>
          <p:nvSpPr>
            <p:cNvPr id="696" name="Line 335"/>
            <p:cNvSpPr>
              <a:spLocks noChangeShapeType="1"/>
            </p:cNvSpPr>
            <p:nvPr/>
          </p:nvSpPr>
          <p:spPr bwMode="auto">
            <a:xfrm>
              <a:off x="2247" y="1955"/>
              <a:ext cx="1" cy="37"/>
            </a:xfrm>
            <a:prstGeom prst="line">
              <a:avLst/>
            </a:prstGeom>
            <a:noFill/>
            <a:ln w="12700">
              <a:solidFill>
                <a:schemeClr val="tx1"/>
              </a:solidFill>
              <a:round/>
              <a:headEnd/>
              <a:tailEnd/>
            </a:ln>
          </p:spPr>
          <p:txBody>
            <a:bodyPr/>
            <a:lstStyle/>
            <a:p>
              <a:endParaRPr lang="es-ES"/>
            </a:p>
          </p:txBody>
        </p:sp>
        <p:sp>
          <p:nvSpPr>
            <p:cNvPr id="697" name="Line 336"/>
            <p:cNvSpPr>
              <a:spLocks noChangeShapeType="1"/>
            </p:cNvSpPr>
            <p:nvPr/>
          </p:nvSpPr>
          <p:spPr bwMode="auto">
            <a:xfrm>
              <a:off x="2294" y="1969"/>
              <a:ext cx="1" cy="37"/>
            </a:xfrm>
            <a:prstGeom prst="line">
              <a:avLst/>
            </a:prstGeom>
            <a:noFill/>
            <a:ln w="12700">
              <a:solidFill>
                <a:schemeClr val="tx1"/>
              </a:solidFill>
              <a:round/>
              <a:headEnd/>
              <a:tailEnd/>
            </a:ln>
          </p:spPr>
          <p:txBody>
            <a:bodyPr/>
            <a:lstStyle/>
            <a:p>
              <a:endParaRPr lang="es-ES"/>
            </a:p>
          </p:txBody>
        </p:sp>
        <p:sp>
          <p:nvSpPr>
            <p:cNvPr id="698" name="Line 337"/>
            <p:cNvSpPr>
              <a:spLocks noChangeShapeType="1"/>
            </p:cNvSpPr>
            <p:nvPr/>
          </p:nvSpPr>
          <p:spPr bwMode="auto">
            <a:xfrm>
              <a:off x="2302" y="1980"/>
              <a:ext cx="1" cy="38"/>
            </a:xfrm>
            <a:prstGeom prst="line">
              <a:avLst/>
            </a:prstGeom>
            <a:noFill/>
            <a:ln w="12700">
              <a:solidFill>
                <a:schemeClr val="tx1"/>
              </a:solidFill>
              <a:round/>
              <a:headEnd/>
              <a:tailEnd/>
            </a:ln>
          </p:spPr>
          <p:txBody>
            <a:bodyPr/>
            <a:lstStyle/>
            <a:p>
              <a:endParaRPr lang="es-ES"/>
            </a:p>
          </p:txBody>
        </p:sp>
        <p:sp>
          <p:nvSpPr>
            <p:cNvPr id="699" name="Line 338"/>
            <p:cNvSpPr>
              <a:spLocks noChangeShapeType="1"/>
            </p:cNvSpPr>
            <p:nvPr/>
          </p:nvSpPr>
          <p:spPr bwMode="auto">
            <a:xfrm>
              <a:off x="2359" y="1994"/>
              <a:ext cx="1" cy="37"/>
            </a:xfrm>
            <a:prstGeom prst="line">
              <a:avLst/>
            </a:prstGeom>
            <a:noFill/>
            <a:ln w="12700">
              <a:solidFill>
                <a:schemeClr val="tx1"/>
              </a:solidFill>
              <a:round/>
              <a:headEnd/>
              <a:tailEnd/>
            </a:ln>
          </p:spPr>
          <p:txBody>
            <a:bodyPr/>
            <a:lstStyle/>
            <a:p>
              <a:endParaRPr lang="es-ES"/>
            </a:p>
          </p:txBody>
        </p:sp>
        <p:sp>
          <p:nvSpPr>
            <p:cNvPr id="700" name="Line 339"/>
            <p:cNvSpPr>
              <a:spLocks noChangeShapeType="1"/>
            </p:cNvSpPr>
            <p:nvPr/>
          </p:nvSpPr>
          <p:spPr bwMode="auto">
            <a:xfrm>
              <a:off x="2365" y="2008"/>
              <a:ext cx="1" cy="37"/>
            </a:xfrm>
            <a:prstGeom prst="line">
              <a:avLst/>
            </a:prstGeom>
            <a:noFill/>
            <a:ln w="12700">
              <a:solidFill>
                <a:schemeClr val="tx1"/>
              </a:solidFill>
              <a:round/>
              <a:headEnd/>
              <a:tailEnd/>
            </a:ln>
          </p:spPr>
          <p:txBody>
            <a:bodyPr/>
            <a:lstStyle/>
            <a:p>
              <a:endParaRPr lang="es-ES"/>
            </a:p>
          </p:txBody>
        </p:sp>
        <p:sp>
          <p:nvSpPr>
            <p:cNvPr id="701" name="Line 340"/>
            <p:cNvSpPr>
              <a:spLocks noChangeShapeType="1"/>
            </p:cNvSpPr>
            <p:nvPr/>
          </p:nvSpPr>
          <p:spPr bwMode="auto">
            <a:xfrm>
              <a:off x="2375" y="2020"/>
              <a:ext cx="1" cy="37"/>
            </a:xfrm>
            <a:prstGeom prst="line">
              <a:avLst/>
            </a:prstGeom>
            <a:noFill/>
            <a:ln w="12700">
              <a:solidFill>
                <a:schemeClr val="tx1"/>
              </a:solidFill>
              <a:round/>
              <a:headEnd/>
              <a:tailEnd/>
            </a:ln>
          </p:spPr>
          <p:txBody>
            <a:bodyPr/>
            <a:lstStyle/>
            <a:p>
              <a:endParaRPr lang="es-ES"/>
            </a:p>
          </p:txBody>
        </p:sp>
        <p:sp>
          <p:nvSpPr>
            <p:cNvPr id="702" name="Line 341"/>
            <p:cNvSpPr>
              <a:spLocks noChangeShapeType="1"/>
            </p:cNvSpPr>
            <p:nvPr/>
          </p:nvSpPr>
          <p:spPr bwMode="auto">
            <a:xfrm>
              <a:off x="2377" y="2020"/>
              <a:ext cx="1" cy="37"/>
            </a:xfrm>
            <a:prstGeom prst="line">
              <a:avLst/>
            </a:prstGeom>
            <a:noFill/>
            <a:ln w="12700">
              <a:solidFill>
                <a:schemeClr val="tx1"/>
              </a:solidFill>
              <a:round/>
              <a:headEnd/>
              <a:tailEnd/>
            </a:ln>
          </p:spPr>
          <p:txBody>
            <a:bodyPr/>
            <a:lstStyle/>
            <a:p>
              <a:endParaRPr lang="es-ES"/>
            </a:p>
          </p:txBody>
        </p:sp>
        <p:sp>
          <p:nvSpPr>
            <p:cNvPr id="703" name="Line 342"/>
            <p:cNvSpPr>
              <a:spLocks noChangeShapeType="1"/>
            </p:cNvSpPr>
            <p:nvPr/>
          </p:nvSpPr>
          <p:spPr bwMode="auto">
            <a:xfrm>
              <a:off x="2379" y="2033"/>
              <a:ext cx="1" cy="38"/>
            </a:xfrm>
            <a:prstGeom prst="line">
              <a:avLst/>
            </a:prstGeom>
            <a:noFill/>
            <a:ln w="12700">
              <a:solidFill>
                <a:schemeClr val="tx1"/>
              </a:solidFill>
              <a:round/>
              <a:headEnd/>
              <a:tailEnd/>
            </a:ln>
          </p:spPr>
          <p:txBody>
            <a:bodyPr/>
            <a:lstStyle/>
            <a:p>
              <a:endParaRPr lang="es-ES"/>
            </a:p>
          </p:txBody>
        </p:sp>
        <p:sp>
          <p:nvSpPr>
            <p:cNvPr id="704" name="Line 343"/>
            <p:cNvSpPr>
              <a:spLocks noChangeShapeType="1"/>
            </p:cNvSpPr>
            <p:nvPr/>
          </p:nvSpPr>
          <p:spPr bwMode="auto">
            <a:xfrm>
              <a:off x="2387" y="2033"/>
              <a:ext cx="1" cy="38"/>
            </a:xfrm>
            <a:prstGeom prst="line">
              <a:avLst/>
            </a:prstGeom>
            <a:noFill/>
            <a:ln w="12700">
              <a:solidFill>
                <a:schemeClr val="tx1"/>
              </a:solidFill>
              <a:round/>
              <a:headEnd/>
              <a:tailEnd/>
            </a:ln>
          </p:spPr>
          <p:txBody>
            <a:bodyPr/>
            <a:lstStyle/>
            <a:p>
              <a:endParaRPr lang="es-ES"/>
            </a:p>
          </p:txBody>
        </p:sp>
        <p:sp>
          <p:nvSpPr>
            <p:cNvPr id="705" name="Line 344"/>
            <p:cNvSpPr>
              <a:spLocks noChangeShapeType="1"/>
            </p:cNvSpPr>
            <p:nvPr/>
          </p:nvSpPr>
          <p:spPr bwMode="auto">
            <a:xfrm>
              <a:off x="2406" y="2047"/>
              <a:ext cx="1" cy="37"/>
            </a:xfrm>
            <a:prstGeom prst="line">
              <a:avLst/>
            </a:prstGeom>
            <a:noFill/>
            <a:ln w="12700">
              <a:solidFill>
                <a:schemeClr val="tx1"/>
              </a:solidFill>
              <a:round/>
              <a:headEnd/>
              <a:tailEnd/>
            </a:ln>
          </p:spPr>
          <p:txBody>
            <a:bodyPr/>
            <a:lstStyle/>
            <a:p>
              <a:endParaRPr lang="es-ES"/>
            </a:p>
          </p:txBody>
        </p:sp>
        <p:sp>
          <p:nvSpPr>
            <p:cNvPr id="706" name="Line 345"/>
            <p:cNvSpPr>
              <a:spLocks noChangeShapeType="1"/>
            </p:cNvSpPr>
            <p:nvPr/>
          </p:nvSpPr>
          <p:spPr bwMode="auto">
            <a:xfrm>
              <a:off x="2438" y="2047"/>
              <a:ext cx="1" cy="37"/>
            </a:xfrm>
            <a:prstGeom prst="line">
              <a:avLst/>
            </a:prstGeom>
            <a:noFill/>
            <a:ln w="12700">
              <a:solidFill>
                <a:schemeClr val="tx1"/>
              </a:solidFill>
              <a:round/>
              <a:headEnd/>
              <a:tailEnd/>
            </a:ln>
          </p:spPr>
          <p:txBody>
            <a:bodyPr/>
            <a:lstStyle/>
            <a:p>
              <a:endParaRPr lang="es-ES"/>
            </a:p>
          </p:txBody>
        </p:sp>
        <p:sp>
          <p:nvSpPr>
            <p:cNvPr id="707" name="Line 346"/>
            <p:cNvSpPr>
              <a:spLocks noChangeShapeType="1"/>
            </p:cNvSpPr>
            <p:nvPr/>
          </p:nvSpPr>
          <p:spPr bwMode="auto">
            <a:xfrm>
              <a:off x="2451" y="2059"/>
              <a:ext cx="1" cy="37"/>
            </a:xfrm>
            <a:prstGeom prst="line">
              <a:avLst/>
            </a:prstGeom>
            <a:noFill/>
            <a:ln w="12700">
              <a:solidFill>
                <a:schemeClr val="tx1"/>
              </a:solidFill>
              <a:round/>
              <a:headEnd/>
              <a:tailEnd/>
            </a:ln>
          </p:spPr>
          <p:txBody>
            <a:bodyPr/>
            <a:lstStyle/>
            <a:p>
              <a:endParaRPr lang="es-ES"/>
            </a:p>
          </p:txBody>
        </p:sp>
        <p:sp>
          <p:nvSpPr>
            <p:cNvPr id="708" name="Line 347"/>
            <p:cNvSpPr>
              <a:spLocks noChangeShapeType="1"/>
            </p:cNvSpPr>
            <p:nvPr/>
          </p:nvSpPr>
          <p:spPr bwMode="auto">
            <a:xfrm>
              <a:off x="2467" y="2059"/>
              <a:ext cx="1" cy="37"/>
            </a:xfrm>
            <a:prstGeom prst="line">
              <a:avLst/>
            </a:prstGeom>
            <a:noFill/>
            <a:ln w="12700">
              <a:solidFill>
                <a:schemeClr val="tx1"/>
              </a:solidFill>
              <a:round/>
              <a:headEnd/>
              <a:tailEnd/>
            </a:ln>
          </p:spPr>
          <p:txBody>
            <a:bodyPr/>
            <a:lstStyle/>
            <a:p>
              <a:endParaRPr lang="es-ES"/>
            </a:p>
          </p:txBody>
        </p:sp>
        <p:sp>
          <p:nvSpPr>
            <p:cNvPr id="709" name="Line 348"/>
            <p:cNvSpPr>
              <a:spLocks noChangeShapeType="1"/>
            </p:cNvSpPr>
            <p:nvPr/>
          </p:nvSpPr>
          <p:spPr bwMode="auto">
            <a:xfrm>
              <a:off x="2475" y="2059"/>
              <a:ext cx="1" cy="37"/>
            </a:xfrm>
            <a:prstGeom prst="line">
              <a:avLst/>
            </a:prstGeom>
            <a:noFill/>
            <a:ln w="12700">
              <a:solidFill>
                <a:schemeClr val="tx1"/>
              </a:solidFill>
              <a:round/>
              <a:headEnd/>
              <a:tailEnd/>
            </a:ln>
          </p:spPr>
          <p:txBody>
            <a:bodyPr/>
            <a:lstStyle/>
            <a:p>
              <a:endParaRPr lang="es-ES"/>
            </a:p>
          </p:txBody>
        </p:sp>
        <p:sp>
          <p:nvSpPr>
            <p:cNvPr id="710" name="Line 349"/>
            <p:cNvSpPr>
              <a:spLocks noChangeShapeType="1"/>
            </p:cNvSpPr>
            <p:nvPr/>
          </p:nvSpPr>
          <p:spPr bwMode="auto">
            <a:xfrm>
              <a:off x="2479" y="2073"/>
              <a:ext cx="1" cy="37"/>
            </a:xfrm>
            <a:prstGeom prst="line">
              <a:avLst/>
            </a:prstGeom>
            <a:noFill/>
            <a:ln w="12700">
              <a:solidFill>
                <a:schemeClr val="tx1"/>
              </a:solidFill>
              <a:round/>
              <a:headEnd/>
              <a:tailEnd/>
            </a:ln>
          </p:spPr>
          <p:txBody>
            <a:bodyPr/>
            <a:lstStyle/>
            <a:p>
              <a:endParaRPr lang="es-ES"/>
            </a:p>
          </p:txBody>
        </p:sp>
        <p:sp>
          <p:nvSpPr>
            <p:cNvPr id="711" name="Line 350"/>
            <p:cNvSpPr>
              <a:spLocks noChangeShapeType="1"/>
            </p:cNvSpPr>
            <p:nvPr/>
          </p:nvSpPr>
          <p:spPr bwMode="auto">
            <a:xfrm>
              <a:off x="2497" y="2073"/>
              <a:ext cx="1" cy="37"/>
            </a:xfrm>
            <a:prstGeom prst="line">
              <a:avLst/>
            </a:prstGeom>
            <a:noFill/>
            <a:ln w="12700">
              <a:solidFill>
                <a:schemeClr val="tx1"/>
              </a:solidFill>
              <a:round/>
              <a:headEnd/>
              <a:tailEnd/>
            </a:ln>
          </p:spPr>
          <p:txBody>
            <a:bodyPr/>
            <a:lstStyle/>
            <a:p>
              <a:endParaRPr lang="es-ES"/>
            </a:p>
          </p:txBody>
        </p:sp>
        <p:sp>
          <p:nvSpPr>
            <p:cNvPr id="712" name="Line 351"/>
            <p:cNvSpPr>
              <a:spLocks noChangeShapeType="1"/>
            </p:cNvSpPr>
            <p:nvPr/>
          </p:nvSpPr>
          <p:spPr bwMode="auto">
            <a:xfrm>
              <a:off x="2514" y="2086"/>
              <a:ext cx="1" cy="38"/>
            </a:xfrm>
            <a:prstGeom prst="line">
              <a:avLst/>
            </a:prstGeom>
            <a:noFill/>
            <a:ln w="12700">
              <a:solidFill>
                <a:schemeClr val="tx1"/>
              </a:solidFill>
              <a:round/>
              <a:headEnd/>
              <a:tailEnd/>
            </a:ln>
          </p:spPr>
          <p:txBody>
            <a:bodyPr/>
            <a:lstStyle/>
            <a:p>
              <a:endParaRPr lang="es-ES"/>
            </a:p>
          </p:txBody>
        </p:sp>
        <p:sp>
          <p:nvSpPr>
            <p:cNvPr id="713" name="Line 352"/>
            <p:cNvSpPr>
              <a:spLocks noChangeShapeType="1"/>
            </p:cNvSpPr>
            <p:nvPr/>
          </p:nvSpPr>
          <p:spPr bwMode="auto">
            <a:xfrm>
              <a:off x="2518" y="2102"/>
              <a:ext cx="1" cy="37"/>
            </a:xfrm>
            <a:prstGeom prst="line">
              <a:avLst/>
            </a:prstGeom>
            <a:noFill/>
            <a:ln w="12700">
              <a:solidFill>
                <a:schemeClr val="tx1"/>
              </a:solidFill>
              <a:round/>
              <a:headEnd/>
              <a:tailEnd/>
            </a:ln>
          </p:spPr>
          <p:txBody>
            <a:bodyPr/>
            <a:lstStyle/>
            <a:p>
              <a:endParaRPr lang="es-ES"/>
            </a:p>
          </p:txBody>
        </p:sp>
        <p:sp>
          <p:nvSpPr>
            <p:cNvPr id="714" name="Line 353"/>
            <p:cNvSpPr>
              <a:spLocks noChangeShapeType="1"/>
            </p:cNvSpPr>
            <p:nvPr/>
          </p:nvSpPr>
          <p:spPr bwMode="auto">
            <a:xfrm>
              <a:off x="2520" y="2102"/>
              <a:ext cx="1" cy="37"/>
            </a:xfrm>
            <a:prstGeom prst="line">
              <a:avLst/>
            </a:prstGeom>
            <a:noFill/>
            <a:ln w="12700">
              <a:solidFill>
                <a:schemeClr val="tx1"/>
              </a:solidFill>
              <a:round/>
              <a:headEnd/>
              <a:tailEnd/>
            </a:ln>
          </p:spPr>
          <p:txBody>
            <a:bodyPr/>
            <a:lstStyle/>
            <a:p>
              <a:endParaRPr lang="es-ES"/>
            </a:p>
          </p:txBody>
        </p:sp>
        <p:sp>
          <p:nvSpPr>
            <p:cNvPr id="715" name="Line 354"/>
            <p:cNvSpPr>
              <a:spLocks noChangeShapeType="1"/>
            </p:cNvSpPr>
            <p:nvPr/>
          </p:nvSpPr>
          <p:spPr bwMode="auto">
            <a:xfrm>
              <a:off x="2524" y="2102"/>
              <a:ext cx="1" cy="37"/>
            </a:xfrm>
            <a:prstGeom prst="line">
              <a:avLst/>
            </a:prstGeom>
            <a:noFill/>
            <a:ln w="12700">
              <a:solidFill>
                <a:schemeClr val="tx1"/>
              </a:solidFill>
              <a:round/>
              <a:headEnd/>
              <a:tailEnd/>
            </a:ln>
          </p:spPr>
          <p:txBody>
            <a:bodyPr/>
            <a:lstStyle/>
            <a:p>
              <a:endParaRPr lang="es-ES"/>
            </a:p>
          </p:txBody>
        </p:sp>
        <p:sp>
          <p:nvSpPr>
            <p:cNvPr id="716" name="Line 355"/>
            <p:cNvSpPr>
              <a:spLocks noChangeShapeType="1"/>
            </p:cNvSpPr>
            <p:nvPr/>
          </p:nvSpPr>
          <p:spPr bwMode="auto">
            <a:xfrm>
              <a:off x="2532" y="2116"/>
              <a:ext cx="1" cy="37"/>
            </a:xfrm>
            <a:prstGeom prst="line">
              <a:avLst/>
            </a:prstGeom>
            <a:noFill/>
            <a:ln w="12700">
              <a:solidFill>
                <a:schemeClr val="tx1"/>
              </a:solidFill>
              <a:round/>
              <a:headEnd/>
              <a:tailEnd/>
            </a:ln>
          </p:spPr>
          <p:txBody>
            <a:bodyPr/>
            <a:lstStyle/>
            <a:p>
              <a:endParaRPr lang="es-ES"/>
            </a:p>
          </p:txBody>
        </p:sp>
        <p:sp>
          <p:nvSpPr>
            <p:cNvPr id="717" name="Line 356"/>
            <p:cNvSpPr>
              <a:spLocks noChangeShapeType="1"/>
            </p:cNvSpPr>
            <p:nvPr/>
          </p:nvSpPr>
          <p:spPr bwMode="auto">
            <a:xfrm>
              <a:off x="2534" y="2116"/>
              <a:ext cx="1" cy="37"/>
            </a:xfrm>
            <a:prstGeom prst="line">
              <a:avLst/>
            </a:prstGeom>
            <a:noFill/>
            <a:ln w="12700">
              <a:solidFill>
                <a:schemeClr val="tx1"/>
              </a:solidFill>
              <a:round/>
              <a:headEnd/>
              <a:tailEnd/>
            </a:ln>
          </p:spPr>
          <p:txBody>
            <a:bodyPr/>
            <a:lstStyle/>
            <a:p>
              <a:endParaRPr lang="es-ES"/>
            </a:p>
          </p:txBody>
        </p:sp>
        <p:sp>
          <p:nvSpPr>
            <p:cNvPr id="718" name="Line 357"/>
            <p:cNvSpPr>
              <a:spLocks noChangeShapeType="1"/>
            </p:cNvSpPr>
            <p:nvPr/>
          </p:nvSpPr>
          <p:spPr bwMode="auto">
            <a:xfrm>
              <a:off x="2546" y="2116"/>
              <a:ext cx="1" cy="37"/>
            </a:xfrm>
            <a:prstGeom prst="line">
              <a:avLst/>
            </a:prstGeom>
            <a:noFill/>
            <a:ln w="12700">
              <a:solidFill>
                <a:schemeClr val="tx1"/>
              </a:solidFill>
              <a:round/>
              <a:headEnd/>
              <a:tailEnd/>
            </a:ln>
          </p:spPr>
          <p:txBody>
            <a:bodyPr/>
            <a:lstStyle/>
            <a:p>
              <a:endParaRPr lang="es-ES"/>
            </a:p>
          </p:txBody>
        </p:sp>
        <p:sp>
          <p:nvSpPr>
            <p:cNvPr id="719" name="Line 358"/>
            <p:cNvSpPr>
              <a:spLocks noChangeShapeType="1"/>
            </p:cNvSpPr>
            <p:nvPr/>
          </p:nvSpPr>
          <p:spPr bwMode="auto">
            <a:xfrm>
              <a:off x="2557" y="2130"/>
              <a:ext cx="1" cy="37"/>
            </a:xfrm>
            <a:prstGeom prst="line">
              <a:avLst/>
            </a:prstGeom>
            <a:noFill/>
            <a:ln w="12700">
              <a:solidFill>
                <a:schemeClr val="tx1"/>
              </a:solidFill>
              <a:round/>
              <a:headEnd/>
              <a:tailEnd/>
            </a:ln>
          </p:spPr>
          <p:txBody>
            <a:bodyPr/>
            <a:lstStyle/>
            <a:p>
              <a:endParaRPr lang="es-ES"/>
            </a:p>
          </p:txBody>
        </p:sp>
        <p:sp>
          <p:nvSpPr>
            <p:cNvPr id="720" name="Line 359"/>
            <p:cNvSpPr>
              <a:spLocks noChangeShapeType="1"/>
            </p:cNvSpPr>
            <p:nvPr/>
          </p:nvSpPr>
          <p:spPr bwMode="auto">
            <a:xfrm>
              <a:off x="2559" y="2130"/>
              <a:ext cx="1" cy="37"/>
            </a:xfrm>
            <a:prstGeom prst="line">
              <a:avLst/>
            </a:prstGeom>
            <a:noFill/>
            <a:ln w="12700">
              <a:solidFill>
                <a:schemeClr val="tx1"/>
              </a:solidFill>
              <a:round/>
              <a:headEnd/>
              <a:tailEnd/>
            </a:ln>
          </p:spPr>
          <p:txBody>
            <a:bodyPr/>
            <a:lstStyle/>
            <a:p>
              <a:endParaRPr lang="es-ES"/>
            </a:p>
          </p:txBody>
        </p:sp>
        <p:sp>
          <p:nvSpPr>
            <p:cNvPr id="721" name="Line 360"/>
            <p:cNvSpPr>
              <a:spLocks noChangeShapeType="1"/>
            </p:cNvSpPr>
            <p:nvPr/>
          </p:nvSpPr>
          <p:spPr bwMode="auto">
            <a:xfrm>
              <a:off x="2573" y="2143"/>
              <a:ext cx="1" cy="38"/>
            </a:xfrm>
            <a:prstGeom prst="line">
              <a:avLst/>
            </a:prstGeom>
            <a:noFill/>
            <a:ln w="12700">
              <a:solidFill>
                <a:schemeClr val="tx1"/>
              </a:solidFill>
              <a:round/>
              <a:headEnd/>
              <a:tailEnd/>
            </a:ln>
          </p:spPr>
          <p:txBody>
            <a:bodyPr/>
            <a:lstStyle/>
            <a:p>
              <a:endParaRPr lang="es-ES"/>
            </a:p>
          </p:txBody>
        </p:sp>
        <p:sp>
          <p:nvSpPr>
            <p:cNvPr id="722" name="Line 361"/>
            <p:cNvSpPr>
              <a:spLocks noChangeShapeType="1"/>
            </p:cNvSpPr>
            <p:nvPr/>
          </p:nvSpPr>
          <p:spPr bwMode="auto">
            <a:xfrm>
              <a:off x="2579" y="2143"/>
              <a:ext cx="1" cy="38"/>
            </a:xfrm>
            <a:prstGeom prst="line">
              <a:avLst/>
            </a:prstGeom>
            <a:noFill/>
            <a:ln w="12700">
              <a:solidFill>
                <a:schemeClr val="tx1"/>
              </a:solidFill>
              <a:round/>
              <a:headEnd/>
              <a:tailEnd/>
            </a:ln>
          </p:spPr>
          <p:txBody>
            <a:bodyPr/>
            <a:lstStyle/>
            <a:p>
              <a:endParaRPr lang="es-ES"/>
            </a:p>
          </p:txBody>
        </p:sp>
        <p:sp>
          <p:nvSpPr>
            <p:cNvPr id="723" name="Line 362"/>
            <p:cNvSpPr>
              <a:spLocks noChangeShapeType="1"/>
            </p:cNvSpPr>
            <p:nvPr/>
          </p:nvSpPr>
          <p:spPr bwMode="auto">
            <a:xfrm>
              <a:off x="2589" y="2143"/>
              <a:ext cx="1" cy="38"/>
            </a:xfrm>
            <a:prstGeom prst="line">
              <a:avLst/>
            </a:prstGeom>
            <a:noFill/>
            <a:ln w="12700">
              <a:solidFill>
                <a:schemeClr val="tx1"/>
              </a:solidFill>
              <a:round/>
              <a:headEnd/>
              <a:tailEnd/>
            </a:ln>
          </p:spPr>
          <p:txBody>
            <a:bodyPr/>
            <a:lstStyle/>
            <a:p>
              <a:endParaRPr lang="es-ES"/>
            </a:p>
          </p:txBody>
        </p:sp>
        <p:sp>
          <p:nvSpPr>
            <p:cNvPr id="724" name="Line 363"/>
            <p:cNvSpPr>
              <a:spLocks noChangeShapeType="1"/>
            </p:cNvSpPr>
            <p:nvPr/>
          </p:nvSpPr>
          <p:spPr bwMode="auto">
            <a:xfrm>
              <a:off x="2597" y="2159"/>
              <a:ext cx="1" cy="37"/>
            </a:xfrm>
            <a:prstGeom prst="line">
              <a:avLst/>
            </a:prstGeom>
            <a:noFill/>
            <a:ln w="12700">
              <a:solidFill>
                <a:schemeClr val="tx1"/>
              </a:solidFill>
              <a:round/>
              <a:headEnd/>
              <a:tailEnd/>
            </a:ln>
          </p:spPr>
          <p:txBody>
            <a:bodyPr/>
            <a:lstStyle/>
            <a:p>
              <a:endParaRPr lang="es-ES"/>
            </a:p>
          </p:txBody>
        </p:sp>
        <p:sp>
          <p:nvSpPr>
            <p:cNvPr id="725" name="Line 364"/>
            <p:cNvSpPr>
              <a:spLocks noChangeShapeType="1"/>
            </p:cNvSpPr>
            <p:nvPr/>
          </p:nvSpPr>
          <p:spPr bwMode="auto">
            <a:xfrm>
              <a:off x="2601" y="2159"/>
              <a:ext cx="1" cy="37"/>
            </a:xfrm>
            <a:prstGeom prst="line">
              <a:avLst/>
            </a:prstGeom>
            <a:noFill/>
            <a:ln w="12700">
              <a:solidFill>
                <a:schemeClr val="tx1"/>
              </a:solidFill>
              <a:round/>
              <a:headEnd/>
              <a:tailEnd/>
            </a:ln>
          </p:spPr>
          <p:txBody>
            <a:bodyPr/>
            <a:lstStyle/>
            <a:p>
              <a:endParaRPr lang="es-ES"/>
            </a:p>
          </p:txBody>
        </p:sp>
        <p:sp>
          <p:nvSpPr>
            <p:cNvPr id="726" name="Line 365"/>
            <p:cNvSpPr>
              <a:spLocks noChangeShapeType="1"/>
            </p:cNvSpPr>
            <p:nvPr/>
          </p:nvSpPr>
          <p:spPr bwMode="auto">
            <a:xfrm>
              <a:off x="2605" y="2159"/>
              <a:ext cx="1" cy="37"/>
            </a:xfrm>
            <a:prstGeom prst="line">
              <a:avLst/>
            </a:prstGeom>
            <a:noFill/>
            <a:ln w="12700">
              <a:solidFill>
                <a:schemeClr val="tx1"/>
              </a:solidFill>
              <a:round/>
              <a:headEnd/>
              <a:tailEnd/>
            </a:ln>
          </p:spPr>
          <p:txBody>
            <a:bodyPr/>
            <a:lstStyle/>
            <a:p>
              <a:endParaRPr lang="es-ES"/>
            </a:p>
          </p:txBody>
        </p:sp>
        <p:sp>
          <p:nvSpPr>
            <p:cNvPr id="727" name="Line 366"/>
            <p:cNvSpPr>
              <a:spLocks noChangeShapeType="1"/>
            </p:cNvSpPr>
            <p:nvPr/>
          </p:nvSpPr>
          <p:spPr bwMode="auto">
            <a:xfrm>
              <a:off x="2614" y="2159"/>
              <a:ext cx="1" cy="37"/>
            </a:xfrm>
            <a:prstGeom prst="line">
              <a:avLst/>
            </a:prstGeom>
            <a:noFill/>
            <a:ln w="12700">
              <a:solidFill>
                <a:schemeClr val="tx1"/>
              </a:solidFill>
              <a:round/>
              <a:headEnd/>
              <a:tailEnd/>
            </a:ln>
          </p:spPr>
          <p:txBody>
            <a:bodyPr/>
            <a:lstStyle/>
            <a:p>
              <a:endParaRPr lang="es-ES"/>
            </a:p>
          </p:txBody>
        </p:sp>
        <p:sp>
          <p:nvSpPr>
            <p:cNvPr id="728" name="Line 367"/>
            <p:cNvSpPr>
              <a:spLocks noChangeShapeType="1"/>
            </p:cNvSpPr>
            <p:nvPr/>
          </p:nvSpPr>
          <p:spPr bwMode="auto">
            <a:xfrm>
              <a:off x="2656" y="2159"/>
              <a:ext cx="1" cy="37"/>
            </a:xfrm>
            <a:prstGeom prst="line">
              <a:avLst/>
            </a:prstGeom>
            <a:noFill/>
            <a:ln w="12700">
              <a:solidFill>
                <a:schemeClr val="tx1"/>
              </a:solidFill>
              <a:round/>
              <a:headEnd/>
              <a:tailEnd/>
            </a:ln>
          </p:spPr>
          <p:txBody>
            <a:bodyPr/>
            <a:lstStyle/>
            <a:p>
              <a:endParaRPr lang="es-ES"/>
            </a:p>
          </p:txBody>
        </p:sp>
        <p:sp>
          <p:nvSpPr>
            <p:cNvPr id="729" name="Line 368"/>
            <p:cNvSpPr>
              <a:spLocks noChangeShapeType="1"/>
            </p:cNvSpPr>
            <p:nvPr/>
          </p:nvSpPr>
          <p:spPr bwMode="auto">
            <a:xfrm>
              <a:off x="2661" y="2159"/>
              <a:ext cx="1" cy="37"/>
            </a:xfrm>
            <a:prstGeom prst="line">
              <a:avLst/>
            </a:prstGeom>
            <a:noFill/>
            <a:ln w="12700">
              <a:solidFill>
                <a:schemeClr val="tx1"/>
              </a:solidFill>
              <a:round/>
              <a:headEnd/>
              <a:tailEnd/>
            </a:ln>
          </p:spPr>
          <p:txBody>
            <a:bodyPr/>
            <a:lstStyle/>
            <a:p>
              <a:endParaRPr lang="es-ES"/>
            </a:p>
          </p:txBody>
        </p:sp>
        <p:sp>
          <p:nvSpPr>
            <p:cNvPr id="730" name="Line 369"/>
            <p:cNvSpPr>
              <a:spLocks noChangeShapeType="1"/>
            </p:cNvSpPr>
            <p:nvPr/>
          </p:nvSpPr>
          <p:spPr bwMode="auto">
            <a:xfrm>
              <a:off x="2665" y="2175"/>
              <a:ext cx="1" cy="37"/>
            </a:xfrm>
            <a:prstGeom prst="line">
              <a:avLst/>
            </a:prstGeom>
            <a:noFill/>
            <a:ln w="12700">
              <a:solidFill>
                <a:schemeClr val="tx1"/>
              </a:solidFill>
              <a:round/>
              <a:headEnd/>
              <a:tailEnd/>
            </a:ln>
          </p:spPr>
          <p:txBody>
            <a:bodyPr/>
            <a:lstStyle/>
            <a:p>
              <a:endParaRPr lang="es-ES"/>
            </a:p>
          </p:txBody>
        </p:sp>
        <p:sp>
          <p:nvSpPr>
            <p:cNvPr id="731" name="Line 370"/>
            <p:cNvSpPr>
              <a:spLocks noChangeShapeType="1"/>
            </p:cNvSpPr>
            <p:nvPr/>
          </p:nvSpPr>
          <p:spPr bwMode="auto">
            <a:xfrm>
              <a:off x="2667" y="2190"/>
              <a:ext cx="1" cy="38"/>
            </a:xfrm>
            <a:prstGeom prst="line">
              <a:avLst/>
            </a:prstGeom>
            <a:noFill/>
            <a:ln w="12700">
              <a:solidFill>
                <a:schemeClr val="tx1"/>
              </a:solidFill>
              <a:round/>
              <a:headEnd/>
              <a:tailEnd/>
            </a:ln>
          </p:spPr>
          <p:txBody>
            <a:bodyPr/>
            <a:lstStyle/>
            <a:p>
              <a:endParaRPr lang="es-ES"/>
            </a:p>
          </p:txBody>
        </p:sp>
        <p:sp>
          <p:nvSpPr>
            <p:cNvPr id="732" name="Line 371"/>
            <p:cNvSpPr>
              <a:spLocks noChangeShapeType="1"/>
            </p:cNvSpPr>
            <p:nvPr/>
          </p:nvSpPr>
          <p:spPr bwMode="auto">
            <a:xfrm>
              <a:off x="2705" y="2190"/>
              <a:ext cx="1" cy="38"/>
            </a:xfrm>
            <a:prstGeom prst="line">
              <a:avLst/>
            </a:prstGeom>
            <a:noFill/>
            <a:ln w="12700">
              <a:solidFill>
                <a:schemeClr val="tx1"/>
              </a:solidFill>
              <a:round/>
              <a:headEnd/>
              <a:tailEnd/>
            </a:ln>
          </p:spPr>
          <p:txBody>
            <a:bodyPr/>
            <a:lstStyle/>
            <a:p>
              <a:endParaRPr lang="es-ES"/>
            </a:p>
          </p:txBody>
        </p:sp>
        <p:sp>
          <p:nvSpPr>
            <p:cNvPr id="733" name="Line 372"/>
            <p:cNvSpPr>
              <a:spLocks noChangeShapeType="1"/>
            </p:cNvSpPr>
            <p:nvPr/>
          </p:nvSpPr>
          <p:spPr bwMode="auto">
            <a:xfrm>
              <a:off x="2707" y="2206"/>
              <a:ext cx="1" cy="37"/>
            </a:xfrm>
            <a:prstGeom prst="line">
              <a:avLst/>
            </a:prstGeom>
            <a:noFill/>
            <a:ln w="12700">
              <a:solidFill>
                <a:schemeClr val="tx1"/>
              </a:solidFill>
              <a:round/>
              <a:headEnd/>
              <a:tailEnd/>
            </a:ln>
          </p:spPr>
          <p:txBody>
            <a:bodyPr/>
            <a:lstStyle/>
            <a:p>
              <a:endParaRPr lang="es-ES"/>
            </a:p>
          </p:txBody>
        </p:sp>
        <p:sp>
          <p:nvSpPr>
            <p:cNvPr id="734" name="Line 373"/>
            <p:cNvSpPr>
              <a:spLocks noChangeShapeType="1"/>
            </p:cNvSpPr>
            <p:nvPr/>
          </p:nvSpPr>
          <p:spPr bwMode="auto">
            <a:xfrm>
              <a:off x="2732" y="2222"/>
              <a:ext cx="1" cy="37"/>
            </a:xfrm>
            <a:prstGeom prst="line">
              <a:avLst/>
            </a:prstGeom>
            <a:noFill/>
            <a:ln w="12700">
              <a:solidFill>
                <a:schemeClr val="tx1"/>
              </a:solidFill>
              <a:round/>
              <a:headEnd/>
              <a:tailEnd/>
            </a:ln>
          </p:spPr>
          <p:txBody>
            <a:bodyPr/>
            <a:lstStyle/>
            <a:p>
              <a:endParaRPr lang="es-ES"/>
            </a:p>
          </p:txBody>
        </p:sp>
        <p:sp>
          <p:nvSpPr>
            <p:cNvPr id="735" name="Line 374"/>
            <p:cNvSpPr>
              <a:spLocks noChangeShapeType="1"/>
            </p:cNvSpPr>
            <p:nvPr/>
          </p:nvSpPr>
          <p:spPr bwMode="auto">
            <a:xfrm>
              <a:off x="2734" y="2222"/>
              <a:ext cx="1" cy="37"/>
            </a:xfrm>
            <a:prstGeom prst="line">
              <a:avLst/>
            </a:prstGeom>
            <a:noFill/>
            <a:ln w="12700">
              <a:solidFill>
                <a:schemeClr val="tx1"/>
              </a:solidFill>
              <a:round/>
              <a:headEnd/>
              <a:tailEnd/>
            </a:ln>
          </p:spPr>
          <p:txBody>
            <a:bodyPr/>
            <a:lstStyle/>
            <a:p>
              <a:endParaRPr lang="es-ES"/>
            </a:p>
          </p:txBody>
        </p:sp>
        <p:sp>
          <p:nvSpPr>
            <p:cNvPr id="736" name="Line 375"/>
            <p:cNvSpPr>
              <a:spLocks noChangeShapeType="1"/>
            </p:cNvSpPr>
            <p:nvPr/>
          </p:nvSpPr>
          <p:spPr bwMode="auto">
            <a:xfrm>
              <a:off x="2758" y="2238"/>
              <a:ext cx="1" cy="37"/>
            </a:xfrm>
            <a:prstGeom prst="line">
              <a:avLst/>
            </a:prstGeom>
            <a:noFill/>
            <a:ln w="12700">
              <a:solidFill>
                <a:schemeClr val="tx1"/>
              </a:solidFill>
              <a:round/>
              <a:headEnd/>
              <a:tailEnd/>
            </a:ln>
          </p:spPr>
          <p:txBody>
            <a:bodyPr/>
            <a:lstStyle/>
            <a:p>
              <a:endParaRPr lang="es-ES"/>
            </a:p>
          </p:txBody>
        </p:sp>
        <p:sp>
          <p:nvSpPr>
            <p:cNvPr id="737" name="Line 376"/>
            <p:cNvSpPr>
              <a:spLocks noChangeShapeType="1"/>
            </p:cNvSpPr>
            <p:nvPr/>
          </p:nvSpPr>
          <p:spPr bwMode="auto">
            <a:xfrm>
              <a:off x="2762" y="2238"/>
              <a:ext cx="1" cy="37"/>
            </a:xfrm>
            <a:prstGeom prst="line">
              <a:avLst/>
            </a:prstGeom>
            <a:noFill/>
            <a:ln w="12700">
              <a:solidFill>
                <a:schemeClr val="tx1"/>
              </a:solidFill>
              <a:round/>
              <a:headEnd/>
              <a:tailEnd/>
            </a:ln>
          </p:spPr>
          <p:txBody>
            <a:bodyPr/>
            <a:lstStyle/>
            <a:p>
              <a:endParaRPr lang="es-ES"/>
            </a:p>
          </p:txBody>
        </p:sp>
        <p:sp>
          <p:nvSpPr>
            <p:cNvPr id="738" name="Line 377"/>
            <p:cNvSpPr>
              <a:spLocks noChangeShapeType="1"/>
            </p:cNvSpPr>
            <p:nvPr/>
          </p:nvSpPr>
          <p:spPr bwMode="auto">
            <a:xfrm>
              <a:off x="2769" y="2238"/>
              <a:ext cx="1" cy="37"/>
            </a:xfrm>
            <a:prstGeom prst="line">
              <a:avLst/>
            </a:prstGeom>
            <a:noFill/>
            <a:ln w="12700">
              <a:solidFill>
                <a:schemeClr val="tx1"/>
              </a:solidFill>
              <a:round/>
              <a:headEnd/>
              <a:tailEnd/>
            </a:ln>
          </p:spPr>
          <p:txBody>
            <a:bodyPr/>
            <a:lstStyle/>
            <a:p>
              <a:endParaRPr lang="es-ES"/>
            </a:p>
          </p:txBody>
        </p:sp>
        <p:sp>
          <p:nvSpPr>
            <p:cNvPr id="739" name="Line 378"/>
            <p:cNvSpPr>
              <a:spLocks noChangeShapeType="1"/>
            </p:cNvSpPr>
            <p:nvPr/>
          </p:nvSpPr>
          <p:spPr bwMode="auto">
            <a:xfrm>
              <a:off x="2822" y="2255"/>
              <a:ext cx="1" cy="37"/>
            </a:xfrm>
            <a:prstGeom prst="line">
              <a:avLst/>
            </a:prstGeom>
            <a:noFill/>
            <a:ln w="12700">
              <a:solidFill>
                <a:schemeClr val="tx1"/>
              </a:solidFill>
              <a:round/>
              <a:headEnd/>
              <a:tailEnd/>
            </a:ln>
          </p:spPr>
          <p:txBody>
            <a:bodyPr/>
            <a:lstStyle/>
            <a:p>
              <a:endParaRPr lang="es-ES"/>
            </a:p>
          </p:txBody>
        </p:sp>
        <p:sp>
          <p:nvSpPr>
            <p:cNvPr id="740" name="Line 379"/>
            <p:cNvSpPr>
              <a:spLocks noChangeShapeType="1"/>
            </p:cNvSpPr>
            <p:nvPr/>
          </p:nvSpPr>
          <p:spPr bwMode="auto">
            <a:xfrm>
              <a:off x="2824" y="2255"/>
              <a:ext cx="1" cy="37"/>
            </a:xfrm>
            <a:prstGeom prst="line">
              <a:avLst/>
            </a:prstGeom>
            <a:noFill/>
            <a:ln w="12700">
              <a:solidFill>
                <a:schemeClr val="tx1"/>
              </a:solidFill>
              <a:round/>
              <a:headEnd/>
              <a:tailEnd/>
            </a:ln>
          </p:spPr>
          <p:txBody>
            <a:bodyPr/>
            <a:lstStyle/>
            <a:p>
              <a:endParaRPr lang="es-ES"/>
            </a:p>
          </p:txBody>
        </p:sp>
        <p:sp>
          <p:nvSpPr>
            <p:cNvPr id="741" name="Line 380"/>
            <p:cNvSpPr>
              <a:spLocks noChangeShapeType="1"/>
            </p:cNvSpPr>
            <p:nvPr/>
          </p:nvSpPr>
          <p:spPr bwMode="auto">
            <a:xfrm>
              <a:off x="2860" y="2255"/>
              <a:ext cx="1" cy="37"/>
            </a:xfrm>
            <a:prstGeom prst="line">
              <a:avLst/>
            </a:prstGeom>
            <a:noFill/>
            <a:ln w="12700">
              <a:solidFill>
                <a:schemeClr val="tx1"/>
              </a:solidFill>
              <a:round/>
              <a:headEnd/>
              <a:tailEnd/>
            </a:ln>
          </p:spPr>
          <p:txBody>
            <a:bodyPr/>
            <a:lstStyle/>
            <a:p>
              <a:endParaRPr lang="es-ES"/>
            </a:p>
          </p:txBody>
        </p:sp>
        <p:sp>
          <p:nvSpPr>
            <p:cNvPr id="742" name="Line 381"/>
            <p:cNvSpPr>
              <a:spLocks noChangeShapeType="1"/>
            </p:cNvSpPr>
            <p:nvPr/>
          </p:nvSpPr>
          <p:spPr bwMode="auto">
            <a:xfrm>
              <a:off x="2868" y="2273"/>
              <a:ext cx="1" cy="37"/>
            </a:xfrm>
            <a:prstGeom prst="line">
              <a:avLst/>
            </a:prstGeom>
            <a:noFill/>
            <a:ln w="12700">
              <a:solidFill>
                <a:schemeClr val="tx1"/>
              </a:solidFill>
              <a:round/>
              <a:headEnd/>
              <a:tailEnd/>
            </a:ln>
          </p:spPr>
          <p:txBody>
            <a:bodyPr/>
            <a:lstStyle/>
            <a:p>
              <a:endParaRPr lang="es-ES"/>
            </a:p>
          </p:txBody>
        </p:sp>
        <p:sp>
          <p:nvSpPr>
            <p:cNvPr id="743" name="Line 382"/>
            <p:cNvSpPr>
              <a:spLocks noChangeShapeType="1"/>
            </p:cNvSpPr>
            <p:nvPr/>
          </p:nvSpPr>
          <p:spPr bwMode="auto">
            <a:xfrm>
              <a:off x="2874" y="2289"/>
              <a:ext cx="1" cy="37"/>
            </a:xfrm>
            <a:prstGeom prst="line">
              <a:avLst/>
            </a:prstGeom>
            <a:noFill/>
            <a:ln w="12700">
              <a:solidFill>
                <a:schemeClr val="tx1"/>
              </a:solidFill>
              <a:round/>
              <a:headEnd/>
              <a:tailEnd/>
            </a:ln>
          </p:spPr>
          <p:txBody>
            <a:bodyPr/>
            <a:lstStyle/>
            <a:p>
              <a:endParaRPr lang="es-ES"/>
            </a:p>
          </p:txBody>
        </p:sp>
        <p:sp>
          <p:nvSpPr>
            <p:cNvPr id="744" name="Line 383"/>
            <p:cNvSpPr>
              <a:spLocks noChangeShapeType="1"/>
            </p:cNvSpPr>
            <p:nvPr/>
          </p:nvSpPr>
          <p:spPr bwMode="auto">
            <a:xfrm>
              <a:off x="2889" y="2306"/>
              <a:ext cx="1" cy="38"/>
            </a:xfrm>
            <a:prstGeom prst="line">
              <a:avLst/>
            </a:prstGeom>
            <a:noFill/>
            <a:ln w="12700">
              <a:solidFill>
                <a:schemeClr val="tx1"/>
              </a:solidFill>
              <a:round/>
              <a:headEnd/>
              <a:tailEnd/>
            </a:ln>
          </p:spPr>
          <p:txBody>
            <a:bodyPr/>
            <a:lstStyle/>
            <a:p>
              <a:endParaRPr lang="es-ES"/>
            </a:p>
          </p:txBody>
        </p:sp>
        <p:sp>
          <p:nvSpPr>
            <p:cNvPr id="745" name="Line 384"/>
            <p:cNvSpPr>
              <a:spLocks noChangeShapeType="1"/>
            </p:cNvSpPr>
            <p:nvPr/>
          </p:nvSpPr>
          <p:spPr bwMode="auto">
            <a:xfrm>
              <a:off x="2905" y="2324"/>
              <a:ext cx="1" cy="37"/>
            </a:xfrm>
            <a:prstGeom prst="line">
              <a:avLst/>
            </a:prstGeom>
            <a:noFill/>
            <a:ln w="12700">
              <a:solidFill>
                <a:schemeClr val="tx1"/>
              </a:solidFill>
              <a:round/>
              <a:headEnd/>
              <a:tailEnd/>
            </a:ln>
          </p:spPr>
          <p:txBody>
            <a:bodyPr/>
            <a:lstStyle/>
            <a:p>
              <a:endParaRPr lang="es-ES"/>
            </a:p>
          </p:txBody>
        </p:sp>
        <p:sp>
          <p:nvSpPr>
            <p:cNvPr id="746" name="Line 385"/>
            <p:cNvSpPr>
              <a:spLocks noChangeShapeType="1"/>
            </p:cNvSpPr>
            <p:nvPr/>
          </p:nvSpPr>
          <p:spPr bwMode="auto">
            <a:xfrm>
              <a:off x="2915" y="2324"/>
              <a:ext cx="1" cy="37"/>
            </a:xfrm>
            <a:prstGeom prst="line">
              <a:avLst/>
            </a:prstGeom>
            <a:noFill/>
            <a:ln w="12700">
              <a:solidFill>
                <a:schemeClr val="tx1"/>
              </a:solidFill>
              <a:round/>
              <a:headEnd/>
              <a:tailEnd/>
            </a:ln>
          </p:spPr>
          <p:txBody>
            <a:bodyPr/>
            <a:lstStyle/>
            <a:p>
              <a:endParaRPr lang="es-ES"/>
            </a:p>
          </p:txBody>
        </p:sp>
        <p:sp>
          <p:nvSpPr>
            <p:cNvPr id="747" name="Line 386"/>
            <p:cNvSpPr>
              <a:spLocks noChangeShapeType="1"/>
            </p:cNvSpPr>
            <p:nvPr/>
          </p:nvSpPr>
          <p:spPr bwMode="auto">
            <a:xfrm>
              <a:off x="2932" y="2342"/>
              <a:ext cx="1" cy="37"/>
            </a:xfrm>
            <a:prstGeom prst="line">
              <a:avLst/>
            </a:prstGeom>
            <a:noFill/>
            <a:ln w="12700">
              <a:solidFill>
                <a:schemeClr val="tx1"/>
              </a:solidFill>
              <a:round/>
              <a:headEnd/>
              <a:tailEnd/>
            </a:ln>
          </p:spPr>
          <p:txBody>
            <a:bodyPr/>
            <a:lstStyle/>
            <a:p>
              <a:endParaRPr lang="es-ES"/>
            </a:p>
          </p:txBody>
        </p:sp>
        <p:sp>
          <p:nvSpPr>
            <p:cNvPr id="748" name="Line 387"/>
            <p:cNvSpPr>
              <a:spLocks noChangeShapeType="1"/>
            </p:cNvSpPr>
            <p:nvPr/>
          </p:nvSpPr>
          <p:spPr bwMode="auto">
            <a:xfrm>
              <a:off x="3007" y="2342"/>
              <a:ext cx="1" cy="37"/>
            </a:xfrm>
            <a:prstGeom prst="line">
              <a:avLst/>
            </a:prstGeom>
            <a:noFill/>
            <a:ln w="12700">
              <a:solidFill>
                <a:schemeClr val="tx1"/>
              </a:solidFill>
              <a:round/>
              <a:headEnd/>
              <a:tailEnd/>
            </a:ln>
          </p:spPr>
          <p:txBody>
            <a:bodyPr/>
            <a:lstStyle/>
            <a:p>
              <a:endParaRPr lang="es-ES"/>
            </a:p>
          </p:txBody>
        </p:sp>
        <p:sp>
          <p:nvSpPr>
            <p:cNvPr id="749" name="Line 388"/>
            <p:cNvSpPr>
              <a:spLocks noChangeShapeType="1"/>
            </p:cNvSpPr>
            <p:nvPr/>
          </p:nvSpPr>
          <p:spPr bwMode="auto">
            <a:xfrm>
              <a:off x="3013" y="2359"/>
              <a:ext cx="1" cy="38"/>
            </a:xfrm>
            <a:prstGeom prst="line">
              <a:avLst/>
            </a:prstGeom>
            <a:noFill/>
            <a:ln w="12700">
              <a:solidFill>
                <a:schemeClr val="tx1"/>
              </a:solidFill>
              <a:round/>
              <a:headEnd/>
              <a:tailEnd/>
            </a:ln>
          </p:spPr>
          <p:txBody>
            <a:bodyPr/>
            <a:lstStyle/>
            <a:p>
              <a:endParaRPr lang="es-ES"/>
            </a:p>
          </p:txBody>
        </p:sp>
        <p:sp>
          <p:nvSpPr>
            <p:cNvPr id="750" name="Line 389"/>
            <p:cNvSpPr>
              <a:spLocks noChangeShapeType="1"/>
            </p:cNvSpPr>
            <p:nvPr/>
          </p:nvSpPr>
          <p:spPr bwMode="auto">
            <a:xfrm>
              <a:off x="3036" y="2359"/>
              <a:ext cx="1" cy="38"/>
            </a:xfrm>
            <a:prstGeom prst="line">
              <a:avLst/>
            </a:prstGeom>
            <a:noFill/>
            <a:ln w="12700">
              <a:solidFill>
                <a:schemeClr val="tx1"/>
              </a:solidFill>
              <a:round/>
              <a:headEnd/>
              <a:tailEnd/>
            </a:ln>
          </p:spPr>
          <p:txBody>
            <a:bodyPr/>
            <a:lstStyle/>
            <a:p>
              <a:endParaRPr lang="es-ES"/>
            </a:p>
          </p:txBody>
        </p:sp>
        <p:sp>
          <p:nvSpPr>
            <p:cNvPr id="751" name="Line 390"/>
            <p:cNvSpPr>
              <a:spLocks noChangeShapeType="1"/>
            </p:cNvSpPr>
            <p:nvPr/>
          </p:nvSpPr>
          <p:spPr bwMode="auto">
            <a:xfrm>
              <a:off x="3050" y="2359"/>
              <a:ext cx="1" cy="38"/>
            </a:xfrm>
            <a:prstGeom prst="line">
              <a:avLst/>
            </a:prstGeom>
            <a:noFill/>
            <a:ln w="12700">
              <a:solidFill>
                <a:schemeClr val="tx1"/>
              </a:solidFill>
              <a:round/>
              <a:headEnd/>
              <a:tailEnd/>
            </a:ln>
          </p:spPr>
          <p:txBody>
            <a:bodyPr/>
            <a:lstStyle/>
            <a:p>
              <a:endParaRPr lang="es-ES"/>
            </a:p>
          </p:txBody>
        </p:sp>
        <p:sp>
          <p:nvSpPr>
            <p:cNvPr id="752" name="Line 391"/>
            <p:cNvSpPr>
              <a:spLocks noChangeShapeType="1"/>
            </p:cNvSpPr>
            <p:nvPr/>
          </p:nvSpPr>
          <p:spPr bwMode="auto">
            <a:xfrm>
              <a:off x="3054" y="2377"/>
              <a:ext cx="1" cy="37"/>
            </a:xfrm>
            <a:prstGeom prst="line">
              <a:avLst/>
            </a:prstGeom>
            <a:noFill/>
            <a:ln w="12700">
              <a:solidFill>
                <a:schemeClr val="tx1"/>
              </a:solidFill>
              <a:round/>
              <a:headEnd/>
              <a:tailEnd/>
            </a:ln>
          </p:spPr>
          <p:txBody>
            <a:bodyPr/>
            <a:lstStyle/>
            <a:p>
              <a:endParaRPr lang="es-ES"/>
            </a:p>
          </p:txBody>
        </p:sp>
        <p:sp>
          <p:nvSpPr>
            <p:cNvPr id="753" name="Line 392"/>
            <p:cNvSpPr>
              <a:spLocks noChangeShapeType="1"/>
            </p:cNvSpPr>
            <p:nvPr/>
          </p:nvSpPr>
          <p:spPr bwMode="auto">
            <a:xfrm>
              <a:off x="3060" y="2395"/>
              <a:ext cx="1" cy="37"/>
            </a:xfrm>
            <a:prstGeom prst="line">
              <a:avLst/>
            </a:prstGeom>
            <a:noFill/>
            <a:ln w="12700">
              <a:solidFill>
                <a:schemeClr val="tx1"/>
              </a:solidFill>
              <a:round/>
              <a:headEnd/>
              <a:tailEnd/>
            </a:ln>
          </p:spPr>
          <p:txBody>
            <a:bodyPr/>
            <a:lstStyle/>
            <a:p>
              <a:endParaRPr lang="es-ES"/>
            </a:p>
          </p:txBody>
        </p:sp>
        <p:sp>
          <p:nvSpPr>
            <p:cNvPr id="754" name="Line 393"/>
            <p:cNvSpPr>
              <a:spLocks noChangeShapeType="1"/>
            </p:cNvSpPr>
            <p:nvPr/>
          </p:nvSpPr>
          <p:spPr bwMode="auto">
            <a:xfrm>
              <a:off x="3070" y="2395"/>
              <a:ext cx="1" cy="37"/>
            </a:xfrm>
            <a:prstGeom prst="line">
              <a:avLst/>
            </a:prstGeom>
            <a:noFill/>
            <a:ln w="12700">
              <a:solidFill>
                <a:schemeClr val="tx1"/>
              </a:solidFill>
              <a:round/>
              <a:headEnd/>
              <a:tailEnd/>
            </a:ln>
          </p:spPr>
          <p:txBody>
            <a:bodyPr/>
            <a:lstStyle/>
            <a:p>
              <a:endParaRPr lang="es-ES"/>
            </a:p>
          </p:txBody>
        </p:sp>
        <p:sp>
          <p:nvSpPr>
            <p:cNvPr id="755" name="Line 394"/>
            <p:cNvSpPr>
              <a:spLocks noChangeShapeType="1"/>
            </p:cNvSpPr>
            <p:nvPr/>
          </p:nvSpPr>
          <p:spPr bwMode="auto">
            <a:xfrm>
              <a:off x="3072" y="2395"/>
              <a:ext cx="1" cy="37"/>
            </a:xfrm>
            <a:prstGeom prst="line">
              <a:avLst/>
            </a:prstGeom>
            <a:noFill/>
            <a:ln w="12700">
              <a:solidFill>
                <a:schemeClr val="tx1"/>
              </a:solidFill>
              <a:round/>
              <a:headEnd/>
              <a:tailEnd/>
            </a:ln>
          </p:spPr>
          <p:txBody>
            <a:bodyPr/>
            <a:lstStyle/>
            <a:p>
              <a:endParaRPr lang="es-ES"/>
            </a:p>
          </p:txBody>
        </p:sp>
        <p:sp>
          <p:nvSpPr>
            <p:cNvPr id="756" name="Line 395"/>
            <p:cNvSpPr>
              <a:spLocks noChangeShapeType="1"/>
            </p:cNvSpPr>
            <p:nvPr/>
          </p:nvSpPr>
          <p:spPr bwMode="auto">
            <a:xfrm>
              <a:off x="3076" y="2414"/>
              <a:ext cx="1" cy="37"/>
            </a:xfrm>
            <a:prstGeom prst="line">
              <a:avLst/>
            </a:prstGeom>
            <a:noFill/>
            <a:ln w="12700">
              <a:solidFill>
                <a:schemeClr val="tx1"/>
              </a:solidFill>
              <a:round/>
              <a:headEnd/>
              <a:tailEnd/>
            </a:ln>
          </p:spPr>
          <p:txBody>
            <a:bodyPr/>
            <a:lstStyle/>
            <a:p>
              <a:endParaRPr lang="es-ES"/>
            </a:p>
          </p:txBody>
        </p:sp>
        <p:sp>
          <p:nvSpPr>
            <p:cNvPr id="757" name="Line 396"/>
            <p:cNvSpPr>
              <a:spLocks noChangeShapeType="1"/>
            </p:cNvSpPr>
            <p:nvPr/>
          </p:nvSpPr>
          <p:spPr bwMode="auto">
            <a:xfrm>
              <a:off x="3095" y="2434"/>
              <a:ext cx="1" cy="37"/>
            </a:xfrm>
            <a:prstGeom prst="line">
              <a:avLst/>
            </a:prstGeom>
            <a:noFill/>
            <a:ln w="12700">
              <a:solidFill>
                <a:schemeClr val="tx1"/>
              </a:solidFill>
              <a:round/>
              <a:headEnd/>
              <a:tailEnd/>
            </a:ln>
          </p:spPr>
          <p:txBody>
            <a:bodyPr/>
            <a:lstStyle/>
            <a:p>
              <a:endParaRPr lang="es-ES"/>
            </a:p>
          </p:txBody>
        </p:sp>
        <p:sp>
          <p:nvSpPr>
            <p:cNvPr id="758" name="Line 397"/>
            <p:cNvSpPr>
              <a:spLocks noChangeShapeType="1"/>
            </p:cNvSpPr>
            <p:nvPr/>
          </p:nvSpPr>
          <p:spPr bwMode="auto">
            <a:xfrm>
              <a:off x="3121" y="2451"/>
              <a:ext cx="1" cy="38"/>
            </a:xfrm>
            <a:prstGeom prst="line">
              <a:avLst/>
            </a:prstGeom>
            <a:noFill/>
            <a:ln w="12700">
              <a:solidFill>
                <a:schemeClr val="tx1"/>
              </a:solidFill>
              <a:round/>
              <a:headEnd/>
              <a:tailEnd/>
            </a:ln>
          </p:spPr>
          <p:txBody>
            <a:bodyPr/>
            <a:lstStyle/>
            <a:p>
              <a:endParaRPr lang="es-ES"/>
            </a:p>
          </p:txBody>
        </p:sp>
        <p:sp>
          <p:nvSpPr>
            <p:cNvPr id="759" name="Line 398"/>
            <p:cNvSpPr>
              <a:spLocks noChangeShapeType="1"/>
            </p:cNvSpPr>
            <p:nvPr/>
          </p:nvSpPr>
          <p:spPr bwMode="auto">
            <a:xfrm>
              <a:off x="3141" y="2451"/>
              <a:ext cx="1" cy="38"/>
            </a:xfrm>
            <a:prstGeom prst="line">
              <a:avLst/>
            </a:prstGeom>
            <a:noFill/>
            <a:ln w="12700">
              <a:solidFill>
                <a:schemeClr val="tx1"/>
              </a:solidFill>
              <a:round/>
              <a:headEnd/>
              <a:tailEnd/>
            </a:ln>
          </p:spPr>
          <p:txBody>
            <a:bodyPr/>
            <a:lstStyle/>
            <a:p>
              <a:endParaRPr lang="es-ES"/>
            </a:p>
          </p:txBody>
        </p:sp>
        <p:sp>
          <p:nvSpPr>
            <p:cNvPr id="760" name="Line 399"/>
            <p:cNvSpPr>
              <a:spLocks noChangeShapeType="1"/>
            </p:cNvSpPr>
            <p:nvPr/>
          </p:nvSpPr>
          <p:spPr bwMode="auto">
            <a:xfrm>
              <a:off x="3184" y="2451"/>
              <a:ext cx="1" cy="38"/>
            </a:xfrm>
            <a:prstGeom prst="line">
              <a:avLst/>
            </a:prstGeom>
            <a:noFill/>
            <a:ln w="12700">
              <a:solidFill>
                <a:schemeClr val="tx1"/>
              </a:solidFill>
              <a:round/>
              <a:headEnd/>
              <a:tailEnd/>
            </a:ln>
          </p:spPr>
          <p:txBody>
            <a:bodyPr/>
            <a:lstStyle/>
            <a:p>
              <a:endParaRPr lang="es-ES"/>
            </a:p>
          </p:txBody>
        </p:sp>
        <p:sp>
          <p:nvSpPr>
            <p:cNvPr id="761" name="Line 400"/>
            <p:cNvSpPr>
              <a:spLocks noChangeShapeType="1"/>
            </p:cNvSpPr>
            <p:nvPr/>
          </p:nvSpPr>
          <p:spPr bwMode="auto">
            <a:xfrm>
              <a:off x="3188" y="2451"/>
              <a:ext cx="1" cy="38"/>
            </a:xfrm>
            <a:prstGeom prst="line">
              <a:avLst/>
            </a:prstGeom>
            <a:noFill/>
            <a:ln w="12700">
              <a:solidFill>
                <a:schemeClr val="tx1"/>
              </a:solidFill>
              <a:round/>
              <a:headEnd/>
              <a:tailEnd/>
            </a:ln>
          </p:spPr>
          <p:txBody>
            <a:bodyPr/>
            <a:lstStyle/>
            <a:p>
              <a:endParaRPr lang="es-ES"/>
            </a:p>
          </p:txBody>
        </p:sp>
        <p:sp>
          <p:nvSpPr>
            <p:cNvPr id="762" name="Line 401"/>
            <p:cNvSpPr>
              <a:spLocks noChangeShapeType="1"/>
            </p:cNvSpPr>
            <p:nvPr/>
          </p:nvSpPr>
          <p:spPr bwMode="auto">
            <a:xfrm>
              <a:off x="3213" y="2471"/>
              <a:ext cx="1" cy="37"/>
            </a:xfrm>
            <a:prstGeom prst="line">
              <a:avLst/>
            </a:prstGeom>
            <a:noFill/>
            <a:ln w="12700">
              <a:solidFill>
                <a:schemeClr val="tx1"/>
              </a:solidFill>
              <a:round/>
              <a:headEnd/>
              <a:tailEnd/>
            </a:ln>
          </p:spPr>
          <p:txBody>
            <a:bodyPr/>
            <a:lstStyle/>
            <a:p>
              <a:endParaRPr lang="es-ES"/>
            </a:p>
          </p:txBody>
        </p:sp>
        <p:sp>
          <p:nvSpPr>
            <p:cNvPr id="763" name="Line 402"/>
            <p:cNvSpPr>
              <a:spLocks noChangeShapeType="1"/>
            </p:cNvSpPr>
            <p:nvPr/>
          </p:nvSpPr>
          <p:spPr bwMode="auto">
            <a:xfrm>
              <a:off x="3233" y="2471"/>
              <a:ext cx="1" cy="37"/>
            </a:xfrm>
            <a:prstGeom prst="line">
              <a:avLst/>
            </a:prstGeom>
            <a:noFill/>
            <a:ln w="12700">
              <a:solidFill>
                <a:schemeClr val="tx1"/>
              </a:solidFill>
              <a:round/>
              <a:headEnd/>
              <a:tailEnd/>
            </a:ln>
          </p:spPr>
          <p:txBody>
            <a:bodyPr/>
            <a:lstStyle/>
            <a:p>
              <a:endParaRPr lang="es-ES"/>
            </a:p>
          </p:txBody>
        </p:sp>
        <p:sp>
          <p:nvSpPr>
            <p:cNvPr id="764" name="Line 403"/>
            <p:cNvSpPr>
              <a:spLocks noChangeShapeType="1"/>
            </p:cNvSpPr>
            <p:nvPr/>
          </p:nvSpPr>
          <p:spPr bwMode="auto">
            <a:xfrm>
              <a:off x="3251" y="2493"/>
              <a:ext cx="1" cy="37"/>
            </a:xfrm>
            <a:prstGeom prst="line">
              <a:avLst/>
            </a:prstGeom>
            <a:noFill/>
            <a:ln w="12700">
              <a:solidFill>
                <a:schemeClr val="tx1"/>
              </a:solidFill>
              <a:round/>
              <a:headEnd/>
              <a:tailEnd/>
            </a:ln>
          </p:spPr>
          <p:txBody>
            <a:bodyPr/>
            <a:lstStyle/>
            <a:p>
              <a:endParaRPr lang="es-ES"/>
            </a:p>
          </p:txBody>
        </p:sp>
        <p:sp>
          <p:nvSpPr>
            <p:cNvPr id="765" name="Line 404"/>
            <p:cNvSpPr>
              <a:spLocks noChangeShapeType="1"/>
            </p:cNvSpPr>
            <p:nvPr/>
          </p:nvSpPr>
          <p:spPr bwMode="auto">
            <a:xfrm>
              <a:off x="3264" y="2493"/>
              <a:ext cx="1" cy="37"/>
            </a:xfrm>
            <a:prstGeom prst="line">
              <a:avLst/>
            </a:prstGeom>
            <a:noFill/>
            <a:ln w="12700">
              <a:solidFill>
                <a:schemeClr val="tx1"/>
              </a:solidFill>
              <a:round/>
              <a:headEnd/>
              <a:tailEnd/>
            </a:ln>
          </p:spPr>
          <p:txBody>
            <a:bodyPr/>
            <a:lstStyle/>
            <a:p>
              <a:endParaRPr lang="es-ES"/>
            </a:p>
          </p:txBody>
        </p:sp>
        <p:sp>
          <p:nvSpPr>
            <p:cNvPr id="766" name="Line 405"/>
            <p:cNvSpPr>
              <a:spLocks noChangeShapeType="1"/>
            </p:cNvSpPr>
            <p:nvPr/>
          </p:nvSpPr>
          <p:spPr bwMode="auto">
            <a:xfrm>
              <a:off x="3274" y="2493"/>
              <a:ext cx="1" cy="37"/>
            </a:xfrm>
            <a:prstGeom prst="line">
              <a:avLst/>
            </a:prstGeom>
            <a:noFill/>
            <a:ln w="12700">
              <a:solidFill>
                <a:schemeClr val="tx1"/>
              </a:solidFill>
              <a:round/>
              <a:headEnd/>
              <a:tailEnd/>
            </a:ln>
          </p:spPr>
          <p:txBody>
            <a:bodyPr/>
            <a:lstStyle/>
            <a:p>
              <a:endParaRPr lang="es-ES"/>
            </a:p>
          </p:txBody>
        </p:sp>
        <p:sp>
          <p:nvSpPr>
            <p:cNvPr id="767" name="Line 406"/>
            <p:cNvSpPr>
              <a:spLocks noChangeShapeType="1"/>
            </p:cNvSpPr>
            <p:nvPr/>
          </p:nvSpPr>
          <p:spPr bwMode="auto">
            <a:xfrm>
              <a:off x="3278" y="2493"/>
              <a:ext cx="1" cy="37"/>
            </a:xfrm>
            <a:prstGeom prst="line">
              <a:avLst/>
            </a:prstGeom>
            <a:noFill/>
            <a:ln w="12700">
              <a:solidFill>
                <a:schemeClr val="tx1"/>
              </a:solidFill>
              <a:round/>
              <a:headEnd/>
              <a:tailEnd/>
            </a:ln>
          </p:spPr>
          <p:txBody>
            <a:bodyPr/>
            <a:lstStyle/>
            <a:p>
              <a:endParaRPr lang="es-ES"/>
            </a:p>
          </p:txBody>
        </p:sp>
        <p:sp>
          <p:nvSpPr>
            <p:cNvPr id="768" name="Line 407"/>
            <p:cNvSpPr>
              <a:spLocks noChangeShapeType="1"/>
            </p:cNvSpPr>
            <p:nvPr/>
          </p:nvSpPr>
          <p:spPr bwMode="auto">
            <a:xfrm>
              <a:off x="3304" y="2493"/>
              <a:ext cx="1" cy="37"/>
            </a:xfrm>
            <a:prstGeom prst="line">
              <a:avLst/>
            </a:prstGeom>
            <a:noFill/>
            <a:ln w="12700">
              <a:solidFill>
                <a:schemeClr val="tx1"/>
              </a:solidFill>
              <a:round/>
              <a:headEnd/>
              <a:tailEnd/>
            </a:ln>
          </p:spPr>
          <p:txBody>
            <a:bodyPr/>
            <a:lstStyle/>
            <a:p>
              <a:endParaRPr lang="es-ES"/>
            </a:p>
          </p:txBody>
        </p:sp>
      </p:grpSp>
      <p:grpSp>
        <p:nvGrpSpPr>
          <p:cNvPr id="10" name="Group 408"/>
          <p:cNvGrpSpPr>
            <a:grpSpLocks/>
          </p:cNvGrpSpPr>
          <p:nvPr/>
        </p:nvGrpSpPr>
        <p:grpSpPr bwMode="auto">
          <a:xfrm>
            <a:off x="1537209" y="2024048"/>
            <a:ext cx="5022354" cy="3727450"/>
            <a:chOff x="1356" y="1246"/>
            <a:chExt cx="3221" cy="2348"/>
          </a:xfrm>
        </p:grpSpPr>
        <p:sp>
          <p:nvSpPr>
            <p:cNvPr id="369" name="Line 409"/>
            <p:cNvSpPr>
              <a:spLocks noChangeShapeType="1"/>
            </p:cNvSpPr>
            <p:nvPr/>
          </p:nvSpPr>
          <p:spPr bwMode="auto">
            <a:xfrm>
              <a:off x="3309" y="2516"/>
              <a:ext cx="1" cy="38"/>
            </a:xfrm>
            <a:prstGeom prst="line">
              <a:avLst/>
            </a:prstGeom>
            <a:noFill/>
            <a:ln w="12700">
              <a:solidFill>
                <a:schemeClr val="tx1"/>
              </a:solidFill>
              <a:round/>
              <a:headEnd/>
              <a:tailEnd/>
            </a:ln>
          </p:spPr>
          <p:txBody>
            <a:bodyPr/>
            <a:lstStyle/>
            <a:p>
              <a:endParaRPr lang="es-ES"/>
            </a:p>
          </p:txBody>
        </p:sp>
        <p:sp>
          <p:nvSpPr>
            <p:cNvPr id="370" name="Line 410"/>
            <p:cNvSpPr>
              <a:spLocks noChangeShapeType="1"/>
            </p:cNvSpPr>
            <p:nvPr/>
          </p:nvSpPr>
          <p:spPr bwMode="auto">
            <a:xfrm>
              <a:off x="3311" y="2516"/>
              <a:ext cx="1" cy="38"/>
            </a:xfrm>
            <a:prstGeom prst="line">
              <a:avLst/>
            </a:prstGeom>
            <a:noFill/>
            <a:ln w="12700">
              <a:solidFill>
                <a:schemeClr val="tx1"/>
              </a:solidFill>
              <a:round/>
              <a:headEnd/>
              <a:tailEnd/>
            </a:ln>
          </p:spPr>
          <p:txBody>
            <a:bodyPr/>
            <a:lstStyle/>
            <a:p>
              <a:endParaRPr lang="es-ES"/>
            </a:p>
          </p:txBody>
        </p:sp>
        <p:sp>
          <p:nvSpPr>
            <p:cNvPr id="371" name="Line 411"/>
            <p:cNvSpPr>
              <a:spLocks noChangeShapeType="1"/>
            </p:cNvSpPr>
            <p:nvPr/>
          </p:nvSpPr>
          <p:spPr bwMode="auto">
            <a:xfrm>
              <a:off x="3327" y="2516"/>
              <a:ext cx="1" cy="38"/>
            </a:xfrm>
            <a:prstGeom prst="line">
              <a:avLst/>
            </a:prstGeom>
            <a:noFill/>
            <a:ln w="12700">
              <a:solidFill>
                <a:schemeClr val="tx1"/>
              </a:solidFill>
              <a:round/>
              <a:headEnd/>
              <a:tailEnd/>
            </a:ln>
          </p:spPr>
          <p:txBody>
            <a:bodyPr/>
            <a:lstStyle/>
            <a:p>
              <a:endParaRPr lang="es-ES"/>
            </a:p>
          </p:txBody>
        </p:sp>
        <p:sp>
          <p:nvSpPr>
            <p:cNvPr id="372" name="Line 412"/>
            <p:cNvSpPr>
              <a:spLocks noChangeShapeType="1"/>
            </p:cNvSpPr>
            <p:nvPr/>
          </p:nvSpPr>
          <p:spPr bwMode="auto">
            <a:xfrm>
              <a:off x="3349" y="2516"/>
              <a:ext cx="1" cy="38"/>
            </a:xfrm>
            <a:prstGeom prst="line">
              <a:avLst/>
            </a:prstGeom>
            <a:noFill/>
            <a:ln w="12700">
              <a:solidFill>
                <a:schemeClr val="tx1"/>
              </a:solidFill>
              <a:round/>
              <a:headEnd/>
              <a:tailEnd/>
            </a:ln>
          </p:spPr>
          <p:txBody>
            <a:bodyPr/>
            <a:lstStyle/>
            <a:p>
              <a:endParaRPr lang="es-ES"/>
            </a:p>
          </p:txBody>
        </p:sp>
        <p:sp>
          <p:nvSpPr>
            <p:cNvPr id="373" name="Line 413"/>
            <p:cNvSpPr>
              <a:spLocks noChangeShapeType="1"/>
            </p:cNvSpPr>
            <p:nvPr/>
          </p:nvSpPr>
          <p:spPr bwMode="auto">
            <a:xfrm>
              <a:off x="3355" y="2540"/>
              <a:ext cx="1" cy="37"/>
            </a:xfrm>
            <a:prstGeom prst="line">
              <a:avLst/>
            </a:prstGeom>
            <a:noFill/>
            <a:ln w="12700">
              <a:solidFill>
                <a:schemeClr val="tx1"/>
              </a:solidFill>
              <a:round/>
              <a:headEnd/>
              <a:tailEnd/>
            </a:ln>
          </p:spPr>
          <p:txBody>
            <a:bodyPr/>
            <a:lstStyle/>
            <a:p>
              <a:endParaRPr lang="es-ES"/>
            </a:p>
          </p:txBody>
        </p:sp>
        <p:sp>
          <p:nvSpPr>
            <p:cNvPr id="374" name="Line 414"/>
            <p:cNvSpPr>
              <a:spLocks noChangeShapeType="1"/>
            </p:cNvSpPr>
            <p:nvPr/>
          </p:nvSpPr>
          <p:spPr bwMode="auto">
            <a:xfrm>
              <a:off x="3362" y="2540"/>
              <a:ext cx="1" cy="37"/>
            </a:xfrm>
            <a:prstGeom prst="line">
              <a:avLst/>
            </a:prstGeom>
            <a:noFill/>
            <a:ln w="12700">
              <a:solidFill>
                <a:schemeClr val="tx1"/>
              </a:solidFill>
              <a:round/>
              <a:headEnd/>
              <a:tailEnd/>
            </a:ln>
          </p:spPr>
          <p:txBody>
            <a:bodyPr/>
            <a:lstStyle/>
            <a:p>
              <a:endParaRPr lang="es-ES"/>
            </a:p>
          </p:txBody>
        </p:sp>
        <p:sp>
          <p:nvSpPr>
            <p:cNvPr id="375" name="Line 415"/>
            <p:cNvSpPr>
              <a:spLocks noChangeShapeType="1"/>
            </p:cNvSpPr>
            <p:nvPr/>
          </p:nvSpPr>
          <p:spPr bwMode="auto">
            <a:xfrm>
              <a:off x="3364" y="2565"/>
              <a:ext cx="1" cy="38"/>
            </a:xfrm>
            <a:prstGeom prst="line">
              <a:avLst/>
            </a:prstGeom>
            <a:noFill/>
            <a:ln w="12700">
              <a:solidFill>
                <a:schemeClr val="tx1"/>
              </a:solidFill>
              <a:round/>
              <a:headEnd/>
              <a:tailEnd/>
            </a:ln>
          </p:spPr>
          <p:txBody>
            <a:bodyPr/>
            <a:lstStyle/>
            <a:p>
              <a:endParaRPr lang="es-ES"/>
            </a:p>
          </p:txBody>
        </p:sp>
        <p:sp>
          <p:nvSpPr>
            <p:cNvPr id="376" name="Line 416"/>
            <p:cNvSpPr>
              <a:spLocks noChangeShapeType="1"/>
            </p:cNvSpPr>
            <p:nvPr/>
          </p:nvSpPr>
          <p:spPr bwMode="auto">
            <a:xfrm>
              <a:off x="3392" y="2565"/>
              <a:ext cx="1" cy="38"/>
            </a:xfrm>
            <a:prstGeom prst="line">
              <a:avLst/>
            </a:prstGeom>
            <a:noFill/>
            <a:ln w="12700">
              <a:solidFill>
                <a:schemeClr val="tx1"/>
              </a:solidFill>
              <a:round/>
              <a:headEnd/>
              <a:tailEnd/>
            </a:ln>
          </p:spPr>
          <p:txBody>
            <a:bodyPr/>
            <a:lstStyle/>
            <a:p>
              <a:endParaRPr lang="es-ES"/>
            </a:p>
          </p:txBody>
        </p:sp>
        <p:sp>
          <p:nvSpPr>
            <p:cNvPr id="377" name="Line 417"/>
            <p:cNvSpPr>
              <a:spLocks noChangeShapeType="1"/>
            </p:cNvSpPr>
            <p:nvPr/>
          </p:nvSpPr>
          <p:spPr bwMode="auto">
            <a:xfrm>
              <a:off x="3404" y="2565"/>
              <a:ext cx="1" cy="38"/>
            </a:xfrm>
            <a:prstGeom prst="line">
              <a:avLst/>
            </a:prstGeom>
            <a:noFill/>
            <a:ln w="12700">
              <a:solidFill>
                <a:schemeClr val="tx1"/>
              </a:solidFill>
              <a:round/>
              <a:headEnd/>
              <a:tailEnd/>
            </a:ln>
          </p:spPr>
          <p:txBody>
            <a:bodyPr/>
            <a:lstStyle/>
            <a:p>
              <a:endParaRPr lang="es-ES"/>
            </a:p>
          </p:txBody>
        </p:sp>
        <p:sp>
          <p:nvSpPr>
            <p:cNvPr id="378" name="Line 418"/>
            <p:cNvSpPr>
              <a:spLocks noChangeShapeType="1"/>
            </p:cNvSpPr>
            <p:nvPr/>
          </p:nvSpPr>
          <p:spPr bwMode="auto">
            <a:xfrm>
              <a:off x="3421" y="2565"/>
              <a:ext cx="1" cy="38"/>
            </a:xfrm>
            <a:prstGeom prst="line">
              <a:avLst/>
            </a:prstGeom>
            <a:noFill/>
            <a:ln w="12700">
              <a:solidFill>
                <a:schemeClr val="tx1"/>
              </a:solidFill>
              <a:round/>
              <a:headEnd/>
              <a:tailEnd/>
            </a:ln>
          </p:spPr>
          <p:txBody>
            <a:bodyPr/>
            <a:lstStyle/>
            <a:p>
              <a:endParaRPr lang="es-ES"/>
            </a:p>
          </p:txBody>
        </p:sp>
        <p:sp>
          <p:nvSpPr>
            <p:cNvPr id="379" name="Line 419"/>
            <p:cNvSpPr>
              <a:spLocks noChangeShapeType="1"/>
            </p:cNvSpPr>
            <p:nvPr/>
          </p:nvSpPr>
          <p:spPr bwMode="auto">
            <a:xfrm>
              <a:off x="3431" y="2565"/>
              <a:ext cx="1" cy="38"/>
            </a:xfrm>
            <a:prstGeom prst="line">
              <a:avLst/>
            </a:prstGeom>
            <a:noFill/>
            <a:ln w="12700">
              <a:solidFill>
                <a:schemeClr val="tx1"/>
              </a:solidFill>
              <a:round/>
              <a:headEnd/>
              <a:tailEnd/>
            </a:ln>
          </p:spPr>
          <p:txBody>
            <a:bodyPr/>
            <a:lstStyle/>
            <a:p>
              <a:endParaRPr lang="es-ES"/>
            </a:p>
          </p:txBody>
        </p:sp>
        <p:sp>
          <p:nvSpPr>
            <p:cNvPr id="380" name="Line 420"/>
            <p:cNvSpPr>
              <a:spLocks noChangeShapeType="1"/>
            </p:cNvSpPr>
            <p:nvPr/>
          </p:nvSpPr>
          <p:spPr bwMode="auto">
            <a:xfrm>
              <a:off x="3433" y="2565"/>
              <a:ext cx="1" cy="38"/>
            </a:xfrm>
            <a:prstGeom prst="line">
              <a:avLst/>
            </a:prstGeom>
            <a:noFill/>
            <a:ln w="12700">
              <a:solidFill>
                <a:schemeClr val="tx1"/>
              </a:solidFill>
              <a:round/>
              <a:headEnd/>
              <a:tailEnd/>
            </a:ln>
          </p:spPr>
          <p:txBody>
            <a:bodyPr/>
            <a:lstStyle/>
            <a:p>
              <a:endParaRPr lang="es-ES"/>
            </a:p>
          </p:txBody>
        </p:sp>
        <p:sp>
          <p:nvSpPr>
            <p:cNvPr id="381" name="Line 421"/>
            <p:cNvSpPr>
              <a:spLocks noChangeShapeType="1"/>
            </p:cNvSpPr>
            <p:nvPr/>
          </p:nvSpPr>
          <p:spPr bwMode="auto">
            <a:xfrm>
              <a:off x="3478" y="2565"/>
              <a:ext cx="1" cy="38"/>
            </a:xfrm>
            <a:prstGeom prst="line">
              <a:avLst/>
            </a:prstGeom>
            <a:noFill/>
            <a:ln w="12700">
              <a:solidFill>
                <a:schemeClr val="tx1"/>
              </a:solidFill>
              <a:round/>
              <a:headEnd/>
              <a:tailEnd/>
            </a:ln>
          </p:spPr>
          <p:txBody>
            <a:bodyPr/>
            <a:lstStyle/>
            <a:p>
              <a:endParaRPr lang="es-ES"/>
            </a:p>
          </p:txBody>
        </p:sp>
        <p:sp>
          <p:nvSpPr>
            <p:cNvPr id="382" name="Line 422"/>
            <p:cNvSpPr>
              <a:spLocks noChangeShapeType="1"/>
            </p:cNvSpPr>
            <p:nvPr/>
          </p:nvSpPr>
          <p:spPr bwMode="auto">
            <a:xfrm>
              <a:off x="3492" y="2595"/>
              <a:ext cx="1" cy="37"/>
            </a:xfrm>
            <a:prstGeom prst="line">
              <a:avLst/>
            </a:prstGeom>
            <a:noFill/>
            <a:ln w="12700">
              <a:solidFill>
                <a:schemeClr val="tx1"/>
              </a:solidFill>
              <a:round/>
              <a:headEnd/>
              <a:tailEnd/>
            </a:ln>
          </p:spPr>
          <p:txBody>
            <a:bodyPr/>
            <a:lstStyle/>
            <a:p>
              <a:endParaRPr lang="es-ES"/>
            </a:p>
          </p:txBody>
        </p:sp>
        <p:sp>
          <p:nvSpPr>
            <p:cNvPr id="383" name="Line 423"/>
            <p:cNvSpPr>
              <a:spLocks noChangeShapeType="1"/>
            </p:cNvSpPr>
            <p:nvPr/>
          </p:nvSpPr>
          <p:spPr bwMode="auto">
            <a:xfrm>
              <a:off x="3510" y="2595"/>
              <a:ext cx="1" cy="37"/>
            </a:xfrm>
            <a:prstGeom prst="line">
              <a:avLst/>
            </a:prstGeom>
            <a:noFill/>
            <a:ln w="12700">
              <a:solidFill>
                <a:schemeClr val="tx1"/>
              </a:solidFill>
              <a:round/>
              <a:headEnd/>
              <a:tailEnd/>
            </a:ln>
          </p:spPr>
          <p:txBody>
            <a:bodyPr/>
            <a:lstStyle/>
            <a:p>
              <a:endParaRPr lang="es-ES"/>
            </a:p>
          </p:txBody>
        </p:sp>
        <p:sp>
          <p:nvSpPr>
            <p:cNvPr id="384" name="Line 424"/>
            <p:cNvSpPr>
              <a:spLocks noChangeShapeType="1"/>
            </p:cNvSpPr>
            <p:nvPr/>
          </p:nvSpPr>
          <p:spPr bwMode="auto">
            <a:xfrm>
              <a:off x="3594" y="2595"/>
              <a:ext cx="1" cy="37"/>
            </a:xfrm>
            <a:prstGeom prst="line">
              <a:avLst/>
            </a:prstGeom>
            <a:noFill/>
            <a:ln w="12700">
              <a:solidFill>
                <a:schemeClr val="tx1"/>
              </a:solidFill>
              <a:round/>
              <a:headEnd/>
              <a:tailEnd/>
            </a:ln>
          </p:spPr>
          <p:txBody>
            <a:bodyPr/>
            <a:lstStyle/>
            <a:p>
              <a:endParaRPr lang="es-ES"/>
            </a:p>
          </p:txBody>
        </p:sp>
        <p:sp>
          <p:nvSpPr>
            <p:cNvPr id="385" name="Line 425"/>
            <p:cNvSpPr>
              <a:spLocks noChangeShapeType="1"/>
            </p:cNvSpPr>
            <p:nvPr/>
          </p:nvSpPr>
          <p:spPr bwMode="auto">
            <a:xfrm>
              <a:off x="3600" y="2595"/>
              <a:ext cx="1" cy="37"/>
            </a:xfrm>
            <a:prstGeom prst="line">
              <a:avLst/>
            </a:prstGeom>
            <a:noFill/>
            <a:ln w="12700">
              <a:solidFill>
                <a:schemeClr val="tx1"/>
              </a:solidFill>
              <a:round/>
              <a:headEnd/>
              <a:tailEnd/>
            </a:ln>
          </p:spPr>
          <p:txBody>
            <a:bodyPr/>
            <a:lstStyle/>
            <a:p>
              <a:endParaRPr lang="es-ES"/>
            </a:p>
          </p:txBody>
        </p:sp>
        <p:sp>
          <p:nvSpPr>
            <p:cNvPr id="386" name="Line 426"/>
            <p:cNvSpPr>
              <a:spLocks noChangeShapeType="1"/>
            </p:cNvSpPr>
            <p:nvPr/>
          </p:nvSpPr>
          <p:spPr bwMode="auto">
            <a:xfrm>
              <a:off x="3645" y="2626"/>
              <a:ext cx="1" cy="38"/>
            </a:xfrm>
            <a:prstGeom prst="line">
              <a:avLst/>
            </a:prstGeom>
            <a:noFill/>
            <a:ln w="12700">
              <a:solidFill>
                <a:schemeClr val="tx1"/>
              </a:solidFill>
              <a:round/>
              <a:headEnd/>
              <a:tailEnd/>
            </a:ln>
          </p:spPr>
          <p:txBody>
            <a:bodyPr/>
            <a:lstStyle/>
            <a:p>
              <a:endParaRPr lang="es-ES"/>
            </a:p>
          </p:txBody>
        </p:sp>
        <p:sp>
          <p:nvSpPr>
            <p:cNvPr id="387" name="Line 427"/>
            <p:cNvSpPr>
              <a:spLocks noChangeShapeType="1"/>
            </p:cNvSpPr>
            <p:nvPr/>
          </p:nvSpPr>
          <p:spPr bwMode="auto">
            <a:xfrm>
              <a:off x="3659" y="2626"/>
              <a:ext cx="1" cy="38"/>
            </a:xfrm>
            <a:prstGeom prst="line">
              <a:avLst/>
            </a:prstGeom>
            <a:noFill/>
            <a:ln w="12700">
              <a:solidFill>
                <a:schemeClr val="tx1"/>
              </a:solidFill>
              <a:round/>
              <a:headEnd/>
              <a:tailEnd/>
            </a:ln>
          </p:spPr>
          <p:txBody>
            <a:bodyPr/>
            <a:lstStyle/>
            <a:p>
              <a:endParaRPr lang="es-ES"/>
            </a:p>
          </p:txBody>
        </p:sp>
        <p:sp>
          <p:nvSpPr>
            <p:cNvPr id="388" name="Line 428"/>
            <p:cNvSpPr>
              <a:spLocks noChangeShapeType="1"/>
            </p:cNvSpPr>
            <p:nvPr/>
          </p:nvSpPr>
          <p:spPr bwMode="auto">
            <a:xfrm>
              <a:off x="3673" y="2660"/>
              <a:ext cx="1" cy="37"/>
            </a:xfrm>
            <a:prstGeom prst="line">
              <a:avLst/>
            </a:prstGeom>
            <a:noFill/>
            <a:ln w="12700">
              <a:solidFill>
                <a:schemeClr val="tx1"/>
              </a:solidFill>
              <a:round/>
              <a:headEnd/>
              <a:tailEnd/>
            </a:ln>
          </p:spPr>
          <p:txBody>
            <a:bodyPr/>
            <a:lstStyle/>
            <a:p>
              <a:endParaRPr lang="es-ES"/>
            </a:p>
          </p:txBody>
        </p:sp>
        <p:sp>
          <p:nvSpPr>
            <p:cNvPr id="389" name="Line 429"/>
            <p:cNvSpPr>
              <a:spLocks noChangeShapeType="1"/>
            </p:cNvSpPr>
            <p:nvPr/>
          </p:nvSpPr>
          <p:spPr bwMode="auto">
            <a:xfrm>
              <a:off x="3765" y="2660"/>
              <a:ext cx="1" cy="37"/>
            </a:xfrm>
            <a:prstGeom prst="line">
              <a:avLst/>
            </a:prstGeom>
            <a:noFill/>
            <a:ln w="12700">
              <a:solidFill>
                <a:schemeClr val="tx1"/>
              </a:solidFill>
              <a:round/>
              <a:headEnd/>
              <a:tailEnd/>
            </a:ln>
          </p:spPr>
          <p:txBody>
            <a:bodyPr/>
            <a:lstStyle/>
            <a:p>
              <a:endParaRPr lang="es-ES"/>
            </a:p>
          </p:txBody>
        </p:sp>
        <p:sp>
          <p:nvSpPr>
            <p:cNvPr id="390" name="Line 430"/>
            <p:cNvSpPr>
              <a:spLocks noChangeShapeType="1"/>
            </p:cNvSpPr>
            <p:nvPr/>
          </p:nvSpPr>
          <p:spPr bwMode="auto">
            <a:xfrm>
              <a:off x="3842" y="2660"/>
              <a:ext cx="1" cy="37"/>
            </a:xfrm>
            <a:prstGeom prst="line">
              <a:avLst/>
            </a:prstGeom>
            <a:noFill/>
            <a:ln w="12700">
              <a:solidFill>
                <a:schemeClr val="tx1"/>
              </a:solidFill>
              <a:round/>
              <a:headEnd/>
              <a:tailEnd/>
            </a:ln>
          </p:spPr>
          <p:txBody>
            <a:bodyPr/>
            <a:lstStyle/>
            <a:p>
              <a:endParaRPr lang="es-ES"/>
            </a:p>
          </p:txBody>
        </p:sp>
        <p:sp>
          <p:nvSpPr>
            <p:cNvPr id="391" name="Line 431"/>
            <p:cNvSpPr>
              <a:spLocks noChangeShapeType="1"/>
            </p:cNvSpPr>
            <p:nvPr/>
          </p:nvSpPr>
          <p:spPr bwMode="auto">
            <a:xfrm>
              <a:off x="3853" y="2660"/>
              <a:ext cx="1" cy="37"/>
            </a:xfrm>
            <a:prstGeom prst="line">
              <a:avLst/>
            </a:prstGeom>
            <a:noFill/>
            <a:ln w="12700">
              <a:solidFill>
                <a:schemeClr val="tx1"/>
              </a:solidFill>
              <a:round/>
              <a:headEnd/>
              <a:tailEnd/>
            </a:ln>
          </p:spPr>
          <p:txBody>
            <a:bodyPr/>
            <a:lstStyle/>
            <a:p>
              <a:endParaRPr lang="es-ES"/>
            </a:p>
          </p:txBody>
        </p:sp>
        <p:sp>
          <p:nvSpPr>
            <p:cNvPr id="392" name="Line 432"/>
            <p:cNvSpPr>
              <a:spLocks noChangeShapeType="1"/>
            </p:cNvSpPr>
            <p:nvPr/>
          </p:nvSpPr>
          <p:spPr bwMode="auto">
            <a:xfrm>
              <a:off x="3855" y="2660"/>
              <a:ext cx="1" cy="37"/>
            </a:xfrm>
            <a:prstGeom prst="line">
              <a:avLst/>
            </a:prstGeom>
            <a:noFill/>
            <a:ln w="12700">
              <a:solidFill>
                <a:schemeClr val="tx1"/>
              </a:solidFill>
              <a:round/>
              <a:headEnd/>
              <a:tailEnd/>
            </a:ln>
          </p:spPr>
          <p:txBody>
            <a:bodyPr/>
            <a:lstStyle/>
            <a:p>
              <a:endParaRPr lang="es-ES"/>
            </a:p>
          </p:txBody>
        </p:sp>
        <p:sp>
          <p:nvSpPr>
            <p:cNvPr id="393" name="Line 433"/>
            <p:cNvSpPr>
              <a:spLocks noChangeShapeType="1"/>
            </p:cNvSpPr>
            <p:nvPr/>
          </p:nvSpPr>
          <p:spPr bwMode="auto">
            <a:xfrm>
              <a:off x="3879" y="2660"/>
              <a:ext cx="1" cy="37"/>
            </a:xfrm>
            <a:prstGeom prst="line">
              <a:avLst/>
            </a:prstGeom>
            <a:noFill/>
            <a:ln w="12700">
              <a:solidFill>
                <a:schemeClr val="tx1"/>
              </a:solidFill>
              <a:round/>
              <a:headEnd/>
              <a:tailEnd/>
            </a:ln>
          </p:spPr>
          <p:txBody>
            <a:bodyPr/>
            <a:lstStyle/>
            <a:p>
              <a:endParaRPr lang="es-ES"/>
            </a:p>
          </p:txBody>
        </p:sp>
        <p:sp>
          <p:nvSpPr>
            <p:cNvPr id="394" name="Line 434"/>
            <p:cNvSpPr>
              <a:spLocks noChangeShapeType="1"/>
            </p:cNvSpPr>
            <p:nvPr/>
          </p:nvSpPr>
          <p:spPr bwMode="auto">
            <a:xfrm>
              <a:off x="3887" y="2660"/>
              <a:ext cx="1" cy="37"/>
            </a:xfrm>
            <a:prstGeom prst="line">
              <a:avLst/>
            </a:prstGeom>
            <a:noFill/>
            <a:ln w="12700">
              <a:solidFill>
                <a:schemeClr val="tx1"/>
              </a:solidFill>
              <a:round/>
              <a:headEnd/>
              <a:tailEnd/>
            </a:ln>
          </p:spPr>
          <p:txBody>
            <a:bodyPr/>
            <a:lstStyle/>
            <a:p>
              <a:endParaRPr lang="es-ES"/>
            </a:p>
          </p:txBody>
        </p:sp>
        <p:sp>
          <p:nvSpPr>
            <p:cNvPr id="395" name="Line 435"/>
            <p:cNvSpPr>
              <a:spLocks noChangeShapeType="1"/>
            </p:cNvSpPr>
            <p:nvPr/>
          </p:nvSpPr>
          <p:spPr bwMode="auto">
            <a:xfrm>
              <a:off x="3930" y="2660"/>
              <a:ext cx="1" cy="37"/>
            </a:xfrm>
            <a:prstGeom prst="line">
              <a:avLst/>
            </a:prstGeom>
            <a:noFill/>
            <a:ln w="12700">
              <a:solidFill>
                <a:schemeClr val="tx1"/>
              </a:solidFill>
              <a:round/>
              <a:headEnd/>
              <a:tailEnd/>
            </a:ln>
          </p:spPr>
          <p:txBody>
            <a:bodyPr/>
            <a:lstStyle/>
            <a:p>
              <a:endParaRPr lang="es-ES"/>
            </a:p>
          </p:txBody>
        </p:sp>
        <p:sp>
          <p:nvSpPr>
            <p:cNvPr id="396" name="Line 436"/>
            <p:cNvSpPr>
              <a:spLocks noChangeShapeType="1"/>
            </p:cNvSpPr>
            <p:nvPr/>
          </p:nvSpPr>
          <p:spPr bwMode="auto">
            <a:xfrm>
              <a:off x="3940" y="2660"/>
              <a:ext cx="1" cy="37"/>
            </a:xfrm>
            <a:prstGeom prst="line">
              <a:avLst/>
            </a:prstGeom>
            <a:noFill/>
            <a:ln w="12700">
              <a:solidFill>
                <a:schemeClr val="tx1"/>
              </a:solidFill>
              <a:round/>
              <a:headEnd/>
              <a:tailEnd/>
            </a:ln>
          </p:spPr>
          <p:txBody>
            <a:bodyPr/>
            <a:lstStyle/>
            <a:p>
              <a:endParaRPr lang="es-ES"/>
            </a:p>
          </p:txBody>
        </p:sp>
        <p:sp>
          <p:nvSpPr>
            <p:cNvPr id="397" name="Line 437"/>
            <p:cNvSpPr>
              <a:spLocks noChangeShapeType="1"/>
            </p:cNvSpPr>
            <p:nvPr/>
          </p:nvSpPr>
          <p:spPr bwMode="auto">
            <a:xfrm>
              <a:off x="3948" y="2707"/>
              <a:ext cx="1" cy="37"/>
            </a:xfrm>
            <a:prstGeom prst="line">
              <a:avLst/>
            </a:prstGeom>
            <a:noFill/>
            <a:ln w="12700">
              <a:solidFill>
                <a:schemeClr val="tx1"/>
              </a:solidFill>
              <a:round/>
              <a:headEnd/>
              <a:tailEnd/>
            </a:ln>
          </p:spPr>
          <p:txBody>
            <a:bodyPr/>
            <a:lstStyle/>
            <a:p>
              <a:endParaRPr lang="es-ES"/>
            </a:p>
          </p:txBody>
        </p:sp>
        <p:sp>
          <p:nvSpPr>
            <p:cNvPr id="398" name="Line 438"/>
            <p:cNvSpPr>
              <a:spLocks noChangeShapeType="1"/>
            </p:cNvSpPr>
            <p:nvPr/>
          </p:nvSpPr>
          <p:spPr bwMode="auto">
            <a:xfrm>
              <a:off x="3975" y="2707"/>
              <a:ext cx="1" cy="37"/>
            </a:xfrm>
            <a:prstGeom prst="line">
              <a:avLst/>
            </a:prstGeom>
            <a:noFill/>
            <a:ln w="12700">
              <a:solidFill>
                <a:schemeClr val="tx1"/>
              </a:solidFill>
              <a:round/>
              <a:headEnd/>
              <a:tailEnd/>
            </a:ln>
          </p:spPr>
          <p:txBody>
            <a:bodyPr/>
            <a:lstStyle/>
            <a:p>
              <a:endParaRPr lang="es-ES"/>
            </a:p>
          </p:txBody>
        </p:sp>
        <p:sp>
          <p:nvSpPr>
            <p:cNvPr id="399" name="Line 439"/>
            <p:cNvSpPr>
              <a:spLocks noChangeShapeType="1"/>
            </p:cNvSpPr>
            <p:nvPr/>
          </p:nvSpPr>
          <p:spPr bwMode="auto">
            <a:xfrm>
              <a:off x="3993" y="2707"/>
              <a:ext cx="1" cy="37"/>
            </a:xfrm>
            <a:prstGeom prst="line">
              <a:avLst/>
            </a:prstGeom>
            <a:noFill/>
            <a:ln w="12700">
              <a:solidFill>
                <a:schemeClr val="tx1"/>
              </a:solidFill>
              <a:round/>
              <a:headEnd/>
              <a:tailEnd/>
            </a:ln>
          </p:spPr>
          <p:txBody>
            <a:bodyPr/>
            <a:lstStyle/>
            <a:p>
              <a:endParaRPr lang="es-ES"/>
            </a:p>
          </p:txBody>
        </p:sp>
        <p:sp>
          <p:nvSpPr>
            <p:cNvPr id="400" name="Line 440"/>
            <p:cNvSpPr>
              <a:spLocks noChangeShapeType="1"/>
            </p:cNvSpPr>
            <p:nvPr/>
          </p:nvSpPr>
          <p:spPr bwMode="auto">
            <a:xfrm>
              <a:off x="4001" y="2707"/>
              <a:ext cx="1" cy="37"/>
            </a:xfrm>
            <a:prstGeom prst="line">
              <a:avLst/>
            </a:prstGeom>
            <a:noFill/>
            <a:ln w="12700">
              <a:solidFill>
                <a:schemeClr val="tx1"/>
              </a:solidFill>
              <a:round/>
              <a:headEnd/>
              <a:tailEnd/>
            </a:ln>
          </p:spPr>
          <p:txBody>
            <a:bodyPr/>
            <a:lstStyle/>
            <a:p>
              <a:endParaRPr lang="es-ES"/>
            </a:p>
          </p:txBody>
        </p:sp>
        <p:sp>
          <p:nvSpPr>
            <p:cNvPr id="401" name="Line 441"/>
            <p:cNvSpPr>
              <a:spLocks noChangeShapeType="1"/>
            </p:cNvSpPr>
            <p:nvPr/>
          </p:nvSpPr>
          <p:spPr bwMode="auto">
            <a:xfrm>
              <a:off x="4032" y="2707"/>
              <a:ext cx="1" cy="37"/>
            </a:xfrm>
            <a:prstGeom prst="line">
              <a:avLst/>
            </a:prstGeom>
            <a:noFill/>
            <a:ln w="12700">
              <a:solidFill>
                <a:schemeClr val="tx1"/>
              </a:solidFill>
              <a:round/>
              <a:headEnd/>
              <a:tailEnd/>
            </a:ln>
          </p:spPr>
          <p:txBody>
            <a:bodyPr/>
            <a:lstStyle/>
            <a:p>
              <a:endParaRPr lang="es-ES"/>
            </a:p>
          </p:txBody>
        </p:sp>
        <p:sp>
          <p:nvSpPr>
            <p:cNvPr id="402" name="Line 442"/>
            <p:cNvSpPr>
              <a:spLocks noChangeShapeType="1"/>
            </p:cNvSpPr>
            <p:nvPr/>
          </p:nvSpPr>
          <p:spPr bwMode="auto">
            <a:xfrm>
              <a:off x="4116" y="2707"/>
              <a:ext cx="1" cy="37"/>
            </a:xfrm>
            <a:prstGeom prst="line">
              <a:avLst/>
            </a:prstGeom>
            <a:noFill/>
            <a:ln w="12700">
              <a:solidFill>
                <a:schemeClr val="tx1"/>
              </a:solidFill>
              <a:round/>
              <a:headEnd/>
              <a:tailEnd/>
            </a:ln>
          </p:spPr>
          <p:txBody>
            <a:bodyPr/>
            <a:lstStyle/>
            <a:p>
              <a:endParaRPr lang="es-ES"/>
            </a:p>
          </p:txBody>
        </p:sp>
        <p:sp>
          <p:nvSpPr>
            <p:cNvPr id="403" name="Line 443"/>
            <p:cNvSpPr>
              <a:spLocks noChangeShapeType="1"/>
            </p:cNvSpPr>
            <p:nvPr/>
          </p:nvSpPr>
          <p:spPr bwMode="auto">
            <a:xfrm>
              <a:off x="4134" y="2707"/>
              <a:ext cx="1" cy="37"/>
            </a:xfrm>
            <a:prstGeom prst="line">
              <a:avLst/>
            </a:prstGeom>
            <a:noFill/>
            <a:ln w="12700">
              <a:solidFill>
                <a:schemeClr val="tx1"/>
              </a:solidFill>
              <a:round/>
              <a:headEnd/>
              <a:tailEnd/>
            </a:ln>
          </p:spPr>
          <p:txBody>
            <a:bodyPr/>
            <a:lstStyle/>
            <a:p>
              <a:endParaRPr lang="es-ES"/>
            </a:p>
          </p:txBody>
        </p:sp>
        <p:sp>
          <p:nvSpPr>
            <p:cNvPr id="404" name="Line 444"/>
            <p:cNvSpPr>
              <a:spLocks noChangeShapeType="1"/>
            </p:cNvSpPr>
            <p:nvPr/>
          </p:nvSpPr>
          <p:spPr bwMode="auto">
            <a:xfrm>
              <a:off x="4136" y="2707"/>
              <a:ext cx="1" cy="37"/>
            </a:xfrm>
            <a:prstGeom prst="line">
              <a:avLst/>
            </a:prstGeom>
            <a:noFill/>
            <a:ln w="12700">
              <a:solidFill>
                <a:schemeClr val="tx1"/>
              </a:solidFill>
              <a:round/>
              <a:headEnd/>
              <a:tailEnd/>
            </a:ln>
          </p:spPr>
          <p:txBody>
            <a:bodyPr/>
            <a:lstStyle/>
            <a:p>
              <a:endParaRPr lang="es-ES"/>
            </a:p>
          </p:txBody>
        </p:sp>
        <p:sp>
          <p:nvSpPr>
            <p:cNvPr id="405" name="Line 445"/>
            <p:cNvSpPr>
              <a:spLocks noChangeShapeType="1"/>
            </p:cNvSpPr>
            <p:nvPr/>
          </p:nvSpPr>
          <p:spPr bwMode="auto">
            <a:xfrm>
              <a:off x="4144" y="2783"/>
              <a:ext cx="1" cy="38"/>
            </a:xfrm>
            <a:prstGeom prst="line">
              <a:avLst/>
            </a:prstGeom>
            <a:noFill/>
            <a:ln w="12700">
              <a:solidFill>
                <a:schemeClr val="tx1"/>
              </a:solidFill>
              <a:round/>
              <a:headEnd/>
              <a:tailEnd/>
            </a:ln>
          </p:spPr>
          <p:txBody>
            <a:bodyPr/>
            <a:lstStyle/>
            <a:p>
              <a:endParaRPr lang="es-ES"/>
            </a:p>
          </p:txBody>
        </p:sp>
        <p:sp>
          <p:nvSpPr>
            <p:cNvPr id="406" name="Line 446"/>
            <p:cNvSpPr>
              <a:spLocks noChangeShapeType="1"/>
            </p:cNvSpPr>
            <p:nvPr/>
          </p:nvSpPr>
          <p:spPr bwMode="auto">
            <a:xfrm>
              <a:off x="4154" y="2783"/>
              <a:ext cx="1" cy="38"/>
            </a:xfrm>
            <a:prstGeom prst="line">
              <a:avLst/>
            </a:prstGeom>
            <a:noFill/>
            <a:ln w="12700">
              <a:solidFill>
                <a:schemeClr val="tx1"/>
              </a:solidFill>
              <a:round/>
              <a:headEnd/>
              <a:tailEnd/>
            </a:ln>
          </p:spPr>
          <p:txBody>
            <a:bodyPr/>
            <a:lstStyle/>
            <a:p>
              <a:endParaRPr lang="es-ES"/>
            </a:p>
          </p:txBody>
        </p:sp>
        <p:sp>
          <p:nvSpPr>
            <p:cNvPr id="407" name="Line 447"/>
            <p:cNvSpPr>
              <a:spLocks noChangeShapeType="1"/>
            </p:cNvSpPr>
            <p:nvPr/>
          </p:nvSpPr>
          <p:spPr bwMode="auto">
            <a:xfrm>
              <a:off x="4156" y="2783"/>
              <a:ext cx="1" cy="38"/>
            </a:xfrm>
            <a:prstGeom prst="line">
              <a:avLst/>
            </a:prstGeom>
            <a:noFill/>
            <a:ln w="12700">
              <a:solidFill>
                <a:schemeClr val="tx1"/>
              </a:solidFill>
              <a:round/>
              <a:headEnd/>
              <a:tailEnd/>
            </a:ln>
          </p:spPr>
          <p:txBody>
            <a:bodyPr/>
            <a:lstStyle/>
            <a:p>
              <a:endParaRPr lang="es-ES"/>
            </a:p>
          </p:txBody>
        </p:sp>
        <p:sp>
          <p:nvSpPr>
            <p:cNvPr id="408" name="Line 448"/>
            <p:cNvSpPr>
              <a:spLocks noChangeShapeType="1"/>
            </p:cNvSpPr>
            <p:nvPr/>
          </p:nvSpPr>
          <p:spPr bwMode="auto">
            <a:xfrm>
              <a:off x="4166" y="2881"/>
              <a:ext cx="1" cy="38"/>
            </a:xfrm>
            <a:prstGeom prst="line">
              <a:avLst/>
            </a:prstGeom>
            <a:noFill/>
            <a:ln w="12700">
              <a:solidFill>
                <a:schemeClr val="tx1"/>
              </a:solidFill>
              <a:round/>
              <a:headEnd/>
              <a:tailEnd/>
            </a:ln>
          </p:spPr>
          <p:txBody>
            <a:bodyPr/>
            <a:lstStyle/>
            <a:p>
              <a:endParaRPr lang="es-ES"/>
            </a:p>
          </p:txBody>
        </p:sp>
        <p:sp>
          <p:nvSpPr>
            <p:cNvPr id="409" name="Line 449"/>
            <p:cNvSpPr>
              <a:spLocks noChangeShapeType="1"/>
            </p:cNvSpPr>
            <p:nvPr/>
          </p:nvSpPr>
          <p:spPr bwMode="auto">
            <a:xfrm>
              <a:off x="4193" y="2881"/>
              <a:ext cx="1" cy="38"/>
            </a:xfrm>
            <a:prstGeom prst="line">
              <a:avLst/>
            </a:prstGeom>
            <a:noFill/>
            <a:ln w="12700">
              <a:solidFill>
                <a:schemeClr val="tx1"/>
              </a:solidFill>
              <a:round/>
              <a:headEnd/>
              <a:tailEnd/>
            </a:ln>
          </p:spPr>
          <p:txBody>
            <a:bodyPr/>
            <a:lstStyle/>
            <a:p>
              <a:endParaRPr lang="es-ES"/>
            </a:p>
          </p:txBody>
        </p:sp>
        <p:sp>
          <p:nvSpPr>
            <p:cNvPr id="410" name="Line 450"/>
            <p:cNvSpPr>
              <a:spLocks noChangeShapeType="1"/>
            </p:cNvSpPr>
            <p:nvPr/>
          </p:nvSpPr>
          <p:spPr bwMode="auto">
            <a:xfrm>
              <a:off x="4220" y="2881"/>
              <a:ext cx="1" cy="38"/>
            </a:xfrm>
            <a:prstGeom prst="line">
              <a:avLst/>
            </a:prstGeom>
            <a:noFill/>
            <a:ln w="12700">
              <a:solidFill>
                <a:schemeClr val="tx1"/>
              </a:solidFill>
              <a:round/>
              <a:headEnd/>
              <a:tailEnd/>
            </a:ln>
          </p:spPr>
          <p:txBody>
            <a:bodyPr/>
            <a:lstStyle/>
            <a:p>
              <a:endParaRPr lang="es-ES"/>
            </a:p>
          </p:txBody>
        </p:sp>
        <p:sp>
          <p:nvSpPr>
            <p:cNvPr id="411" name="Line 451"/>
            <p:cNvSpPr>
              <a:spLocks noChangeShapeType="1"/>
            </p:cNvSpPr>
            <p:nvPr/>
          </p:nvSpPr>
          <p:spPr bwMode="auto">
            <a:xfrm>
              <a:off x="4240" y="2881"/>
              <a:ext cx="1" cy="38"/>
            </a:xfrm>
            <a:prstGeom prst="line">
              <a:avLst/>
            </a:prstGeom>
            <a:noFill/>
            <a:ln w="12700">
              <a:solidFill>
                <a:schemeClr val="tx1"/>
              </a:solidFill>
              <a:round/>
              <a:headEnd/>
              <a:tailEnd/>
            </a:ln>
          </p:spPr>
          <p:txBody>
            <a:bodyPr/>
            <a:lstStyle/>
            <a:p>
              <a:endParaRPr lang="es-ES"/>
            </a:p>
          </p:txBody>
        </p:sp>
        <p:sp>
          <p:nvSpPr>
            <p:cNvPr id="412" name="Line 452"/>
            <p:cNvSpPr>
              <a:spLocks noChangeShapeType="1"/>
            </p:cNvSpPr>
            <p:nvPr/>
          </p:nvSpPr>
          <p:spPr bwMode="auto">
            <a:xfrm>
              <a:off x="4336" y="2881"/>
              <a:ext cx="1" cy="38"/>
            </a:xfrm>
            <a:prstGeom prst="line">
              <a:avLst/>
            </a:prstGeom>
            <a:noFill/>
            <a:ln w="12700">
              <a:solidFill>
                <a:schemeClr val="tx1"/>
              </a:solidFill>
              <a:round/>
              <a:headEnd/>
              <a:tailEnd/>
            </a:ln>
          </p:spPr>
          <p:txBody>
            <a:bodyPr/>
            <a:lstStyle/>
            <a:p>
              <a:endParaRPr lang="es-ES"/>
            </a:p>
          </p:txBody>
        </p:sp>
        <p:sp>
          <p:nvSpPr>
            <p:cNvPr id="413" name="Line 453"/>
            <p:cNvSpPr>
              <a:spLocks noChangeShapeType="1"/>
            </p:cNvSpPr>
            <p:nvPr/>
          </p:nvSpPr>
          <p:spPr bwMode="auto">
            <a:xfrm>
              <a:off x="4364" y="2881"/>
              <a:ext cx="1" cy="38"/>
            </a:xfrm>
            <a:prstGeom prst="line">
              <a:avLst/>
            </a:prstGeom>
            <a:noFill/>
            <a:ln w="12700">
              <a:solidFill>
                <a:schemeClr val="tx1"/>
              </a:solidFill>
              <a:round/>
              <a:headEnd/>
              <a:tailEnd/>
            </a:ln>
          </p:spPr>
          <p:txBody>
            <a:bodyPr/>
            <a:lstStyle/>
            <a:p>
              <a:endParaRPr lang="es-ES"/>
            </a:p>
          </p:txBody>
        </p:sp>
        <p:sp>
          <p:nvSpPr>
            <p:cNvPr id="414" name="Line 454"/>
            <p:cNvSpPr>
              <a:spLocks noChangeShapeType="1"/>
            </p:cNvSpPr>
            <p:nvPr/>
          </p:nvSpPr>
          <p:spPr bwMode="auto">
            <a:xfrm>
              <a:off x="4378" y="2881"/>
              <a:ext cx="1" cy="38"/>
            </a:xfrm>
            <a:prstGeom prst="line">
              <a:avLst/>
            </a:prstGeom>
            <a:noFill/>
            <a:ln w="12700">
              <a:solidFill>
                <a:schemeClr val="tx1"/>
              </a:solidFill>
              <a:round/>
              <a:headEnd/>
              <a:tailEnd/>
            </a:ln>
          </p:spPr>
          <p:txBody>
            <a:bodyPr/>
            <a:lstStyle/>
            <a:p>
              <a:endParaRPr lang="es-ES"/>
            </a:p>
          </p:txBody>
        </p:sp>
        <p:sp>
          <p:nvSpPr>
            <p:cNvPr id="415" name="Line 455"/>
            <p:cNvSpPr>
              <a:spLocks noChangeShapeType="1"/>
            </p:cNvSpPr>
            <p:nvPr/>
          </p:nvSpPr>
          <p:spPr bwMode="auto">
            <a:xfrm>
              <a:off x="4576" y="3557"/>
              <a:ext cx="1" cy="37"/>
            </a:xfrm>
            <a:prstGeom prst="line">
              <a:avLst/>
            </a:prstGeom>
            <a:noFill/>
            <a:ln w="12700">
              <a:solidFill>
                <a:schemeClr val="tx1"/>
              </a:solidFill>
              <a:round/>
              <a:headEnd/>
              <a:tailEnd/>
            </a:ln>
          </p:spPr>
          <p:txBody>
            <a:bodyPr/>
            <a:lstStyle/>
            <a:p>
              <a:endParaRPr lang="es-ES"/>
            </a:p>
          </p:txBody>
        </p:sp>
        <p:sp>
          <p:nvSpPr>
            <p:cNvPr id="416" name="Freeform 456"/>
            <p:cNvSpPr>
              <a:spLocks/>
            </p:cNvSpPr>
            <p:nvPr/>
          </p:nvSpPr>
          <p:spPr bwMode="auto">
            <a:xfrm>
              <a:off x="1356" y="1246"/>
              <a:ext cx="37" cy="1"/>
            </a:xfrm>
            <a:custGeom>
              <a:avLst/>
              <a:gdLst>
                <a:gd name="T0" fmla="*/ 0 w 19"/>
                <a:gd name="T1" fmla="*/ 0 h 1"/>
                <a:gd name="T2" fmla="*/ 140 w 19"/>
                <a:gd name="T3" fmla="*/ 0 h 1"/>
                <a:gd name="T4" fmla="*/ 14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17" name="Freeform 457"/>
            <p:cNvSpPr>
              <a:spLocks/>
            </p:cNvSpPr>
            <p:nvPr/>
          </p:nvSpPr>
          <p:spPr bwMode="auto">
            <a:xfrm>
              <a:off x="1393" y="1246"/>
              <a:ext cx="18" cy="10"/>
            </a:xfrm>
            <a:custGeom>
              <a:avLst/>
              <a:gdLst>
                <a:gd name="T0" fmla="*/ 0 w 9"/>
                <a:gd name="T1" fmla="*/ 0 h 5"/>
                <a:gd name="T2" fmla="*/ 72 w 9"/>
                <a:gd name="T3" fmla="*/ 0 h 5"/>
                <a:gd name="T4" fmla="*/ 72 w 9"/>
                <a:gd name="T5" fmla="*/ 40 h 5"/>
                <a:gd name="T6" fmla="*/ 0 60000 65536"/>
                <a:gd name="T7" fmla="*/ 0 60000 65536"/>
                <a:gd name="T8" fmla="*/ 0 60000 65536"/>
                <a:gd name="T9" fmla="*/ 0 w 9"/>
                <a:gd name="T10" fmla="*/ 0 h 5"/>
                <a:gd name="T11" fmla="*/ 9 w 9"/>
                <a:gd name="T12" fmla="*/ 5 h 5"/>
              </a:gdLst>
              <a:ahLst/>
              <a:cxnLst>
                <a:cxn ang="T6">
                  <a:pos x="T0" y="T1"/>
                </a:cxn>
                <a:cxn ang="T7">
                  <a:pos x="T2" y="T3"/>
                </a:cxn>
                <a:cxn ang="T8">
                  <a:pos x="T4" y="T5"/>
                </a:cxn>
              </a:cxnLst>
              <a:rect l="T9" t="T10" r="T11" b="T12"/>
              <a:pathLst>
                <a:path w="9" h="5">
                  <a:moveTo>
                    <a:pt x="0" y="0"/>
                  </a:moveTo>
                  <a:lnTo>
                    <a:pt x="9" y="0"/>
                  </a:lnTo>
                  <a:lnTo>
                    <a:pt x="9"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18" name="Freeform 458"/>
            <p:cNvSpPr>
              <a:spLocks/>
            </p:cNvSpPr>
            <p:nvPr/>
          </p:nvSpPr>
          <p:spPr bwMode="auto">
            <a:xfrm>
              <a:off x="1411" y="1256"/>
              <a:ext cx="35" cy="10"/>
            </a:xfrm>
            <a:custGeom>
              <a:avLst/>
              <a:gdLst>
                <a:gd name="T0" fmla="*/ 0 w 18"/>
                <a:gd name="T1" fmla="*/ 0 h 5"/>
                <a:gd name="T2" fmla="*/ 132 w 18"/>
                <a:gd name="T3" fmla="*/ 0 h 5"/>
                <a:gd name="T4" fmla="*/ 132 w 18"/>
                <a:gd name="T5" fmla="*/ 40 h 5"/>
                <a:gd name="T6" fmla="*/ 0 60000 65536"/>
                <a:gd name="T7" fmla="*/ 0 60000 65536"/>
                <a:gd name="T8" fmla="*/ 0 60000 65536"/>
                <a:gd name="T9" fmla="*/ 0 w 18"/>
                <a:gd name="T10" fmla="*/ 0 h 5"/>
                <a:gd name="T11" fmla="*/ 18 w 18"/>
                <a:gd name="T12" fmla="*/ 5 h 5"/>
              </a:gdLst>
              <a:ahLst/>
              <a:cxnLst>
                <a:cxn ang="T6">
                  <a:pos x="T0" y="T1"/>
                </a:cxn>
                <a:cxn ang="T7">
                  <a:pos x="T2" y="T3"/>
                </a:cxn>
                <a:cxn ang="T8">
                  <a:pos x="T4" y="T5"/>
                </a:cxn>
              </a:cxnLst>
              <a:rect l="T9" t="T10" r="T11" b="T12"/>
              <a:pathLst>
                <a:path w="18" h="5">
                  <a:moveTo>
                    <a:pt x="0" y="0"/>
                  </a:moveTo>
                  <a:lnTo>
                    <a:pt x="18" y="0"/>
                  </a:lnTo>
                  <a:lnTo>
                    <a:pt x="18"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19" name="Freeform 459"/>
            <p:cNvSpPr>
              <a:spLocks/>
            </p:cNvSpPr>
            <p:nvPr/>
          </p:nvSpPr>
          <p:spPr bwMode="auto">
            <a:xfrm>
              <a:off x="1446" y="1266"/>
              <a:ext cx="29" cy="8"/>
            </a:xfrm>
            <a:custGeom>
              <a:avLst/>
              <a:gdLst>
                <a:gd name="T0" fmla="*/ 0 w 15"/>
                <a:gd name="T1" fmla="*/ 0 h 4"/>
                <a:gd name="T2" fmla="*/ 108 w 15"/>
                <a:gd name="T3" fmla="*/ 0 h 4"/>
                <a:gd name="T4" fmla="*/ 108 w 15"/>
                <a:gd name="T5" fmla="*/ 32 h 4"/>
                <a:gd name="T6" fmla="*/ 0 60000 65536"/>
                <a:gd name="T7" fmla="*/ 0 60000 65536"/>
                <a:gd name="T8" fmla="*/ 0 60000 65536"/>
                <a:gd name="T9" fmla="*/ 0 w 15"/>
                <a:gd name="T10" fmla="*/ 0 h 4"/>
                <a:gd name="T11" fmla="*/ 15 w 15"/>
                <a:gd name="T12" fmla="*/ 4 h 4"/>
              </a:gdLst>
              <a:ahLst/>
              <a:cxnLst>
                <a:cxn ang="T6">
                  <a:pos x="T0" y="T1"/>
                </a:cxn>
                <a:cxn ang="T7">
                  <a:pos x="T2" y="T3"/>
                </a:cxn>
                <a:cxn ang="T8">
                  <a:pos x="T4" y="T5"/>
                </a:cxn>
              </a:cxnLst>
              <a:rect l="T9" t="T10" r="T11" b="T12"/>
              <a:pathLst>
                <a:path w="15" h="4">
                  <a:moveTo>
                    <a:pt x="0" y="0"/>
                  </a:moveTo>
                  <a:lnTo>
                    <a:pt x="15" y="0"/>
                  </a:lnTo>
                  <a:lnTo>
                    <a:pt x="15" y="4"/>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0" name="Freeform 460"/>
            <p:cNvSpPr>
              <a:spLocks/>
            </p:cNvSpPr>
            <p:nvPr/>
          </p:nvSpPr>
          <p:spPr bwMode="auto">
            <a:xfrm>
              <a:off x="1475" y="1274"/>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1" name="Freeform 461"/>
            <p:cNvSpPr>
              <a:spLocks/>
            </p:cNvSpPr>
            <p:nvPr/>
          </p:nvSpPr>
          <p:spPr bwMode="auto">
            <a:xfrm>
              <a:off x="1485" y="1274"/>
              <a:ext cx="6" cy="19"/>
            </a:xfrm>
            <a:custGeom>
              <a:avLst/>
              <a:gdLst>
                <a:gd name="T0" fmla="*/ 0 w 3"/>
                <a:gd name="T1" fmla="*/ 0 h 10"/>
                <a:gd name="T2" fmla="*/ 24 w 3"/>
                <a:gd name="T3" fmla="*/ 0 h 10"/>
                <a:gd name="T4" fmla="*/ 24 w 3"/>
                <a:gd name="T5" fmla="*/ 68 h 10"/>
                <a:gd name="T6" fmla="*/ 0 60000 65536"/>
                <a:gd name="T7" fmla="*/ 0 60000 65536"/>
                <a:gd name="T8" fmla="*/ 0 60000 65536"/>
                <a:gd name="T9" fmla="*/ 0 w 3"/>
                <a:gd name="T10" fmla="*/ 0 h 10"/>
                <a:gd name="T11" fmla="*/ 3 w 3"/>
                <a:gd name="T12" fmla="*/ 10 h 10"/>
              </a:gdLst>
              <a:ahLst/>
              <a:cxnLst>
                <a:cxn ang="T6">
                  <a:pos x="T0" y="T1"/>
                </a:cxn>
                <a:cxn ang="T7">
                  <a:pos x="T2" y="T3"/>
                </a:cxn>
                <a:cxn ang="T8">
                  <a:pos x="T4" y="T5"/>
                </a:cxn>
              </a:cxnLst>
              <a:rect l="T9" t="T10" r="T11" b="T12"/>
              <a:pathLst>
                <a:path w="3" h="10">
                  <a:moveTo>
                    <a:pt x="0" y="0"/>
                  </a:moveTo>
                  <a:lnTo>
                    <a:pt x="3" y="0"/>
                  </a:lnTo>
                  <a:lnTo>
                    <a:pt x="3" y="1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2" name="Freeform 462"/>
            <p:cNvSpPr>
              <a:spLocks/>
            </p:cNvSpPr>
            <p:nvPr/>
          </p:nvSpPr>
          <p:spPr bwMode="auto">
            <a:xfrm>
              <a:off x="1491" y="1293"/>
              <a:ext cx="6" cy="8"/>
            </a:xfrm>
            <a:custGeom>
              <a:avLst/>
              <a:gdLst>
                <a:gd name="T0" fmla="*/ 0 w 3"/>
                <a:gd name="T1" fmla="*/ 0 h 4"/>
                <a:gd name="T2" fmla="*/ 24 w 3"/>
                <a:gd name="T3" fmla="*/ 0 h 4"/>
                <a:gd name="T4" fmla="*/ 24 w 3"/>
                <a:gd name="T5" fmla="*/ 32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lnTo>
                    <a:pt x="3" y="0"/>
                  </a:lnTo>
                  <a:lnTo>
                    <a:pt x="3" y="4"/>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3" name="Freeform 463"/>
            <p:cNvSpPr>
              <a:spLocks/>
            </p:cNvSpPr>
            <p:nvPr/>
          </p:nvSpPr>
          <p:spPr bwMode="auto">
            <a:xfrm>
              <a:off x="1497" y="1301"/>
              <a:ext cx="30" cy="10"/>
            </a:xfrm>
            <a:custGeom>
              <a:avLst/>
              <a:gdLst>
                <a:gd name="T0" fmla="*/ 0 w 15"/>
                <a:gd name="T1" fmla="*/ 0 h 5"/>
                <a:gd name="T2" fmla="*/ 120 w 15"/>
                <a:gd name="T3" fmla="*/ 0 h 5"/>
                <a:gd name="T4" fmla="*/ 120 w 15"/>
                <a:gd name="T5" fmla="*/ 40 h 5"/>
                <a:gd name="T6" fmla="*/ 0 60000 65536"/>
                <a:gd name="T7" fmla="*/ 0 60000 65536"/>
                <a:gd name="T8" fmla="*/ 0 60000 65536"/>
                <a:gd name="T9" fmla="*/ 0 w 15"/>
                <a:gd name="T10" fmla="*/ 0 h 5"/>
                <a:gd name="T11" fmla="*/ 15 w 15"/>
                <a:gd name="T12" fmla="*/ 5 h 5"/>
              </a:gdLst>
              <a:ahLst/>
              <a:cxnLst>
                <a:cxn ang="T6">
                  <a:pos x="T0" y="T1"/>
                </a:cxn>
                <a:cxn ang="T7">
                  <a:pos x="T2" y="T3"/>
                </a:cxn>
                <a:cxn ang="T8">
                  <a:pos x="T4" y="T5"/>
                </a:cxn>
              </a:cxnLst>
              <a:rect l="T9" t="T10" r="T11" b="T12"/>
              <a:pathLst>
                <a:path w="15" h="5">
                  <a:moveTo>
                    <a:pt x="0" y="0"/>
                  </a:moveTo>
                  <a:lnTo>
                    <a:pt x="15" y="0"/>
                  </a:lnTo>
                  <a:lnTo>
                    <a:pt x="15"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4" name="Freeform 464"/>
            <p:cNvSpPr>
              <a:spLocks/>
            </p:cNvSpPr>
            <p:nvPr/>
          </p:nvSpPr>
          <p:spPr bwMode="auto">
            <a:xfrm>
              <a:off x="1527" y="1311"/>
              <a:ext cx="5" cy="1"/>
            </a:xfrm>
            <a:custGeom>
              <a:avLst/>
              <a:gdLst>
                <a:gd name="T0" fmla="*/ 0 w 3"/>
                <a:gd name="T1" fmla="*/ 0 h 1"/>
                <a:gd name="T2" fmla="*/ 13 w 3"/>
                <a:gd name="T3" fmla="*/ 0 h 1"/>
                <a:gd name="T4" fmla="*/ 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5" name="Freeform 465"/>
            <p:cNvSpPr>
              <a:spLocks/>
            </p:cNvSpPr>
            <p:nvPr/>
          </p:nvSpPr>
          <p:spPr bwMode="auto">
            <a:xfrm>
              <a:off x="1532" y="1311"/>
              <a:ext cx="8" cy="10"/>
            </a:xfrm>
            <a:custGeom>
              <a:avLst/>
              <a:gdLst>
                <a:gd name="T0" fmla="*/ 0 w 4"/>
                <a:gd name="T1" fmla="*/ 0 h 5"/>
                <a:gd name="T2" fmla="*/ 32 w 4"/>
                <a:gd name="T3" fmla="*/ 0 h 5"/>
                <a:gd name="T4" fmla="*/ 32 w 4"/>
                <a:gd name="T5" fmla="*/ 4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0"/>
                  </a:moveTo>
                  <a:lnTo>
                    <a:pt x="4" y="0"/>
                  </a:lnTo>
                  <a:lnTo>
                    <a:pt x="4"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6" name="Freeform 466"/>
            <p:cNvSpPr>
              <a:spLocks/>
            </p:cNvSpPr>
            <p:nvPr/>
          </p:nvSpPr>
          <p:spPr bwMode="auto">
            <a:xfrm>
              <a:off x="1540" y="1321"/>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7" name="Freeform 467"/>
            <p:cNvSpPr>
              <a:spLocks/>
            </p:cNvSpPr>
            <p:nvPr/>
          </p:nvSpPr>
          <p:spPr bwMode="auto">
            <a:xfrm>
              <a:off x="1544" y="1321"/>
              <a:ext cx="37" cy="1"/>
            </a:xfrm>
            <a:custGeom>
              <a:avLst/>
              <a:gdLst>
                <a:gd name="T0" fmla="*/ 0 w 19"/>
                <a:gd name="T1" fmla="*/ 0 h 1"/>
                <a:gd name="T2" fmla="*/ 140 w 19"/>
                <a:gd name="T3" fmla="*/ 0 h 1"/>
                <a:gd name="T4" fmla="*/ 14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8" name="Freeform 468"/>
            <p:cNvSpPr>
              <a:spLocks/>
            </p:cNvSpPr>
            <p:nvPr/>
          </p:nvSpPr>
          <p:spPr bwMode="auto">
            <a:xfrm>
              <a:off x="1581" y="1321"/>
              <a:ext cx="26" cy="9"/>
            </a:xfrm>
            <a:custGeom>
              <a:avLst/>
              <a:gdLst>
                <a:gd name="T0" fmla="*/ 0 w 13"/>
                <a:gd name="T1" fmla="*/ 0 h 5"/>
                <a:gd name="T2" fmla="*/ 104 w 13"/>
                <a:gd name="T3" fmla="*/ 0 h 5"/>
                <a:gd name="T4" fmla="*/ 104 w 13"/>
                <a:gd name="T5" fmla="*/ 29 h 5"/>
                <a:gd name="T6" fmla="*/ 0 60000 65536"/>
                <a:gd name="T7" fmla="*/ 0 60000 65536"/>
                <a:gd name="T8" fmla="*/ 0 60000 65536"/>
                <a:gd name="T9" fmla="*/ 0 w 13"/>
                <a:gd name="T10" fmla="*/ 0 h 5"/>
                <a:gd name="T11" fmla="*/ 13 w 13"/>
                <a:gd name="T12" fmla="*/ 5 h 5"/>
              </a:gdLst>
              <a:ahLst/>
              <a:cxnLst>
                <a:cxn ang="T6">
                  <a:pos x="T0" y="T1"/>
                </a:cxn>
                <a:cxn ang="T7">
                  <a:pos x="T2" y="T3"/>
                </a:cxn>
                <a:cxn ang="T8">
                  <a:pos x="T4" y="T5"/>
                </a:cxn>
              </a:cxnLst>
              <a:rect l="T9" t="T10" r="T11" b="T12"/>
              <a:pathLst>
                <a:path w="13" h="5">
                  <a:moveTo>
                    <a:pt x="0" y="0"/>
                  </a:moveTo>
                  <a:lnTo>
                    <a:pt x="13" y="0"/>
                  </a:lnTo>
                  <a:lnTo>
                    <a:pt x="13"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29" name="Freeform 469"/>
            <p:cNvSpPr>
              <a:spLocks/>
            </p:cNvSpPr>
            <p:nvPr/>
          </p:nvSpPr>
          <p:spPr bwMode="auto">
            <a:xfrm>
              <a:off x="1607" y="1330"/>
              <a:ext cx="20" cy="1"/>
            </a:xfrm>
            <a:custGeom>
              <a:avLst/>
              <a:gdLst>
                <a:gd name="T0" fmla="*/ 0 w 10"/>
                <a:gd name="T1" fmla="*/ 0 h 1"/>
                <a:gd name="T2" fmla="*/ 80 w 10"/>
                <a:gd name="T3" fmla="*/ 0 h 1"/>
                <a:gd name="T4" fmla="*/ 8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0" name="Freeform 470"/>
            <p:cNvSpPr>
              <a:spLocks/>
            </p:cNvSpPr>
            <p:nvPr/>
          </p:nvSpPr>
          <p:spPr bwMode="auto">
            <a:xfrm>
              <a:off x="1627" y="1330"/>
              <a:ext cx="4" cy="10"/>
            </a:xfrm>
            <a:custGeom>
              <a:avLst/>
              <a:gdLst>
                <a:gd name="T0" fmla="*/ 0 w 2"/>
                <a:gd name="T1" fmla="*/ 0 h 5"/>
                <a:gd name="T2" fmla="*/ 16 w 2"/>
                <a:gd name="T3" fmla="*/ 0 h 5"/>
                <a:gd name="T4" fmla="*/ 16 w 2"/>
                <a:gd name="T5" fmla="*/ 4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0"/>
                  </a:moveTo>
                  <a:lnTo>
                    <a:pt x="2" y="0"/>
                  </a:lnTo>
                  <a:lnTo>
                    <a:pt x="2"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1" name="Freeform 471"/>
            <p:cNvSpPr>
              <a:spLocks/>
            </p:cNvSpPr>
            <p:nvPr/>
          </p:nvSpPr>
          <p:spPr bwMode="auto">
            <a:xfrm>
              <a:off x="1631" y="1340"/>
              <a:ext cx="5" cy="1"/>
            </a:xfrm>
            <a:custGeom>
              <a:avLst/>
              <a:gdLst>
                <a:gd name="T0" fmla="*/ 0 w 3"/>
                <a:gd name="T1" fmla="*/ 0 h 1"/>
                <a:gd name="T2" fmla="*/ 13 w 3"/>
                <a:gd name="T3" fmla="*/ 0 h 1"/>
                <a:gd name="T4" fmla="*/ 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2" name="Freeform 472"/>
            <p:cNvSpPr>
              <a:spLocks/>
            </p:cNvSpPr>
            <p:nvPr/>
          </p:nvSpPr>
          <p:spPr bwMode="auto">
            <a:xfrm>
              <a:off x="1636" y="1340"/>
              <a:ext cx="2" cy="8"/>
            </a:xfrm>
            <a:custGeom>
              <a:avLst/>
              <a:gdLst>
                <a:gd name="T0" fmla="*/ 0 w 1"/>
                <a:gd name="T1" fmla="*/ 0 h 4"/>
                <a:gd name="T2" fmla="*/ 8 w 1"/>
                <a:gd name="T3" fmla="*/ 0 h 4"/>
                <a:gd name="T4" fmla="*/ 8 w 1"/>
                <a:gd name="T5" fmla="*/ 32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1" y="0"/>
                  </a:lnTo>
                  <a:lnTo>
                    <a:pt x="1" y="4"/>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3" name="Freeform 473"/>
            <p:cNvSpPr>
              <a:spLocks/>
            </p:cNvSpPr>
            <p:nvPr/>
          </p:nvSpPr>
          <p:spPr bwMode="auto">
            <a:xfrm>
              <a:off x="1638" y="1348"/>
              <a:ext cx="8" cy="10"/>
            </a:xfrm>
            <a:custGeom>
              <a:avLst/>
              <a:gdLst>
                <a:gd name="T0" fmla="*/ 0 w 4"/>
                <a:gd name="T1" fmla="*/ 0 h 5"/>
                <a:gd name="T2" fmla="*/ 32 w 4"/>
                <a:gd name="T3" fmla="*/ 0 h 5"/>
                <a:gd name="T4" fmla="*/ 32 w 4"/>
                <a:gd name="T5" fmla="*/ 4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0"/>
                  </a:moveTo>
                  <a:lnTo>
                    <a:pt x="4" y="0"/>
                  </a:lnTo>
                  <a:lnTo>
                    <a:pt x="4"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4" name="Freeform 474"/>
            <p:cNvSpPr>
              <a:spLocks/>
            </p:cNvSpPr>
            <p:nvPr/>
          </p:nvSpPr>
          <p:spPr bwMode="auto">
            <a:xfrm>
              <a:off x="1646" y="1358"/>
              <a:ext cx="12" cy="10"/>
            </a:xfrm>
            <a:custGeom>
              <a:avLst/>
              <a:gdLst>
                <a:gd name="T0" fmla="*/ 0 w 6"/>
                <a:gd name="T1" fmla="*/ 0 h 5"/>
                <a:gd name="T2" fmla="*/ 48 w 6"/>
                <a:gd name="T3" fmla="*/ 0 h 5"/>
                <a:gd name="T4" fmla="*/ 48 w 6"/>
                <a:gd name="T5" fmla="*/ 40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0" y="0"/>
                  </a:moveTo>
                  <a:lnTo>
                    <a:pt x="6" y="0"/>
                  </a:lnTo>
                  <a:lnTo>
                    <a:pt x="6"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5" name="Freeform 475"/>
            <p:cNvSpPr>
              <a:spLocks/>
            </p:cNvSpPr>
            <p:nvPr/>
          </p:nvSpPr>
          <p:spPr bwMode="auto">
            <a:xfrm>
              <a:off x="1658" y="136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6" name="Freeform 476"/>
            <p:cNvSpPr>
              <a:spLocks/>
            </p:cNvSpPr>
            <p:nvPr/>
          </p:nvSpPr>
          <p:spPr bwMode="auto">
            <a:xfrm>
              <a:off x="1660" y="136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7" name="Freeform 477"/>
            <p:cNvSpPr>
              <a:spLocks/>
            </p:cNvSpPr>
            <p:nvPr/>
          </p:nvSpPr>
          <p:spPr bwMode="auto">
            <a:xfrm>
              <a:off x="1664" y="1368"/>
              <a:ext cx="4" cy="10"/>
            </a:xfrm>
            <a:custGeom>
              <a:avLst/>
              <a:gdLst>
                <a:gd name="T0" fmla="*/ 0 w 2"/>
                <a:gd name="T1" fmla="*/ 0 h 5"/>
                <a:gd name="T2" fmla="*/ 16 w 2"/>
                <a:gd name="T3" fmla="*/ 0 h 5"/>
                <a:gd name="T4" fmla="*/ 16 w 2"/>
                <a:gd name="T5" fmla="*/ 4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0"/>
                  </a:moveTo>
                  <a:lnTo>
                    <a:pt x="2" y="0"/>
                  </a:lnTo>
                  <a:lnTo>
                    <a:pt x="2"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8" name="Freeform 478"/>
            <p:cNvSpPr>
              <a:spLocks/>
            </p:cNvSpPr>
            <p:nvPr/>
          </p:nvSpPr>
          <p:spPr bwMode="auto">
            <a:xfrm>
              <a:off x="1668" y="137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39" name="Freeform 479"/>
            <p:cNvSpPr>
              <a:spLocks/>
            </p:cNvSpPr>
            <p:nvPr/>
          </p:nvSpPr>
          <p:spPr bwMode="auto">
            <a:xfrm>
              <a:off x="1672" y="1378"/>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0" name="Freeform 480"/>
            <p:cNvSpPr>
              <a:spLocks/>
            </p:cNvSpPr>
            <p:nvPr/>
          </p:nvSpPr>
          <p:spPr bwMode="auto">
            <a:xfrm>
              <a:off x="1682" y="1378"/>
              <a:ext cx="9" cy="1"/>
            </a:xfrm>
            <a:custGeom>
              <a:avLst/>
              <a:gdLst>
                <a:gd name="T0" fmla="*/ 0 w 5"/>
                <a:gd name="T1" fmla="*/ 0 h 1"/>
                <a:gd name="T2" fmla="*/ 29 w 5"/>
                <a:gd name="T3" fmla="*/ 0 h 1"/>
                <a:gd name="T4" fmla="*/ 29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1" name="Freeform 481"/>
            <p:cNvSpPr>
              <a:spLocks/>
            </p:cNvSpPr>
            <p:nvPr/>
          </p:nvSpPr>
          <p:spPr bwMode="auto">
            <a:xfrm>
              <a:off x="1691" y="1378"/>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2" name="Freeform 482"/>
            <p:cNvSpPr>
              <a:spLocks/>
            </p:cNvSpPr>
            <p:nvPr/>
          </p:nvSpPr>
          <p:spPr bwMode="auto">
            <a:xfrm>
              <a:off x="1699" y="1378"/>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3" name="Freeform 483"/>
            <p:cNvSpPr>
              <a:spLocks/>
            </p:cNvSpPr>
            <p:nvPr/>
          </p:nvSpPr>
          <p:spPr bwMode="auto">
            <a:xfrm>
              <a:off x="1705" y="137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4" name="Freeform 484"/>
            <p:cNvSpPr>
              <a:spLocks/>
            </p:cNvSpPr>
            <p:nvPr/>
          </p:nvSpPr>
          <p:spPr bwMode="auto">
            <a:xfrm>
              <a:off x="1707" y="1378"/>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5" name="Freeform 485"/>
            <p:cNvSpPr>
              <a:spLocks/>
            </p:cNvSpPr>
            <p:nvPr/>
          </p:nvSpPr>
          <p:spPr bwMode="auto">
            <a:xfrm>
              <a:off x="1717" y="1378"/>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6" name="Freeform 486"/>
            <p:cNvSpPr>
              <a:spLocks/>
            </p:cNvSpPr>
            <p:nvPr/>
          </p:nvSpPr>
          <p:spPr bwMode="auto">
            <a:xfrm>
              <a:off x="1727" y="1378"/>
              <a:ext cx="16" cy="19"/>
            </a:xfrm>
            <a:custGeom>
              <a:avLst/>
              <a:gdLst>
                <a:gd name="T0" fmla="*/ 0 w 8"/>
                <a:gd name="T1" fmla="*/ 0 h 10"/>
                <a:gd name="T2" fmla="*/ 64 w 8"/>
                <a:gd name="T3" fmla="*/ 0 h 10"/>
                <a:gd name="T4" fmla="*/ 64 w 8"/>
                <a:gd name="T5" fmla="*/ 68 h 10"/>
                <a:gd name="T6" fmla="*/ 0 60000 65536"/>
                <a:gd name="T7" fmla="*/ 0 60000 65536"/>
                <a:gd name="T8" fmla="*/ 0 60000 65536"/>
                <a:gd name="T9" fmla="*/ 0 w 8"/>
                <a:gd name="T10" fmla="*/ 0 h 10"/>
                <a:gd name="T11" fmla="*/ 8 w 8"/>
                <a:gd name="T12" fmla="*/ 10 h 10"/>
              </a:gdLst>
              <a:ahLst/>
              <a:cxnLst>
                <a:cxn ang="T6">
                  <a:pos x="T0" y="T1"/>
                </a:cxn>
                <a:cxn ang="T7">
                  <a:pos x="T2" y="T3"/>
                </a:cxn>
                <a:cxn ang="T8">
                  <a:pos x="T4" y="T5"/>
                </a:cxn>
              </a:cxnLst>
              <a:rect l="T9" t="T10" r="T11" b="T12"/>
              <a:pathLst>
                <a:path w="8" h="10">
                  <a:moveTo>
                    <a:pt x="0" y="0"/>
                  </a:moveTo>
                  <a:lnTo>
                    <a:pt x="8" y="0"/>
                  </a:lnTo>
                  <a:lnTo>
                    <a:pt x="8" y="1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7" name="Freeform 487"/>
            <p:cNvSpPr>
              <a:spLocks/>
            </p:cNvSpPr>
            <p:nvPr/>
          </p:nvSpPr>
          <p:spPr bwMode="auto">
            <a:xfrm>
              <a:off x="1743" y="1397"/>
              <a:ext cx="1" cy="1"/>
            </a:xfrm>
            <a:custGeom>
              <a:avLst/>
              <a:gdLst>
                <a:gd name="T0" fmla="*/ 0 w 1"/>
                <a:gd name="T1" fmla="*/ 0 h 1"/>
                <a:gd name="T2" fmla="*/ 1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8" name="Freeform 488"/>
            <p:cNvSpPr>
              <a:spLocks/>
            </p:cNvSpPr>
            <p:nvPr/>
          </p:nvSpPr>
          <p:spPr bwMode="auto">
            <a:xfrm>
              <a:off x="1744" y="1397"/>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49" name="Freeform 489"/>
            <p:cNvSpPr>
              <a:spLocks/>
            </p:cNvSpPr>
            <p:nvPr/>
          </p:nvSpPr>
          <p:spPr bwMode="auto">
            <a:xfrm>
              <a:off x="1750" y="1397"/>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0" name="Freeform 490"/>
            <p:cNvSpPr>
              <a:spLocks/>
            </p:cNvSpPr>
            <p:nvPr/>
          </p:nvSpPr>
          <p:spPr bwMode="auto">
            <a:xfrm>
              <a:off x="1764" y="1397"/>
              <a:ext cx="18" cy="12"/>
            </a:xfrm>
            <a:custGeom>
              <a:avLst/>
              <a:gdLst>
                <a:gd name="T0" fmla="*/ 0 w 9"/>
                <a:gd name="T1" fmla="*/ 0 h 6"/>
                <a:gd name="T2" fmla="*/ 72 w 9"/>
                <a:gd name="T3" fmla="*/ 0 h 6"/>
                <a:gd name="T4" fmla="*/ 72 w 9"/>
                <a:gd name="T5" fmla="*/ 48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0" y="0"/>
                  </a:moveTo>
                  <a:lnTo>
                    <a:pt x="9" y="0"/>
                  </a:lnTo>
                  <a:lnTo>
                    <a:pt x="9"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1" name="Freeform 491"/>
            <p:cNvSpPr>
              <a:spLocks/>
            </p:cNvSpPr>
            <p:nvPr/>
          </p:nvSpPr>
          <p:spPr bwMode="auto">
            <a:xfrm>
              <a:off x="1782" y="1409"/>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2" name="Freeform 492"/>
            <p:cNvSpPr>
              <a:spLocks/>
            </p:cNvSpPr>
            <p:nvPr/>
          </p:nvSpPr>
          <p:spPr bwMode="auto">
            <a:xfrm>
              <a:off x="1786" y="1409"/>
              <a:ext cx="31" cy="10"/>
            </a:xfrm>
            <a:custGeom>
              <a:avLst/>
              <a:gdLst>
                <a:gd name="T0" fmla="*/ 0 w 16"/>
                <a:gd name="T1" fmla="*/ 0 h 5"/>
                <a:gd name="T2" fmla="*/ 116 w 16"/>
                <a:gd name="T3" fmla="*/ 0 h 5"/>
                <a:gd name="T4" fmla="*/ 116 w 16"/>
                <a:gd name="T5" fmla="*/ 40 h 5"/>
                <a:gd name="T6" fmla="*/ 0 60000 65536"/>
                <a:gd name="T7" fmla="*/ 0 60000 65536"/>
                <a:gd name="T8" fmla="*/ 0 60000 65536"/>
                <a:gd name="T9" fmla="*/ 0 w 16"/>
                <a:gd name="T10" fmla="*/ 0 h 5"/>
                <a:gd name="T11" fmla="*/ 16 w 16"/>
                <a:gd name="T12" fmla="*/ 5 h 5"/>
              </a:gdLst>
              <a:ahLst/>
              <a:cxnLst>
                <a:cxn ang="T6">
                  <a:pos x="T0" y="T1"/>
                </a:cxn>
                <a:cxn ang="T7">
                  <a:pos x="T2" y="T3"/>
                </a:cxn>
                <a:cxn ang="T8">
                  <a:pos x="T4" y="T5"/>
                </a:cxn>
              </a:cxnLst>
              <a:rect l="T9" t="T10" r="T11" b="T12"/>
              <a:pathLst>
                <a:path w="16" h="5">
                  <a:moveTo>
                    <a:pt x="0" y="0"/>
                  </a:moveTo>
                  <a:lnTo>
                    <a:pt x="16" y="0"/>
                  </a:lnTo>
                  <a:lnTo>
                    <a:pt x="16"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3" name="Freeform 493"/>
            <p:cNvSpPr>
              <a:spLocks/>
            </p:cNvSpPr>
            <p:nvPr/>
          </p:nvSpPr>
          <p:spPr bwMode="auto">
            <a:xfrm>
              <a:off x="1817" y="1419"/>
              <a:ext cx="18" cy="10"/>
            </a:xfrm>
            <a:custGeom>
              <a:avLst/>
              <a:gdLst>
                <a:gd name="T0" fmla="*/ 0 w 9"/>
                <a:gd name="T1" fmla="*/ 0 h 5"/>
                <a:gd name="T2" fmla="*/ 72 w 9"/>
                <a:gd name="T3" fmla="*/ 0 h 5"/>
                <a:gd name="T4" fmla="*/ 72 w 9"/>
                <a:gd name="T5" fmla="*/ 40 h 5"/>
                <a:gd name="T6" fmla="*/ 0 60000 65536"/>
                <a:gd name="T7" fmla="*/ 0 60000 65536"/>
                <a:gd name="T8" fmla="*/ 0 60000 65536"/>
                <a:gd name="T9" fmla="*/ 0 w 9"/>
                <a:gd name="T10" fmla="*/ 0 h 5"/>
                <a:gd name="T11" fmla="*/ 9 w 9"/>
                <a:gd name="T12" fmla="*/ 5 h 5"/>
              </a:gdLst>
              <a:ahLst/>
              <a:cxnLst>
                <a:cxn ang="T6">
                  <a:pos x="T0" y="T1"/>
                </a:cxn>
                <a:cxn ang="T7">
                  <a:pos x="T2" y="T3"/>
                </a:cxn>
                <a:cxn ang="T8">
                  <a:pos x="T4" y="T5"/>
                </a:cxn>
              </a:cxnLst>
              <a:rect l="T9" t="T10" r="T11" b="T12"/>
              <a:pathLst>
                <a:path w="9" h="5">
                  <a:moveTo>
                    <a:pt x="0" y="0"/>
                  </a:moveTo>
                  <a:lnTo>
                    <a:pt x="9" y="0"/>
                  </a:lnTo>
                  <a:lnTo>
                    <a:pt x="9"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4" name="Freeform 494"/>
            <p:cNvSpPr>
              <a:spLocks/>
            </p:cNvSpPr>
            <p:nvPr/>
          </p:nvSpPr>
          <p:spPr bwMode="auto">
            <a:xfrm>
              <a:off x="1835" y="1429"/>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5" name="Freeform 495"/>
            <p:cNvSpPr>
              <a:spLocks/>
            </p:cNvSpPr>
            <p:nvPr/>
          </p:nvSpPr>
          <p:spPr bwMode="auto">
            <a:xfrm>
              <a:off x="1845" y="1429"/>
              <a:ext cx="7" cy="9"/>
            </a:xfrm>
            <a:custGeom>
              <a:avLst/>
              <a:gdLst>
                <a:gd name="T0" fmla="*/ 0 w 4"/>
                <a:gd name="T1" fmla="*/ 0 h 5"/>
                <a:gd name="T2" fmla="*/ 21 w 4"/>
                <a:gd name="T3" fmla="*/ 0 h 5"/>
                <a:gd name="T4" fmla="*/ 21 w 4"/>
                <a:gd name="T5" fmla="*/ 29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0"/>
                  </a:moveTo>
                  <a:lnTo>
                    <a:pt x="4" y="0"/>
                  </a:lnTo>
                  <a:lnTo>
                    <a:pt x="4"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6" name="Freeform 496"/>
            <p:cNvSpPr>
              <a:spLocks/>
            </p:cNvSpPr>
            <p:nvPr/>
          </p:nvSpPr>
          <p:spPr bwMode="auto">
            <a:xfrm>
              <a:off x="1852" y="143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7" name="Freeform 497"/>
            <p:cNvSpPr>
              <a:spLocks/>
            </p:cNvSpPr>
            <p:nvPr/>
          </p:nvSpPr>
          <p:spPr bwMode="auto">
            <a:xfrm>
              <a:off x="1854" y="143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8" name="Freeform 498"/>
            <p:cNvSpPr>
              <a:spLocks/>
            </p:cNvSpPr>
            <p:nvPr/>
          </p:nvSpPr>
          <p:spPr bwMode="auto">
            <a:xfrm>
              <a:off x="1856" y="1438"/>
              <a:ext cx="8" cy="12"/>
            </a:xfrm>
            <a:custGeom>
              <a:avLst/>
              <a:gdLst>
                <a:gd name="T0" fmla="*/ 0 w 4"/>
                <a:gd name="T1" fmla="*/ 0 h 6"/>
                <a:gd name="T2" fmla="*/ 32 w 4"/>
                <a:gd name="T3" fmla="*/ 0 h 6"/>
                <a:gd name="T4" fmla="*/ 32 w 4"/>
                <a:gd name="T5" fmla="*/ 48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0" y="0"/>
                  </a:moveTo>
                  <a:lnTo>
                    <a:pt x="4" y="0"/>
                  </a:lnTo>
                  <a:lnTo>
                    <a:pt x="4"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59" name="Freeform 499"/>
            <p:cNvSpPr>
              <a:spLocks/>
            </p:cNvSpPr>
            <p:nvPr/>
          </p:nvSpPr>
          <p:spPr bwMode="auto">
            <a:xfrm>
              <a:off x="1864" y="1450"/>
              <a:ext cx="8" cy="10"/>
            </a:xfrm>
            <a:custGeom>
              <a:avLst/>
              <a:gdLst>
                <a:gd name="T0" fmla="*/ 0 w 4"/>
                <a:gd name="T1" fmla="*/ 0 h 5"/>
                <a:gd name="T2" fmla="*/ 32 w 4"/>
                <a:gd name="T3" fmla="*/ 0 h 5"/>
                <a:gd name="T4" fmla="*/ 32 w 4"/>
                <a:gd name="T5" fmla="*/ 4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0"/>
                  </a:moveTo>
                  <a:lnTo>
                    <a:pt x="4" y="0"/>
                  </a:lnTo>
                  <a:lnTo>
                    <a:pt x="4"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0" name="Freeform 500"/>
            <p:cNvSpPr>
              <a:spLocks/>
            </p:cNvSpPr>
            <p:nvPr/>
          </p:nvSpPr>
          <p:spPr bwMode="auto">
            <a:xfrm>
              <a:off x="1872" y="1460"/>
              <a:ext cx="16" cy="1"/>
            </a:xfrm>
            <a:custGeom>
              <a:avLst/>
              <a:gdLst>
                <a:gd name="T0" fmla="*/ 0 w 8"/>
                <a:gd name="T1" fmla="*/ 0 h 1"/>
                <a:gd name="T2" fmla="*/ 64 w 8"/>
                <a:gd name="T3" fmla="*/ 0 h 1"/>
                <a:gd name="T4" fmla="*/ 64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1" name="Freeform 501"/>
            <p:cNvSpPr>
              <a:spLocks/>
            </p:cNvSpPr>
            <p:nvPr/>
          </p:nvSpPr>
          <p:spPr bwMode="auto">
            <a:xfrm>
              <a:off x="1888" y="1460"/>
              <a:ext cx="2" cy="10"/>
            </a:xfrm>
            <a:custGeom>
              <a:avLst/>
              <a:gdLst>
                <a:gd name="T0" fmla="*/ 0 w 1"/>
                <a:gd name="T1" fmla="*/ 0 h 5"/>
                <a:gd name="T2" fmla="*/ 8 w 1"/>
                <a:gd name="T3" fmla="*/ 0 h 5"/>
                <a:gd name="T4" fmla="*/ 8 w 1"/>
                <a:gd name="T5" fmla="*/ 40 h 5"/>
                <a:gd name="T6" fmla="*/ 0 60000 65536"/>
                <a:gd name="T7" fmla="*/ 0 60000 65536"/>
                <a:gd name="T8" fmla="*/ 0 60000 65536"/>
                <a:gd name="T9" fmla="*/ 0 w 1"/>
                <a:gd name="T10" fmla="*/ 0 h 5"/>
                <a:gd name="T11" fmla="*/ 1 w 1"/>
                <a:gd name="T12" fmla="*/ 5 h 5"/>
              </a:gdLst>
              <a:ahLst/>
              <a:cxnLst>
                <a:cxn ang="T6">
                  <a:pos x="T0" y="T1"/>
                </a:cxn>
                <a:cxn ang="T7">
                  <a:pos x="T2" y="T3"/>
                </a:cxn>
                <a:cxn ang="T8">
                  <a:pos x="T4" y="T5"/>
                </a:cxn>
              </a:cxnLst>
              <a:rect l="T9" t="T10" r="T11" b="T12"/>
              <a:pathLst>
                <a:path w="1" h="5">
                  <a:moveTo>
                    <a:pt x="0" y="0"/>
                  </a:moveTo>
                  <a:lnTo>
                    <a:pt x="1" y="0"/>
                  </a:lnTo>
                  <a:lnTo>
                    <a:pt x="1"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2" name="Freeform 502"/>
            <p:cNvSpPr>
              <a:spLocks/>
            </p:cNvSpPr>
            <p:nvPr/>
          </p:nvSpPr>
          <p:spPr bwMode="auto">
            <a:xfrm>
              <a:off x="1890" y="1470"/>
              <a:ext cx="10" cy="12"/>
            </a:xfrm>
            <a:custGeom>
              <a:avLst/>
              <a:gdLst>
                <a:gd name="T0" fmla="*/ 0 w 5"/>
                <a:gd name="T1" fmla="*/ 0 h 6"/>
                <a:gd name="T2" fmla="*/ 40 w 5"/>
                <a:gd name="T3" fmla="*/ 0 h 6"/>
                <a:gd name="T4" fmla="*/ 40 w 5"/>
                <a:gd name="T5" fmla="*/ 48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0"/>
                  </a:lnTo>
                  <a:lnTo>
                    <a:pt x="5"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3" name="Freeform 503"/>
            <p:cNvSpPr>
              <a:spLocks/>
            </p:cNvSpPr>
            <p:nvPr/>
          </p:nvSpPr>
          <p:spPr bwMode="auto">
            <a:xfrm>
              <a:off x="1900" y="1482"/>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4" name="Freeform 504"/>
            <p:cNvSpPr>
              <a:spLocks/>
            </p:cNvSpPr>
            <p:nvPr/>
          </p:nvSpPr>
          <p:spPr bwMode="auto">
            <a:xfrm>
              <a:off x="1902" y="1482"/>
              <a:ext cx="19" cy="1"/>
            </a:xfrm>
            <a:custGeom>
              <a:avLst/>
              <a:gdLst>
                <a:gd name="T0" fmla="*/ 0 w 10"/>
                <a:gd name="T1" fmla="*/ 0 h 1"/>
                <a:gd name="T2" fmla="*/ 68 w 10"/>
                <a:gd name="T3" fmla="*/ 0 h 1"/>
                <a:gd name="T4" fmla="*/ 68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5" name="Freeform 505"/>
            <p:cNvSpPr>
              <a:spLocks/>
            </p:cNvSpPr>
            <p:nvPr/>
          </p:nvSpPr>
          <p:spPr bwMode="auto">
            <a:xfrm>
              <a:off x="1921" y="1482"/>
              <a:ext cx="4" cy="9"/>
            </a:xfrm>
            <a:custGeom>
              <a:avLst/>
              <a:gdLst>
                <a:gd name="T0" fmla="*/ 0 w 2"/>
                <a:gd name="T1" fmla="*/ 0 h 5"/>
                <a:gd name="T2" fmla="*/ 16 w 2"/>
                <a:gd name="T3" fmla="*/ 0 h 5"/>
                <a:gd name="T4" fmla="*/ 16 w 2"/>
                <a:gd name="T5" fmla="*/ 29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0" y="0"/>
                  </a:moveTo>
                  <a:lnTo>
                    <a:pt x="2" y="0"/>
                  </a:lnTo>
                  <a:lnTo>
                    <a:pt x="2"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6" name="Freeform 506"/>
            <p:cNvSpPr>
              <a:spLocks/>
            </p:cNvSpPr>
            <p:nvPr/>
          </p:nvSpPr>
          <p:spPr bwMode="auto">
            <a:xfrm>
              <a:off x="1925" y="1491"/>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7" name="Freeform 507"/>
            <p:cNvSpPr>
              <a:spLocks/>
            </p:cNvSpPr>
            <p:nvPr/>
          </p:nvSpPr>
          <p:spPr bwMode="auto">
            <a:xfrm>
              <a:off x="1933" y="1491"/>
              <a:ext cx="4" cy="12"/>
            </a:xfrm>
            <a:custGeom>
              <a:avLst/>
              <a:gdLst>
                <a:gd name="T0" fmla="*/ 0 w 2"/>
                <a:gd name="T1" fmla="*/ 0 h 6"/>
                <a:gd name="T2" fmla="*/ 16 w 2"/>
                <a:gd name="T3" fmla="*/ 0 h 6"/>
                <a:gd name="T4" fmla="*/ 16 w 2"/>
                <a:gd name="T5" fmla="*/ 48 h 6"/>
                <a:gd name="T6" fmla="*/ 0 60000 65536"/>
                <a:gd name="T7" fmla="*/ 0 60000 65536"/>
                <a:gd name="T8" fmla="*/ 0 60000 65536"/>
                <a:gd name="T9" fmla="*/ 0 w 2"/>
                <a:gd name="T10" fmla="*/ 0 h 6"/>
                <a:gd name="T11" fmla="*/ 2 w 2"/>
                <a:gd name="T12" fmla="*/ 6 h 6"/>
              </a:gdLst>
              <a:ahLst/>
              <a:cxnLst>
                <a:cxn ang="T6">
                  <a:pos x="T0" y="T1"/>
                </a:cxn>
                <a:cxn ang="T7">
                  <a:pos x="T2" y="T3"/>
                </a:cxn>
                <a:cxn ang="T8">
                  <a:pos x="T4" y="T5"/>
                </a:cxn>
              </a:cxnLst>
              <a:rect l="T9" t="T10" r="T11" b="T12"/>
              <a:pathLst>
                <a:path w="2" h="6">
                  <a:moveTo>
                    <a:pt x="0" y="0"/>
                  </a:moveTo>
                  <a:lnTo>
                    <a:pt x="2" y="0"/>
                  </a:lnTo>
                  <a:lnTo>
                    <a:pt x="2"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8" name="Freeform 508"/>
            <p:cNvSpPr>
              <a:spLocks/>
            </p:cNvSpPr>
            <p:nvPr/>
          </p:nvSpPr>
          <p:spPr bwMode="auto">
            <a:xfrm>
              <a:off x="1937" y="1503"/>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69" name="Freeform 509"/>
            <p:cNvSpPr>
              <a:spLocks/>
            </p:cNvSpPr>
            <p:nvPr/>
          </p:nvSpPr>
          <p:spPr bwMode="auto">
            <a:xfrm>
              <a:off x="1943" y="1503"/>
              <a:ext cx="19" cy="10"/>
            </a:xfrm>
            <a:custGeom>
              <a:avLst/>
              <a:gdLst>
                <a:gd name="T0" fmla="*/ 0 w 10"/>
                <a:gd name="T1" fmla="*/ 0 h 5"/>
                <a:gd name="T2" fmla="*/ 68 w 10"/>
                <a:gd name="T3" fmla="*/ 0 h 5"/>
                <a:gd name="T4" fmla="*/ 68 w 10"/>
                <a:gd name="T5" fmla="*/ 40 h 5"/>
                <a:gd name="T6" fmla="*/ 0 60000 65536"/>
                <a:gd name="T7" fmla="*/ 0 60000 65536"/>
                <a:gd name="T8" fmla="*/ 0 60000 65536"/>
                <a:gd name="T9" fmla="*/ 0 w 10"/>
                <a:gd name="T10" fmla="*/ 0 h 5"/>
                <a:gd name="T11" fmla="*/ 10 w 10"/>
                <a:gd name="T12" fmla="*/ 5 h 5"/>
              </a:gdLst>
              <a:ahLst/>
              <a:cxnLst>
                <a:cxn ang="T6">
                  <a:pos x="T0" y="T1"/>
                </a:cxn>
                <a:cxn ang="T7">
                  <a:pos x="T2" y="T3"/>
                </a:cxn>
                <a:cxn ang="T8">
                  <a:pos x="T4" y="T5"/>
                </a:cxn>
              </a:cxnLst>
              <a:rect l="T9" t="T10" r="T11" b="T12"/>
              <a:pathLst>
                <a:path w="10" h="5">
                  <a:moveTo>
                    <a:pt x="0" y="0"/>
                  </a:moveTo>
                  <a:lnTo>
                    <a:pt x="10" y="0"/>
                  </a:lnTo>
                  <a:lnTo>
                    <a:pt x="10"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0" name="Freeform 510"/>
            <p:cNvSpPr>
              <a:spLocks/>
            </p:cNvSpPr>
            <p:nvPr/>
          </p:nvSpPr>
          <p:spPr bwMode="auto">
            <a:xfrm>
              <a:off x="1962" y="1513"/>
              <a:ext cx="2" cy="12"/>
            </a:xfrm>
            <a:custGeom>
              <a:avLst/>
              <a:gdLst>
                <a:gd name="T0" fmla="*/ 0 w 1"/>
                <a:gd name="T1" fmla="*/ 0 h 6"/>
                <a:gd name="T2" fmla="*/ 8 w 1"/>
                <a:gd name="T3" fmla="*/ 0 h 6"/>
                <a:gd name="T4" fmla="*/ 8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1" y="0"/>
                  </a:lnTo>
                  <a:lnTo>
                    <a:pt x="1"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1" name="Freeform 511"/>
            <p:cNvSpPr>
              <a:spLocks/>
            </p:cNvSpPr>
            <p:nvPr/>
          </p:nvSpPr>
          <p:spPr bwMode="auto">
            <a:xfrm>
              <a:off x="1964" y="1525"/>
              <a:ext cx="12" cy="1"/>
            </a:xfrm>
            <a:custGeom>
              <a:avLst/>
              <a:gdLst>
                <a:gd name="T0" fmla="*/ 0 w 6"/>
                <a:gd name="T1" fmla="*/ 0 h 1"/>
                <a:gd name="T2" fmla="*/ 48 w 6"/>
                <a:gd name="T3" fmla="*/ 0 h 1"/>
                <a:gd name="T4" fmla="*/ 48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2" name="Freeform 512"/>
            <p:cNvSpPr>
              <a:spLocks/>
            </p:cNvSpPr>
            <p:nvPr/>
          </p:nvSpPr>
          <p:spPr bwMode="auto">
            <a:xfrm>
              <a:off x="1976" y="1525"/>
              <a:ext cx="6" cy="10"/>
            </a:xfrm>
            <a:custGeom>
              <a:avLst/>
              <a:gdLst>
                <a:gd name="T0" fmla="*/ 0 w 3"/>
                <a:gd name="T1" fmla="*/ 0 h 5"/>
                <a:gd name="T2" fmla="*/ 24 w 3"/>
                <a:gd name="T3" fmla="*/ 0 h 5"/>
                <a:gd name="T4" fmla="*/ 24 w 3"/>
                <a:gd name="T5" fmla="*/ 4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lnTo>
                    <a:pt x="3" y="0"/>
                  </a:lnTo>
                  <a:lnTo>
                    <a:pt x="3"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3" name="Freeform 513"/>
            <p:cNvSpPr>
              <a:spLocks/>
            </p:cNvSpPr>
            <p:nvPr/>
          </p:nvSpPr>
          <p:spPr bwMode="auto">
            <a:xfrm>
              <a:off x="1982" y="1535"/>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4" name="Freeform 514"/>
            <p:cNvSpPr>
              <a:spLocks/>
            </p:cNvSpPr>
            <p:nvPr/>
          </p:nvSpPr>
          <p:spPr bwMode="auto">
            <a:xfrm>
              <a:off x="1990" y="1535"/>
              <a:ext cx="18" cy="11"/>
            </a:xfrm>
            <a:custGeom>
              <a:avLst/>
              <a:gdLst>
                <a:gd name="T0" fmla="*/ 0 w 9"/>
                <a:gd name="T1" fmla="*/ 0 h 6"/>
                <a:gd name="T2" fmla="*/ 72 w 9"/>
                <a:gd name="T3" fmla="*/ 0 h 6"/>
                <a:gd name="T4" fmla="*/ 72 w 9"/>
                <a:gd name="T5" fmla="*/ 37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0" y="0"/>
                  </a:moveTo>
                  <a:lnTo>
                    <a:pt x="9" y="0"/>
                  </a:lnTo>
                  <a:lnTo>
                    <a:pt x="9"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5" name="Freeform 515"/>
            <p:cNvSpPr>
              <a:spLocks/>
            </p:cNvSpPr>
            <p:nvPr/>
          </p:nvSpPr>
          <p:spPr bwMode="auto">
            <a:xfrm>
              <a:off x="2008" y="1546"/>
              <a:ext cx="17" cy="1"/>
            </a:xfrm>
            <a:custGeom>
              <a:avLst/>
              <a:gdLst>
                <a:gd name="T0" fmla="*/ 0 w 9"/>
                <a:gd name="T1" fmla="*/ 0 h 1"/>
                <a:gd name="T2" fmla="*/ 60 w 9"/>
                <a:gd name="T3" fmla="*/ 0 h 1"/>
                <a:gd name="T4" fmla="*/ 6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6" name="Freeform 516"/>
            <p:cNvSpPr>
              <a:spLocks/>
            </p:cNvSpPr>
            <p:nvPr/>
          </p:nvSpPr>
          <p:spPr bwMode="auto">
            <a:xfrm>
              <a:off x="2025" y="1546"/>
              <a:ext cx="20" cy="1"/>
            </a:xfrm>
            <a:custGeom>
              <a:avLst/>
              <a:gdLst>
                <a:gd name="T0" fmla="*/ 0 w 10"/>
                <a:gd name="T1" fmla="*/ 0 h 1"/>
                <a:gd name="T2" fmla="*/ 80 w 10"/>
                <a:gd name="T3" fmla="*/ 0 h 1"/>
                <a:gd name="T4" fmla="*/ 8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7" name="Freeform 517"/>
            <p:cNvSpPr>
              <a:spLocks/>
            </p:cNvSpPr>
            <p:nvPr/>
          </p:nvSpPr>
          <p:spPr bwMode="auto">
            <a:xfrm>
              <a:off x="2045" y="1546"/>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8" name="Freeform 518"/>
            <p:cNvSpPr>
              <a:spLocks/>
            </p:cNvSpPr>
            <p:nvPr/>
          </p:nvSpPr>
          <p:spPr bwMode="auto">
            <a:xfrm>
              <a:off x="2049" y="1546"/>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79" name="Freeform 519"/>
            <p:cNvSpPr>
              <a:spLocks/>
            </p:cNvSpPr>
            <p:nvPr/>
          </p:nvSpPr>
          <p:spPr bwMode="auto">
            <a:xfrm>
              <a:off x="2057" y="1546"/>
              <a:ext cx="6" cy="10"/>
            </a:xfrm>
            <a:custGeom>
              <a:avLst/>
              <a:gdLst>
                <a:gd name="T0" fmla="*/ 0 w 3"/>
                <a:gd name="T1" fmla="*/ 0 h 5"/>
                <a:gd name="T2" fmla="*/ 24 w 3"/>
                <a:gd name="T3" fmla="*/ 0 h 5"/>
                <a:gd name="T4" fmla="*/ 24 w 3"/>
                <a:gd name="T5" fmla="*/ 40 h 5"/>
                <a:gd name="T6" fmla="*/ 0 60000 65536"/>
                <a:gd name="T7" fmla="*/ 0 60000 65536"/>
                <a:gd name="T8" fmla="*/ 0 60000 65536"/>
                <a:gd name="T9" fmla="*/ 0 w 3"/>
                <a:gd name="T10" fmla="*/ 0 h 5"/>
                <a:gd name="T11" fmla="*/ 3 w 3"/>
                <a:gd name="T12" fmla="*/ 5 h 5"/>
              </a:gdLst>
              <a:ahLst/>
              <a:cxnLst>
                <a:cxn ang="T6">
                  <a:pos x="T0" y="T1"/>
                </a:cxn>
                <a:cxn ang="T7">
                  <a:pos x="T2" y="T3"/>
                </a:cxn>
                <a:cxn ang="T8">
                  <a:pos x="T4" y="T5"/>
                </a:cxn>
              </a:cxnLst>
              <a:rect l="T9" t="T10" r="T11" b="T12"/>
              <a:pathLst>
                <a:path w="3" h="5">
                  <a:moveTo>
                    <a:pt x="0" y="0"/>
                  </a:moveTo>
                  <a:lnTo>
                    <a:pt x="3" y="0"/>
                  </a:lnTo>
                  <a:lnTo>
                    <a:pt x="3" y="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0" name="Freeform 520"/>
            <p:cNvSpPr>
              <a:spLocks/>
            </p:cNvSpPr>
            <p:nvPr/>
          </p:nvSpPr>
          <p:spPr bwMode="auto">
            <a:xfrm>
              <a:off x="2063" y="1556"/>
              <a:ext cx="3" cy="1"/>
            </a:xfrm>
            <a:custGeom>
              <a:avLst/>
              <a:gdLst>
                <a:gd name="T0" fmla="*/ 0 w 2"/>
                <a:gd name="T1" fmla="*/ 0 h 1"/>
                <a:gd name="T2" fmla="*/ 6 w 2"/>
                <a:gd name="T3" fmla="*/ 0 h 1"/>
                <a:gd name="T4" fmla="*/ 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1" name="Freeform 521"/>
            <p:cNvSpPr>
              <a:spLocks/>
            </p:cNvSpPr>
            <p:nvPr/>
          </p:nvSpPr>
          <p:spPr bwMode="auto">
            <a:xfrm>
              <a:off x="2066" y="1556"/>
              <a:ext cx="2" cy="12"/>
            </a:xfrm>
            <a:custGeom>
              <a:avLst/>
              <a:gdLst>
                <a:gd name="T0" fmla="*/ 0 w 1"/>
                <a:gd name="T1" fmla="*/ 0 h 6"/>
                <a:gd name="T2" fmla="*/ 8 w 1"/>
                <a:gd name="T3" fmla="*/ 0 h 6"/>
                <a:gd name="T4" fmla="*/ 8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1" y="0"/>
                  </a:lnTo>
                  <a:lnTo>
                    <a:pt x="1"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2" name="Freeform 522"/>
            <p:cNvSpPr>
              <a:spLocks/>
            </p:cNvSpPr>
            <p:nvPr/>
          </p:nvSpPr>
          <p:spPr bwMode="auto">
            <a:xfrm>
              <a:off x="2068" y="156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3" name="Freeform 523"/>
            <p:cNvSpPr>
              <a:spLocks/>
            </p:cNvSpPr>
            <p:nvPr/>
          </p:nvSpPr>
          <p:spPr bwMode="auto">
            <a:xfrm>
              <a:off x="2070" y="156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4" name="Freeform 524"/>
            <p:cNvSpPr>
              <a:spLocks/>
            </p:cNvSpPr>
            <p:nvPr/>
          </p:nvSpPr>
          <p:spPr bwMode="auto">
            <a:xfrm>
              <a:off x="2074" y="156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5" name="Freeform 525"/>
            <p:cNvSpPr>
              <a:spLocks/>
            </p:cNvSpPr>
            <p:nvPr/>
          </p:nvSpPr>
          <p:spPr bwMode="auto">
            <a:xfrm>
              <a:off x="2078" y="1568"/>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6" name="Freeform 526"/>
            <p:cNvSpPr>
              <a:spLocks/>
            </p:cNvSpPr>
            <p:nvPr/>
          </p:nvSpPr>
          <p:spPr bwMode="auto">
            <a:xfrm>
              <a:off x="2084" y="156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7" name="Freeform 527"/>
            <p:cNvSpPr>
              <a:spLocks/>
            </p:cNvSpPr>
            <p:nvPr/>
          </p:nvSpPr>
          <p:spPr bwMode="auto">
            <a:xfrm>
              <a:off x="2088" y="156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8" name="Freeform 528"/>
            <p:cNvSpPr>
              <a:spLocks/>
            </p:cNvSpPr>
            <p:nvPr/>
          </p:nvSpPr>
          <p:spPr bwMode="auto">
            <a:xfrm>
              <a:off x="2092" y="1568"/>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89" name="Freeform 529"/>
            <p:cNvSpPr>
              <a:spLocks/>
            </p:cNvSpPr>
            <p:nvPr/>
          </p:nvSpPr>
          <p:spPr bwMode="auto">
            <a:xfrm>
              <a:off x="2096" y="1568"/>
              <a:ext cx="12" cy="1"/>
            </a:xfrm>
            <a:custGeom>
              <a:avLst/>
              <a:gdLst>
                <a:gd name="T0" fmla="*/ 0 w 6"/>
                <a:gd name="T1" fmla="*/ 0 h 1"/>
                <a:gd name="T2" fmla="*/ 48 w 6"/>
                <a:gd name="T3" fmla="*/ 0 h 1"/>
                <a:gd name="T4" fmla="*/ 48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0" name="Freeform 530"/>
            <p:cNvSpPr>
              <a:spLocks/>
            </p:cNvSpPr>
            <p:nvPr/>
          </p:nvSpPr>
          <p:spPr bwMode="auto">
            <a:xfrm>
              <a:off x="2108" y="1568"/>
              <a:ext cx="17" cy="1"/>
            </a:xfrm>
            <a:custGeom>
              <a:avLst/>
              <a:gdLst>
                <a:gd name="T0" fmla="*/ 0 w 9"/>
                <a:gd name="T1" fmla="*/ 0 h 1"/>
                <a:gd name="T2" fmla="*/ 60 w 9"/>
                <a:gd name="T3" fmla="*/ 0 h 1"/>
                <a:gd name="T4" fmla="*/ 6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1" name="Freeform 531"/>
            <p:cNvSpPr>
              <a:spLocks/>
            </p:cNvSpPr>
            <p:nvPr/>
          </p:nvSpPr>
          <p:spPr bwMode="auto">
            <a:xfrm>
              <a:off x="2125" y="156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2" name="Freeform 532"/>
            <p:cNvSpPr>
              <a:spLocks/>
            </p:cNvSpPr>
            <p:nvPr/>
          </p:nvSpPr>
          <p:spPr bwMode="auto">
            <a:xfrm>
              <a:off x="2127" y="1568"/>
              <a:ext cx="12" cy="12"/>
            </a:xfrm>
            <a:custGeom>
              <a:avLst/>
              <a:gdLst>
                <a:gd name="T0" fmla="*/ 0 w 6"/>
                <a:gd name="T1" fmla="*/ 0 h 6"/>
                <a:gd name="T2" fmla="*/ 48 w 6"/>
                <a:gd name="T3" fmla="*/ 0 h 6"/>
                <a:gd name="T4" fmla="*/ 48 w 6"/>
                <a:gd name="T5" fmla="*/ 48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0"/>
                  </a:moveTo>
                  <a:lnTo>
                    <a:pt x="6" y="0"/>
                  </a:lnTo>
                  <a:lnTo>
                    <a:pt x="6"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3" name="Freeform 533"/>
            <p:cNvSpPr>
              <a:spLocks/>
            </p:cNvSpPr>
            <p:nvPr/>
          </p:nvSpPr>
          <p:spPr bwMode="auto">
            <a:xfrm>
              <a:off x="2139" y="1580"/>
              <a:ext cx="2" cy="12"/>
            </a:xfrm>
            <a:custGeom>
              <a:avLst/>
              <a:gdLst>
                <a:gd name="T0" fmla="*/ 0 w 1"/>
                <a:gd name="T1" fmla="*/ 0 h 6"/>
                <a:gd name="T2" fmla="*/ 8 w 1"/>
                <a:gd name="T3" fmla="*/ 0 h 6"/>
                <a:gd name="T4" fmla="*/ 8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1" y="0"/>
                  </a:lnTo>
                  <a:lnTo>
                    <a:pt x="1"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4" name="Freeform 534"/>
            <p:cNvSpPr>
              <a:spLocks/>
            </p:cNvSpPr>
            <p:nvPr/>
          </p:nvSpPr>
          <p:spPr bwMode="auto">
            <a:xfrm>
              <a:off x="2141" y="1592"/>
              <a:ext cx="10" cy="11"/>
            </a:xfrm>
            <a:custGeom>
              <a:avLst/>
              <a:gdLst>
                <a:gd name="T0" fmla="*/ 0 w 5"/>
                <a:gd name="T1" fmla="*/ 0 h 6"/>
                <a:gd name="T2" fmla="*/ 40 w 5"/>
                <a:gd name="T3" fmla="*/ 0 h 6"/>
                <a:gd name="T4" fmla="*/ 40 w 5"/>
                <a:gd name="T5" fmla="*/ 3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0"/>
                  </a:moveTo>
                  <a:lnTo>
                    <a:pt x="5" y="0"/>
                  </a:lnTo>
                  <a:lnTo>
                    <a:pt x="5"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5" name="Freeform 535"/>
            <p:cNvSpPr>
              <a:spLocks/>
            </p:cNvSpPr>
            <p:nvPr/>
          </p:nvSpPr>
          <p:spPr bwMode="auto">
            <a:xfrm>
              <a:off x="2151" y="1603"/>
              <a:ext cx="10" cy="14"/>
            </a:xfrm>
            <a:custGeom>
              <a:avLst/>
              <a:gdLst>
                <a:gd name="T0" fmla="*/ 0 w 5"/>
                <a:gd name="T1" fmla="*/ 0 h 7"/>
                <a:gd name="T2" fmla="*/ 40 w 5"/>
                <a:gd name="T3" fmla="*/ 0 h 7"/>
                <a:gd name="T4" fmla="*/ 40 w 5"/>
                <a:gd name="T5" fmla="*/ 56 h 7"/>
                <a:gd name="T6" fmla="*/ 0 60000 65536"/>
                <a:gd name="T7" fmla="*/ 0 60000 65536"/>
                <a:gd name="T8" fmla="*/ 0 60000 65536"/>
                <a:gd name="T9" fmla="*/ 0 w 5"/>
                <a:gd name="T10" fmla="*/ 0 h 7"/>
                <a:gd name="T11" fmla="*/ 5 w 5"/>
                <a:gd name="T12" fmla="*/ 7 h 7"/>
              </a:gdLst>
              <a:ahLst/>
              <a:cxnLst>
                <a:cxn ang="T6">
                  <a:pos x="T0" y="T1"/>
                </a:cxn>
                <a:cxn ang="T7">
                  <a:pos x="T2" y="T3"/>
                </a:cxn>
                <a:cxn ang="T8">
                  <a:pos x="T4" y="T5"/>
                </a:cxn>
              </a:cxnLst>
              <a:rect l="T9" t="T10" r="T11" b="T12"/>
              <a:pathLst>
                <a:path w="5" h="7">
                  <a:moveTo>
                    <a:pt x="0" y="0"/>
                  </a:moveTo>
                  <a:lnTo>
                    <a:pt x="5" y="0"/>
                  </a:lnTo>
                  <a:lnTo>
                    <a:pt x="5"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6" name="Freeform 536"/>
            <p:cNvSpPr>
              <a:spLocks/>
            </p:cNvSpPr>
            <p:nvPr/>
          </p:nvSpPr>
          <p:spPr bwMode="auto">
            <a:xfrm>
              <a:off x="2161" y="1617"/>
              <a:ext cx="2" cy="12"/>
            </a:xfrm>
            <a:custGeom>
              <a:avLst/>
              <a:gdLst>
                <a:gd name="T0" fmla="*/ 0 w 1"/>
                <a:gd name="T1" fmla="*/ 0 h 6"/>
                <a:gd name="T2" fmla="*/ 8 w 1"/>
                <a:gd name="T3" fmla="*/ 0 h 6"/>
                <a:gd name="T4" fmla="*/ 8 w 1"/>
                <a:gd name="T5" fmla="*/ 48 h 6"/>
                <a:gd name="T6" fmla="*/ 0 60000 65536"/>
                <a:gd name="T7" fmla="*/ 0 60000 65536"/>
                <a:gd name="T8" fmla="*/ 0 60000 65536"/>
                <a:gd name="T9" fmla="*/ 0 w 1"/>
                <a:gd name="T10" fmla="*/ 0 h 6"/>
                <a:gd name="T11" fmla="*/ 1 w 1"/>
                <a:gd name="T12" fmla="*/ 6 h 6"/>
              </a:gdLst>
              <a:ahLst/>
              <a:cxnLst>
                <a:cxn ang="T6">
                  <a:pos x="T0" y="T1"/>
                </a:cxn>
                <a:cxn ang="T7">
                  <a:pos x="T2" y="T3"/>
                </a:cxn>
                <a:cxn ang="T8">
                  <a:pos x="T4" y="T5"/>
                </a:cxn>
              </a:cxnLst>
              <a:rect l="T9" t="T10" r="T11" b="T12"/>
              <a:pathLst>
                <a:path w="1" h="6">
                  <a:moveTo>
                    <a:pt x="0" y="0"/>
                  </a:moveTo>
                  <a:lnTo>
                    <a:pt x="1" y="0"/>
                  </a:lnTo>
                  <a:lnTo>
                    <a:pt x="1"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7" name="Freeform 537"/>
            <p:cNvSpPr>
              <a:spLocks/>
            </p:cNvSpPr>
            <p:nvPr/>
          </p:nvSpPr>
          <p:spPr bwMode="auto">
            <a:xfrm>
              <a:off x="2163" y="1629"/>
              <a:ext cx="72" cy="12"/>
            </a:xfrm>
            <a:custGeom>
              <a:avLst/>
              <a:gdLst>
                <a:gd name="T0" fmla="*/ 0 w 37"/>
                <a:gd name="T1" fmla="*/ 0 h 6"/>
                <a:gd name="T2" fmla="*/ 272 w 37"/>
                <a:gd name="T3" fmla="*/ 0 h 6"/>
                <a:gd name="T4" fmla="*/ 272 w 37"/>
                <a:gd name="T5" fmla="*/ 48 h 6"/>
                <a:gd name="T6" fmla="*/ 0 60000 65536"/>
                <a:gd name="T7" fmla="*/ 0 60000 65536"/>
                <a:gd name="T8" fmla="*/ 0 60000 65536"/>
                <a:gd name="T9" fmla="*/ 0 w 37"/>
                <a:gd name="T10" fmla="*/ 0 h 6"/>
                <a:gd name="T11" fmla="*/ 37 w 37"/>
                <a:gd name="T12" fmla="*/ 6 h 6"/>
              </a:gdLst>
              <a:ahLst/>
              <a:cxnLst>
                <a:cxn ang="T6">
                  <a:pos x="T0" y="T1"/>
                </a:cxn>
                <a:cxn ang="T7">
                  <a:pos x="T2" y="T3"/>
                </a:cxn>
                <a:cxn ang="T8">
                  <a:pos x="T4" y="T5"/>
                </a:cxn>
              </a:cxnLst>
              <a:rect l="T9" t="T10" r="T11" b="T12"/>
              <a:pathLst>
                <a:path w="37" h="6">
                  <a:moveTo>
                    <a:pt x="0" y="0"/>
                  </a:moveTo>
                  <a:lnTo>
                    <a:pt x="37" y="0"/>
                  </a:lnTo>
                  <a:lnTo>
                    <a:pt x="37"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8" name="Freeform 538"/>
            <p:cNvSpPr>
              <a:spLocks/>
            </p:cNvSpPr>
            <p:nvPr/>
          </p:nvSpPr>
          <p:spPr bwMode="auto">
            <a:xfrm>
              <a:off x="2235" y="1641"/>
              <a:ext cx="16" cy="11"/>
            </a:xfrm>
            <a:custGeom>
              <a:avLst/>
              <a:gdLst>
                <a:gd name="T0" fmla="*/ 0 w 8"/>
                <a:gd name="T1" fmla="*/ 0 h 6"/>
                <a:gd name="T2" fmla="*/ 64 w 8"/>
                <a:gd name="T3" fmla="*/ 0 h 6"/>
                <a:gd name="T4" fmla="*/ 64 w 8"/>
                <a:gd name="T5" fmla="*/ 37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lnTo>
                    <a:pt x="8" y="0"/>
                  </a:lnTo>
                  <a:lnTo>
                    <a:pt x="8"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499" name="Freeform 539"/>
            <p:cNvSpPr>
              <a:spLocks/>
            </p:cNvSpPr>
            <p:nvPr/>
          </p:nvSpPr>
          <p:spPr bwMode="auto">
            <a:xfrm>
              <a:off x="2251" y="1652"/>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0" name="Freeform 540"/>
            <p:cNvSpPr>
              <a:spLocks/>
            </p:cNvSpPr>
            <p:nvPr/>
          </p:nvSpPr>
          <p:spPr bwMode="auto">
            <a:xfrm>
              <a:off x="2259" y="1652"/>
              <a:ext cx="22" cy="1"/>
            </a:xfrm>
            <a:custGeom>
              <a:avLst/>
              <a:gdLst>
                <a:gd name="T0" fmla="*/ 0 w 11"/>
                <a:gd name="T1" fmla="*/ 0 h 1"/>
                <a:gd name="T2" fmla="*/ 88 w 11"/>
                <a:gd name="T3" fmla="*/ 0 h 1"/>
                <a:gd name="T4" fmla="*/ 88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1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1" name="Freeform 541"/>
            <p:cNvSpPr>
              <a:spLocks/>
            </p:cNvSpPr>
            <p:nvPr/>
          </p:nvSpPr>
          <p:spPr bwMode="auto">
            <a:xfrm>
              <a:off x="2281" y="1652"/>
              <a:ext cx="3" cy="1"/>
            </a:xfrm>
            <a:custGeom>
              <a:avLst/>
              <a:gdLst>
                <a:gd name="T0" fmla="*/ 0 w 2"/>
                <a:gd name="T1" fmla="*/ 0 h 1"/>
                <a:gd name="T2" fmla="*/ 6 w 2"/>
                <a:gd name="T3" fmla="*/ 0 h 1"/>
                <a:gd name="T4" fmla="*/ 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2" name="Freeform 542"/>
            <p:cNvSpPr>
              <a:spLocks/>
            </p:cNvSpPr>
            <p:nvPr/>
          </p:nvSpPr>
          <p:spPr bwMode="auto">
            <a:xfrm>
              <a:off x="2284" y="1652"/>
              <a:ext cx="30" cy="1"/>
            </a:xfrm>
            <a:custGeom>
              <a:avLst/>
              <a:gdLst>
                <a:gd name="T0" fmla="*/ 0 w 15"/>
                <a:gd name="T1" fmla="*/ 0 h 1"/>
                <a:gd name="T2" fmla="*/ 120 w 15"/>
                <a:gd name="T3" fmla="*/ 0 h 1"/>
                <a:gd name="T4" fmla="*/ 120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0"/>
                  </a:moveTo>
                  <a:lnTo>
                    <a:pt x="1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3" name="Freeform 543"/>
            <p:cNvSpPr>
              <a:spLocks/>
            </p:cNvSpPr>
            <p:nvPr/>
          </p:nvSpPr>
          <p:spPr bwMode="auto">
            <a:xfrm>
              <a:off x="2314" y="1652"/>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4" name="Freeform 544"/>
            <p:cNvSpPr>
              <a:spLocks/>
            </p:cNvSpPr>
            <p:nvPr/>
          </p:nvSpPr>
          <p:spPr bwMode="auto">
            <a:xfrm>
              <a:off x="2324" y="1652"/>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5" name="Freeform 545"/>
            <p:cNvSpPr>
              <a:spLocks/>
            </p:cNvSpPr>
            <p:nvPr/>
          </p:nvSpPr>
          <p:spPr bwMode="auto">
            <a:xfrm>
              <a:off x="2326" y="1652"/>
              <a:ext cx="13" cy="12"/>
            </a:xfrm>
            <a:custGeom>
              <a:avLst/>
              <a:gdLst>
                <a:gd name="T0" fmla="*/ 0 w 7"/>
                <a:gd name="T1" fmla="*/ 0 h 6"/>
                <a:gd name="T2" fmla="*/ 45 w 7"/>
                <a:gd name="T3" fmla="*/ 0 h 6"/>
                <a:gd name="T4" fmla="*/ 45 w 7"/>
                <a:gd name="T5" fmla="*/ 48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0" y="0"/>
                  </a:moveTo>
                  <a:lnTo>
                    <a:pt x="7" y="0"/>
                  </a:lnTo>
                  <a:lnTo>
                    <a:pt x="7"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6" name="Freeform 546"/>
            <p:cNvSpPr>
              <a:spLocks/>
            </p:cNvSpPr>
            <p:nvPr/>
          </p:nvSpPr>
          <p:spPr bwMode="auto">
            <a:xfrm>
              <a:off x="2339" y="1664"/>
              <a:ext cx="12" cy="14"/>
            </a:xfrm>
            <a:custGeom>
              <a:avLst/>
              <a:gdLst>
                <a:gd name="T0" fmla="*/ 0 w 6"/>
                <a:gd name="T1" fmla="*/ 0 h 7"/>
                <a:gd name="T2" fmla="*/ 48 w 6"/>
                <a:gd name="T3" fmla="*/ 0 h 7"/>
                <a:gd name="T4" fmla="*/ 48 w 6"/>
                <a:gd name="T5" fmla="*/ 56 h 7"/>
                <a:gd name="T6" fmla="*/ 0 60000 65536"/>
                <a:gd name="T7" fmla="*/ 0 60000 65536"/>
                <a:gd name="T8" fmla="*/ 0 60000 65536"/>
                <a:gd name="T9" fmla="*/ 0 w 6"/>
                <a:gd name="T10" fmla="*/ 0 h 7"/>
                <a:gd name="T11" fmla="*/ 6 w 6"/>
                <a:gd name="T12" fmla="*/ 7 h 7"/>
              </a:gdLst>
              <a:ahLst/>
              <a:cxnLst>
                <a:cxn ang="T6">
                  <a:pos x="T0" y="T1"/>
                </a:cxn>
                <a:cxn ang="T7">
                  <a:pos x="T2" y="T3"/>
                </a:cxn>
                <a:cxn ang="T8">
                  <a:pos x="T4" y="T5"/>
                </a:cxn>
              </a:cxnLst>
              <a:rect l="T9" t="T10" r="T11" b="T12"/>
              <a:pathLst>
                <a:path w="6" h="7">
                  <a:moveTo>
                    <a:pt x="0" y="0"/>
                  </a:moveTo>
                  <a:lnTo>
                    <a:pt x="6" y="0"/>
                  </a:lnTo>
                  <a:lnTo>
                    <a:pt x="6"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7" name="Freeform 547"/>
            <p:cNvSpPr>
              <a:spLocks/>
            </p:cNvSpPr>
            <p:nvPr/>
          </p:nvSpPr>
          <p:spPr bwMode="auto">
            <a:xfrm>
              <a:off x="2351" y="1678"/>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8" name="Freeform 548"/>
            <p:cNvSpPr>
              <a:spLocks/>
            </p:cNvSpPr>
            <p:nvPr/>
          </p:nvSpPr>
          <p:spPr bwMode="auto">
            <a:xfrm>
              <a:off x="2359" y="1678"/>
              <a:ext cx="6" cy="12"/>
            </a:xfrm>
            <a:custGeom>
              <a:avLst/>
              <a:gdLst>
                <a:gd name="T0" fmla="*/ 0 w 3"/>
                <a:gd name="T1" fmla="*/ 0 h 6"/>
                <a:gd name="T2" fmla="*/ 24 w 3"/>
                <a:gd name="T3" fmla="*/ 0 h 6"/>
                <a:gd name="T4" fmla="*/ 24 w 3"/>
                <a:gd name="T5" fmla="*/ 48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0" y="0"/>
                  </a:moveTo>
                  <a:lnTo>
                    <a:pt x="3" y="0"/>
                  </a:lnTo>
                  <a:lnTo>
                    <a:pt x="3" y="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09" name="Freeform 549"/>
            <p:cNvSpPr>
              <a:spLocks/>
            </p:cNvSpPr>
            <p:nvPr/>
          </p:nvSpPr>
          <p:spPr bwMode="auto">
            <a:xfrm>
              <a:off x="2365" y="1690"/>
              <a:ext cx="25" cy="1"/>
            </a:xfrm>
            <a:custGeom>
              <a:avLst/>
              <a:gdLst>
                <a:gd name="T0" fmla="*/ 0 w 13"/>
                <a:gd name="T1" fmla="*/ 0 h 1"/>
                <a:gd name="T2" fmla="*/ 92 w 13"/>
                <a:gd name="T3" fmla="*/ 0 h 1"/>
                <a:gd name="T4" fmla="*/ 92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1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0" name="Freeform 550"/>
            <p:cNvSpPr>
              <a:spLocks/>
            </p:cNvSpPr>
            <p:nvPr/>
          </p:nvSpPr>
          <p:spPr bwMode="auto">
            <a:xfrm>
              <a:off x="2390" y="1690"/>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1" name="Freeform 551"/>
            <p:cNvSpPr>
              <a:spLocks/>
            </p:cNvSpPr>
            <p:nvPr/>
          </p:nvSpPr>
          <p:spPr bwMode="auto">
            <a:xfrm>
              <a:off x="2392" y="1690"/>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2" name="Freeform 552"/>
            <p:cNvSpPr>
              <a:spLocks/>
            </p:cNvSpPr>
            <p:nvPr/>
          </p:nvSpPr>
          <p:spPr bwMode="auto">
            <a:xfrm>
              <a:off x="2394" y="1690"/>
              <a:ext cx="32" cy="1"/>
            </a:xfrm>
            <a:custGeom>
              <a:avLst/>
              <a:gdLst>
                <a:gd name="T0" fmla="*/ 0 w 16"/>
                <a:gd name="T1" fmla="*/ 0 h 1"/>
                <a:gd name="T2" fmla="*/ 128 w 16"/>
                <a:gd name="T3" fmla="*/ 0 h 1"/>
                <a:gd name="T4" fmla="*/ 128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3" name="Freeform 553"/>
            <p:cNvSpPr>
              <a:spLocks/>
            </p:cNvSpPr>
            <p:nvPr/>
          </p:nvSpPr>
          <p:spPr bwMode="auto">
            <a:xfrm>
              <a:off x="2426" y="1690"/>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4" name="Freeform 554"/>
            <p:cNvSpPr>
              <a:spLocks/>
            </p:cNvSpPr>
            <p:nvPr/>
          </p:nvSpPr>
          <p:spPr bwMode="auto">
            <a:xfrm>
              <a:off x="2428" y="1690"/>
              <a:ext cx="14" cy="14"/>
            </a:xfrm>
            <a:custGeom>
              <a:avLst/>
              <a:gdLst>
                <a:gd name="T0" fmla="*/ 0 w 7"/>
                <a:gd name="T1" fmla="*/ 0 h 7"/>
                <a:gd name="T2" fmla="*/ 56 w 7"/>
                <a:gd name="T3" fmla="*/ 0 h 7"/>
                <a:gd name="T4" fmla="*/ 56 w 7"/>
                <a:gd name="T5" fmla="*/ 56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7" y="0"/>
                  </a:lnTo>
                  <a:lnTo>
                    <a:pt x="7"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5" name="Freeform 555"/>
            <p:cNvSpPr>
              <a:spLocks/>
            </p:cNvSpPr>
            <p:nvPr/>
          </p:nvSpPr>
          <p:spPr bwMode="auto">
            <a:xfrm>
              <a:off x="2442" y="1704"/>
              <a:ext cx="1" cy="1"/>
            </a:xfrm>
            <a:custGeom>
              <a:avLst/>
              <a:gdLst>
                <a:gd name="T0" fmla="*/ 0 w 1"/>
                <a:gd name="T1" fmla="*/ 0 h 1"/>
                <a:gd name="T2" fmla="*/ 1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6" name="Freeform 556"/>
            <p:cNvSpPr>
              <a:spLocks/>
            </p:cNvSpPr>
            <p:nvPr/>
          </p:nvSpPr>
          <p:spPr bwMode="auto">
            <a:xfrm>
              <a:off x="2443" y="1704"/>
              <a:ext cx="20" cy="1"/>
            </a:xfrm>
            <a:custGeom>
              <a:avLst/>
              <a:gdLst>
                <a:gd name="T0" fmla="*/ 0 w 10"/>
                <a:gd name="T1" fmla="*/ 0 h 1"/>
                <a:gd name="T2" fmla="*/ 80 w 10"/>
                <a:gd name="T3" fmla="*/ 0 h 1"/>
                <a:gd name="T4" fmla="*/ 8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7" name="Freeform 557"/>
            <p:cNvSpPr>
              <a:spLocks/>
            </p:cNvSpPr>
            <p:nvPr/>
          </p:nvSpPr>
          <p:spPr bwMode="auto">
            <a:xfrm>
              <a:off x="2463" y="1704"/>
              <a:ext cx="14" cy="13"/>
            </a:xfrm>
            <a:custGeom>
              <a:avLst/>
              <a:gdLst>
                <a:gd name="T0" fmla="*/ 0 w 7"/>
                <a:gd name="T1" fmla="*/ 0 h 7"/>
                <a:gd name="T2" fmla="*/ 56 w 7"/>
                <a:gd name="T3" fmla="*/ 0 h 7"/>
                <a:gd name="T4" fmla="*/ 56 w 7"/>
                <a:gd name="T5" fmla="*/ 45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0"/>
                  </a:moveTo>
                  <a:lnTo>
                    <a:pt x="7" y="0"/>
                  </a:lnTo>
                  <a:lnTo>
                    <a:pt x="7"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8" name="Freeform 558"/>
            <p:cNvSpPr>
              <a:spLocks/>
            </p:cNvSpPr>
            <p:nvPr/>
          </p:nvSpPr>
          <p:spPr bwMode="auto">
            <a:xfrm>
              <a:off x="2477" y="1717"/>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19" name="Freeform 559"/>
            <p:cNvSpPr>
              <a:spLocks/>
            </p:cNvSpPr>
            <p:nvPr/>
          </p:nvSpPr>
          <p:spPr bwMode="auto">
            <a:xfrm>
              <a:off x="2487" y="1717"/>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0" name="Freeform 560"/>
            <p:cNvSpPr>
              <a:spLocks/>
            </p:cNvSpPr>
            <p:nvPr/>
          </p:nvSpPr>
          <p:spPr bwMode="auto">
            <a:xfrm>
              <a:off x="2495" y="1717"/>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1" name="Freeform 561"/>
            <p:cNvSpPr>
              <a:spLocks/>
            </p:cNvSpPr>
            <p:nvPr/>
          </p:nvSpPr>
          <p:spPr bwMode="auto">
            <a:xfrm>
              <a:off x="2497" y="1717"/>
              <a:ext cx="17" cy="1"/>
            </a:xfrm>
            <a:custGeom>
              <a:avLst/>
              <a:gdLst>
                <a:gd name="T0" fmla="*/ 0 w 9"/>
                <a:gd name="T1" fmla="*/ 0 h 1"/>
                <a:gd name="T2" fmla="*/ 60 w 9"/>
                <a:gd name="T3" fmla="*/ 0 h 1"/>
                <a:gd name="T4" fmla="*/ 6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2" name="Freeform 562"/>
            <p:cNvSpPr>
              <a:spLocks/>
            </p:cNvSpPr>
            <p:nvPr/>
          </p:nvSpPr>
          <p:spPr bwMode="auto">
            <a:xfrm>
              <a:off x="2514" y="1717"/>
              <a:ext cx="16" cy="14"/>
            </a:xfrm>
            <a:custGeom>
              <a:avLst/>
              <a:gdLst>
                <a:gd name="T0" fmla="*/ 0 w 8"/>
                <a:gd name="T1" fmla="*/ 0 h 7"/>
                <a:gd name="T2" fmla="*/ 64 w 8"/>
                <a:gd name="T3" fmla="*/ 0 h 7"/>
                <a:gd name="T4" fmla="*/ 64 w 8"/>
                <a:gd name="T5" fmla="*/ 56 h 7"/>
                <a:gd name="T6" fmla="*/ 0 60000 65536"/>
                <a:gd name="T7" fmla="*/ 0 60000 65536"/>
                <a:gd name="T8" fmla="*/ 0 60000 65536"/>
                <a:gd name="T9" fmla="*/ 0 w 8"/>
                <a:gd name="T10" fmla="*/ 0 h 7"/>
                <a:gd name="T11" fmla="*/ 8 w 8"/>
                <a:gd name="T12" fmla="*/ 7 h 7"/>
              </a:gdLst>
              <a:ahLst/>
              <a:cxnLst>
                <a:cxn ang="T6">
                  <a:pos x="T0" y="T1"/>
                </a:cxn>
                <a:cxn ang="T7">
                  <a:pos x="T2" y="T3"/>
                </a:cxn>
                <a:cxn ang="T8">
                  <a:pos x="T4" y="T5"/>
                </a:cxn>
              </a:cxnLst>
              <a:rect l="T9" t="T10" r="T11" b="T12"/>
              <a:pathLst>
                <a:path w="8" h="7">
                  <a:moveTo>
                    <a:pt x="0" y="0"/>
                  </a:moveTo>
                  <a:lnTo>
                    <a:pt x="8" y="0"/>
                  </a:lnTo>
                  <a:lnTo>
                    <a:pt x="8"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3" name="Freeform 563"/>
            <p:cNvSpPr>
              <a:spLocks/>
            </p:cNvSpPr>
            <p:nvPr/>
          </p:nvSpPr>
          <p:spPr bwMode="auto">
            <a:xfrm>
              <a:off x="2530" y="1731"/>
              <a:ext cx="23" cy="1"/>
            </a:xfrm>
            <a:custGeom>
              <a:avLst/>
              <a:gdLst>
                <a:gd name="T0" fmla="*/ 0 w 12"/>
                <a:gd name="T1" fmla="*/ 0 h 1"/>
                <a:gd name="T2" fmla="*/ 84 w 12"/>
                <a:gd name="T3" fmla="*/ 0 h 1"/>
                <a:gd name="T4" fmla="*/ 84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1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4" name="Freeform 564"/>
            <p:cNvSpPr>
              <a:spLocks/>
            </p:cNvSpPr>
            <p:nvPr/>
          </p:nvSpPr>
          <p:spPr bwMode="auto">
            <a:xfrm>
              <a:off x="2553" y="1731"/>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5" name="Freeform 565"/>
            <p:cNvSpPr>
              <a:spLocks/>
            </p:cNvSpPr>
            <p:nvPr/>
          </p:nvSpPr>
          <p:spPr bwMode="auto">
            <a:xfrm>
              <a:off x="2567" y="1731"/>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6" name="Freeform 566"/>
            <p:cNvSpPr>
              <a:spLocks/>
            </p:cNvSpPr>
            <p:nvPr/>
          </p:nvSpPr>
          <p:spPr bwMode="auto">
            <a:xfrm>
              <a:off x="2577" y="1731"/>
              <a:ext cx="59" cy="14"/>
            </a:xfrm>
            <a:custGeom>
              <a:avLst/>
              <a:gdLst>
                <a:gd name="T0" fmla="*/ 0 w 30"/>
                <a:gd name="T1" fmla="*/ 0 h 7"/>
                <a:gd name="T2" fmla="*/ 228 w 30"/>
                <a:gd name="T3" fmla="*/ 0 h 7"/>
                <a:gd name="T4" fmla="*/ 228 w 30"/>
                <a:gd name="T5" fmla="*/ 56 h 7"/>
                <a:gd name="T6" fmla="*/ 0 60000 65536"/>
                <a:gd name="T7" fmla="*/ 0 60000 65536"/>
                <a:gd name="T8" fmla="*/ 0 60000 65536"/>
                <a:gd name="T9" fmla="*/ 0 w 30"/>
                <a:gd name="T10" fmla="*/ 0 h 7"/>
                <a:gd name="T11" fmla="*/ 30 w 30"/>
                <a:gd name="T12" fmla="*/ 7 h 7"/>
              </a:gdLst>
              <a:ahLst/>
              <a:cxnLst>
                <a:cxn ang="T6">
                  <a:pos x="T0" y="T1"/>
                </a:cxn>
                <a:cxn ang="T7">
                  <a:pos x="T2" y="T3"/>
                </a:cxn>
                <a:cxn ang="T8">
                  <a:pos x="T4" y="T5"/>
                </a:cxn>
              </a:cxnLst>
              <a:rect l="T9" t="T10" r="T11" b="T12"/>
              <a:pathLst>
                <a:path w="30" h="7">
                  <a:moveTo>
                    <a:pt x="0" y="0"/>
                  </a:moveTo>
                  <a:lnTo>
                    <a:pt x="30" y="0"/>
                  </a:lnTo>
                  <a:lnTo>
                    <a:pt x="30"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7" name="Freeform 567"/>
            <p:cNvSpPr>
              <a:spLocks/>
            </p:cNvSpPr>
            <p:nvPr/>
          </p:nvSpPr>
          <p:spPr bwMode="auto">
            <a:xfrm>
              <a:off x="2636" y="1745"/>
              <a:ext cx="20" cy="1"/>
            </a:xfrm>
            <a:custGeom>
              <a:avLst/>
              <a:gdLst>
                <a:gd name="T0" fmla="*/ 0 w 10"/>
                <a:gd name="T1" fmla="*/ 0 h 1"/>
                <a:gd name="T2" fmla="*/ 80 w 10"/>
                <a:gd name="T3" fmla="*/ 0 h 1"/>
                <a:gd name="T4" fmla="*/ 8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8" name="Freeform 568"/>
            <p:cNvSpPr>
              <a:spLocks/>
            </p:cNvSpPr>
            <p:nvPr/>
          </p:nvSpPr>
          <p:spPr bwMode="auto">
            <a:xfrm>
              <a:off x="2656" y="1745"/>
              <a:ext cx="5" cy="1"/>
            </a:xfrm>
            <a:custGeom>
              <a:avLst/>
              <a:gdLst>
                <a:gd name="T0" fmla="*/ 0 w 3"/>
                <a:gd name="T1" fmla="*/ 0 h 1"/>
                <a:gd name="T2" fmla="*/ 13 w 3"/>
                <a:gd name="T3" fmla="*/ 0 h 1"/>
                <a:gd name="T4" fmla="*/ 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29" name="Freeform 569"/>
            <p:cNvSpPr>
              <a:spLocks/>
            </p:cNvSpPr>
            <p:nvPr/>
          </p:nvSpPr>
          <p:spPr bwMode="auto">
            <a:xfrm>
              <a:off x="2661" y="1745"/>
              <a:ext cx="8" cy="13"/>
            </a:xfrm>
            <a:custGeom>
              <a:avLst/>
              <a:gdLst>
                <a:gd name="T0" fmla="*/ 0 w 4"/>
                <a:gd name="T1" fmla="*/ 0 h 7"/>
                <a:gd name="T2" fmla="*/ 32 w 4"/>
                <a:gd name="T3" fmla="*/ 0 h 7"/>
                <a:gd name="T4" fmla="*/ 32 w 4"/>
                <a:gd name="T5" fmla="*/ 45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0" y="0"/>
                  </a:moveTo>
                  <a:lnTo>
                    <a:pt x="4" y="0"/>
                  </a:lnTo>
                  <a:lnTo>
                    <a:pt x="4"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0" name="Freeform 570"/>
            <p:cNvSpPr>
              <a:spLocks/>
            </p:cNvSpPr>
            <p:nvPr/>
          </p:nvSpPr>
          <p:spPr bwMode="auto">
            <a:xfrm>
              <a:off x="2669" y="1758"/>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1" name="Freeform 571"/>
            <p:cNvSpPr>
              <a:spLocks/>
            </p:cNvSpPr>
            <p:nvPr/>
          </p:nvSpPr>
          <p:spPr bwMode="auto">
            <a:xfrm>
              <a:off x="2669" y="1758"/>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2" name="Freeform 572"/>
            <p:cNvSpPr>
              <a:spLocks/>
            </p:cNvSpPr>
            <p:nvPr/>
          </p:nvSpPr>
          <p:spPr bwMode="auto">
            <a:xfrm>
              <a:off x="2671" y="1758"/>
              <a:ext cx="26" cy="1"/>
            </a:xfrm>
            <a:custGeom>
              <a:avLst/>
              <a:gdLst>
                <a:gd name="T0" fmla="*/ 0 w 13"/>
                <a:gd name="T1" fmla="*/ 0 h 1"/>
                <a:gd name="T2" fmla="*/ 104 w 13"/>
                <a:gd name="T3" fmla="*/ 0 h 1"/>
                <a:gd name="T4" fmla="*/ 104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1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3" name="Freeform 573"/>
            <p:cNvSpPr>
              <a:spLocks/>
            </p:cNvSpPr>
            <p:nvPr/>
          </p:nvSpPr>
          <p:spPr bwMode="auto">
            <a:xfrm>
              <a:off x="2697" y="1758"/>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4" name="Freeform 574"/>
            <p:cNvSpPr>
              <a:spLocks/>
            </p:cNvSpPr>
            <p:nvPr/>
          </p:nvSpPr>
          <p:spPr bwMode="auto">
            <a:xfrm>
              <a:off x="2697" y="1758"/>
              <a:ext cx="17" cy="16"/>
            </a:xfrm>
            <a:custGeom>
              <a:avLst/>
              <a:gdLst>
                <a:gd name="T0" fmla="*/ 0 w 9"/>
                <a:gd name="T1" fmla="*/ 0 h 8"/>
                <a:gd name="T2" fmla="*/ 60 w 9"/>
                <a:gd name="T3" fmla="*/ 0 h 8"/>
                <a:gd name="T4" fmla="*/ 60 w 9"/>
                <a:gd name="T5" fmla="*/ 64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0" y="0"/>
                  </a:moveTo>
                  <a:lnTo>
                    <a:pt x="9" y="0"/>
                  </a:lnTo>
                  <a:lnTo>
                    <a:pt x="9"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5" name="Freeform 575"/>
            <p:cNvSpPr>
              <a:spLocks/>
            </p:cNvSpPr>
            <p:nvPr/>
          </p:nvSpPr>
          <p:spPr bwMode="auto">
            <a:xfrm>
              <a:off x="2714" y="1774"/>
              <a:ext cx="4" cy="14"/>
            </a:xfrm>
            <a:custGeom>
              <a:avLst/>
              <a:gdLst>
                <a:gd name="T0" fmla="*/ 0 w 2"/>
                <a:gd name="T1" fmla="*/ 0 h 7"/>
                <a:gd name="T2" fmla="*/ 16 w 2"/>
                <a:gd name="T3" fmla="*/ 0 h 7"/>
                <a:gd name="T4" fmla="*/ 16 w 2"/>
                <a:gd name="T5" fmla="*/ 56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0"/>
                  </a:moveTo>
                  <a:lnTo>
                    <a:pt x="2" y="0"/>
                  </a:lnTo>
                  <a:lnTo>
                    <a:pt x="2"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6" name="Freeform 576"/>
            <p:cNvSpPr>
              <a:spLocks/>
            </p:cNvSpPr>
            <p:nvPr/>
          </p:nvSpPr>
          <p:spPr bwMode="auto">
            <a:xfrm>
              <a:off x="2718" y="1788"/>
              <a:ext cx="2" cy="16"/>
            </a:xfrm>
            <a:custGeom>
              <a:avLst/>
              <a:gdLst>
                <a:gd name="T0" fmla="*/ 0 w 1"/>
                <a:gd name="T1" fmla="*/ 0 h 8"/>
                <a:gd name="T2" fmla="*/ 8 w 1"/>
                <a:gd name="T3" fmla="*/ 0 h 8"/>
                <a:gd name="T4" fmla="*/ 8 w 1"/>
                <a:gd name="T5" fmla="*/ 64 h 8"/>
                <a:gd name="T6" fmla="*/ 0 60000 65536"/>
                <a:gd name="T7" fmla="*/ 0 60000 65536"/>
                <a:gd name="T8" fmla="*/ 0 60000 65536"/>
                <a:gd name="T9" fmla="*/ 0 w 1"/>
                <a:gd name="T10" fmla="*/ 0 h 8"/>
                <a:gd name="T11" fmla="*/ 1 w 1"/>
                <a:gd name="T12" fmla="*/ 8 h 8"/>
              </a:gdLst>
              <a:ahLst/>
              <a:cxnLst>
                <a:cxn ang="T6">
                  <a:pos x="T0" y="T1"/>
                </a:cxn>
                <a:cxn ang="T7">
                  <a:pos x="T2" y="T3"/>
                </a:cxn>
                <a:cxn ang="T8">
                  <a:pos x="T4" y="T5"/>
                </a:cxn>
              </a:cxnLst>
              <a:rect l="T9" t="T10" r="T11" b="T12"/>
              <a:pathLst>
                <a:path w="1" h="8">
                  <a:moveTo>
                    <a:pt x="0" y="0"/>
                  </a:moveTo>
                  <a:lnTo>
                    <a:pt x="1" y="0"/>
                  </a:lnTo>
                  <a:lnTo>
                    <a:pt x="1"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7" name="Freeform 577"/>
            <p:cNvSpPr>
              <a:spLocks/>
            </p:cNvSpPr>
            <p:nvPr/>
          </p:nvSpPr>
          <p:spPr bwMode="auto">
            <a:xfrm>
              <a:off x="2720" y="1804"/>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8" name="Freeform 578"/>
            <p:cNvSpPr>
              <a:spLocks/>
            </p:cNvSpPr>
            <p:nvPr/>
          </p:nvSpPr>
          <p:spPr bwMode="auto">
            <a:xfrm>
              <a:off x="2722" y="1804"/>
              <a:ext cx="4" cy="13"/>
            </a:xfrm>
            <a:custGeom>
              <a:avLst/>
              <a:gdLst>
                <a:gd name="T0" fmla="*/ 0 w 2"/>
                <a:gd name="T1" fmla="*/ 0 h 7"/>
                <a:gd name="T2" fmla="*/ 16 w 2"/>
                <a:gd name="T3" fmla="*/ 0 h 7"/>
                <a:gd name="T4" fmla="*/ 16 w 2"/>
                <a:gd name="T5" fmla="*/ 45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0"/>
                  </a:moveTo>
                  <a:lnTo>
                    <a:pt x="2" y="0"/>
                  </a:lnTo>
                  <a:lnTo>
                    <a:pt x="2"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39" name="Freeform 579"/>
            <p:cNvSpPr>
              <a:spLocks/>
            </p:cNvSpPr>
            <p:nvPr/>
          </p:nvSpPr>
          <p:spPr bwMode="auto">
            <a:xfrm>
              <a:off x="2726" y="1817"/>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0" name="Freeform 580"/>
            <p:cNvSpPr>
              <a:spLocks/>
            </p:cNvSpPr>
            <p:nvPr/>
          </p:nvSpPr>
          <p:spPr bwMode="auto">
            <a:xfrm>
              <a:off x="2728" y="1817"/>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1" name="Freeform 581"/>
            <p:cNvSpPr>
              <a:spLocks/>
            </p:cNvSpPr>
            <p:nvPr/>
          </p:nvSpPr>
          <p:spPr bwMode="auto">
            <a:xfrm>
              <a:off x="2730" y="1817"/>
              <a:ext cx="41" cy="1"/>
            </a:xfrm>
            <a:custGeom>
              <a:avLst/>
              <a:gdLst>
                <a:gd name="T0" fmla="*/ 0 w 21"/>
                <a:gd name="T1" fmla="*/ 0 h 1"/>
                <a:gd name="T2" fmla="*/ 156 w 21"/>
                <a:gd name="T3" fmla="*/ 0 h 1"/>
                <a:gd name="T4" fmla="*/ 156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2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2" name="Freeform 582"/>
            <p:cNvSpPr>
              <a:spLocks/>
            </p:cNvSpPr>
            <p:nvPr/>
          </p:nvSpPr>
          <p:spPr bwMode="auto">
            <a:xfrm>
              <a:off x="2771" y="1817"/>
              <a:ext cx="8" cy="16"/>
            </a:xfrm>
            <a:custGeom>
              <a:avLst/>
              <a:gdLst>
                <a:gd name="T0" fmla="*/ 0 w 4"/>
                <a:gd name="T1" fmla="*/ 0 h 8"/>
                <a:gd name="T2" fmla="*/ 32 w 4"/>
                <a:gd name="T3" fmla="*/ 0 h 8"/>
                <a:gd name="T4" fmla="*/ 32 w 4"/>
                <a:gd name="T5" fmla="*/ 64 h 8"/>
                <a:gd name="T6" fmla="*/ 0 60000 65536"/>
                <a:gd name="T7" fmla="*/ 0 60000 65536"/>
                <a:gd name="T8" fmla="*/ 0 60000 65536"/>
                <a:gd name="T9" fmla="*/ 0 w 4"/>
                <a:gd name="T10" fmla="*/ 0 h 8"/>
                <a:gd name="T11" fmla="*/ 4 w 4"/>
                <a:gd name="T12" fmla="*/ 8 h 8"/>
              </a:gdLst>
              <a:ahLst/>
              <a:cxnLst>
                <a:cxn ang="T6">
                  <a:pos x="T0" y="T1"/>
                </a:cxn>
                <a:cxn ang="T7">
                  <a:pos x="T2" y="T3"/>
                </a:cxn>
                <a:cxn ang="T8">
                  <a:pos x="T4" y="T5"/>
                </a:cxn>
              </a:cxnLst>
              <a:rect l="T9" t="T10" r="T11" b="T12"/>
              <a:pathLst>
                <a:path w="4" h="8">
                  <a:moveTo>
                    <a:pt x="0" y="0"/>
                  </a:moveTo>
                  <a:lnTo>
                    <a:pt x="4" y="0"/>
                  </a:lnTo>
                  <a:lnTo>
                    <a:pt x="4"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3" name="Freeform 583"/>
            <p:cNvSpPr>
              <a:spLocks/>
            </p:cNvSpPr>
            <p:nvPr/>
          </p:nvSpPr>
          <p:spPr bwMode="auto">
            <a:xfrm>
              <a:off x="2779" y="1833"/>
              <a:ext cx="22" cy="16"/>
            </a:xfrm>
            <a:custGeom>
              <a:avLst/>
              <a:gdLst>
                <a:gd name="T0" fmla="*/ 0 w 11"/>
                <a:gd name="T1" fmla="*/ 0 h 8"/>
                <a:gd name="T2" fmla="*/ 88 w 11"/>
                <a:gd name="T3" fmla="*/ 0 h 8"/>
                <a:gd name="T4" fmla="*/ 88 w 11"/>
                <a:gd name="T5" fmla="*/ 64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0" y="0"/>
                  </a:moveTo>
                  <a:lnTo>
                    <a:pt x="11" y="0"/>
                  </a:lnTo>
                  <a:lnTo>
                    <a:pt x="11"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4" name="Freeform 584"/>
            <p:cNvSpPr>
              <a:spLocks/>
            </p:cNvSpPr>
            <p:nvPr/>
          </p:nvSpPr>
          <p:spPr bwMode="auto">
            <a:xfrm>
              <a:off x="2801" y="1849"/>
              <a:ext cx="14" cy="15"/>
            </a:xfrm>
            <a:custGeom>
              <a:avLst/>
              <a:gdLst>
                <a:gd name="T0" fmla="*/ 0 w 7"/>
                <a:gd name="T1" fmla="*/ 0 h 8"/>
                <a:gd name="T2" fmla="*/ 56 w 7"/>
                <a:gd name="T3" fmla="*/ 0 h 8"/>
                <a:gd name="T4" fmla="*/ 56 w 7"/>
                <a:gd name="T5" fmla="*/ 52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7" y="0"/>
                  </a:lnTo>
                  <a:lnTo>
                    <a:pt x="7"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5" name="Freeform 585"/>
            <p:cNvSpPr>
              <a:spLocks/>
            </p:cNvSpPr>
            <p:nvPr/>
          </p:nvSpPr>
          <p:spPr bwMode="auto">
            <a:xfrm>
              <a:off x="2815" y="1864"/>
              <a:ext cx="4" cy="14"/>
            </a:xfrm>
            <a:custGeom>
              <a:avLst/>
              <a:gdLst>
                <a:gd name="T0" fmla="*/ 0 w 2"/>
                <a:gd name="T1" fmla="*/ 0 h 7"/>
                <a:gd name="T2" fmla="*/ 16 w 2"/>
                <a:gd name="T3" fmla="*/ 0 h 7"/>
                <a:gd name="T4" fmla="*/ 16 w 2"/>
                <a:gd name="T5" fmla="*/ 56 h 7"/>
                <a:gd name="T6" fmla="*/ 0 60000 65536"/>
                <a:gd name="T7" fmla="*/ 0 60000 65536"/>
                <a:gd name="T8" fmla="*/ 0 60000 65536"/>
                <a:gd name="T9" fmla="*/ 0 w 2"/>
                <a:gd name="T10" fmla="*/ 0 h 7"/>
                <a:gd name="T11" fmla="*/ 2 w 2"/>
                <a:gd name="T12" fmla="*/ 7 h 7"/>
              </a:gdLst>
              <a:ahLst/>
              <a:cxnLst>
                <a:cxn ang="T6">
                  <a:pos x="T0" y="T1"/>
                </a:cxn>
                <a:cxn ang="T7">
                  <a:pos x="T2" y="T3"/>
                </a:cxn>
                <a:cxn ang="T8">
                  <a:pos x="T4" y="T5"/>
                </a:cxn>
              </a:cxnLst>
              <a:rect l="T9" t="T10" r="T11" b="T12"/>
              <a:pathLst>
                <a:path w="2" h="7">
                  <a:moveTo>
                    <a:pt x="0" y="0"/>
                  </a:moveTo>
                  <a:lnTo>
                    <a:pt x="2" y="0"/>
                  </a:lnTo>
                  <a:lnTo>
                    <a:pt x="2"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6" name="Freeform 586"/>
            <p:cNvSpPr>
              <a:spLocks/>
            </p:cNvSpPr>
            <p:nvPr/>
          </p:nvSpPr>
          <p:spPr bwMode="auto">
            <a:xfrm>
              <a:off x="2819" y="1878"/>
              <a:ext cx="23" cy="16"/>
            </a:xfrm>
            <a:custGeom>
              <a:avLst/>
              <a:gdLst>
                <a:gd name="T0" fmla="*/ 0 w 12"/>
                <a:gd name="T1" fmla="*/ 0 h 8"/>
                <a:gd name="T2" fmla="*/ 84 w 12"/>
                <a:gd name="T3" fmla="*/ 0 h 8"/>
                <a:gd name="T4" fmla="*/ 84 w 12"/>
                <a:gd name="T5" fmla="*/ 64 h 8"/>
                <a:gd name="T6" fmla="*/ 0 60000 65536"/>
                <a:gd name="T7" fmla="*/ 0 60000 65536"/>
                <a:gd name="T8" fmla="*/ 0 60000 65536"/>
                <a:gd name="T9" fmla="*/ 0 w 12"/>
                <a:gd name="T10" fmla="*/ 0 h 8"/>
                <a:gd name="T11" fmla="*/ 12 w 12"/>
                <a:gd name="T12" fmla="*/ 8 h 8"/>
              </a:gdLst>
              <a:ahLst/>
              <a:cxnLst>
                <a:cxn ang="T6">
                  <a:pos x="T0" y="T1"/>
                </a:cxn>
                <a:cxn ang="T7">
                  <a:pos x="T2" y="T3"/>
                </a:cxn>
                <a:cxn ang="T8">
                  <a:pos x="T4" y="T5"/>
                </a:cxn>
              </a:cxnLst>
              <a:rect l="T9" t="T10" r="T11" b="T12"/>
              <a:pathLst>
                <a:path w="12" h="8">
                  <a:moveTo>
                    <a:pt x="0" y="0"/>
                  </a:moveTo>
                  <a:lnTo>
                    <a:pt x="12" y="0"/>
                  </a:lnTo>
                  <a:lnTo>
                    <a:pt x="12"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7" name="Freeform 587"/>
            <p:cNvSpPr>
              <a:spLocks/>
            </p:cNvSpPr>
            <p:nvPr/>
          </p:nvSpPr>
          <p:spPr bwMode="auto">
            <a:xfrm>
              <a:off x="2842" y="1894"/>
              <a:ext cx="26" cy="1"/>
            </a:xfrm>
            <a:custGeom>
              <a:avLst/>
              <a:gdLst>
                <a:gd name="T0" fmla="*/ 0 w 13"/>
                <a:gd name="T1" fmla="*/ 0 h 1"/>
                <a:gd name="T2" fmla="*/ 104 w 13"/>
                <a:gd name="T3" fmla="*/ 0 h 1"/>
                <a:gd name="T4" fmla="*/ 104 w 13"/>
                <a:gd name="T5" fmla="*/ 0 h 1"/>
                <a:gd name="T6" fmla="*/ 0 60000 65536"/>
                <a:gd name="T7" fmla="*/ 0 60000 65536"/>
                <a:gd name="T8" fmla="*/ 0 60000 65536"/>
                <a:gd name="T9" fmla="*/ 0 w 13"/>
                <a:gd name="T10" fmla="*/ 0 h 1"/>
                <a:gd name="T11" fmla="*/ 13 w 13"/>
                <a:gd name="T12" fmla="*/ 1 h 1"/>
              </a:gdLst>
              <a:ahLst/>
              <a:cxnLst>
                <a:cxn ang="T6">
                  <a:pos x="T0" y="T1"/>
                </a:cxn>
                <a:cxn ang="T7">
                  <a:pos x="T2" y="T3"/>
                </a:cxn>
                <a:cxn ang="T8">
                  <a:pos x="T4" y="T5"/>
                </a:cxn>
              </a:cxnLst>
              <a:rect l="T9" t="T10" r="T11" b="T12"/>
              <a:pathLst>
                <a:path w="13" h="1">
                  <a:moveTo>
                    <a:pt x="0" y="0"/>
                  </a:moveTo>
                  <a:lnTo>
                    <a:pt x="1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8" name="Freeform 588"/>
            <p:cNvSpPr>
              <a:spLocks/>
            </p:cNvSpPr>
            <p:nvPr/>
          </p:nvSpPr>
          <p:spPr bwMode="auto">
            <a:xfrm>
              <a:off x="2868" y="1894"/>
              <a:ext cx="17" cy="16"/>
            </a:xfrm>
            <a:custGeom>
              <a:avLst/>
              <a:gdLst>
                <a:gd name="T0" fmla="*/ 0 w 9"/>
                <a:gd name="T1" fmla="*/ 0 h 8"/>
                <a:gd name="T2" fmla="*/ 60 w 9"/>
                <a:gd name="T3" fmla="*/ 0 h 8"/>
                <a:gd name="T4" fmla="*/ 60 w 9"/>
                <a:gd name="T5" fmla="*/ 64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0" y="0"/>
                  </a:moveTo>
                  <a:lnTo>
                    <a:pt x="9" y="0"/>
                  </a:lnTo>
                  <a:lnTo>
                    <a:pt x="9"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49" name="Freeform 589"/>
            <p:cNvSpPr>
              <a:spLocks/>
            </p:cNvSpPr>
            <p:nvPr/>
          </p:nvSpPr>
          <p:spPr bwMode="auto">
            <a:xfrm>
              <a:off x="2885" y="1910"/>
              <a:ext cx="12" cy="15"/>
            </a:xfrm>
            <a:custGeom>
              <a:avLst/>
              <a:gdLst>
                <a:gd name="T0" fmla="*/ 0 w 6"/>
                <a:gd name="T1" fmla="*/ 0 h 8"/>
                <a:gd name="T2" fmla="*/ 48 w 6"/>
                <a:gd name="T3" fmla="*/ 0 h 8"/>
                <a:gd name="T4" fmla="*/ 48 w 6"/>
                <a:gd name="T5" fmla="*/ 52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0" y="0"/>
                  </a:moveTo>
                  <a:lnTo>
                    <a:pt x="6" y="0"/>
                  </a:lnTo>
                  <a:lnTo>
                    <a:pt x="6"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0" name="Freeform 590"/>
            <p:cNvSpPr>
              <a:spLocks/>
            </p:cNvSpPr>
            <p:nvPr/>
          </p:nvSpPr>
          <p:spPr bwMode="auto">
            <a:xfrm>
              <a:off x="2897" y="1925"/>
              <a:ext cx="14" cy="16"/>
            </a:xfrm>
            <a:custGeom>
              <a:avLst/>
              <a:gdLst>
                <a:gd name="T0" fmla="*/ 0 w 7"/>
                <a:gd name="T1" fmla="*/ 0 h 8"/>
                <a:gd name="T2" fmla="*/ 56 w 7"/>
                <a:gd name="T3" fmla="*/ 0 h 8"/>
                <a:gd name="T4" fmla="*/ 56 w 7"/>
                <a:gd name="T5" fmla="*/ 64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0" y="0"/>
                  </a:moveTo>
                  <a:lnTo>
                    <a:pt x="7" y="0"/>
                  </a:lnTo>
                  <a:lnTo>
                    <a:pt x="7"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1" name="Freeform 591"/>
            <p:cNvSpPr>
              <a:spLocks/>
            </p:cNvSpPr>
            <p:nvPr/>
          </p:nvSpPr>
          <p:spPr bwMode="auto">
            <a:xfrm>
              <a:off x="2911" y="1941"/>
              <a:ext cx="19" cy="16"/>
            </a:xfrm>
            <a:custGeom>
              <a:avLst/>
              <a:gdLst>
                <a:gd name="T0" fmla="*/ 0 w 10"/>
                <a:gd name="T1" fmla="*/ 0 h 8"/>
                <a:gd name="T2" fmla="*/ 68 w 10"/>
                <a:gd name="T3" fmla="*/ 0 h 8"/>
                <a:gd name="T4" fmla="*/ 68 w 10"/>
                <a:gd name="T5" fmla="*/ 64 h 8"/>
                <a:gd name="T6" fmla="*/ 0 60000 65536"/>
                <a:gd name="T7" fmla="*/ 0 60000 65536"/>
                <a:gd name="T8" fmla="*/ 0 60000 65536"/>
                <a:gd name="T9" fmla="*/ 0 w 10"/>
                <a:gd name="T10" fmla="*/ 0 h 8"/>
                <a:gd name="T11" fmla="*/ 10 w 10"/>
                <a:gd name="T12" fmla="*/ 8 h 8"/>
              </a:gdLst>
              <a:ahLst/>
              <a:cxnLst>
                <a:cxn ang="T6">
                  <a:pos x="T0" y="T1"/>
                </a:cxn>
                <a:cxn ang="T7">
                  <a:pos x="T2" y="T3"/>
                </a:cxn>
                <a:cxn ang="T8">
                  <a:pos x="T4" y="T5"/>
                </a:cxn>
              </a:cxnLst>
              <a:rect l="T9" t="T10" r="T11" b="T12"/>
              <a:pathLst>
                <a:path w="10" h="8">
                  <a:moveTo>
                    <a:pt x="0" y="0"/>
                  </a:moveTo>
                  <a:lnTo>
                    <a:pt x="10" y="0"/>
                  </a:lnTo>
                  <a:lnTo>
                    <a:pt x="10" y="8"/>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2" name="Freeform 592"/>
            <p:cNvSpPr>
              <a:spLocks/>
            </p:cNvSpPr>
            <p:nvPr/>
          </p:nvSpPr>
          <p:spPr bwMode="auto">
            <a:xfrm>
              <a:off x="2930" y="1957"/>
              <a:ext cx="18" cy="31"/>
            </a:xfrm>
            <a:custGeom>
              <a:avLst/>
              <a:gdLst>
                <a:gd name="T0" fmla="*/ 0 w 9"/>
                <a:gd name="T1" fmla="*/ 0 h 16"/>
                <a:gd name="T2" fmla="*/ 72 w 9"/>
                <a:gd name="T3" fmla="*/ 0 h 16"/>
                <a:gd name="T4" fmla="*/ 72 w 9"/>
                <a:gd name="T5" fmla="*/ 116 h 16"/>
                <a:gd name="T6" fmla="*/ 0 60000 65536"/>
                <a:gd name="T7" fmla="*/ 0 60000 65536"/>
                <a:gd name="T8" fmla="*/ 0 60000 65536"/>
                <a:gd name="T9" fmla="*/ 0 w 9"/>
                <a:gd name="T10" fmla="*/ 0 h 16"/>
                <a:gd name="T11" fmla="*/ 9 w 9"/>
                <a:gd name="T12" fmla="*/ 16 h 16"/>
              </a:gdLst>
              <a:ahLst/>
              <a:cxnLst>
                <a:cxn ang="T6">
                  <a:pos x="T0" y="T1"/>
                </a:cxn>
                <a:cxn ang="T7">
                  <a:pos x="T2" y="T3"/>
                </a:cxn>
                <a:cxn ang="T8">
                  <a:pos x="T4" y="T5"/>
                </a:cxn>
              </a:cxnLst>
              <a:rect l="T9" t="T10" r="T11" b="T12"/>
              <a:pathLst>
                <a:path w="9" h="16">
                  <a:moveTo>
                    <a:pt x="0" y="0"/>
                  </a:moveTo>
                  <a:lnTo>
                    <a:pt x="9" y="0"/>
                  </a:lnTo>
                  <a:lnTo>
                    <a:pt x="9" y="1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3" name="Freeform 593"/>
            <p:cNvSpPr>
              <a:spLocks/>
            </p:cNvSpPr>
            <p:nvPr/>
          </p:nvSpPr>
          <p:spPr bwMode="auto">
            <a:xfrm>
              <a:off x="2948" y="1988"/>
              <a:ext cx="2" cy="14"/>
            </a:xfrm>
            <a:custGeom>
              <a:avLst/>
              <a:gdLst>
                <a:gd name="T0" fmla="*/ 0 w 1"/>
                <a:gd name="T1" fmla="*/ 0 h 7"/>
                <a:gd name="T2" fmla="*/ 8 w 1"/>
                <a:gd name="T3" fmla="*/ 0 h 7"/>
                <a:gd name="T4" fmla="*/ 8 w 1"/>
                <a:gd name="T5" fmla="*/ 56 h 7"/>
                <a:gd name="T6" fmla="*/ 0 60000 65536"/>
                <a:gd name="T7" fmla="*/ 0 60000 65536"/>
                <a:gd name="T8" fmla="*/ 0 60000 65536"/>
                <a:gd name="T9" fmla="*/ 0 w 1"/>
                <a:gd name="T10" fmla="*/ 0 h 7"/>
                <a:gd name="T11" fmla="*/ 1 w 1"/>
                <a:gd name="T12" fmla="*/ 7 h 7"/>
              </a:gdLst>
              <a:ahLst/>
              <a:cxnLst>
                <a:cxn ang="T6">
                  <a:pos x="T0" y="T1"/>
                </a:cxn>
                <a:cxn ang="T7">
                  <a:pos x="T2" y="T3"/>
                </a:cxn>
                <a:cxn ang="T8">
                  <a:pos x="T4" y="T5"/>
                </a:cxn>
              </a:cxnLst>
              <a:rect l="T9" t="T10" r="T11" b="T12"/>
              <a:pathLst>
                <a:path w="1" h="7">
                  <a:moveTo>
                    <a:pt x="0" y="0"/>
                  </a:moveTo>
                  <a:lnTo>
                    <a:pt x="1" y="0"/>
                  </a:lnTo>
                  <a:lnTo>
                    <a:pt x="1" y="7"/>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4" name="Freeform 594"/>
            <p:cNvSpPr>
              <a:spLocks/>
            </p:cNvSpPr>
            <p:nvPr/>
          </p:nvSpPr>
          <p:spPr bwMode="auto">
            <a:xfrm>
              <a:off x="2950" y="2002"/>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5" name="Freeform 595"/>
            <p:cNvSpPr>
              <a:spLocks/>
            </p:cNvSpPr>
            <p:nvPr/>
          </p:nvSpPr>
          <p:spPr bwMode="auto">
            <a:xfrm>
              <a:off x="2958" y="2002"/>
              <a:ext cx="37" cy="1"/>
            </a:xfrm>
            <a:custGeom>
              <a:avLst/>
              <a:gdLst>
                <a:gd name="T0" fmla="*/ 0 w 19"/>
                <a:gd name="T1" fmla="*/ 0 h 1"/>
                <a:gd name="T2" fmla="*/ 140 w 19"/>
                <a:gd name="T3" fmla="*/ 0 h 1"/>
                <a:gd name="T4" fmla="*/ 140 w 19"/>
                <a:gd name="T5" fmla="*/ 0 h 1"/>
                <a:gd name="T6" fmla="*/ 0 60000 65536"/>
                <a:gd name="T7" fmla="*/ 0 60000 65536"/>
                <a:gd name="T8" fmla="*/ 0 60000 65536"/>
                <a:gd name="T9" fmla="*/ 0 w 19"/>
                <a:gd name="T10" fmla="*/ 0 h 1"/>
                <a:gd name="T11" fmla="*/ 19 w 19"/>
                <a:gd name="T12" fmla="*/ 1 h 1"/>
              </a:gdLst>
              <a:ahLst/>
              <a:cxnLst>
                <a:cxn ang="T6">
                  <a:pos x="T0" y="T1"/>
                </a:cxn>
                <a:cxn ang="T7">
                  <a:pos x="T2" y="T3"/>
                </a:cxn>
                <a:cxn ang="T8">
                  <a:pos x="T4" y="T5"/>
                </a:cxn>
              </a:cxnLst>
              <a:rect l="T9" t="T10" r="T11" b="T12"/>
              <a:pathLst>
                <a:path w="19" h="1">
                  <a:moveTo>
                    <a:pt x="0" y="0"/>
                  </a:moveTo>
                  <a:lnTo>
                    <a:pt x="1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6" name="Freeform 596"/>
            <p:cNvSpPr>
              <a:spLocks/>
            </p:cNvSpPr>
            <p:nvPr/>
          </p:nvSpPr>
          <p:spPr bwMode="auto">
            <a:xfrm>
              <a:off x="2995" y="2002"/>
              <a:ext cx="28" cy="1"/>
            </a:xfrm>
            <a:custGeom>
              <a:avLst/>
              <a:gdLst>
                <a:gd name="T0" fmla="*/ 0 w 14"/>
                <a:gd name="T1" fmla="*/ 0 h 1"/>
                <a:gd name="T2" fmla="*/ 112 w 14"/>
                <a:gd name="T3" fmla="*/ 0 h 1"/>
                <a:gd name="T4" fmla="*/ 112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0" y="0"/>
                  </a:moveTo>
                  <a:lnTo>
                    <a:pt x="1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7" name="Freeform 597"/>
            <p:cNvSpPr>
              <a:spLocks/>
            </p:cNvSpPr>
            <p:nvPr/>
          </p:nvSpPr>
          <p:spPr bwMode="auto">
            <a:xfrm>
              <a:off x="3023" y="2002"/>
              <a:ext cx="27" cy="1"/>
            </a:xfrm>
            <a:custGeom>
              <a:avLst/>
              <a:gdLst>
                <a:gd name="T0" fmla="*/ 0 w 14"/>
                <a:gd name="T1" fmla="*/ 0 h 1"/>
                <a:gd name="T2" fmla="*/ 100 w 14"/>
                <a:gd name="T3" fmla="*/ 0 h 1"/>
                <a:gd name="T4" fmla="*/ 100 w 14"/>
                <a:gd name="T5" fmla="*/ 0 h 1"/>
                <a:gd name="T6" fmla="*/ 0 60000 65536"/>
                <a:gd name="T7" fmla="*/ 0 60000 65536"/>
                <a:gd name="T8" fmla="*/ 0 60000 65536"/>
                <a:gd name="T9" fmla="*/ 0 w 14"/>
                <a:gd name="T10" fmla="*/ 0 h 1"/>
                <a:gd name="T11" fmla="*/ 14 w 14"/>
                <a:gd name="T12" fmla="*/ 1 h 1"/>
              </a:gdLst>
              <a:ahLst/>
              <a:cxnLst>
                <a:cxn ang="T6">
                  <a:pos x="T0" y="T1"/>
                </a:cxn>
                <a:cxn ang="T7">
                  <a:pos x="T2" y="T3"/>
                </a:cxn>
                <a:cxn ang="T8">
                  <a:pos x="T4" y="T5"/>
                </a:cxn>
              </a:cxnLst>
              <a:rect l="T9" t="T10" r="T11" b="T12"/>
              <a:pathLst>
                <a:path w="14" h="1">
                  <a:moveTo>
                    <a:pt x="0" y="0"/>
                  </a:moveTo>
                  <a:lnTo>
                    <a:pt x="1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8" name="Freeform 598"/>
            <p:cNvSpPr>
              <a:spLocks/>
            </p:cNvSpPr>
            <p:nvPr/>
          </p:nvSpPr>
          <p:spPr bwMode="auto">
            <a:xfrm>
              <a:off x="3050" y="2002"/>
              <a:ext cx="30" cy="1"/>
            </a:xfrm>
            <a:custGeom>
              <a:avLst/>
              <a:gdLst>
                <a:gd name="T0" fmla="*/ 0 w 15"/>
                <a:gd name="T1" fmla="*/ 0 h 1"/>
                <a:gd name="T2" fmla="*/ 120 w 15"/>
                <a:gd name="T3" fmla="*/ 0 h 1"/>
                <a:gd name="T4" fmla="*/ 120 w 15"/>
                <a:gd name="T5" fmla="*/ 0 h 1"/>
                <a:gd name="T6" fmla="*/ 0 60000 65536"/>
                <a:gd name="T7" fmla="*/ 0 60000 65536"/>
                <a:gd name="T8" fmla="*/ 0 60000 65536"/>
                <a:gd name="T9" fmla="*/ 0 w 15"/>
                <a:gd name="T10" fmla="*/ 0 h 1"/>
                <a:gd name="T11" fmla="*/ 15 w 15"/>
                <a:gd name="T12" fmla="*/ 1 h 1"/>
              </a:gdLst>
              <a:ahLst/>
              <a:cxnLst>
                <a:cxn ang="T6">
                  <a:pos x="T0" y="T1"/>
                </a:cxn>
                <a:cxn ang="T7">
                  <a:pos x="T2" y="T3"/>
                </a:cxn>
                <a:cxn ang="T8">
                  <a:pos x="T4" y="T5"/>
                </a:cxn>
              </a:cxnLst>
              <a:rect l="T9" t="T10" r="T11" b="T12"/>
              <a:pathLst>
                <a:path w="15" h="1">
                  <a:moveTo>
                    <a:pt x="0" y="0"/>
                  </a:moveTo>
                  <a:lnTo>
                    <a:pt x="1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59" name="Freeform 599"/>
            <p:cNvSpPr>
              <a:spLocks/>
            </p:cNvSpPr>
            <p:nvPr/>
          </p:nvSpPr>
          <p:spPr bwMode="auto">
            <a:xfrm>
              <a:off x="3080" y="2002"/>
              <a:ext cx="9" cy="1"/>
            </a:xfrm>
            <a:custGeom>
              <a:avLst/>
              <a:gdLst>
                <a:gd name="T0" fmla="*/ 0 w 5"/>
                <a:gd name="T1" fmla="*/ 0 h 1"/>
                <a:gd name="T2" fmla="*/ 29 w 5"/>
                <a:gd name="T3" fmla="*/ 0 h 1"/>
                <a:gd name="T4" fmla="*/ 29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60" name="Freeform 600"/>
            <p:cNvSpPr>
              <a:spLocks/>
            </p:cNvSpPr>
            <p:nvPr/>
          </p:nvSpPr>
          <p:spPr bwMode="auto">
            <a:xfrm>
              <a:off x="3089" y="2002"/>
              <a:ext cx="6" cy="18"/>
            </a:xfrm>
            <a:custGeom>
              <a:avLst/>
              <a:gdLst>
                <a:gd name="T0" fmla="*/ 0 w 3"/>
                <a:gd name="T1" fmla="*/ 0 h 9"/>
                <a:gd name="T2" fmla="*/ 24 w 3"/>
                <a:gd name="T3" fmla="*/ 0 h 9"/>
                <a:gd name="T4" fmla="*/ 24 w 3"/>
                <a:gd name="T5" fmla="*/ 72 h 9"/>
                <a:gd name="T6" fmla="*/ 0 60000 65536"/>
                <a:gd name="T7" fmla="*/ 0 60000 65536"/>
                <a:gd name="T8" fmla="*/ 0 60000 65536"/>
                <a:gd name="T9" fmla="*/ 0 w 3"/>
                <a:gd name="T10" fmla="*/ 0 h 9"/>
                <a:gd name="T11" fmla="*/ 3 w 3"/>
                <a:gd name="T12" fmla="*/ 9 h 9"/>
              </a:gdLst>
              <a:ahLst/>
              <a:cxnLst>
                <a:cxn ang="T6">
                  <a:pos x="T0" y="T1"/>
                </a:cxn>
                <a:cxn ang="T7">
                  <a:pos x="T2" y="T3"/>
                </a:cxn>
                <a:cxn ang="T8">
                  <a:pos x="T4" y="T5"/>
                </a:cxn>
              </a:cxnLst>
              <a:rect l="T9" t="T10" r="T11" b="T12"/>
              <a:pathLst>
                <a:path w="3" h="9">
                  <a:moveTo>
                    <a:pt x="0" y="0"/>
                  </a:moveTo>
                  <a:lnTo>
                    <a:pt x="3" y="0"/>
                  </a:lnTo>
                  <a:lnTo>
                    <a:pt x="3"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61" name="Freeform 601"/>
            <p:cNvSpPr>
              <a:spLocks/>
            </p:cNvSpPr>
            <p:nvPr/>
          </p:nvSpPr>
          <p:spPr bwMode="auto">
            <a:xfrm>
              <a:off x="3095" y="2020"/>
              <a:ext cx="24" cy="1"/>
            </a:xfrm>
            <a:custGeom>
              <a:avLst/>
              <a:gdLst>
                <a:gd name="T0" fmla="*/ 0 w 12"/>
                <a:gd name="T1" fmla="*/ 0 h 1"/>
                <a:gd name="T2" fmla="*/ 96 w 12"/>
                <a:gd name="T3" fmla="*/ 0 h 1"/>
                <a:gd name="T4" fmla="*/ 96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1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62" name="Freeform 602"/>
            <p:cNvSpPr>
              <a:spLocks/>
            </p:cNvSpPr>
            <p:nvPr/>
          </p:nvSpPr>
          <p:spPr bwMode="auto">
            <a:xfrm>
              <a:off x="3119" y="2020"/>
              <a:ext cx="4" cy="17"/>
            </a:xfrm>
            <a:custGeom>
              <a:avLst/>
              <a:gdLst>
                <a:gd name="T0" fmla="*/ 0 w 2"/>
                <a:gd name="T1" fmla="*/ 0 h 9"/>
                <a:gd name="T2" fmla="*/ 16 w 2"/>
                <a:gd name="T3" fmla="*/ 0 h 9"/>
                <a:gd name="T4" fmla="*/ 16 w 2"/>
                <a:gd name="T5" fmla="*/ 6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0" y="0"/>
                  </a:moveTo>
                  <a:lnTo>
                    <a:pt x="2" y="0"/>
                  </a:lnTo>
                  <a:lnTo>
                    <a:pt x="2"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63" name="Freeform 603"/>
            <p:cNvSpPr>
              <a:spLocks/>
            </p:cNvSpPr>
            <p:nvPr/>
          </p:nvSpPr>
          <p:spPr bwMode="auto">
            <a:xfrm>
              <a:off x="3123" y="2037"/>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64" name="Freeform 604"/>
            <p:cNvSpPr>
              <a:spLocks/>
            </p:cNvSpPr>
            <p:nvPr/>
          </p:nvSpPr>
          <p:spPr bwMode="auto">
            <a:xfrm>
              <a:off x="3127" y="2037"/>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65" name="Freeform 605"/>
            <p:cNvSpPr>
              <a:spLocks/>
            </p:cNvSpPr>
            <p:nvPr/>
          </p:nvSpPr>
          <p:spPr bwMode="auto">
            <a:xfrm>
              <a:off x="3141" y="2037"/>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66" name="Freeform 606"/>
            <p:cNvSpPr>
              <a:spLocks/>
            </p:cNvSpPr>
            <p:nvPr/>
          </p:nvSpPr>
          <p:spPr bwMode="auto">
            <a:xfrm>
              <a:off x="3143" y="2037"/>
              <a:ext cx="5" cy="1"/>
            </a:xfrm>
            <a:custGeom>
              <a:avLst/>
              <a:gdLst>
                <a:gd name="T0" fmla="*/ 0 w 3"/>
                <a:gd name="T1" fmla="*/ 0 h 1"/>
                <a:gd name="T2" fmla="*/ 13 w 3"/>
                <a:gd name="T3" fmla="*/ 0 h 1"/>
                <a:gd name="T4" fmla="*/ 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67" name="Freeform 607"/>
            <p:cNvSpPr>
              <a:spLocks/>
            </p:cNvSpPr>
            <p:nvPr/>
          </p:nvSpPr>
          <p:spPr bwMode="auto">
            <a:xfrm>
              <a:off x="3148" y="2037"/>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568" name="Freeform 608"/>
            <p:cNvSpPr>
              <a:spLocks/>
            </p:cNvSpPr>
            <p:nvPr/>
          </p:nvSpPr>
          <p:spPr bwMode="auto">
            <a:xfrm>
              <a:off x="3158" y="2037"/>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grpSp>
      <p:grpSp>
        <p:nvGrpSpPr>
          <p:cNvPr id="11" name="Group 609"/>
          <p:cNvGrpSpPr>
            <a:grpSpLocks/>
          </p:cNvGrpSpPr>
          <p:nvPr/>
        </p:nvGrpSpPr>
        <p:grpSpPr bwMode="auto">
          <a:xfrm>
            <a:off x="1537209" y="1968485"/>
            <a:ext cx="5142417" cy="1955800"/>
            <a:chOff x="1356" y="1211"/>
            <a:chExt cx="3298" cy="1232"/>
          </a:xfrm>
        </p:grpSpPr>
        <p:sp>
          <p:nvSpPr>
            <p:cNvPr id="169" name="Freeform 610"/>
            <p:cNvSpPr>
              <a:spLocks/>
            </p:cNvSpPr>
            <p:nvPr/>
          </p:nvSpPr>
          <p:spPr bwMode="auto">
            <a:xfrm>
              <a:off x="3164" y="2037"/>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0" name="Freeform 611"/>
            <p:cNvSpPr>
              <a:spLocks/>
            </p:cNvSpPr>
            <p:nvPr/>
          </p:nvSpPr>
          <p:spPr bwMode="auto">
            <a:xfrm>
              <a:off x="3178" y="2037"/>
              <a:ext cx="41" cy="18"/>
            </a:xfrm>
            <a:custGeom>
              <a:avLst/>
              <a:gdLst>
                <a:gd name="T0" fmla="*/ 0 w 21"/>
                <a:gd name="T1" fmla="*/ 0 h 9"/>
                <a:gd name="T2" fmla="*/ 156 w 21"/>
                <a:gd name="T3" fmla="*/ 0 h 9"/>
                <a:gd name="T4" fmla="*/ 156 w 21"/>
                <a:gd name="T5" fmla="*/ 72 h 9"/>
                <a:gd name="T6" fmla="*/ 0 60000 65536"/>
                <a:gd name="T7" fmla="*/ 0 60000 65536"/>
                <a:gd name="T8" fmla="*/ 0 60000 65536"/>
                <a:gd name="T9" fmla="*/ 0 w 21"/>
                <a:gd name="T10" fmla="*/ 0 h 9"/>
                <a:gd name="T11" fmla="*/ 21 w 21"/>
                <a:gd name="T12" fmla="*/ 9 h 9"/>
              </a:gdLst>
              <a:ahLst/>
              <a:cxnLst>
                <a:cxn ang="T6">
                  <a:pos x="T0" y="T1"/>
                </a:cxn>
                <a:cxn ang="T7">
                  <a:pos x="T2" y="T3"/>
                </a:cxn>
                <a:cxn ang="T8">
                  <a:pos x="T4" y="T5"/>
                </a:cxn>
              </a:cxnLst>
              <a:rect l="T9" t="T10" r="T11" b="T12"/>
              <a:pathLst>
                <a:path w="21" h="9">
                  <a:moveTo>
                    <a:pt x="0" y="0"/>
                  </a:moveTo>
                  <a:lnTo>
                    <a:pt x="21" y="0"/>
                  </a:lnTo>
                  <a:lnTo>
                    <a:pt x="21" y="9"/>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1" name="Freeform 612"/>
            <p:cNvSpPr>
              <a:spLocks/>
            </p:cNvSpPr>
            <p:nvPr/>
          </p:nvSpPr>
          <p:spPr bwMode="auto">
            <a:xfrm>
              <a:off x="3219" y="2055"/>
              <a:ext cx="10" cy="1"/>
            </a:xfrm>
            <a:custGeom>
              <a:avLst/>
              <a:gdLst>
                <a:gd name="T0" fmla="*/ 0 w 5"/>
                <a:gd name="T1" fmla="*/ 0 h 1"/>
                <a:gd name="T2" fmla="*/ 40 w 5"/>
                <a:gd name="T3" fmla="*/ 0 h 1"/>
                <a:gd name="T4" fmla="*/ 40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2" name="Freeform 613"/>
            <p:cNvSpPr>
              <a:spLocks/>
            </p:cNvSpPr>
            <p:nvPr/>
          </p:nvSpPr>
          <p:spPr bwMode="auto">
            <a:xfrm>
              <a:off x="3229" y="2055"/>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3" name="Freeform 614"/>
            <p:cNvSpPr>
              <a:spLocks/>
            </p:cNvSpPr>
            <p:nvPr/>
          </p:nvSpPr>
          <p:spPr bwMode="auto">
            <a:xfrm>
              <a:off x="3231" y="2055"/>
              <a:ext cx="1" cy="20"/>
            </a:xfrm>
            <a:custGeom>
              <a:avLst/>
              <a:gdLst>
                <a:gd name="T0" fmla="*/ 0 w 1"/>
                <a:gd name="T1" fmla="*/ 0 h 10"/>
                <a:gd name="T2" fmla="*/ 0 w 1"/>
                <a:gd name="T3" fmla="*/ 0 h 10"/>
                <a:gd name="T4" fmla="*/ 0 w 1"/>
                <a:gd name="T5" fmla="*/ 8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0"/>
                  </a:lnTo>
                  <a:lnTo>
                    <a:pt x="0" y="1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4" name="Freeform 615"/>
            <p:cNvSpPr>
              <a:spLocks/>
            </p:cNvSpPr>
            <p:nvPr/>
          </p:nvSpPr>
          <p:spPr bwMode="auto">
            <a:xfrm>
              <a:off x="3231" y="2075"/>
              <a:ext cx="18" cy="1"/>
            </a:xfrm>
            <a:custGeom>
              <a:avLst/>
              <a:gdLst>
                <a:gd name="T0" fmla="*/ 0 w 9"/>
                <a:gd name="T1" fmla="*/ 0 h 1"/>
                <a:gd name="T2" fmla="*/ 72 w 9"/>
                <a:gd name="T3" fmla="*/ 0 h 1"/>
                <a:gd name="T4" fmla="*/ 72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5" name="Freeform 616"/>
            <p:cNvSpPr>
              <a:spLocks/>
            </p:cNvSpPr>
            <p:nvPr/>
          </p:nvSpPr>
          <p:spPr bwMode="auto">
            <a:xfrm>
              <a:off x="3249" y="2075"/>
              <a:ext cx="5" cy="1"/>
            </a:xfrm>
            <a:custGeom>
              <a:avLst/>
              <a:gdLst>
                <a:gd name="T0" fmla="*/ 0 w 3"/>
                <a:gd name="T1" fmla="*/ 0 h 1"/>
                <a:gd name="T2" fmla="*/ 13 w 3"/>
                <a:gd name="T3" fmla="*/ 0 h 1"/>
                <a:gd name="T4" fmla="*/ 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6" name="Freeform 617"/>
            <p:cNvSpPr>
              <a:spLocks/>
            </p:cNvSpPr>
            <p:nvPr/>
          </p:nvSpPr>
          <p:spPr bwMode="auto">
            <a:xfrm>
              <a:off x="3254" y="2075"/>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7" name="Freeform 618"/>
            <p:cNvSpPr>
              <a:spLocks/>
            </p:cNvSpPr>
            <p:nvPr/>
          </p:nvSpPr>
          <p:spPr bwMode="auto">
            <a:xfrm>
              <a:off x="3262" y="2075"/>
              <a:ext cx="2" cy="19"/>
            </a:xfrm>
            <a:custGeom>
              <a:avLst/>
              <a:gdLst>
                <a:gd name="T0" fmla="*/ 0 w 1"/>
                <a:gd name="T1" fmla="*/ 0 h 10"/>
                <a:gd name="T2" fmla="*/ 8 w 1"/>
                <a:gd name="T3" fmla="*/ 0 h 10"/>
                <a:gd name="T4" fmla="*/ 8 w 1"/>
                <a:gd name="T5" fmla="*/ 68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1" y="0"/>
                  </a:lnTo>
                  <a:lnTo>
                    <a:pt x="1" y="1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8" name="Freeform 619"/>
            <p:cNvSpPr>
              <a:spLocks/>
            </p:cNvSpPr>
            <p:nvPr/>
          </p:nvSpPr>
          <p:spPr bwMode="auto">
            <a:xfrm>
              <a:off x="3264" y="2094"/>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79" name="Freeform 620"/>
            <p:cNvSpPr>
              <a:spLocks/>
            </p:cNvSpPr>
            <p:nvPr/>
          </p:nvSpPr>
          <p:spPr bwMode="auto">
            <a:xfrm>
              <a:off x="3270" y="2094"/>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0" name="Freeform 621"/>
            <p:cNvSpPr>
              <a:spLocks/>
            </p:cNvSpPr>
            <p:nvPr/>
          </p:nvSpPr>
          <p:spPr bwMode="auto">
            <a:xfrm>
              <a:off x="3284" y="2094"/>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1" name="Freeform 622"/>
            <p:cNvSpPr>
              <a:spLocks/>
            </p:cNvSpPr>
            <p:nvPr/>
          </p:nvSpPr>
          <p:spPr bwMode="auto">
            <a:xfrm>
              <a:off x="3286" y="2094"/>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2" name="Freeform 623"/>
            <p:cNvSpPr>
              <a:spLocks/>
            </p:cNvSpPr>
            <p:nvPr/>
          </p:nvSpPr>
          <p:spPr bwMode="auto">
            <a:xfrm>
              <a:off x="3288" y="2094"/>
              <a:ext cx="29" cy="22"/>
            </a:xfrm>
            <a:custGeom>
              <a:avLst/>
              <a:gdLst>
                <a:gd name="T0" fmla="*/ 0 w 15"/>
                <a:gd name="T1" fmla="*/ 0 h 11"/>
                <a:gd name="T2" fmla="*/ 108 w 15"/>
                <a:gd name="T3" fmla="*/ 0 h 11"/>
                <a:gd name="T4" fmla="*/ 108 w 15"/>
                <a:gd name="T5" fmla="*/ 88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0" y="0"/>
                  </a:moveTo>
                  <a:lnTo>
                    <a:pt x="15" y="0"/>
                  </a:lnTo>
                  <a:lnTo>
                    <a:pt x="15" y="11"/>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3" name="Freeform 624"/>
            <p:cNvSpPr>
              <a:spLocks/>
            </p:cNvSpPr>
            <p:nvPr/>
          </p:nvSpPr>
          <p:spPr bwMode="auto">
            <a:xfrm>
              <a:off x="3317" y="2116"/>
              <a:ext cx="2" cy="21"/>
            </a:xfrm>
            <a:custGeom>
              <a:avLst/>
              <a:gdLst>
                <a:gd name="T0" fmla="*/ 0 w 1"/>
                <a:gd name="T1" fmla="*/ 0 h 11"/>
                <a:gd name="T2" fmla="*/ 8 w 1"/>
                <a:gd name="T3" fmla="*/ 0 h 11"/>
                <a:gd name="T4" fmla="*/ 8 w 1"/>
                <a:gd name="T5" fmla="*/ 76 h 11"/>
                <a:gd name="T6" fmla="*/ 0 60000 65536"/>
                <a:gd name="T7" fmla="*/ 0 60000 65536"/>
                <a:gd name="T8" fmla="*/ 0 60000 65536"/>
                <a:gd name="T9" fmla="*/ 0 w 1"/>
                <a:gd name="T10" fmla="*/ 0 h 11"/>
                <a:gd name="T11" fmla="*/ 1 w 1"/>
                <a:gd name="T12" fmla="*/ 11 h 11"/>
              </a:gdLst>
              <a:ahLst/>
              <a:cxnLst>
                <a:cxn ang="T6">
                  <a:pos x="T0" y="T1"/>
                </a:cxn>
                <a:cxn ang="T7">
                  <a:pos x="T2" y="T3"/>
                </a:cxn>
                <a:cxn ang="T8">
                  <a:pos x="T4" y="T5"/>
                </a:cxn>
              </a:cxnLst>
              <a:rect l="T9" t="T10" r="T11" b="T12"/>
              <a:pathLst>
                <a:path w="1" h="11">
                  <a:moveTo>
                    <a:pt x="0" y="0"/>
                  </a:moveTo>
                  <a:lnTo>
                    <a:pt x="1" y="0"/>
                  </a:lnTo>
                  <a:lnTo>
                    <a:pt x="1" y="11"/>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4" name="Freeform 625"/>
            <p:cNvSpPr>
              <a:spLocks/>
            </p:cNvSpPr>
            <p:nvPr/>
          </p:nvSpPr>
          <p:spPr bwMode="auto">
            <a:xfrm>
              <a:off x="3319" y="2137"/>
              <a:ext cx="22" cy="1"/>
            </a:xfrm>
            <a:custGeom>
              <a:avLst/>
              <a:gdLst>
                <a:gd name="T0" fmla="*/ 0 w 11"/>
                <a:gd name="T1" fmla="*/ 0 h 1"/>
                <a:gd name="T2" fmla="*/ 88 w 11"/>
                <a:gd name="T3" fmla="*/ 0 h 1"/>
                <a:gd name="T4" fmla="*/ 88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1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5" name="Freeform 626"/>
            <p:cNvSpPr>
              <a:spLocks/>
            </p:cNvSpPr>
            <p:nvPr/>
          </p:nvSpPr>
          <p:spPr bwMode="auto">
            <a:xfrm>
              <a:off x="3341" y="2137"/>
              <a:ext cx="35" cy="1"/>
            </a:xfrm>
            <a:custGeom>
              <a:avLst/>
              <a:gdLst>
                <a:gd name="T0" fmla="*/ 0 w 18"/>
                <a:gd name="T1" fmla="*/ 0 h 1"/>
                <a:gd name="T2" fmla="*/ 132 w 18"/>
                <a:gd name="T3" fmla="*/ 0 h 1"/>
                <a:gd name="T4" fmla="*/ 132 w 18"/>
                <a:gd name="T5" fmla="*/ 0 h 1"/>
                <a:gd name="T6" fmla="*/ 0 60000 65536"/>
                <a:gd name="T7" fmla="*/ 0 60000 65536"/>
                <a:gd name="T8" fmla="*/ 0 60000 65536"/>
                <a:gd name="T9" fmla="*/ 0 w 18"/>
                <a:gd name="T10" fmla="*/ 0 h 1"/>
                <a:gd name="T11" fmla="*/ 18 w 18"/>
                <a:gd name="T12" fmla="*/ 1 h 1"/>
              </a:gdLst>
              <a:ahLst/>
              <a:cxnLst>
                <a:cxn ang="T6">
                  <a:pos x="T0" y="T1"/>
                </a:cxn>
                <a:cxn ang="T7">
                  <a:pos x="T2" y="T3"/>
                </a:cxn>
                <a:cxn ang="T8">
                  <a:pos x="T4" y="T5"/>
                </a:cxn>
              </a:cxnLst>
              <a:rect l="T9" t="T10" r="T11" b="T12"/>
              <a:pathLst>
                <a:path w="18" h="1">
                  <a:moveTo>
                    <a:pt x="0" y="0"/>
                  </a:moveTo>
                  <a:lnTo>
                    <a:pt x="18"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6" name="Freeform 627"/>
            <p:cNvSpPr>
              <a:spLocks/>
            </p:cNvSpPr>
            <p:nvPr/>
          </p:nvSpPr>
          <p:spPr bwMode="auto">
            <a:xfrm>
              <a:off x="3376" y="2137"/>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7" name="Freeform 628"/>
            <p:cNvSpPr>
              <a:spLocks/>
            </p:cNvSpPr>
            <p:nvPr/>
          </p:nvSpPr>
          <p:spPr bwMode="auto">
            <a:xfrm>
              <a:off x="3378" y="2137"/>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8" name="Freeform 629"/>
            <p:cNvSpPr>
              <a:spLocks/>
            </p:cNvSpPr>
            <p:nvPr/>
          </p:nvSpPr>
          <p:spPr bwMode="auto">
            <a:xfrm>
              <a:off x="3380" y="2137"/>
              <a:ext cx="32" cy="1"/>
            </a:xfrm>
            <a:custGeom>
              <a:avLst/>
              <a:gdLst>
                <a:gd name="T0" fmla="*/ 0 w 16"/>
                <a:gd name="T1" fmla="*/ 0 h 1"/>
                <a:gd name="T2" fmla="*/ 128 w 16"/>
                <a:gd name="T3" fmla="*/ 0 h 1"/>
                <a:gd name="T4" fmla="*/ 128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89" name="Freeform 630"/>
            <p:cNvSpPr>
              <a:spLocks/>
            </p:cNvSpPr>
            <p:nvPr/>
          </p:nvSpPr>
          <p:spPr bwMode="auto">
            <a:xfrm>
              <a:off x="3412" y="2137"/>
              <a:ext cx="9" cy="1"/>
            </a:xfrm>
            <a:custGeom>
              <a:avLst/>
              <a:gdLst>
                <a:gd name="T0" fmla="*/ 0 w 5"/>
                <a:gd name="T1" fmla="*/ 0 h 1"/>
                <a:gd name="T2" fmla="*/ 29 w 5"/>
                <a:gd name="T3" fmla="*/ 0 h 1"/>
                <a:gd name="T4" fmla="*/ 29 w 5"/>
                <a:gd name="T5" fmla="*/ 0 h 1"/>
                <a:gd name="T6" fmla="*/ 0 60000 65536"/>
                <a:gd name="T7" fmla="*/ 0 60000 65536"/>
                <a:gd name="T8" fmla="*/ 0 60000 65536"/>
                <a:gd name="T9" fmla="*/ 0 w 5"/>
                <a:gd name="T10" fmla="*/ 0 h 1"/>
                <a:gd name="T11" fmla="*/ 5 w 5"/>
                <a:gd name="T12" fmla="*/ 1 h 1"/>
              </a:gdLst>
              <a:ahLst/>
              <a:cxnLst>
                <a:cxn ang="T6">
                  <a:pos x="T0" y="T1"/>
                </a:cxn>
                <a:cxn ang="T7">
                  <a:pos x="T2" y="T3"/>
                </a:cxn>
                <a:cxn ang="T8">
                  <a:pos x="T4" y="T5"/>
                </a:cxn>
              </a:cxnLst>
              <a:rect l="T9" t="T10" r="T11" b="T12"/>
              <a:pathLst>
                <a:path w="5" h="1">
                  <a:moveTo>
                    <a:pt x="0" y="0"/>
                  </a:moveTo>
                  <a:lnTo>
                    <a:pt x="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0" name="Freeform 631"/>
            <p:cNvSpPr>
              <a:spLocks/>
            </p:cNvSpPr>
            <p:nvPr/>
          </p:nvSpPr>
          <p:spPr bwMode="auto">
            <a:xfrm>
              <a:off x="3421" y="2137"/>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1" name="Freeform 632"/>
            <p:cNvSpPr>
              <a:spLocks/>
            </p:cNvSpPr>
            <p:nvPr/>
          </p:nvSpPr>
          <p:spPr bwMode="auto">
            <a:xfrm>
              <a:off x="3421" y="2137"/>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2" name="Freeform 633"/>
            <p:cNvSpPr>
              <a:spLocks/>
            </p:cNvSpPr>
            <p:nvPr/>
          </p:nvSpPr>
          <p:spPr bwMode="auto">
            <a:xfrm>
              <a:off x="3425" y="2137"/>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3" name="Freeform 634"/>
            <p:cNvSpPr>
              <a:spLocks/>
            </p:cNvSpPr>
            <p:nvPr/>
          </p:nvSpPr>
          <p:spPr bwMode="auto">
            <a:xfrm>
              <a:off x="3433" y="2137"/>
              <a:ext cx="59" cy="1"/>
            </a:xfrm>
            <a:custGeom>
              <a:avLst/>
              <a:gdLst>
                <a:gd name="T0" fmla="*/ 0 w 30"/>
                <a:gd name="T1" fmla="*/ 0 h 1"/>
                <a:gd name="T2" fmla="*/ 228 w 30"/>
                <a:gd name="T3" fmla="*/ 0 h 1"/>
                <a:gd name="T4" fmla="*/ 228 w 30"/>
                <a:gd name="T5" fmla="*/ 0 h 1"/>
                <a:gd name="T6" fmla="*/ 0 60000 65536"/>
                <a:gd name="T7" fmla="*/ 0 60000 65536"/>
                <a:gd name="T8" fmla="*/ 0 60000 65536"/>
                <a:gd name="T9" fmla="*/ 0 w 30"/>
                <a:gd name="T10" fmla="*/ 0 h 1"/>
                <a:gd name="T11" fmla="*/ 30 w 30"/>
                <a:gd name="T12" fmla="*/ 1 h 1"/>
              </a:gdLst>
              <a:ahLst/>
              <a:cxnLst>
                <a:cxn ang="T6">
                  <a:pos x="T0" y="T1"/>
                </a:cxn>
                <a:cxn ang="T7">
                  <a:pos x="T2" y="T3"/>
                </a:cxn>
                <a:cxn ang="T8">
                  <a:pos x="T4" y="T5"/>
                </a:cxn>
              </a:cxnLst>
              <a:rect l="T9" t="T10" r="T11" b="T12"/>
              <a:pathLst>
                <a:path w="30" h="1">
                  <a:moveTo>
                    <a:pt x="0" y="0"/>
                  </a:moveTo>
                  <a:lnTo>
                    <a:pt x="3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4" name="Freeform 635"/>
            <p:cNvSpPr>
              <a:spLocks/>
            </p:cNvSpPr>
            <p:nvPr/>
          </p:nvSpPr>
          <p:spPr bwMode="auto">
            <a:xfrm>
              <a:off x="3492" y="2137"/>
              <a:ext cx="12" cy="1"/>
            </a:xfrm>
            <a:custGeom>
              <a:avLst/>
              <a:gdLst>
                <a:gd name="T0" fmla="*/ 0 w 6"/>
                <a:gd name="T1" fmla="*/ 0 h 1"/>
                <a:gd name="T2" fmla="*/ 48 w 6"/>
                <a:gd name="T3" fmla="*/ 0 h 1"/>
                <a:gd name="T4" fmla="*/ 48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5" name="Freeform 636"/>
            <p:cNvSpPr>
              <a:spLocks/>
            </p:cNvSpPr>
            <p:nvPr/>
          </p:nvSpPr>
          <p:spPr bwMode="auto">
            <a:xfrm>
              <a:off x="3504" y="2137"/>
              <a:ext cx="17" cy="1"/>
            </a:xfrm>
            <a:custGeom>
              <a:avLst/>
              <a:gdLst>
                <a:gd name="T0" fmla="*/ 0 w 9"/>
                <a:gd name="T1" fmla="*/ 0 h 1"/>
                <a:gd name="T2" fmla="*/ 60 w 9"/>
                <a:gd name="T3" fmla="*/ 0 h 1"/>
                <a:gd name="T4" fmla="*/ 6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6" name="Freeform 637"/>
            <p:cNvSpPr>
              <a:spLocks/>
            </p:cNvSpPr>
            <p:nvPr/>
          </p:nvSpPr>
          <p:spPr bwMode="auto">
            <a:xfrm>
              <a:off x="3521" y="2137"/>
              <a:ext cx="18" cy="1"/>
            </a:xfrm>
            <a:custGeom>
              <a:avLst/>
              <a:gdLst>
                <a:gd name="T0" fmla="*/ 0 w 9"/>
                <a:gd name="T1" fmla="*/ 0 h 1"/>
                <a:gd name="T2" fmla="*/ 72 w 9"/>
                <a:gd name="T3" fmla="*/ 0 h 1"/>
                <a:gd name="T4" fmla="*/ 72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7" name="Freeform 638"/>
            <p:cNvSpPr>
              <a:spLocks/>
            </p:cNvSpPr>
            <p:nvPr/>
          </p:nvSpPr>
          <p:spPr bwMode="auto">
            <a:xfrm>
              <a:off x="3539" y="2137"/>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8" name="Freeform 639"/>
            <p:cNvSpPr>
              <a:spLocks/>
            </p:cNvSpPr>
            <p:nvPr/>
          </p:nvSpPr>
          <p:spPr bwMode="auto">
            <a:xfrm>
              <a:off x="3547" y="2137"/>
              <a:ext cx="20" cy="28"/>
            </a:xfrm>
            <a:custGeom>
              <a:avLst/>
              <a:gdLst>
                <a:gd name="T0" fmla="*/ 0 w 10"/>
                <a:gd name="T1" fmla="*/ 0 h 14"/>
                <a:gd name="T2" fmla="*/ 80 w 10"/>
                <a:gd name="T3" fmla="*/ 0 h 14"/>
                <a:gd name="T4" fmla="*/ 80 w 10"/>
                <a:gd name="T5" fmla="*/ 112 h 14"/>
                <a:gd name="T6" fmla="*/ 0 60000 65536"/>
                <a:gd name="T7" fmla="*/ 0 60000 65536"/>
                <a:gd name="T8" fmla="*/ 0 60000 65536"/>
                <a:gd name="T9" fmla="*/ 0 w 10"/>
                <a:gd name="T10" fmla="*/ 0 h 14"/>
                <a:gd name="T11" fmla="*/ 10 w 10"/>
                <a:gd name="T12" fmla="*/ 14 h 14"/>
              </a:gdLst>
              <a:ahLst/>
              <a:cxnLst>
                <a:cxn ang="T6">
                  <a:pos x="T0" y="T1"/>
                </a:cxn>
                <a:cxn ang="T7">
                  <a:pos x="T2" y="T3"/>
                </a:cxn>
                <a:cxn ang="T8">
                  <a:pos x="T4" y="T5"/>
                </a:cxn>
              </a:cxnLst>
              <a:rect l="T9" t="T10" r="T11" b="T12"/>
              <a:pathLst>
                <a:path w="10" h="14">
                  <a:moveTo>
                    <a:pt x="0" y="0"/>
                  </a:moveTo>
                  <a:lnTo>
                    <a:pt x="10" y="0"/>
                  </a:lnTo>
                  <a:lnTo>
                    <a:pt x="10" y="14"/>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199" name="Freeform 640"/>
            <p:cNvSpPr>
              <a:spLocks/>
            </p:cNvSpPr>
            <p:nvPr/>
          </p:nvSpPr>
          <p:spPr bwMode="auto">
            <a:xfrm>
              <a:off x="3567" y="2165"/>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0" name="Freeform 641"/>
            <p:cNvSpPr>
              <a:spLocks/>
            </p:cNvSpPr>
            <p:nvPr/>
          </p:nvSpPr>
          <p:spPr bwMode="auto">
            <a:xfrm>
              <a:off x="3571" y="2165"/>
              <a:ext cx="3" cy="1"/>
            </a:xfrm>
            <a:custGeom>
              <a:avLst/>
              <a:gdLst>
                <a:gd name="T0" fmla="*/ 0 w 2"/>
                <a:gd name="T1" fmla="*/ 0 h 1"/>
                <a:gd name="T2" fmla="*/ 6 w 2"/>
                <a:gd name="T3" fmla="*/ 0 h 1"/>
                <a:gd name="T4" fmla="*/ 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1" name="Freeform 642"/>
            <p:cNvSpPr>
              <a:spLocks/>
            </p:cNvSpPr>
            <p:nvPr/>
          </p:nvSpPr>
          <p:spPr bwMode="auto">
            <a:xfrm>
              <a:off x="3574" y="2165"/>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2" name="Freeform 643"/>
            <p:cNvSpPr>
              <a:spLocks/>
            </p:cNvSpPr>
            <p:nvPr/>
          </p:nvSpPr>
          <p:spPr bwMode="auto">
            <a:xfrm>
              <a:off x="3576" y="2165"/>
              <a:ext cx="8" cy="29"/>
            </a:xfrm>
            <a:custGeom>
              <a:avLst/>
              <a:gdLst>
                <a:gd name="T0" fmla="*/ 0 w 4"/>
                <a:gd name="T1" fmla="*/ 0 h 15"/>
                <a:gd name="T2" fmla="*/ 32 w 4"/>
                <a:gd name="T3" fmla="*/ 0 h 15"/>
                <a:gd name="T4" fmla="*/ 32 w 4"/>
                <a:gd name="T5" fmla="*/ 108 h 15"/>
                <a:gd name="T6" fmla="*/ 0 60000 65536"/>
                <a:gd name="T7" fmla="*/ 0 60000 65536"/>
                <a:gd name="T8" fmla="*/ 0 60000 65536"/>
                <a:gd name="T9" fmla="*/ 0 w 4"/>
                <a:gd name="T10" fmla="*/ 0 h 15"/>
                <a:gd name="T11" fmla="*/ 4 w 4"/>
                <a:gd name="T12" fmla="*/ 15 h 15"/>
              </a:gdLst>
              <a:ahLst/>
              <a:cxnLst>
                <a:cxn ang="T6">
                  <a:pos x="T0" y="T1"/>
                </a:cxn>
                <a:cxn ang="T7">
                  <a:pos x="T2" y="T3"/>
                </a:cxn>
                <a:cxn ang="T8">
                  <a:pos x="T4" y="T5"/>
                </a:cxn>
              </a:cxnLst>
              <a:rect l="T9" t="T10" r="T11" b="T12"/>
              <a:pathLst>
                <a:path w="4" h="15">
                  <a:moveTo>
                    <a:pt x="0" y="0"/>
                  </a:moveTo>
                  <a:lnTo>
                    <a:pt x="4" y="0"/>
                  </a:lnTo>
                  <a:lnTo>
                    <a:pt x="4" y="1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3" name="Freeform 644"/>
            <p:cNvSpPr>
              <a:spLocks/>
            </p:cNvSpPr>
            <p:nvPr/>
          </p:nvSpPr>
          <p:spPr bwMode="auto">
            <a:xfrm>
              <a:off x="3584" y="2194"/>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4" name="Freeform 645"/>
            <p:cNvSpPr>
              <a:spLocks/>
            </p:cNvSpPr>
            <p:nvPr/>
          </p:nvSpPr>
          <p:spPr bwMode="auto">
            <a:xfrm>
              <a:off x="3588" y="2194"/>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5" name="Freeform 646"/>
            <p:cNvSpPr>
              <a:spLocks/>
            </p:cNvSpPr>
            <p:nvPr/>
          </p:nvSpPr>
          <p:spPr bwMode="auto">
            <a:xfrm>
              <a:off x="3596" y="2194"/>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6" name="Freeform 647"/>
            <p:cNvSpPr>
              <a:spLocks/>
            </p:cNvSpPr>
            <p:nvPr/>
          </p:nvSpPr>
          <p:spPr bwMode="auto">
            <a:xfrm>
              <a:off x="3604" y="2194"/>
              <a:ext cx="4" cy="32"/>
            </a:xfrm>
            <a:custGeom>
              <a:avLst/>
              <a:gdLst>
                <a:gd name="T0" fmla="*/ 0 w 2"/>
                <a:gd name="T1" fmla="*/ 0 h 16"/>
                <a:gd name="T2" fmla="*/ 16 w 2"/>
                <a:gd name="T3" fmla="*/ 0 h 16"/>
                <a:gd name="T4" fmla="*/ 16 w 2"/>
                <a:gd name="T5" fmla="*/ 128 h 16"/>
                <a:gd name="T6" fmla="*/ 0 60000 65536"/>
                <a:gd name="T7" fmla="*/ 0 60000 65536"/>
                <a:gd name="T8" fmla="*/ 0 60000 65536"/>
                <a:gd name="T9" fmla="*/ 0 w 2"/>
                <a:gd name="T10" fmla="*/ 0 h 16"/>
                <a:gd name="T11" fmla="*/ 2 w 2"/>
                <a:gd name="T12" fmla="*/ 16 h 16"/>
              </a:gdLst>
              <a:ahLst/>
              <a:cxnLst>
                <a:cxn ang="T6">
                  <a:pos x="T0" y="T1"/>
                </a:cxn>
                <a:cxn ang="T7">
                  <a:pos x="T2" y="T3"/>
                </a:cxn>
                <a:cxn ang="T8">
                  <a:pos x="T4" y="T5"/>
                </a:cxn>
              </a:cxnLst>
              <a:rect l="T9" t="T10" r="T11" b="T12"/>
              <a:pathLst>
                <a:path w="2" h="16">
                  <a:moveTo>
                    <a:pt x="0" y="0"/>
                  </a:moveTo>
                  <a:lnTo>
                    <a:pt x="2" y="0"/>
                  </a:lnTo>
                  <a:lnTo>
                    <a:pt x="2" y="16"/>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7" name="Freeform 648"/>
            <p:cNvSpPr>
              <a:spLocks/>
            </p:cNvSpPr>
            <p:nvPr/>
          </p:nvSpPr>
          <p:spPr bwMode="auto">
            <a:xfrm>
              <a:off x="3608" y="2226"/>
              <a:ext cx="16" cy="1"/>
            </a:xfrm>
            <a:custGeom>
              <a:avLst/>
              <a:gdLst>
                <a:gd name="T0" fmla="*/ 0 w 8"/>
                <a:gd name="T1" fmla="*/ 0 h 1"/>
                <a:gd name="T2" fmla="*/ 64 w 8"/>
                <a:gd name="T3" fmla="*/ 0 h 1"/>
                <a:gd name="T4" fmla="*/ 64 w 8"/>
                <a:gd name="T5" fmla="*/ 0 h 1"/>
                <a:gd name="T6" fmla="*/ 0 60000 65536"/>
                <a:gd name="T7" fmla="*/ 0 60000 65536"/>
                <a:gd name="T8" fmla="*/ 0 60000 65536"/>
                <a:gd name="T9" fmla="*/ 0 w 8"/>
                <a:gd name="T10" fmla="*/ 0 h 1"/>
                <a:gd name="T11" fmla="*/ 8 w 8"/>
                <a:gd name="T12" fmla="*/ 1 h 1"/>
              </a:gdLst>
              <a:ahLst/>
              <a:cxnLst>
                <a:cxn ang="T6">
                  <a:pos x="T0" y="T1"/>
                </a:cxn>
                <a:cxn ang="T7">
                  <a:pos x="T2" y="T3"/>
                </a:cxn>
                <a:cxn ang="T8">
                  <a:pos x="T4" y="T5"/>
                </a:cxn>
              </a:cxnLst>
              <a:rect l="T9" t="T10" r="T11" b="T12"/>
              <a:pathLst>
                <a:path w="8" h="1">
                  <a:moveTo>
                    <a:pt x="0" y="0"/>
                  </a:moveTo>
                  <a:lnTo>
                    <a:pt x="8"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8" name="Freeform 649"/>
            <p:cNvSpPr>
              <a:spLocks/>
            </p:cNvSpPr>
            <p:nvPr/>
          </p:nvSpPr>
          <p:spPr bwMode="auto">
            <a:xfrm>
              <a:off x="3624" y="2226"/>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09" name="Freeform 650"/>
            <p:cNvSpPr>
              <a:spLocks/>
            </p:cNvSpPr>
            <p:nvPr/>
          </p:nvSpPr>
          <p:spPr bwMode="auto">
            <a:xfrm>
              <a:off x="3626" y="2226"/>
              <a:ext cx="5" cy="1"/>
            </a:xfrm>
            <a:custGeom>
              <a:avLst/>
              <a:gdLst>
                <a:gd name="T0" fmla="*/ 0 w 3"/>
                <a:gd name="T1" fmla="*/ 0 h 1"/>
                <a:gd name="T2" fmla="*/ 13 w 3"/>
                <a:gd name="T3" fmla="*/ 0 h 1"/>
                <a:gd name="T4" fmla="*/ 1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0" name="Freeform 651"/>
            <p:cNvSpPr>
              <a:spLocks/>
            </p:cNvSpPr>
            <p:nvPr/>
          </p:nvSpPr>
          <p:spPr bwMode="auto">
            <a:xfrm>
              <a:off x="3631" y="2226"/>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1" name="Freeform 652"/>
            <p:cNvSpPr>
              <a:spLocks/>
            </p:cNvSpPr>
            <p:nvPr/>
          </p:nvSpPr>
          <p:spPr bwMode="auto">
            <a:xfrm>
              <a:off x="3635" y="2226"/>
              <a:ext cx="12" cy="1"/>
            </a:xfrm>
            <a:custGeom>
              <a:avLst/>
              <a:gdLst>
                <a:gd name="T0" fmla="*/ 0 w 6"/>
                <a:gd name="T1" fmla="*/ 0 h 1"/>
                <a:gd name="T2" fmla="*/ 48 w 6"/>
                <a:gd name="T3" fmla="*/ 0 h 1"/>
                <a:gd name="T4" fmla="*/ 48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0" y="0"/>
                  </a:moveTo>
                  <a:lnTo>
                    <a:pt x="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2" name="Freeform 653"/>
            <p:cNvSpPr>
              <a:spLocks/>
            </p:cNvSpPr>
            <p:nvPr/>
          </p:nvSpPr>
          <p:spPr bwMode="auto">
            <a:xfrm>
              <a:off x="3647" y="2226"/>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3" name="Freeform 654"/>
            <p:cNvSpPr>
              <a:spLocks/>
            </p:cNvSpPr>
            <p:nvPr/>
          </p:nvSpPr>
          <p:spPr bwMode="auto">
            <a:xfrm>
              <a:off x="3653" y="2226"/>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4" name="Freeform 655"/>
            <p:cNvSpPr>
              <a:spLocks/>
            </p:cNvSpPr>
            <p:nvPr/>
          </p:nvSpPr>
          <p:spPr bwMode="auto">
            <a:xfrm>
              <a:off x="3657" y="2226"/>
              <a:ext cx="14" cy="1"/>
            </a:xfrm>
            <a:custGeom>
              <a:avLst/>
              <a:gdLst>
                <a:gd name="T0" fmla="*/ 0 w 7"/>
                <a:gd name="T1" fmla="*/ 0 h 1"/>
                <a:gd name="T2" fmla="*/ 56 w 7"/>
                <a:gd name="T3" fmla="*/ 0 h 1"/>
                <a:gd name="T4" fmla="*/ 56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5" name="Freeform 656"/>
            <p:cNvSpPr>
              <a:spLocks/>
            </p:cNvSpPr>
            <p:nvPr/>
          </p:nvSpPr>
          <p:spPr bwMode="auto">
            <a:xfrm>
              <a:off x="3671" y="2226"/>
              <a:ext cx="13" cy="1"/>
            </a:xfrm>
            <a:custGeom>
              <a:avLst/>
              <a:gdLst>
                <a:gd name="T0" fmla="*/ 0 w 7"/>
                <a:gd name="T1" fmla="*/ 0 h 1"/>
                <a:gd name="T2" fmla="*/ 45 w 7"/>
                <a:gd name="T3" fmla="*/ 0 h 1"/>
                <a:gd name="T4" fmla="*/ 45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6" name="Freeform 657"/>
            <p:cNvSpPr>
              <a:spLocks/>
            </p:cNvSpPr>
            <p:nvPr/>
          </p:nvSpPr>
          <p:spPr bwMode="auto">
            <a:xfrm>
              <a:off x="3684" y="2226"/>
              <a:ext cx="24" cy="1"/>
            </a:xfrm>
            <a:custGeom>
              <a:avLst/>
              <a:gdLst>
                <a:gd name="T0" fmla="*/ 0 w 12"/>
                <a:gd name="T1" fmla="*/ 0 h 1"/>
                <a:gd name="T2" fmla="*/ 96 w 12"/>
                <a:gd name="T3" fmla="*/ 0 h 1"/>
                <a:gd name="T4" fmla="*/ 96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1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7" name="Freeform 658"/>
            <p:cNvSpPr>
              <a:spLocks/>
            </p:cNvSpPr>
            <p:nvPr/>
          </p:nvSpPr>
          <p:spPr bwMode="auto">
            <a:xfrm>
              <a:off x="3708" y="2226"/>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8" name="Freeform 659"/>
            <p:cNvSpPr>
              <a:spLocks/>
            </p:cNvSpPr>
            <p:nvPr/>
          </p:nvSpPr>
          <p:spPr bwMode="auto">
            <a:xfrm>
              <a:off x="3710" y="2226"/>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19" name="Freeform 660"/>
            <p:cNvSpPr>
              <a:spLocks/>
            </p:cNvSpPr>
            <p:nvPr/>
          </p:nvSpPr>
          <p:spPr bwMode="auto">
            <a:xfrm>
              <a:off x="3712" y="2226"/>
              <a:ext cx="2" cy="41"/>
            </a:xfrm>
            <a:custGeom>
              <a:avLst/>
              <a:gdLst>
                <a:gd name="T0" fmla="*/ 0 w 1"/>
                <a:gd name="T1" fmla="*/ 0 h 21"/>
                <a:gd name="T2" fmla="*/ 8 w 1"/>
                <a:gd name="T3" fmla="*/ 0 h 21"/>
                <a:gd name="T4" fmla="*/ 8 w 1"/>
                <a:gd name="T5" fmla="*/ 156 h 21"/>
                <a:gd name="T6" fmla="*/ 0 60000 65536"/>
                <a:gd name="T7" fmla="*/ 0 60000 65536"/>
                <a:gd name="T8" fmla="*/ 0 60000 65536"/>
                <a:gd name="T9" fmla="*/ 0 w 1"/>
                <a:gd name="T10" fmla="*/ 0 h 21"/>
                <a:gd name="T11" fmla="*/ 1 w 1"/>
                <a:gd name="T12" fmla="*/ 21 h 21"/>
              </a:gdLst>
              <a:ahLst/>
              <a:cxnLst>
                <a:cxn ang="T6">
                  <a:pos x="T0" y="T1"/>
                </a:cxn>
                <a:cxn ang="T7">
                  <a:pos x="T2" y="T3"/>
                </a:cxn>
                <a:cxn ang="T8">
                  <a:pos x="T4" y="T5"/>
                </a:cxn>
              </a:cxnLst>
              <a:rect l="T9" t="T10" r="T11" b="T12"/>
              <a:pathLst>
                <a:path w="1" h="21">
                  <a:moveTo>
                    <a:pt x="0" y="0"/>
                  </a:moveTo>
                  <a:lnTo>
                    <a:pt x="1" y="0"/>
                  </a:lnTo>
                  <a:lnTo>
                    <a:pt x="1" y="21"/>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0" name="Freeform 661"/>
            <p:cNvSpPr>
              <a:spLocks/>
            </p:cNvSpPr>
            <p:nvPr/>
          </p:nvSpPr>
          <p:spPr bwMode="auto">
            <a:xfrm>
              <a:off x="3714" y="2267"/>
              <a:ext cx="2" cy="1"/>
            </a:xfrm>
            <a:custGeom>
              <a:avLst/>
              <a:gdLst>
                <a:gd name="T0" fmla="*/ 0 w 1"/>
                <a:gd name="T1" fmla="*/ 0 h 1"/>
                <a:gd name="T2" fmla="*/ 8 w 1"/>
                <a:gd name="T3" fmla="*/ 0 h 1"/>
                <a:gd name="T4" fmla="*/ 8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1" name="Freeform 662"/>
            <p:cNvSpPr>
              <a:spLocks/>
            </p:cNvSpPr>
            <p:nvPr/>
          </p:nvSpPr>
          <p:spPr bwMode="auto">
            <a:xfrm>
              <a:off x="3716" y="2267"/>
              <a:ext cx="39" cy="1"/>
            </a:xfrm>
            <a:custGeom>
              <a:avLst/>
              <a:gdLst>
                <a:gd name="T0" fmla="*/ 0 w 20"/>
                <a:gd name="T1" fmla="*/ 0 h 1"/>
                <a:gd name="T2" fmla="*/ 148 w 20"/>
                <a:gd name="T3" fmla="*/ 0 h 1"/>
                <a:gd name="T4" fmla="*/ 148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2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2" name="Freeform 663"/>
            <p:cNvSpPr>
              <a:spLocks/>
            </p:cNvSpPr>
            <p:nvPr/>
          </p:nvSpPr>
          <p:spPr bwMode="auto">
            <a:xfrm>
              <a:off x="3755" y="2267"/>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3" name="Freeform 664"/>
            <p:cNvSpPr>
              <a:spLocks/>
            </p:cNvSpPr>
            <p:nvPr/>
          </p:nvSpPr>
          <p:spPr bwMode="auto">
            <a:xfrm>
              <a:off x="3759" y="2267"/>
              <a:ext cx="16" cy="49"/>
            </a:xfrm>
            <a:custGeom>
              <a:avLst/>
              <a:gdLst>
                <a:gd name="T0" fmla="*/ 0 w 8"/>
                <a:gd name="T1" fmla="*/ 0 h 25"/>
                <a:gd name="T2" fmla="*/ 64 w 8"/>
                <a:gd name="T3" fmla="*/ 0 h 25"/>
                <a:gd name="T4" fmla="*/ 64 w 8"/>
                <a:gd name="T5" fmla="*/ 188 h 25"/>
                <a:gd name="T6" fmla="*/ 0 60000 65536"/>
                <a:gd name="T7" fmla="*/ 0 60000 65536"/>
                <a:gd name="T8" fmla="*/ 0 60000 65536"/>
                <a:gd name="T9" fmla="*/ 0 w 8"/>
                <a:gd name="T10" fmla="*/ 0 h 25"/>
                <a:gd name="T11" fmla="*/ 8 w 8"/>
                <a:gd name="T12" fmla="*/ 25 h 25"/>
              </a:gdLst>
              <a:ahLst/>
              <a:cxnLst>
                <a:cxn ang="T6">
                  <a:pos x="T0" y="T1"/>
                </a:cxn>
                <a:cxn ang="T7">
                  <a:pos x="T2" y="T3"/>
                </a:cxn>
                <a:cxn ang="T8">
                  <a:pos x="T4" y="T5"/>
                </a:cxn>
              </a:cxnLst>
              <a:rect l="T9" t="T10" r="T11" b="T12"/>
              <a:pathLst>
                <a:path w="8" h="25">
                  <a:moveTo>
                    <a:pt x="0" y="0"/>
                  </a:moveTo>
                  <a:lnTo>
                    <a:pt x="8" y="0"/>
                  </a:lnTo>
                  <a:lnTo>
                    <a:pt x="8" y="25"/>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4" name="Freeform 665"/>
            <p:cNvSpPr>
              <a:spLocks/>
            </p:cNvSpPr>
            <p:nvPr/>
          </p:nvSpPr>
          <p:spPr bwMode="auto">
            <a:xfrm>
              <a:off x="3775" y="2316"/>
              <a:ext cx="17" cy="1"/>
            </a:xfrm>
            <a:custGeom>
              <a:avLst/>
              <a:gdLst>
                <a:gd name="T0" fmla="*/ 0 w 9"/>
                <a:gd name="T1" fmla="*/ 0 h 1"/>
                <a:gd name="T2" fmla="*/ 60 w 9"/>
                <a:gd name="T3" fmla="*/ 0 h 1"/>
                <a:gd name="T4" fmla="*/ 6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5" name="Freeform 666"/>
            <p:cNvSpPr>
              <a:spLocks/>
            </p:cNvSpPr>
            <p:nvPr/>
          </p:nvSpPr>
          <p:spPr bwMode="auto">
            <a:xfrm>
              <a:off x="3792" y="2316"/>
              <a:ext cx="18" cy="1"/>
            </a:xfrm>
            <a:custGeom>
              <a:avLst/>
              <a:gdLst>
                <a:gd name="T0" fmla="*/ 0 w 9"/>
                <a:gd name="T1" fmla="*/ 0 h 1"/>
                <a:gd name="T2" fmla="*/ 72 w 9"/>
                <a:gd name="T3" fmla="*/ 0 h 1"/>
                <a:gd name="T4" fmla="*/ 72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6" name="Freeform 667"/>
            <p:cNvSpPr>
              <a:spLocks/>
            </p:cNvSpPr>
            <p:nvPr/>
          </p:nvSpPr>
          <p:spPr bwMode="auto">
            <a:xfrm>
              <a:off x="3810" y="2316"/>
              <a:ext cx="20" cy="1"/>
            </a:xfrm>
            <a:custGeom>
              <a:avLst/>
              <a:gdLst>
                <a:gd name="T0" fmla="*/ 0 w 10"/>
                <a:gd name="T1" fmla="*/ 0 h 1"/>
                <a:gd name="T2" fmla="*/ 80 w 10"/>
                <a:gd name="T3" fmla="*/ 0 h 1"/>
                <a:gd name="T4" fmla="*/ 80 w 10"/>
                <a:gd name="T5" fmla="*/ 0 h 1"/>
                <a:gd name="T6" fmla="*/ 0 60000 65536"/>
                <a:gd name="T7" fmla="*/ 0 60000 65536"/>
                <a:gd name="T8" fmla="*/ 0 60000 65536"/>
                <a:gd name="T9" fmla="*/ 0 w 10"/>
                <a:gd name="T10" fmla="*/ 0 h 1"/>
                <a:gd name="T11" fmla="*/ 10 w 10"/>
                <a:gd name="T12" fmla="*/ 1 h 1"/>
              </a:gdLst>
              <a:ahLst/>
              <a:cxnLst>
                <a:cxn ang="T6">
                  <a:pos x="T0" y="T1"/>
                </a:cxn>
                <a:cxn ang="T7">
                  <a:pos x="T2" y="T3"/>
                </a:cxn>
                <a:cxn ang="T8">
                  <a:pos x="T4" y="T5"/>
                </a:cxn>
              </a:cxnLst>
              <a:rect l="T9" t="T10" r="T11" b="T12"/>
              <a:pathLst>
                <a:path w="10" h="1">
                  <a:moveTo>
                    <a:pt x="0" y="0"/>
                  </a:moveTo>
                  <a:lnTo>
                    <a:pt x="1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7" name="Freeform 668"/>
            <p:cNvSpPr>
              <a:spLocks/>
            </p:cNvSpPr>
            <p:nvPr/>
          </p:nvSpPr>
          <p:spPr bwMode="auto">
            <a:xfrm>
              <a:off x="3830" y="2316"/>
              <a:ext cx="149" cy="1"/>
            </a:xfrm>
            <a:custGeom>
              <a:avLst/>
              <a:gdLst>
                <a:gd name="T0" fmla="*/ 0 w 76"/>
                <a:gd name="T1" fmla="*/ 0 h 1"/>
                <a:gd name="T2" fmla="*/ 572 w 76"/>
                <a:gd name="T3" fmla="*/ 0 h 1"/>
                <a:gd name="T4" fmla="*/ 572 w 76"/>
                <a:gd name="T5" fmla="*/ 0 h 1"/>
                <a:gd name="T6" fmla="*/ 0 60000 65536"/>
                <a:gd name="T7" fmla="*/ 0 60000 65536"/>
                <a:gd name="T8" fmla="*/ 0 60000 65536"/>
                <a:gd name="T9" fmla="*/ 0 w 76"/>
                <a:gd name="T10" fmla="*/ 0 h 1"/>
                <a:gd name="T11" fmla="*/ 76 w 76"/>
                <a:gd name="T12" fmla="*/ 1 h 1"/>
              </a:gdLst>
              <a:ahLst/>
              <a:cxnLst>
                <a:cxn ang="T6">
                  <a:pos x="T0" y="T1"/>
                </a:cxn>
                <a:cxn ang="T7">
                  <a:pos x="T2" y="T3"/>
                </a:cxn>
                <a:cxn ang="T8">
                  <a:pos x="T4" y="T5"/>
                </a:cxn>
              </a:cxnLst>
              <a:rect l="T9" t="T10" r="T11" b="T12"/>
              <a:pathLst>
                <a:path w="76" h="1">
                  <a:moveTo>
                    <a:pt x="0" y="0"/>
                  </a:moveTo>
                  <a:lnTo>
                    <a:pt x="7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8" name="Freeform 669"/>
            <p:cNvSpPr>
              <a:spLocks/>
            </p:cNvSpPr>
            <p:nvPr/>
          </p:nvSpPr>
          <p:spPr bwMode="auto">
            <a:xfrm>
              <a:off x="3979" y="2316"/>
              <a:ext cx="10" cy="59"/>
            </a:xfrm>
            <a:custGeom>
              <a:avLst/>
              <a:gdLst>
                <a:gd name="T0" fmla="*/ 0 w 5"/>
                <a:gd name="T1" fmla="*/ 0 h 30"/>
                <a:gd name="T2" fmla="*/ 40 w 5"/>
                <a:gd name="T3" fmla="*/ 0 h 30"/>
                <a:gd name="T4" fmla="*/ 40 w 5"/>
                <a:gd name="T5" fmla="*/ 228 h 30"/>
                <a:gd name="T6" fmla="*/ 0 60000 65536"/>
                <a:gd name="T7" fmla="*/ 0 60000 65536"/>
                <a:gd name="T8" fmla="*/ 0 60000 65536"/>
                <a:gd name="T9" fmla="*/ 0 w 5"/>
                <a:gd name="T10" fmla="*/ 0 h 30"/>
                <a:gd name="T11" fmla="*/ 5 w 5"/>
                <a:gd name="T12" fmla="*/ 30 h 30"/>
              </a:gdLst>
              <a:ahLst/>
              <a:cxnLst>
                <a:cxn ang="T6">
                  <a:pos x="T0" y="T1"/>
                </a:cxn>
                <a:cxn ang="T7">
                  <a:pos x="T2" y="T3"/>
                </a:cxn>
                <a:cxn ang="T8">
                  <a:pos x="T4" y="T5"/>
                </a:cxn>
              </a:cxnLst>
              <a:rect l="T9" t="T10" r="T11" b="T12"/>
              <a:pathLst>
                <a:path w="5" h="30">
                  <a:moveTo>
                    <a:pt x="0" y="0"/>
                  </a:moveTo>
                  <a:lnTo>
                    <a:pt x="5" y="0"/>
                  </a:lnTo>
                  <a:lnTo>
                    <a:pt x="5" y="3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29" name="Freeform 670"/>
            <p:cNvSpPr>
              <a:spLocks/>
            </p:cNvSpPr>
            <p:nvPr/>
          </p:nvSpPr>
          <p:spPr bwMode="auto">
            <a:xfrm>
              <a:off x="3989" y="2375"/>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0" name="Freeform 671"/>
            <p:cNvSpPr>
              <a:spLocks/>
            </p:cNvSpPr>
            <p:nvPr/>
          </p:nvSpPr>
          <p:spPr bwMode="auto">
            <a:xfrm>
              <a:off x="3997" y="2375"/>
              <a:ext cx="17" cy="1"/>
            </a:xfrm>
            <a:custGeom>
              <a:avLst/>
              <a:gdLst>
                <a:gd name="T0" fmla="*/ 0 w 9"/>
                <a:gd name="T1" fmla="*/ 0 h 1"/>
                <a:gd name="T2" fmla="*/ 60 w 9"/>
                <a:gd name="T3" fmla="*/ 0 h 1"/>
                <a:gd name="T4" fmla="*/ 6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0" y="0"/>
                  </a:moveTo>
                  <a:lnTo>
                    <a:pt x="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1" name="Freeform 672"/>
            <p:cNvSpPr>
              <a:spLocks/>
            </p:cNvSpPr>
            <p:nvPr/>
          </p:nvSpPr>
          <p:spPr bwMode="auto">
            <a:xfrm>
              <a:off x="4014" y="2375"/>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2" name="Freeform 673"/>
            <p:cNvSpPr>
              <a:spLocks/>
            </p:cNvSpPr>
            <p:nvPr/>
          </p:nvSpPr>
          <p:spPr bwMode="auto">
            <a:xfrm>
              <a:off x="4022" y="2375"/>
              <a:ext cx="26" cy="67"/>
            </a:xfrm>
            <a:custGeom>
              <a:avLst/>
              <a:gdLst>
                <a:gd name="T0" fmla="*/ 0 w 13"/>
                <a:gd name="T1" fmla="*/ 0 h 34"/>
                <a:gd name="T2" fmla="*/ 104 w 13"/>
                <a:gd name="T3" fmla="*/ 0 h 34"/>
                <a:gd name="T4" fmla="*/ 104 w 13"/>
                <a:gd name="T5" fmla="*/ 260 h 34"/>
                <a:gd name="T6" fmla="*/ 0 60000 65536"/>
                <a:gd name="T7" fmla="*/ 0 60000 65536"/>
                <a:gd name="T8" fmla="*/ 0 60000 65536"/>
                <a:gd name="T9" fmla="*/ 0 w 13"/>
                <a:gd name="T10" fmla="*/ 0 h 34"/>
                <a:gd name="T11" fmla="*/ 13 w 13"/>
                <a:gd name="T12" fmla="*/ 34 h 34"/>
              </a:gdLst>
              <a:ahLst/>
              <a:cxnLst>
                <a:cxn ang="T6">
                  <a:pos x="T0" y="T1"/>
                </a:cxn>
                <a:cxn ang="T7">
                  <a:pos x="T2" y="T3"/>
                </a:cxn>
                <a:cxn ang="T8">
                  <a:pos x="T4" y="T5"/>
                </a:cxn>
              </a:cxnLst>
              <a:rect l="T9" t="T10" r="T11" b="T12"/>
              <a:pathLst>
                <a:path w="13" h="34">
                  <a:moveTo>
                    <a:pt x="0" y="0"/>
                  </a:moveTo>
                  <a:lnTo>
                    <a:pt x="13" y="0"/>
                  </a:lnTo>
                  <a:lnTo>
                    <a:pt x="13" y="34"/>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3" name="Freeform 674"/>
            <p:cNvSpPr>
              <a:spLocks/>
            </p:cNvSpPr>
            <p:nvPr/>
          </p:nvSpPr>
          <p:spPr bwMode="auto">
            <a:xfrm>
              <a:off x="4048" y="2442"/>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4" name="Freeform 675"/>
            <p:cNvSpPr>
              <a:spLocks/>
            </p:cNvSpPr>
            <p:nvPr/>
          </p:nvSpPr>
          <p:spPr bwMode="auto">
            <a:xfrm>
              <a:off x="4056" y="2442"/>
              <a:ext cx="13" cy="1"/>
            </a:xfrm>
            <a:custGeom>
              <a:avLst/>
              <a:gdLst>
                <a:gd name="T0" fmla="*/ 0 w 7"/>
                <a:gd name="T1" fmla="*/ 0 h 1"/>
                <a:gd name="T2" fmla="*/ 45 w 7"/>
                <a:gd name="T3" fmla="*/ 0 h 1"/>
                <a:gd name="T4" fmla="*/ 45 w 7"/>
                <a:gd name="T5" fmla="*/ 0 h 1"/>
                <a:gd name="T6" fmla="*/ 0 60000 65536"/>
                <a:gd name="T7" fmla="*/ 0 60000 65536"/>
                <a:gd name="T8" fmla="*/ 0 60000 65536"/>
                <a:gd name="T9" fmla="*/ 0 w 7"/>
                <a:gd name="T10" fmla="*/ 0 h 1"/>
                <a:gd name="T11" fmla="*/ 7 w 7"/>
                <a:gd name="T12" fmla="*/ 1 h 1"/>
              </a:gdLst>
              <a:ahLst/>
              <a:cxnLst>
                <a:cxn ang="T6">
                  <a:pos x="T0" y="T1"/>
                </a:cxn>
                <a:cxn ang="T7">
                  <a:pos x="T2" y="T3"/>
                </a:cxn>
                <a:cxn ang="T8">
                  <a:pos x="T4" y="T5"/>
                </a:cxn>
              </a:cxnLst>
              <a:rect l="T9" t="T10" r="T11" b="T12"/>
              <a:pathLst>
                <a:path w="7" h="1">
                  <a:moveTo>
                    <a:pt x="0" y="0"/>
                  </a:moveTo>
                  <a:lnTo>
                    <a:pt x="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5" name="Freeform 676"/>
            <p:cNvSpPr>
              <a:spLocks/>
            </p:cNvSpPr>
            <p:nvPr/>
          </p:nvSpPr>
          <p:spPr bwMode="auto">
            <a:xfrm>
              <a:off x="4069" y="2442"/>
              <a:ext cx="8" cy="1"/>
            </a:xfrm>
            <a:custGeom>
              <a:avLst/>
              <a:gdLst>
                <a:gd name="T0" fmla="*/ 0 w 4"/>
                <a:gd name="T1" fmla="*/ 0 h 1"/>
                <a:gd name="T2" fmla="*/ 32 w 4"/>
                <a:gd name="T3" fmla="*/ 0 h 1"/>
                <a:gd name="T4" fmla="*/ 32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0" y="0"/>
                  </a:moveTo>
                  <a:lnTo>
                    <a:pt x="4"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6" name="Freeform 677"/>
            <p:cNvSpPr>
              <a:spLocks/>
            </p:cNvSpPr>
            <p:nvPr/>
          </p:nvSpPr>
          <p:spPr bwMode="auto">
            <a:xfrm>
              <a:off x="4077" y="2442"/>
              <a:ext cx="34" cy="1"/>
            </a:xfrm>
            <a:custGeom>
              <a:avLst/>
              <a:gdLst>
                <a:gd name="T0" fmla="*/ 0 w 17"/>
                <a:gd name="T1" fmla="*/ 0 h 1"/>
                <a:gd name="T2" fmla="*/ 136 w 17"/>
                <a:gd name="T3" fmla="*/ 0 h 1"/>
                <a:gd name="T4" fmla="*/ 136 w 17"/>
                <a:gd name="T5" fmla="*/ 0 h 1"/>
                <a:gd name="T6" fmla="*/ 0 60000 65536"/>
                <a:gd name="T7" fmla="*/ 0 60000 65536"/>
                <a:gd name="T8" fmla="*/ 0 60000 65536"/>
                <a:gd name="T9" fmla="*/ 0 w 17"/>
                <a:gd name="T10" fmla="*/ 0 h 1"/>
                <a:gd name="T11" fmla="*/ 17 w 17"/>
                <a:gd name="T12" fmla="*/ 1 h 1"/>
              </a:gdLst>
              <a:ahLst/>
              <a:cxnLst>
                <a:cxn ang="T6">
                  <a:pos x="T0" y="T1"/>
                </a:cxn>
                <a:cxn ang="T7">
                  <a:pos x="T2" y="T3"/>
                </a:cxn>
                <a:cxn ang="T8">
                  <a:pos x="T4" y="T5"/>
                </a:cxn>
              </a:cxnLst>
              <a:rect l="T9" t="T10" r="T11" b="T12"/>
              <a:pathLst>
                <a:path w="17" h="1">
                  <a:moveTo>
                    <a:pt x="0" y="0"/>
                  </a:moveTo>
                  <a:lnTo>
                    <a:pt x="1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7" name="Freeform 678"/>
            <p:cNvSpPr>
              <a:spLocks/>
            </p:cNvSpPr>
            <p:nvPr/>
          </p:nvSpPr>
          <p:spPr bwMode="auto">
            <a:xfrm>
              <a:off x="4111" y="2442"/>
              <a:ext cx="53" cy="1"/>
            </a:xfrm>
            <a:custGeom>
              <a:avLst/>
              <a:gdLst>
                <a:gd name="T0" fmla="*/ 0 w 27"/>
                <a:gd name="T1" fmla="*/ 0 h 1"/>
                <a:gd name="T2" fmla="*/ 204 w 27"/>
                <a:gd name="T3" fmla="*/ 0 h 1"/>
                <a:gd name="T4" fmla="*/ 204 w 27"/>
                <a:gd name="T5" fmla="*/ 0 h 1"/>
                <a:gd name="T6" fmla="*/ 0 60000 65536"/>
                <a:gd name="T7" fmla="*/ 0 60000 65536"/>
                <a:gd name="T8" fmla="*/ 0 60000 65536"/>
                <a:gd name="T9" fmla="*/ 0 w 27"/>
                <a:gd name="T10" fmla="*/ 0 h 1"/>
                <a:gd name="T11" fmla="*/ 27 w 27"/>
                <a:gd name="T12" fmla="*/ 1 h 1"/>
              </a:gdLst>
              <a:ahLst/>
              <a:cxnLst>
                <a:cxn ang="T6">
                  <a:pos x="T0" y="T1"/>
                </a:cxn>
                <a:cxn ang="T7">
                  <a:pos x="T2" y="T3"/>
                </a:cxn>
                <a:cxn ang="T8">
                  <a:pos x="T4" y="T5"/>
                </a:cxn>
              </a:cxnLst>
              <a:rect l="T9" t="T10" r="T11" b="T12"/>
              <a:pathLst>
                <a:path w="27" h="1">
                  <a:moveTo>
                    <a:pt x="0" y="0"/>
                  </a:moveTo>
                  <a:lnTo>
                    <a:pt x="27"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8" name="Freeform 679"/>
            <p:cNvSpPr>
              <a:spLocks/>
            </p:cNvSpPr>
            <p:nvPr/>
          </p:nvSpPr>
          <p:spPr bwMode="auto">
            <a:xfrm>
              <a:off x="4164" y="2442"/>
              <a:ext cx="3" cy="1"/>
            </a:xfrm>
            <a:custGeom>
              <a:avLst/>
              <a:gdLst>
                <a:gd name="T0" fmla="*/ 0 w 2"/>
                <a:gd name="T1" fmla="*/ 0 h 1"/>
                <a:gd name="T2" fmla="*/ 6 w 2"/>
                <a:gd name="T3" fmla="*/ 0 h 1"/>
                <a:gd name="T4" fmla="*/ 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39" name="Freeform 680"/>
            <p:cNvSpPr>
              <a:spLocks/>
            </p:cNvSpPr>
            <p:nvPr/>
          </p:nvSpPr>
          <p:spPr bwMode="auto">
            <a:xfrm>
              <a:off x="4167" y="2442"/>
              <a:ext cx="89" cy="1"/>
            </a:xfrm>
            <a:custGeom>
              <a:avLst/>
              <a:gdLst>
                <a:gd name="T0" fmla="*/ 0 w 45"/>
                <a:gd name="T1" fmla="*/ 0 h 1"/>
                <a:gd name="T2" fmla="*/ 348 w 45"/>
                <a:gd name="T3" fmla="*/ 0 h 1"/>
                <a:gd name="T4" fmla="*/ 348 w 45"/>
                <a:gd name="T5" fmla="*/ 0 h 1"/>
                <a:gd name="T6" fmla="*/ 0 60000 65536"/>
                <a:gd name="T7" fmla="*/ 0 60000 65536"/>
                <a:gd name="T8" fmla="*/ 0 60000 65536"/>
                <a:gd name="T9" fmla="*/ 0 w 45"/>
                <a:gd name="T10" fmla="*/ 0 h 1"/>
                <a:gd name="T11" fmla="*/ 45 w 45"/>
                <a:gd name="T12" fmla="*/ 1 h 1"/>
              </a:gdLst>
              <a:ahLst/>
              <a:cxnLst>
                <a:cxn ang="T6">
                  <a:pos x="T0" y="T1"/>
                </a:cxn>
                <a:cxn ang="T7">
                  <a:pos x="T2" y="T3"/>
                </a:cxn>
                <a:cxn ang="T8">
                  <a:pos x="T4" y="T5"/>
                </a:cxn>
              </a:cxnLst>
              <a:rect l="T9" t="T10" r="T11" b="T12"/>
              <a:pathLst>
                <a:path w="45" h="1">
                  <a:moveTo>
                    <a:pt x="0" y="0"/>
                  </a:moveTo>
                  <a:lnTo>
                    <a:pt x="4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0" name="Freeform 681"/>
            <p:cNvSpPr>
              <a:spLocks/>
            </p:cNvSpPr>
            <p:nvPr/>
          </p:nvSpPr>
          <p:spPr bwMode="auto">
            <a:xfrm>
              <a:off x="4256" y="2442"/>
              <a:ext cx="49" cy="1"/>
            </a:xfrm>
            <a:custGeom>
              <a:avLst/>
              <a:gdLst>
                <a:gd name="T0" fmla="*/ 0 w 25"/>
                <a:gd name="T1" fmla="*/ 0 h 1"/>
                <a:gd name="T2" fmla="*/ 188 w 25"/>
                <a:gd name="T3" fmla="*/ 0 h 1"/>
                <a:gd name="T4" fmla="*/ 188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0" y="0"/>
                  </a:moveTo>
                  <a:lnTo>
                    <a:pt x="25"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1" name="Freeform 682"/>
            <p:cNvSpPr>
              <a:spLocks/>
            </p:cNvSpPr>
            <p:nvPr/>
          </p:nvSpPr>
          <p:spPr bwMode="auto">
            <a:xfrm>
              <a:off x="4305" y="2442"/>
              <a:ext cx="31" cy="1"/>
            </a:xfrm>
            <a:custGeom>
              <a:avLst/>
              <a:gdLst>
                <a:gd name="T0" fmla="*/ 0 w 16"/>
                <a:gd name="T1" fmla="*/ 0 h 1"/>
                <a:gd name="T2" fmla="*/ 116 w 16"/>
                <a:gd name="T3" fmla="*/ 0 h 1"/>
                <a:gd name="T4" fmla="*/ 116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2" name="Freeform 683"/>
            <p:cNvSpPr>
              <a:spLocks/>
            </p:cNvSpPr>
            <p:nvPr/>
          </p:nvSpPr>
          <p:spPr bwMode="auto">
            <a:xfrm>
              <a:off x="4336" y="244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3" name="Freeform 684"/>
            <p:cNvSpPr>
              <a:spLocks/>
            </p:cNvSpPr>
            <p:nvPr/>
          </p:nvSpPr>
          <p:spPr bwMode="auto">
            <a:xfrm>
              <a:off x="4336" y="2442"/>
              <a:ext cx="6" cy="1"/>
            </a:xfrm>
            <a:custGeom>
              <a:avLst/>
              <a:gdLst>
                <a:gd name="T0" fmla="*/ 0 w 3"/>
                <a:gd name="T1" fmla="*/ 0 h 1"/>
                <a:gd name="T2" fmla="*/ 24 w 3"/>
                <a:gd name="T3" fmla="*/ 0 h 1"/>
                <a:gd name="T4" fmla="*/ 24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4" name="Freeform 685"/>
            <p:cNvSpPr>
              <a:spLocks/>
            </p:cNvSpPr>
            <p:nvPr/>
          </p:nvSpPr>
          <p:spPr bwMode="auto">
            <a:xfrm>
              <a:off x="4342" y="2442"/>
              <a:ext cx="4" cy="1"/>
            </a:xfrm>
            <a:custGeom>
              <a:avLst/>
              <a:gdLst>
                <a:gd name="T0" fmla="*/ 0 w 2"/>
                <a:gd name="T1" fmla="*/ 0 h 1"/>
                <a:gd name="T2" fmla="*/ 16 w 2"/>
                <a:gd name="T3" fmla="*/ 0 h 1"/>
                <a:gd name="T4" fmla="*/ 16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5" name="Freeform 686"/>
            <p:cNvSpPr>
              <a:spLocks/>
            </p:cNvSpPr>
            <p:nvPr/>
          </p:nvSpPr>
          <p:spPr bwMode="auto">
            <a:xfrm>
              <a:off x="4346" y="2442"/>
              <a:ext cx="90" cy="1"/>
            </a:xfrm>
            <a:custGeom>
              <a:avLst/>
              <a:gdLst>
                <a:gd name="T0" fmla="*/ 0 w 46"/>
                <a:gd name="T1" fmla="*/ 0 h 1"/>
                <a:gd name="T2" fmla="*/ 344 w 46"/>
                <a:gd name="T3" fmla="*/ 0 h 1"/>
                <a:gd name="T4" fmla="*/ 344 w 46"/>
                <a:gd name="T5" fmla="*/ 0 h 1"/>
                <a:gd name="T6" fmla="*/ 0 60000 65536"/>
                <a:gd name="T7" fmla="*/ 0 60000 65536"/>
                <a:gd name="T8" fmla="*/ 0 60000 65536"/>
                <a:gd name="T9" fmla="*/ 0 w 46"/>
                <a:gd name="T10" fmla="*/ 0 h 1"/>
                <a:gd name="T11" fmla="*/ 46 w 46"/>
                <a:gd name="T12" fmla="*/ 1 h 1"/>
              </a:gdLst>
              <a:ahLst/>
              <a:cxnLst>
                <a:cxn ang="T6">
                  <a:pos x="T0" y="T1"/>
                </a:cxn>
                <a:cxn ang="T7">
                  <a:pos x="T2" y="T3"/>
                </a:cxn>
                <a:cxn ang="T8">
                  <a:pos x="T4" y="T5"/>
                </a:cxn>
              </a:cxnLst>
              <a:rect l="T9" t="T10" r="T11" b="T12"/>
              <a:pathLst>
                <a:path w="46" h="1">
                  <a:moveTo>
                    <a:pt x="0" y="0"/>
                  </a:moveTo>
                  <a:lnTo>
                    <a:pt x="4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6" name="Freeform 687"/>
            <p:cNvSpPr>
              <a:spLocks/>
            </p:cNvSpPr>
            <p:nvPr/>
          </p:nvSpPr>
          <p:spPr bwMode="auto">
            <a:xfrm>
              <a:off x="4436" y="2442"/>
              <a:ext cx="32" cy="1"/>
            </a:xfrm>
            <a:custGeom>
              <a:avLst/>
              <a:gdLst>
                <a:gd name="T0" fmla="*/ 0 w 16"/>
                <a:gd name="T1" fmla="*/ 0 h 1"/>
                <a:gd name="T2" fmla="*/ 128 w 16"/>
                <a:gd name="T3" fmla="*/ 0 h 1"/>
                <a:gd name="T4" fmla="*/ 128 w 16"/>
                <a:gd name="T5" fmla="*/ 0 h 1"/>
                <a:gd name="T6" fmla="*/ 0 60000 65536"/>
                <a:gd name="T7" fmla="*/ 0 60000 65536"/>
                <a:gd name="T8" fmla="*/ 0 60000 65536"/>
                <a:gd name="T9" fmla="*/ 0 w 16"/>
                <a:gd name="T10" fmla="*/ 0 h 1"/>
                <a:gd name="T11" fmla="*/ 16 w 16"/>
                <a:gd name="T12" fmla="*/ 1 h 1"/>
              </a:gdLst>
              <a:ahLst/>
              <a:cxnLst>
                <a:cxn ang="T6">
                  <a:pos x="T0" y="T1"/>
                </a:cxn>
                <a:cxn ang="T7">
                  <a:pos x="T2" y="T3"/>
                </a:cxn>
                <a:cxn ang="T8">
                  <a:pos x="T4" y="T5"/>
                </a:cxn>
              </a:cxnLst>
              <a:rect l="T9" t="T10" r="T11" b="T12"/>
              <a:pathLst>
                <a:path w="16" h="1">
                  <a:moveTo>
                    <a:pt x="0" y="0"/>
                  </a:moveTo>
                  <a:lnTo>
                    <a:pt x="1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7" name="Freeform 688"/>
            <p:cNvSpPr>
              <a:spLocks/>
            </p:cNvSpPr>
            <p:nvPr/>
          </p:nvSpPr>
          <p:spPr bwMode="auto">
            <a:xfrm>
              <a:off x="4468" y="2442"/>
              <a:ext cx="76" cy="1"/>
            </a:xfrm>
            <a:custGeom>
              <a:avLst/>
              <a:gdLst>
                <a:gd name="T0" fmla="*/ 0 w 39"/>
                <a:gd name="T1" fmla="*/ 0 h 1"/>
                <a:gd name="T2" fmla="*/ 288 w 39"/>
                <a:gd name="T3" fmla="*/ 0 h 1"/>
                <a:gd name="T4" fmla="*/ 288 w 39"/>
                <a:gd name="T5" fmla="*/ 0 h 1"/>
                <a:gd name="T6" fmla="*/ 0 60000 65536"/>
                <a:gd name="T7" fmla="*/ 0 60000 65536"/>
                <a:gd name="T8" fmla="*/ 0 60000 65536"/>
                <a:gd name="T9" fmla="*/ 0 w 39"/>
                <a:gd name="T10" fmla="*/ 0 h 1"/>
                <a:gd name="T11" fmla="*/ 39 w 39"/>
                <a:gd name="T12" fmla="*/ 1 h 1"/>
              </a:gdLst>
              <a:ahLst/>
              <a:cxnLst>
                <a:cxn ang="T6">
                  <a:pos x="T0" y="T1"/>
                </a:cxn>
                <a:cxn ang="T7">
                  <a:pos x="T2" y="T3"/>
                </a:cxn>
                <a:cxn ang="T8">
                  <a:pos x="T4" y="T5"/>
                </a:cxn>
              </a:cxnLst>
              <a:rect l="T9" t="T10" r="T11" b="T12"/>
              <a:pathLst>
                <a:path w="39" h="1">
                  <a:moveTo>
                    <a:pt x="0" y="0"/>
                  </a:moveTo>
                  <a:lnTo>
                    <a:pt x="39"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8" name="Freeform 689"/>
            <p:cNvSpPr>
              <a:spLocks/>
            </p:cNvSpPr>
            <p:nvPr/>
          </p:nvSpPr>
          <p:spPr bwMode="auto">
            <a:xfrm>
              <a:off x="4544" y="2442"/>
              <a:ext cx="110" cy="1"/>
            </a:xfrm>
            <a:custGeom>
              <a:avLst/>
              <a:gdLst>
                <a:gd name="T0" fmla="*/ 0 w 56"/>
                <a:gd name="T1" fmla="*/ 0 h 1"/>
                <a:gd name="T2" fmla="*/ 424 w 56"/>
                <a:gd name="T3" fmla="*/ 0 h 1"/>
                <a:gd name="T4" fmla="*/ 424 w 56"/>
                <a:gd name="T5" fmla="*/ 0 h 1"/>
                <a:gd name="T6" fmla="*/ 0 60000 65536"/>
                <a:gd name="T7" fmla="*/ 0 60000 65536"/>
                <a:gd name="T8" fmla="*/ 0 60000 65536"/>
                <a:gd name="T9" fmla="*/ 0 w 56"/>
                <a:gd name="T10" fmla="*/ 0 h 1"/>
                <a:gd name="T11" fmla="*/ 56 w 56"/>
                <a:gd name="T12" fmla="*/ 1 h 1"/>
              </a:gdLst>
              <a:ahLst/>
              <a:cxnLst>
                <a:cxn ang="T6">
                  <a:pos x="T0" y="T1"/>
                </a:cxn>
                <a:cxn ang="T7">
                  <a:pos x="T2" y="T3"/>
                </a:cxn>
                <a:cxn ang="T8">
                  <a:pos x="T4" y="T5"/>
                </a:cxn>
              </a:cxnLst>
              <a:rect l="T9" t="T10" r="T11" b="T12"/>
              <a:pathLst>
                <a:path w="56" h="1">
                  <a:moveTo>
                    <a:pt x="0" y="0"/>
                  </a:moveTo>
                  <a:lnTo>
                    <a:pt x="56" y="0"/>
                  </a:lnTo>
                </a:path>
              </a:pathLst>
            </a:custGeom>
            <a:noFill/>
            <a:ln w="12700">
              <a:solidFill>
                <a:schemeClr val="tx1"/>
              </a:solidFill>
              <a:round/>
              <a:headEnd/>
              <a:tailEnd/>
            </a:ln>
          </p:spPr>
          <p:txBody>
            <a:bodyPr/>
            <a:lstStyle/>
            <a:p>
              <a:endParaRPr lang="es-ES" sz="2400">
                <a:solidFill>
                  <a:srgbClr val="0033CC"/>
                </a:solidFill>
                <a:latin typeface="Times New Roman" pitchFamily="18" charset="0"/>
              </a:endParaRPr>
            </a:p>
          </p:txBody>
        </p:sp>
        <p:sp>
          <p:nvSpPr>
            <p:cNvPr id="249" name="Line 690"/>
            <p:cNvSpPr>
              <a:spLocks noChangeShapeType="1"/>
            </p:cNvSpPr>
            <p:nvPr/>
          </p:nvSpPr>
          <p:spPr bwMode="auto">
            <a:xfrm>
              <a:off x="1356" y="1211"/>
              <a:ext cx="1" cy="37"/>
            </a:xfrm>
            <a:prstGeom prst="line">
              <a:avLst/>
            </a:prstGeom>
            <a:noFill/>
            <a:ln w="12700">
              <a:solidFill>
                <a:schemeClr val="tx1"/>
              </a:solidFill>
              <a:round/>
              <a:headEnd/>
              <a:tailEnd/>
            </a:ln>
          </p:spPr>
          <p:txBody>
            <a:bodyPr/>
            <a:lstStyle/>
            <a:p>
              <a:endParaRPr lang="es-ES"/>
            </a:p>
          </p:txBody>
        </p:sp>
        <p:sp>
          <p:nvSpPr>
            <p:cNvPr id="250" name="Line 691"/>
            <p:cNvSpPr>
              <a:spLocks noChangeShapeType="1"/>
            </p:cNvSpPr>
            <p:nvPr/>
          </p:nvSpPr>
          <p:spPr bwMode="auto">
            <a:xfrm>
              <a:off x="1393" y="1211"/>
              <a:ext cx="1" cy="37"/>
            </a:xfrm>
            <a:prstGeom prst="line">
              <a:avLst/>
            </a:prstGeom>
            <a:noFill/>
            <a:ln w="12700">
              <a:solidFill>
                <a:schemeClr val="tx1"/>
              </a:solidFill>
              <a:round/>
              <a:headEnd/>
              <a:tailEnd/>
            </a:ln>
          </p:spPr>
          <p:txBody>
            <a:bodyPr/>
            <a:lstStyle/>
            <a:p>
              <a:endParaRPr lang="es-ES"/>
            </a:p>
          </p:txBody>
        </p:sp>
        <p:sp>
          <p:nvSpPr>
            <p:cNvPr id="251" name="Line 692"/>
            <p:cNvSpPr>
              <a:spLocks noChangeShapeType="1"/>
            </p:cNvSpPr>
            <p:nvPr/>
          </p:nvSpPr>
          <p:spPr bwMode="auto">
            <a:xfrm>
              <a:off x="1411" y="1221"/>
              <a:ext cx="1" cy="37"/>
            </a:xfrm>
            <a:prstGeom prst="line">
              <a:avLst/>
            </a:prstGeom>
            <a:noFill/>
            <a:ln w="12700">
              <a:solidFill>
                <a:schemeClr val="tx1"/>
              </a:solidFill>
              <a:round/>
              <a:headEnd/>
              <a:tailEnd/>
            </a:ln>
          </p:spPr>
          <p:txBody>
            <a:bodyPr/>
            <a:lstStyle/>
            <a:p>
              <a:endParaRPr lang="es-ES"/>
            </a:p>
          </p:txBody>
        </p:sp>
        <p:sp>
          <p:nvSpPr>
            <p:cNvPr id="252" name="Line 693"/>
            <p:cNvSpPr>
              <a:spLocks noChangeShapeType="1"/>
            </p:cNvSpPr>
            <p:nvPr/>
          </p:nvSpPr>
          <p:spPr bwMode="auto">
            <a:xfrm>
              <a:off x="1446" y="1230"/>
              <a:ext cx="1" cy="38"/>
            </a:xfrm>
            <a:prstGeom prst="line">
              <a:avLst/>
            </a:prstGeom>
            <a:noFill/>
            <a:ln w="12700">
              <a:solidFill>
                <a:schemeClr val="tx1"/>
              </a:solidFill>
              <a:round/>
              <a:headEnd/>
              <a:tailEnd/>
            </a:ln>
          </p:spPr>
          <p:txBody>
            <a:bodyPr/>
            <a:lstStyle/>
            <a:p>
              <a:endParaRPr lang="es-ES"/>
            </a:p>
          </p:txBody>
        </p:sp>
        <p:sp>
          <p:nvSpPr>
            <p:cNvPr id="253" name="Line 694"/>
            <p:cNvSpPr>
              <a:spLocks noChangeShapeType="1"/>
            </p:cNvSpPr>
            <p:nvPr/>
          </p:nvSpPr>
          <p:spPr bwMode="auto">
            <a:xfrm>
              <a:off x="1475" y="1238"/>
              <a:ext cx="1" cy="38"/>
            </a:xfrm>
            <a:prstGeom prst="line">
              <a:avLst/>
            </a:prstGeom>
            <a:noFill/>
            <a:ln w="12700">
              <a:solidFill>
                <a:schemeClr val="tx1"/>
              </a:solidFill>
              <a:round/>
              <a:headEnd/>
              <a:tailEnd/>
            </a:ln>
          </p:spPr>
          <p:txBody>
            <a:bodyPr/>
            <a:lstStyle/>
            <a:p>
              <a:endParaRPr lang="es-ES"/>
            </a:p>
          </p:txBody>
        </p:sp>
        <p:sp>
          <p:nvSpPr>
            <p:cNvPr id="254" name="Line 695"/>
            <p:cNvSpPr>
              <a:spLocks noChangeShapeType="1"/>
            </p:cNvSpPr>
            <p:nvPr/>
          </p:nvSpPr>
          <p:spPr bwMode="auto">
            <a:xfrm>
              <a:off x="1485" y="1238"/>
              <a:ext cx="1" cy="38"/>
            </a:xfrm>
            <a:prstGeom prst="line">
              <a:avLst/>
            </a:prstGeom>
            <a:noFill/>
            <a:ln w="12700">
              <a:solidFill>
                <a:schemeClr val="tx1"/>
              </a:solidFill>
              <a:round/>
              <a:headEnd/>
              <a:tailEnd/>
            </a:ln>
          </p:spPr>
          <p:txBody>
            <a:bodyPr/>
            <a:lstStyle/>
            <a:p>
              <a:endParaRPr lang="es-ES"/>
            </a:p>
          </p:txBody>
        </p:sp>
        <p:sp>
          <p:nvSpPr>
            <p:cNvPr id="255" name="Line 696"/>
            <p:cNvSpPr>
              <a:spLocks noChangeShapeType="1"/>
            </p:cNvSpPr>
            <p:nvPr/>
          </p:nvSpPr>
          <p:spPr bwMode="auto">
            <a:xfrm>
              <a:off x="1491" y="1258"/>
              <a:ext cx="1" cy="37"/>
            </a:xfrm>
            <a:prstGeom prst="line">
              <a:avLst/>
            </a:prstGeom>
            <a:noFill/>
            <a:ln w="12700">
              <a:solidFill>
                <a:schemeClr val="tx1"/>
              </a:solidFill>
              <a:round/>
              <a:headEnd/>
              <a:tailEnd/>
            </a:ln>
          </p:spPr>
          <p:txBody>
            <a:bodyPr/>
            <a:lstStyle/>
            <a:p>
              <a:endParaRPr lang="es-ES"/>
            </a:p>
          </p:txBody>
        </p:sp>
        <p:sp>
          <p:nvSpPr>
            <p:cNvPr id="256" name="Line 697"/>
            <p:cNvSpPr>
              <a:spLocks noChangeShapeType="1"/>
            </p:cNvSpPr>
            <p:nvPr/>
          </p:nvSpPr>
          <p:spPr bwMode="auto">
            <a:xfrm>
              <a:off x="1497" y="1266"/>
              <a:ext cx="1" cy="37"/>
            </a:xfrm>
            <a:prstGeom prst="line">
              <a:avLst/>
            </a:prstGeom>
            <a:noFill/>
            <a:ln w="12700">
              <a:solidFill>
                <a:schemeClr val="tx1"/>
              </a:solidFill>
              <a:round/>
              <a:headEnd/>
              <a:tailEnd/>
            </a:ln>
          </p:spPr>
          <p:txBody>
            <a:bodyPr/>
            <a:lstStyle/>
            <a:p>
              <a:endParaRPr lang="es-ES"/>
            </a:p>
          </p:txBody>
        </p:sp>
        <p:sp>
          <p:nvSpPr>
            <p:cNvPr id="257" name="Line 698"/>
            <p:cNvSpPr>
              <a:spLocks noChangeShapeType="1"/>
            </p:cNvSpPr>
            <p:nvPr/>
          </p:nvSpPr>
          <p:spPr bwMode="auto">
            <a:xfrm>
              <a:off x="1527" y="1276"/>
              <a:ext cx="1" cy="37"/>
            </a:xfrm>
            <a:prstGeom prst="line">
              <a:avLst/>
            </a:prstGeom>
            <a:noFill/>
            <a:ln w="12700">
              <a:solidFill>
                <a:schemeClr val="tx1"/>
              </a:solidFill>
              <a:round/>
              <a:headEnd/>
              <a:tailEnd/>
            </a:ln>
          </p:spPr>
          <p:txBody>
            <a:bodyPr/>
            <a:lstStyle/>
            <a:p>
              <a:endParaRPr lang="es-ES"/>
            </a:p>
          </p:txBody>
        </p:sp>
        <p:sp>
          <p:nvSpPr>
            <p:cNvPr id="258" name="Line 699"/>
            <p:cNvSpPr>
              <a:spLocks noChangeShapeType="1"/>
            </p:cNvSpPr>
            <p:nvPr/>
          </p:nvSpPr>
          <p:spPr bwMode="auto">
            <a:xfrm>
              <a:off x="1532" y="1276"/>
              <a:ext cx="1" cy="37"/>
            </a:xfrm>
            <a:prstGeom prst="line">
              <a:avLst/>
            </a:prstGeom>
            <a:noFill/>
            <a:ln w="12700">
              <a:solidFill>
                <a:schemeClr val="tx1"/>
              </a:solidFill>
              <a:round/>
              <a:headEnd/>
              <a:tailEnd/>
            </a:ln>
          </p:spPr>
          <p:txBody>
            <a:bodyPr/>
            <a:lstStyle/>
            <a:p>
              <a:endParaRPr lang="es-ES"/>
            </a:p>
          </p:txBody>
        </p:sp>
        <p:sp>
          <p:nvSpPr>
            <p:cNvPr id="259" name="Line 700"/>
            <p:cNvSpPr>
              <a:spLocks noChangeShapeType="1"/>
            </p:cNvSpPr>
            <p:nvPr/>
          </p:nvSpPr>
          <p:spPr bwMode="auto">
            <a:xfrm>
              <a:off x="1540" y="1285"/>
              <a:ext cx="1" cy="38"/>
            </a:xfrm>
            <a:prstGeom prst="line">
              <a:avLst/>
            </a:prstGeom>
            <a:noFill/>
            <a:ln w="12700">
              <a:solidFill>
                <a:schemeClr val="tx1"/>
              </a:solidFill>
              <a:round/>
              <a:headEnd/>
              <a:tailEnd/>
            </a:ln>
          </p:spPr>
          <p:txBody>
            <a:bodyPr/>
            <a:lstStyle/>
            <a:p>
              <a:endParaRPr lang="es-ES"/>
            </a:p>
          </p:txBody>
        </p:sp>
        <p:sp>
          <p:nvSpPr>
            <p:cNvPr id="260" name="Line 701"/>
            <p:cNvSpPr>
              <a:spLocks noChangeShapeType="1"/>
            </p:cNvSpPr>
            <p:nvPr/>
          </p:nvSpPr>
          <p:spPr bwMode="auto">
            <a:xfrm>
              <a:off x="1544" y="1285"/>
              <a:ext cx="1" cy="38"/>
            </a:xfrm>
            <a:prstGeom prst="line">
              <a:avLst/>
            </a:prstGeom>
            <a:noFill/>
            <a:ln w="12700">
              <a:solidFill>
                <a:schemeClr val="tx1"/>
              </a:solidFill>
              <a:round/>
              <a:headEnd/>
              <a:tailEnd/>
            </a:ln>
          </p:spPr>
          <p:txBody>
            <a:bodyPr/>
            <a:lstStyle/>
            <a:p>
              <a:endParaRPr lang="es-ES"/>
            </a:p>
          </p:txBody>
        </p:sp>
        <p:sp>
          <p:nvSpPr>
            <p:cNvPr id="261" name="Line 702"/>
            <p:cNvSpPr>
              <a:spLocks noChangeShapeType="1"/>
            </p:cNvSpPr>
            <p:nvPr/>
          </p:nvSpPr>
          <p:spPr bwMode="auto">
            <a:xfrm>
              <a:off x="1581" y="1285"/>
              <a:ext cx="1" cy="38"/>
            </a:xfrm>
            <a:prstGeom prst="line">
              <a:avLst/>
            </a:prstGeom>
            <a:noFill/>
            <a:ln w="12700">
              <a:solidFill>
                <a:schemeClr val="tx1"/>
              </a:solidFill>
              <a:round/>
              <a:headEnd/>
              <a:tailEnd/>
            </a:ln>
          </p:spPr>
          <p:txBody>
            <a:bodyPr/>
            <a:lstStyle/>
            <a:p>
              <a:endParaRPr lang="es-ES"/>
            </a:p>
          </p:txBody>
        </p:sp>
        <p:sp>
          <p:nvSpPr>
            <p:cNvPr id="262" name="Line 703"/>
            <p:cNvSpPr>
              <a:spLocks noChangeShapeType="1"/>
            </p:cNvSpPr>
            <p:nvPr/>
          </p:nvSpPr>
          <p:spPr bwMode="auto">
            <a:xfrm>
              <a:off x="1607" y="1295"/>
              <a:ext cx="1" cy="37"/>
            </a:xfrm>
            <a:prstGeom prst="line">
              <a:avLst/>
            </a:prstGeom>
            <a:noFill/>
            <a:ln w="12700">
              <a:solidFill>
                <a:schemeClr val="tx1"/>
              </a:solidFill>
              <a:round/>
              <a:headEnd/>
              <a:tailEnd/>
            </a:ln>
          </p:spPr>
          <p:txBody>
            <a:bodyPr/>
            <a:lstStyle/>
            <a:p>
              <a:endParaRPr lang="es-ES"/>
            </a:p>
          </p:txBody>
        </p:sp>
        <p:sp>
          <p:nvSpPr>
            <p:cNvPr id="263" name="Line 704"/>
            <p:cNvSpPr>
              <a:spLocks noChangeShapeType="1"/>
            </p:cNvSpPr>
            <p:nvPr/>
          </p:nvSpPr>
          <p:spPr bwMode="auto">
            <a:xfrm>
              <a:off x="1627" y="1295"/>
              <a:ext cx="1" cy="37"/>
            </a:xfrm>
            <a:prstGeom prst="line">
              <a:avLst/>
            </a:prstGeom>
            <a:noFill/>
            <a:ln w="12700">
              <a:solidFill>
                <a:schemeClr val="tx1"/>
              </a:solidFill>
              <a:round/>
              <a:headEnd/>
              <a:tailEnd/>
            </a:ln>
          </p:spPr>
          <p:txBody>
            <a:bodyPr/>
            <a:lstStyle/>
            <a:p>
              <a:endParaRPr lang="es-ES"/>
            </a:p>
          </p:txBody>
        </p:sp>
        <p:sp>
          <p:nvSpPr>
            <p:cNvPr id="264" name="Line 705"/>
            <p:cNvSpPr>
              <a:spLocks noChangeShapeType="1"/>
            </p:cNvSpPr>
            <p:nvPr/>
          </p:nvSpPr>
          <p:spPr bwMode="auto">
            <a:xfrm>
              <a:off x="1631" y="1305"/>
              <a:ext cx="1" cy="37"/>
            </a:xfrm>
            <a:prstGeom prst="line">
              <a:avLst/>
            </a:prstGeom>
            <a:noFill/>
            <a:ln w="12700">
              <a:solidFill>
                <a:schemeClr val="tx1"/>
              </a:solidFill>
              <a:round/>
              <a:headEnd/>
              <a:tailEnd/>
            </a:ln>
          </p:spPr>
          <p:txBody>
            <a:bodyPr/>
            <a:lstStyle/>
            <a:p>
              <a:endParaRPr lang="es-ES"/>
            </a:p>
          </p:txBody>
        </p:sp>
        <p:sp>
          <p:nvSpPr>
            <p:cNvPr id="265" name="Line 706"/>
            <p:cNvSpPr>
              <a:spLocks noChangeShapeType="1"/>
            </p:cNvSpPr>
            <p:nvPr/>
          </p:nvSpPr>
          <p:spPr bwMode="auto">
            <a:xfrm>
              <a:off x="1636" y="1305"/>
              <a:ext cx="1" cy="37"/>
            </a:xfrm>
            <a:prstGeom prst="line">
              <a:avLst/>
            </a:prstGeom>
            <a:noFill/>
            <a:ln w="12700">
              <a:solidFill>
                <a:schemeClr val="tx1"/>
              </a:solidFill>
              <a:round/>
              <a:headEnd/>
              <a:tailEnd/>
            </a:ln>
          </p:spPr>
          <p:txBody>
            <a:bodyPr/>
            <a:lstStyle/>
            <a:p>
              <a:endParaRPr lang="es-ES"/>
            </a:p>
          </p:txBody>
        </p:sp>
        <p:sp>
          <p:nvSpPr>
            <p:cNvPr id="266" name="Line 707"/>
            <p:cNvSpPr>
              <a:spLocks noChangeShapeType="1"/>
            </p:cNvSpPr>
            <p:nvPr/>
          </p:nvSpPr>
          <p:spPr bwMode="auto">
            <a:xfrm>
              <a:off x="1638" y="1313"/>
              <a:ext cx="1" cy="37"/>
            </a:xfrm>
            <a:prstGeom prst="line">
              <a:avLst/>
            </a:prstGeom>
            <a:noFill/>
            <a:ln w="12700">
              <a:solidFill>
                <a:schemeClr val="tx1"/>
              </a:solidFill>
              <a:round/>
              <a:headEnd/>
              <a:tailEnd/>
            </a:ln>
          </p:spPr>
          <p:txBody>
            <a:bodyPr/>
            <a:lstStyle/>
            <a:p>
              <a:endParaRPr lang="es-ES"/>
            </a:p>
          </p:txBody>
        </p:sp>
        <p:sp>
          <p:nvSpPr>
            <p:cNvPr id="267" name="Line 708"/>
            <p:cNvSpPr>
              <a:spLocks noChangeShapeType="1"/>
            </p:cNvSpPr>
            <p:nvPr/>
          </p:nvSpPr>
          <p:spPr bwMode="auto">
            <a:xfrm>
              <a:off x="1646" y="1323"/>
              <a:ext cx="1" cy="37"/>
            </a:xfrm>
            <a:prstGeom prst="line">
              <a:avLst/>
            </a:prstGeom>
            <a:noFill/>
            <a:ln w="12700">
              <a:solidFill>
                <a:schemeClr val="tx1"/>
              </a:solidFill>
              <a:round/>
              <a:headEnd/>
              <a:tailEnd/>
            </a:ln>
          </p:spPr>
          <p:txBody>
            <a:bodyPr/>
            <a:lstStyle/>
            <a:p>
              <a:endParaRPr lang="es-ES"/>
            </a:p>
          </p:txBody>
        </p:sp>
        <p:sp>
          <p:nvSpPr>
            <p:cNvPr id="268" name="Line 709"/>
            <p:cNvSpPr>
              <a:spLocks noChangeShapeType="1"/>
            </p:cNvSpPr>
            <p:nvPr/>
          </p:nvSpPr>
          <p:spPr bwMode="auto">
            <a:xfrm>
              <a:off x="1658" y="1332"/>
              <a:ext cx="1" cy="38"/>
            </a:xfrm>
            <a:prstGeom prst="line">
              <a:avLst/>
            </a:prstGeom>
            <a:noFill/>
            <a:ln w="12700">
              <a:solidFill>
                <a:schemeClr val="tx1"/>
              </a:solidFill>
              <a:round/>
              <a:headEnd/>
              <a:tailEnd/>
            </a:ln>
          </p:spPr>
          <p:txBody>
            <a:bodyPr/>
            <a:lstStyle/>
            <a:p>
              <a:endParaRPr lang="es-ES"/>
            </a:p>
          </p:txBody>
        </p:sp>
        <p:sp>
          <p:nvSpPr>
            <p:cNvPr id="269" name="Line 710"/>
            <p:cNvSpPr>
              <a:spLocks noChangeShapeType="1"/>
            </p:cNvSpPr>
            <p:nvPr/>
          </p:nvSpPr>
          <p:spPr bwMode="auto">
            <a:xfrm>
              <a:off x="1660" y="1332"/>
              <a:ext cx="1" cy="38"/>
            </a:xfrm>
            <a:prstGeom prst="line">
              <a:avLst/>
            </a:prstGeom>
            <a:noFill/>
            <a:ln w="12700">
              <a:solidFill>
                <a:schemeClr val="tx1"/>
              </a:solidFill>
              <a:round/>
              <a:headEnd/>
              <a:tailEnd/>
            </a:ln>
          </p:spPr>
          <p:txBody>
            <a:bodyPr/>
            <a:lstStyle/>
            <a:p>
              <a:endParaRPr lang="es-ES"/>
            </a:p>
          </p:txBody>
        </p:sp>
        <p:sp>
          <p:nvSpPr>
            <p:cNvPr id="270" name="Line 711"/>
            <p:cNvSpPr>
              <a:spLocks noChangeShapeType="1"/>
            </p:cNvSpPr>
            <p:nvPr/>
          </p:nvSpPr>
          <p:spPr bwMode="auto">
            <a:xfrm>
              <a:off x="1664" y="1332"/>
              <a:ext cx="1" cy="38"/>
            </a:xfrm>
            <a:prstGeom prst="line">
              <a:avLst/>
            </a:prstGeom>
            <a:noFill/>
            <a:ln w="12700">
              <a:solidFill>
                <a:schemeClr val="tx1"/>
              </a:solidFill>
              <a:round/>
              <a:headEnd/>
              <a:tailEnd/>
            </a:ln>
          </p:spPr>
          <p:txBody>
            <a:bodyPr/>
            <a:lstStyle/>
            <a:p>
              <a:endParaRPr lang="es-ES"/>
            </a:p>
          </p:txBody>
        </p:sp>
        <p:sp>
          <p:nvSpPr>
            <p:cNvPr id="271" name="Line 712"/>
            <p:cNvSpPr>
              <a:spLocks noChangeShapeType="1"/>
            </p:cNvSpPr>
            <p:nvPr/>
          </p:nvSpPr>
          <p:spPr bwMode="auto">
            <a:xfrm>
              <a:off x="1668" y="1342"/>
              <a:ext cx="1" cy="38"/>
            </a:xfrm>
            <a:prstGeom prst="line">
              <a:avLst/>
            </a:prstGeom>
            <a:noFill/>
            <a:ln w="12700">
              <a:solidFill>
                <a:schemeClr val="tx1"/>
              </a:solidFill>
              <a:round/>
              <a:headEnd/>
              <a:tailEnd/>
            </a:ln>
          </p:spPr>
          <p:txBody>
            <a:bodyPr/>
            <a:lstStyle/>
            <a:p>
              <a:endParaRPr lang="es-ES"/>
            </a:p>
          </p:txBody>
        </p:sp>
        <p:sp>
          <p:nvSpPr>
            <p:cNvPr id="272" name="Line 713"/>
            <p:cNvSpPr>
              <a:spLocks noChangeShapeType="1"/>
            </p:cNvSpPr>
            <p:nvPr/>
          </p:nvSpPr>
          <p:spPr bwMode="auto">
            <a:xfrm>
              <a:off x="1672" y="1342"/>
              <a:ext cx="1" cy="38"/>
            </a:xfrm>
            <a:prstGeom prst="line">
              <a:avLst/>
            </a:prstGeom>
            <a:noFill/>
            <a:ln w="12700">
              <a:solidFill>
                <a:schemeClr val="tx1"/>
              </a:solidFill>
              <a:round/>
              <a:headEnd/>
              <a:tailEnd/>
            </a:ln>
          </p:spPr>
          <p:txBody>
            <a:bodyPr/>
            <a:lstStyle/>
            <a:p>
              <a:endParaRPr lang="es-ES"/>
            </a:p>
          </p:txBody>
        </p:sp>
        <p:sp>
          <p:nvSpPr>
            <p:cNvPr id="273" name="Line 714"/>
            <p:cNvSpPr>
              <a:spLocks noChangeShapeType="1"/>
            </p:cNvSpPr>
            <p:nvPr/>
          </p:nvSpPr>
          <p:spPr bwMode="auto">
            <a:xfrm>
              <a:off x="1682" y="1342"/>
              <a:ext cx="1" cy="38"/>
            </a:xfrm>
            <a:prstGeom prst="line">
              <a:avLst/>
            </a:prstGeom>
            <a:noFill/>
            <a:ln w="12700">
              <a:solidFill>
                <a:schemeClr val="tx1"/>
              </a:solidFill>
              <a:round/>
              <a:headEnd/>
              <a:tailEnd/>
            </a:ln>
          </p:spPr>
          <p:txBody>
            <a:bodyPr/>
            <a:lstStyle/>
            <a:p>
              <a:endParaRPr lang="es-ES"/>
            </a:p>
          </p:txBody>
        </p:sp>
        <p:sp>
          <p:nvSpPr>
            <p:cNvPr id="274" name="Line 715"/>
            <p:cNvSpPr>
              <a:spLocks noChangeShapeType="1"/>
            </p:cNvSpPr>
            <p:nvPr/>
          </p:nvSpPr>
          <p:spPr bwMode="auto">
            <a:xfrm>
              <a:off x="1691" y="1342"/>
              <a:ext cx="1" cy="38"/>
            </a:xfrm>
            <a:prstGeom prst="line">
              <a:avLst/>
            </a:prstGeom>
            <a:noFill/>
            <a:ln w="12700">
              <a:solidFill>
                <a:schemeClr val="tx1"/>
              </a:solidFill>
              <a:round/>
              <a:headEnd/>
              <a:tailEnd/>
            </a:ln>
          </p:spPr>
          <p:txBody>
            <a:bodyPr/>
            <a:lstStyle/>
            <a:p>
              <a:endParaRPr lang="es-ES"/>
            </a:p>
          </p:txBody>
        </p:sp>
        <p:sp>
          <p:nvSpPr>
            <p:cNvPr id="275" name="Line 716"/>
            <p:cNvSpPr>
              <a:spLocks noChangeShapeType="1"/>
            </p:cNvSpPr>
            <p:nvPr/>
          </p:nvSpPr>
          <p:spPr bwMode="auto">
            <a:xfrm>
              <a:off x="1699" y="1342"/>
              <a:ext cx="1" cy="38"/>
            </a:xfrm>
            <a:prstGeom prst="line">
              <a:avLst/>
            </a:prstGeom>
            <a:noFill/>
            <a:ln w="12700">
              <a:solidFill>
                <a:schemeClr val="tx1"/>
              </a:solidFill>
              <a:round/>
              <a:headEnd/>
              <a:tailEnd/>
            </a:ln>
          </p:spPr>
          <p:txBody>
            <a:bodyPr/>
            <a:lstStyle/>
            <a:p>
              <a:endParaRPr lang="es-ES"/>
            </a:p>
          </p:txBody>
        </p:sp>
        <p:sp>
          <p:nvSpPr>
            <p:cNvPr id="276" name="Line 717"/>
            <p:cNvSpPr>
              <a:spLocks noChangeShapeType="1"/>
            </p:cNvSpPr>
            <p:nvPr/>
          </p:nvSpPr>
          <p:spPr bwMode="auto">
            <a:xfrm>
              <a:off x="1705" y="1342"/>
              <a:ext cx="1" cy="38"/>
            </a:xfrm>
            <a:prstGeom prst="line">
              <a:avLst/>
            </a:prstGeom>
            <a:noFill/>
            <a:ln w="12700">
              <a:solidFill>
                <a:schemeClr val="tx1"/>
              </a:solidFill>
              <a:round/>
              <a:headEnd/>
              <a:tailEnd/>
            </a:ln>
          </p:spPr>
          <p:txBody>
            <a:bodyPr/>
            <a:lstStyle/>
            <a:p>
              <a:endParaRPr lang="es-ES"/>
            </a:p>
          </p:txBody>
        </p:sp>
        <p:sp>
          <p:nvSpPr>
            <p:cNvPr id="277" name="Line 718"/>
            <p:cNvSpPr>
              <a:spLocks noChangeShapeType="1"/>
            </p:cNvSpPr>
            <p:nvPr/>
          </p:nvSpPr>
          <p:spPr bwMode="auto">
            <a:xfrm>
              <a:off x="1707" y="1342"/>
              <a:ext cx="1" cy="38"/>
            </a:xfrm>
            <a:prstGeom prst="line">
              <a:avLst/>
            </a:prstGeom>
            <a:noFill/>
            <a:ln w="12700">
              <a:solidFill>
                <a:schemeClr val="tx1"/>
              </a:solidFill>
              <a:round/>
              <a:headEnd/>
              <a:tailEnd/>
            </a:ln>
          </p:spPr>
          <p:txBody>
            <a:bodyPr/>
            <a:lstStyle/>
            <a:p>
              <a:endParaRPr lang="es-ES"/>
            </a:p>
          </p:txBody>
        </p:sp>
        <p:sp>
          <p:nvSpPr>
            <p:cNvPr id="278" name="Line 719"/>
            <p:cNvSpPr>
              <a:spLocks noChangeShapeType="1"/>
            </p:cNvSpPr>
            <p:nvPr/>
          </p:nvSpPr>
          <p:spPr bwMode="auto">
            <a:xfrm>
              <a:off x="1717" y="1342"/>
              <a:ext cx="1" cy="38"/>
            </a:xfrm>
            <a:prstGeom prst="line">
              <a:avLst/>
            </a:prstGeom>
            <a:noFill/>
            <a:ln w="12700">
              <a:solidFill>
                <a:schemeClr val="tx1"/>
              </a:solidFill>
              <a:round/>
              <a:headEnd/>
              <a:tailEnd/>
            </a:ln>
          </p:spPr>
          <p:txBody>
            <a:bodyPr/>
            <a:lstStyle/>
            <a:p>
              <a:endParaRPr lang="es-ES"/>
            </a:p>
          </p:txBody>
        </p:sp>
        <p:sp>
          <p:nvSpPr>
            <p:cNvPr id="279" name="Line 720"/>
            <p:cNvSpPr>
              <a:spLocks noChangeShapeType="1"/>
            </p:cNvSpPr>
            <p:nvPr/>
          </p:nvSpPr>
          <p:spPr bwMode="auto">
            <a:xfrm>
              <a:off x="1727" y="1342"/>
              <a:ext cx="1" cy="38"/>
            </a:xfrm>
            <a:prstGeom prst="line">
              <a:avLst/>
            </a:prstGeom>
            <a:noFill/>
            <a:ln w="12700">
              <a:solidFill>
                <a:schemeClr val="tx1"/>
              </a:solidFill>
              <a:round/>
              <a:headEnd/>
              <a:tailEnd/>
            </a:ln>
          </p:spPr>
          <p:txBody>
            <a:bodyPr/>
            <a:lstStyle/>
            <a:p>
              <a:endParaRPr lang="es-ES"/>
            </a:p>
          </p:txBody>
        </p:sp>
        <p:sp>
          <p:nvSpPr>
            <p:cNvPr id="280" name="Line 721"/>
            <p:cNvSpPr>
              <a:spLocks noChangeShapeType="1"/>
            </p:cNvSpPr>
            <p:nvPr/>
          </p:nvSpPr>
          <p:spPr bwMode="auto">
            <a:xfrm>
              <a:off x="1743" y="1362"/>
              <a:ext cx="1" cy="37"/>
            </a:xfrm>
            <a:prstGeom prst="line">
              <a:avLst/>
            </a:prstGeom>
            <a:noFill/>
            <a:ln w="12700">
              <a:solidFill>
                <a:schemeClr val="tx1"/>
              </a:solidFill>
              <a:round/>
              <a:headEnd/>
              <a:tailEnd/>
            </a:ln>
          </p:spPr>
          <p:txBody>
            <a:bodyPr/>
            <a:lstStyle/>
            <a:p>
              <a:endParaRPr lang="es-ES"/>
            </a:p>
          </p:txBody>
        </p:sp>
        <p:sp>
          <p:nvSpPr>
            <p:cNvPr id="281" name="Line 722"/>
            <p:cNvSpPr>
              <a:spLocks noChangeShapeType="1"/>
            </p:cNvSpPr>
            <p:nvPr/>
          </p:nvSpPr>
          <p:spPr bwMode="auto">
            <a:xfrm>
              <a:off x="1744" y="1362"/>
              <a:ext cx="1" cy="37"/>
            </a:xfrm>
            <a:prstGeom prst="line">
              <a:avLst/>
            </a:prstGeom>
            <a:noFill/>
            <a:ln w="12700">
              <a:solidFill>
                <a:schemeClr val="tx1"/>
              </a:solidFill>
              <a:round/>
              <a:headEnd/>
              <a:tailEnd/>
            </a:ln>
          </p:spPr>
          <p:txBody>
            <a:bodyPr/>
            <a:lstStyle/>
            <a:p>
              <a:endParaRPr lang="es-ES"/>
            </a:p>
          </p:txBody>
        </p:sp>
        <p:sp>
          <p:nvSpPr>
            <p:cNvPr id="282" name="Line 723"/>
            <p:cNvSpPr>
              <a:spLocks noChangeShapeType="1"/>
            </p:cNvSpPr>
            <p:nvPr/>
          </p:nvSpPr>
          <p:spPr bwMode="auto">
            <a:xfrm>
              <a:off x="1750" y="1362"/>
              <a:ext cx="1" cy="37"/>
            </a:xfrm>
            <a:prstGeom prst="line">
              <a:avLst/>
            </a:prstGeom>
            <a:noFill/>
            <a:ln w="12700">
              <a:solidFill>
                <a:schemeClr val="tx1"/>
              </a:solidFill>
              <a:round/>
              <a:headEnd/>
              <a:tailEnd/>
            </a:ln>
          </p:spPr>
          <p:txBody>
            <a:bodyPr/>
            <a:lstStyle/>
            <a:p>
              <a:endParaRPr lang="es-ES"/>
            </a:p>
          </p:txBody>
        </p:sp>
        <p:sp>
          <p:nvSpPr>
            <p:cNvPr id="283" name="Line 724"/>
            <p:cNvSpPr>
              <a:spLocks noChangeShapeType="1"/>
            </p:cNvSpPr>
            <p:nvPr/>
          </p:nvSpPr>
          <p:spPr bwMode="auto">
            <a:xfrm>
              <a:off x="1764" y="1362"/>
              <a:ext cx="1" cy="37"/>
            </a:xfrm>
            <a:prstGeom prst="line">
              <a:avLst/>
            </a:prstGeom>
            <a:noFill/>
            <a:ln w="12700">
              <a:solidFill>
                <a:schemeClr val="tx1"/>
              </a:solidFill>
              <a:round/>
              <a:headEnd/>
              <a:tailEnd/>
            </a:ln>
          </p:spPr>
          <p:txBody>
            <a:bodyPr/>
            <a:lstStyle/>
            <a:p>
              <a:endParaRPr lang="es-ES"/>
            </a:p>
          </p:txBody>
        </p:sp>
        <p:sp>
          <p:nvSpPr>
            <p:cNvPr id="284" name="Line 725"/>
            <p:cNvSpPr>
              <a:spLocks noChangeShapeType="1"/>
            </p:cNvSpPr>
            <p:nvPr/>
          </p:nvSpPr>
          <p:spPr bwMode="auto">
            <a:xfrm>
              <a:off x="1782" y="1374"/>
              <a:ext cx="1" cy="37"/>
            </a:xfrm>
            <a:prstGeom prst="line">
              <a:avLst/>
            </a:prstGeom>
            <a:noFill/>
            <a:ln w="12700">
              <a:solidFill>
                <a:schemeClr val="tx1"/>
              </a:solidFill>
              <a:round/>
              <a:headEnd/>
              <a:tailEnd/>
            </a:ln>
          </p:spPr>
          <p:txBody>
            <a:bodyPr/>
            <a:lstStyle/>
            <a:p>
              <a:endParaRPr lang="es-ES"/>
            </a:p>
          </p:txBody>
        </p:sp>
        <p:sp>
          <p:nvSpPr>
            <p:cNvPr id="285" name="Line 726"/>
            <p:cNvSpPr>
              <a:spLocks noChangeShapeType="1"/>
            </p:cNvSpPr>
            <p:nvPr/>
          </p:nvSpPr>
          <p:spPr bwMode="auto">
            <a:xfrm>
              <a:off x="1786" y="1374"/>
              <a:ext cx="1" cy="37"/>
            </a:xfrm>
            <a:prstGeom prst="line">
              <a:avLst/>
            </a:prstGeom>
            <a:noFill/>
            <a:ln w="12700">
              <a:solidFill>
                <a:schemeClr val="tx1"/>
              </a:solidFill>
              <a:round/>
              <a:headEnd/>
              <a:tailEnd/>
            </a:ln>
          </p:spPr>
          <p:txBody>
            <a:bodyPr/>
            <a:lstStyle/>
            <a:p>
              <a:endParaRPr lang="es-ES"/>
            </a:p>
          </p:txBody>
        </p:sp>
        <p:sp>
          <p:nvSpPr>
            <p:cNvPr id="286" name="Line 727"/>
            <p:cNvSpPr>
              <a:spLocks noChangeShapeType="1"/>
            </p:cNvSpPr>
            <p:nvPr/>
          </p:nvSpPr>
          <p:spPr bwMode="auto">
            <a:xfrm>
              <a:off x="1817" y="1384"/>
              <a:ext cx="1" cy="37"/>
            </a:xfrm>
            <a:prstGeom prst="line">
              <a:avLst/>
            </a:prstGeom>
            <a:noFill/>
            <a:ln w="12700">
              <a:solidFill>
                <a:schemeClr val="tx1"/>
              </a:solidFill>
              <a:round/>
              <a:headEnd/>
              <a:tailEnd/>
            </a:ln>
          </p:spPr>
          <p:txBody>
            <a:bodyPr/>
            <a:lstStyle/>
            <a:p>
              <a:endParaRPr lang="es-ES"/>
            </a:p>
          </p:txBody>
        </p:sp>
        <p:sp>
          <p:nvSpPr>
            <p:cNvPr id="287" name="Line 728"/>
            <p:cNvSpPr>
              <a:spLocks noChangeShapeType="1"/>
            </p:cNvSpPr>
            <p:nvPr/>
          </p:nvSpPr>
          <p:spPr bwMode="auto">
            <a:xfrm>
              <a:off x="1835" y="1393"/>
              <a:ext cx="1" cy="38"/>
            </a:xfrm>
            <a:prstGeom prst="line">
              <a:avLst/>
            </a:prstGeom>
            <a:noFill/>
            <a:ln w="12700">
              <a:solidFill>
                <a:schemeClr val="tx1"/>
              </a:solidFill>
              <a:round/>
              <a:headEnd/>
              <a:tailEnd/>
            </a:ln>
          </p:spPr>
          <p:txBody>
            <a:bodyPr/>
            <a:lstStyle/>
            <a:p>
              <a:endParaRPr lang="es-ES"/>
            </a:p>
          </p:txBody>
        </p:sp>
        <p:sp>
          <p:nvSpPr>
            <p:cNvPr id="288" name="Line 729"/>
            <p:cNvSpPr>
              <a:spLocks noChangeShapeType="1"/>
            </p:cNvSpPr>
            <p:nvPr/>
          </p:nvSpPr>
          <p:spPr bwMode="auto">
            <a:xfrm>
              <a:off x="1845" y="1393"/>
              <a:ext cx="1" cy="38"/>
            </a:xfrm>
            <a:prstGeom prst="line">
              <a:avLst/>
            </a:prstGeom>
            <a:noFill/>
            <a:ln w="12700">
              <a:solidFill>
                <a:schemeClr val="tx1"/>
              </a:solidFill>
              <a:round/>
              <a:headEnd/>
              <a:tailEnd/>
            </a:ln>
          </p:spPr>
          <p:txBody>
            <a:bodyPr/>
            <a:lstStyle/>
            <a:p>
              <a:endParaRPr lang="es-ES"/>
            </a:p>
          </p:txBody>
        </p:sp>
        <p:sp>
          <p:nvSpPr>
            <p:cNvPr id="289" name="Line 730"/>
            <p:cNvSpPr>
              <a:spLocks noChangeShapeType="1"/>
            </p:cNvSpPr>
            <p:nvPr/>
          </p:nvSpPr>
          <p:spPr bwMode="auto">
            <a:xfrm>
              <a:off x="1852" y="1403"/>
              <a:ext cx="1" cy="37"/>
            </a:xfrm>
            <a:prstGeom prst="line">
              <a:avLst/>
            </a:prstGeom>
            <a:noFill/>
            <a:ln w="12700">
              <a:solidFill>
                <a:schemeClr val="tx1"/>
              </a:solidFill>
              <a:round/>
              <a:headEnd/>
              <a:tailEnd/>
            </a:ln>
          </p:spPr>
          <p:txBody>
            <a:bodyPr/>
            <a:lstStyle/>
            <a:p>
              <a:endParaRPr lang="es-ES"/>
            </a:p>
          </p:txBody>
        </p:sp>
        <p:sp>
          <p:nvSpPr>
            <p:cNvPr id="290" name="Line 731"/>
            <p:cNvSpPr>
              <a:spLocks noChangeShapeType="1"/>
            </p:cNvSpPr>
            <p:nvPr/>
          </p:nvSpPr>
          <p:spPr bwMode="auto">
            <a:xfrm>
              <a:off x="1854" y="1403"/>
              <a:ext cx="1" cy="37"/>
            </a:xfrm>
            <a:prstGeom prst="line">
              <a:avLst/>
            </a:prstGeom>
            <a:noFill/>
            <a:ln w="12700">
              <a:solidFill>
                <a:schemeClr val="tx1"/>
              </a:solidFill>
              <a:round/>
              <a:headEnd/>
              <a:tailEnd/>
            </a:ln>
          </p:spPr>
          <p:txBody>
            <a:bodyPr/>
            <a:lstStyle/>
            <a:p>
              <a:endParaRPr lang="es-ES"/>
            </a:p>
          </p:txBody>
        </p:sp>
        <p:sp>
          <p:nvSpPr>
            <p:cNvPr id="291" name="Line 732"/>
            <p:cNvSpPr>
              <a:spLocks noChangeShapeType="1"/>
            </p:cNvSpPr>
            <p:nvPr/>
          </p:nvSpPr>
          <p:spPr bwMode="auto">
            <a:xfrm>
              <a:off x="1856" y="1403"/>
              <a:ext cx="1" cy="37"/>
            </a:xfrm>
            <a:prstGeom prst="line">
              <a:avLst/>
            </a:prstGeom>
            <a:noFill/>
            <a:ln w="12700">
              <a:solidFill>
                <a:schemeClr val="tx1"/>
              </a:solidFill>
              <a:round/>
              <a:headEnd/>
              <a:tailEnd/>
            </a:ln>
          </p:spPr>
          <p:txBody>
            <a:bodyPr/>
            <a:lstStyle/>
            <a:p>
              <a:endParaRPr lang="es-ES"/>
            </a:p>
          </p:txBody>
        </p:sp>
        <p:sp>
          <p:nvSpPr>
            <p:cNvPr id="292" name="Line 733"/>
            <p:cNvSpPr>
              <a:spLocks noChangeShapeType="1"/>
            </p:cNvSpPr>
            <p:nvPr/>
          </p:nvSpPr>
          <p:spPr bwMode="auto">
            <a:xfrm>
              <a:off x="1864" y="1415"/>
              <a:ext cx="1" cy="37"/>
            </a:xfrm>
            <a:prstGeom prst="line">
              <a:avLst/>
            </a:prstGeom>
            <a:noFill/>
            <a:ln w="12700">
              <a:solidFill>
                <a:schemeClr val="tx1"/>
              </a:solidFill>
              <a:round/>
              <a:headEnd/>
              <a:tailEnd/>
            </a:ln>
          </p:spPr>
          <p:txBody>
            <a:bodyPr/>
            <a:lstStyle/>
            <a:p>
              <a:endParaRPr lang="es-ES"/>
            </a:p>
          </p:txBody>
        </p:sp>
        <p:sp>
          <p:nvSpPr>
            <p:cNvPr id="293" name="Line 734"/>
            <p:cNvSpPr>
              <a:spLocks noChangeShapeType="1"/>
            </p:cNvSpPr>
            <p:nvPr/>
          </p:nvSpPr>
          <p:spPr bwMode="auto">
            <a:xfrm>
              <a:off x="1872" y="1425"/>
              <a:ext cx="1" cy="37"/>
            </a:xfrm>
            <a:prstGeom prst="line">
              <a:avLst/>
            </a:prstGeom>
            <a:noFill/>
            <a:ln w="12700">
              <a:solidFill>
                <a:schemeClr val="tx1"/>
              </a:solidFill>
              <a:round/>
              <a:headEnd/>
              <a:tailEnd/>
            </a:ln>
          </p:spPr>
          <p:txBody>
            <a:bodyPr/>
            <a:lstStyle/>
            <a:p>
              <a:endParaRPr lang="es-ES"/>
            </a:p>
          </p:txBody>
        </p:sp>
        <p:sp>
          <p:nvSpPr>
            <p:cNvPr id="294" name="Line 735"/>
            <p:cNvSpPr>
              <a:spLocks noChangeShapeType="1"/>
            </p:cNvSpPr>
            <p:nvPr/>
          </p:nvSpPr>
          <p:spPr bwMode="auto">
            <a:xfrm>
              <a:off x="1888" y="1425"/>
              <a:ext cx="1" cy="37"/>
            </a:xfrm>
            <a:prstGeom prst="line">
              <a:avLst/>
            </a:prstGeom>
            <a:noFill/>
            <a:ln w="12700">
              <a:solidFill>
                <a:schemeClr val="tx1"/>
              </a:solidFill>
              <a:round/>
              <a:headEnd/>
              <a:tailEnd/>
            </a:ln>
          </p:spPr>
          <p:txBody>
            <a:bodyPr/>
            <a:lstStyle/>
            <a:p>
              <a:endParaRPr lang="es-ES"/>
            </a:p>
          </p:txBody>
        </p:sp>
        <p:sp>
          <p:nvSpPr>
            <p:cNvPr id="295" name="Line 736"/>
            <p:cNvSpPr>
              <a:spLocks noChangeShapeType="1"/>
            </p:cNvSpPr>
            <p:nvPr/>
          </p:nvSpPr>
          <p:spPr bwMode="auto">
            <a:xfrm>
              <a:off x="1890" y="1435"/>
              <a:ext cx="1" cy="37"/>
            </a:xfrm>
            <a:prstGeom prst="line">
              <a:avLst/>
            </a:prstGeom>
            <a:noFill/>
            <a:ln w="12700">
              <a:solidFill>
                <a:schemeClr val="tx1"/>
              </a:solidFill>
              <a:round/>
              <a:headEnd/>
              <a:tailEnd/>
            </a:ln>
          </p:spPr>
          <p:txBody>
            <a:bodyPr/>
            <a:lstStyle/>
            <a:p>
              <a:endParaRPr lang="es-ES"/>
            </a:p>
          </p:txBody>
        </p:sp>
        <p:sp>
          <p:nvSpPr>
            <p:cNvPr id="296" name="Line 737"/>
            <p:cNvSpPr>
              <a:spLocks noChangeShapeType="1"/>
            </p:cNvSpPr>
            <p:nvPr/>
          </p:nvSpPr>
          <p:spPr bwMode="auto">
            <a:xfrm>
              <a:off x="1900" y="1446"/>
              <a:ext cx="1" cy="38"/>
            </a:xfrm>
            <a:prstGeom prst="line">
              <a:avLst/>
            </a:prstGeom>
            <a:noFill/>
            <a:ln w="12700">
              <a:solidFill>
                <a:schemeClr val="tx1"/>
              </a:solidFill>
              <a:round/>
              <a:headEnd/>
              <a:tailEnd/>
            </a:ln>
          </p:spPr>
          <p:txBody>
            <a:bodyPr/>
            <a:lstStyle/>
            <a:p>
              <a:endParaRPr lang="es-ES"/>
            </a:p>
          </p:txBody>
        </p:sp>
        <p:sp>
          <p:nvSpPr>
            <p:cNvPr id="297" name="Line 738"/>
            <p:cNvSpPr>
              <a:spLocks noChangeShapeType="1"/>
            </p:cNvSpPr>
            <p:nvPr/>
          </p:nvSpPr>
          <p:spPr bwMode="auto">
            <a:xfrm>
              <a:off x="1902" y="1446"/>
              <a:ext cx="1" cy="38"/>
            </a:xfrm>
            <a:prstGeom prst="line">
              <a:avLst/>
            </a:prstGeom>
            <a:noFill/>
            <a:ln w="12700">
              <a:solidFill>
                <a:schemeClr val="tx1"/>
              </a:solidFill>
              <a:round/>
              <a:headEnd/>
              <a:tailEnd/>
            </a:ln>
          </p:spPr>
          <p:txBody>
            <a:bodyPr/>
            <a:lstStyle/>
            <a:p>
              <a:endParaRPr lang="es-ES"/>
            </a:p>
          </p:txBody>
        </p:sp>
        <p:sp>
          <p:nvSpPr>
            <p:cNvPr id="298" name="Line 739"/>
            <p:cNvSpPr>
              <a:spLocks noChangeShapeType="1"/>
            </p:cNvSpPr>
            <p:nvPr/>
          </p:nvSpPr>
          <p:spPr bwMode="auto">
            <a:xfrm>
              <a:off x="1921" y="1446"/>
              <a:ext cx="1" cy="38"/>
            </a:xfrm>
            <a:prstGeom prst="line">
              <a:avLst/>
            </a:prstGeom>
            <a:noFill/>
            <a:ln w="12700">
              <a:solidFill>
                <a:schemeClr val="tx1"/>
              </a:solidFill>
              <a:round/>
              <a:headEnd/>
              <a:tailEnd/>
            </a:ln>
          </p:spPr>
          <p:txBody>
            <a:bodyPr/>
            <a:lstStyle/>
            <a:p>
              <a:endParaRPr lang="es-ES"/>
            </a:p>
          </p:txBody>
        </p:sp>
        <p:sp>
          <p:nvSpPr>
            <p:cNvPr id="299" name="Line 740"/>
            <p:cNvSpPr>
              <a:spLocks noChangeShapeType="1"/>
            </p:cNvSpPr>
            <p:nvPr/>
          </p:nvSpPr>
          <p:spPr bwMode="auto">
            <a:xfrm>
              <a:off x="1925" y="1456"/>
              <a:ext cx="1" cy="37"/>
            </a:xfrm>
            <a:prstGeom prst="line">
              <a:avLst/>
            </a:prstGeom>
            <a:noFill/>
            <a:ln w="12700">
              <a:solidFill>
                <a:schemeClr val="tx1"/>
              </a:solidFill>
              <a:round/>
              <a:headEnd/>
              <a:tailEnd/>
            </a:ln>
          </p:spPr>
          <p:txBody>
            <a:bodyPr/>
            <a:lstStyle/>
            <a:p>
              <a:endParaRPr lang="es-ES"/>
            </a:p>
          </p:txBody>
        </p:sp>
        <p:sp>
          <p:nvSpPr>
            <p:cNvPr id="300" name="Line 741"/>
            <p:cNvSpPr>
              <a:spLocks noChangeShapeType="1"/>
            </p:cNvSpPr>
            <p:nvPr/>
          </p:nvSpPr>
          <p:spPr bwMode="auto">
            <a:xfrm>
              <a:off x="1933" y="1456"/>
              <a:ext cx="1" cy="37"/>
            </a:xfrm>
            <a:prstGeom prst="line">
              <a:avLst/>
            </a:prstGeom>
            <a:noFill/>
            <a:ln w="12700">
              <a:solidFill>
                <a:schemeClr val="tx1"/>
              </a:solidFill>
              <a:round/>
              <a:headEnd/>
              <a:tailEnd/>
            </a:ln>
          </p:spPr>
          <p:txBody>
            <a:bodyPr/>
            <a:lstStyle/>
            <a:p>
              <a:endParaRPr lang="es-ES"/>
            </a:p>
          </p:txBody>
        </p:sp>
        <p:sp>
          <p:nvSpPr>
            <p:cNvPr id="301" name="Line 742"/>
            <p:cNvSpPr>
              <a:spLocks noChangeShapeType="1"/>
            </p:cNvSpPr>
            <p:nvPr/>
          </p:nvSpPr>
          <p:spPr bwMode="auto">
            <a:xfrm>
              <a:off x="1937" y="1468"/>
              <a:ext cx="1" cy="37"/>
            </a:xfrm>
            <a:prstGeom prst="line">
              <a:avLst/>
            </a:prstGeom>
            <a:noFill/>
            <a:ln w="12700">
              <a:solidFill>
                <a:schemeClr val="tx1"/>
              </a:solidFill>
              <a:round/>
              <a:headEnd/>
              <a:tailEnd/>
            </a:ln>
          </p:spPr>
          <p:txBody>
            <a:bodyPr/>
            <a:lstStyle/>
            <a:p>
              <a:endParaRPr lang="es-ES"/>
            </a:p>
          </p:txBody>
        </p:sp>
        <p:sp>
          <p:nvSpPr>
            <p:cNvPr id="302" name="Line 743"/>
            <p:cNvSpPr>
              <a:spLocks noChangeShapeType="1"/>
            </p:cNvSpPr>
            <p:nvPr/>
          </p:nvSpPr>
          <p:spPr bwMode="auto">
            <a:xfrm>
              <a:off x="1943" y="1468"/>
              <a:ext cx="1" cy="37"/>
            </a:xfrm>
            <a:prstGeom prst="line">
              <a:avLst/>
            </a:prstGeom>
            <a:noFill/>
            <a:ln w="12700">
              <a:solidFill>
                <a:schemeClr val="tx1"/>
              </a:solidFill>
              <a:round/>
              <a:headEnd/>
              <a:tailEnd/>
            </a:ln>
          </p:spPr>
          <p:txBody>
            <a:bodyPr/>
            <a:lstStyle/>
            <a:p>
              <a:endParaRPr lang="es-ES"/>
            </a:p>
          </p:txBody>
        </p:sp>
        <p:sp>
          <p:nvSpPr>
            <p:cNvPr id="303" name="Line 744"/>
            <p:cNvSpPr>
              <a:spLocks noChangeShapeType="1"/>
            </p:cNvSpPr>
            <p:nvPr/>
          </p:nvSpPr>
          <p:spPr bwMode="auto">
            <a:xfrm>
              <a:off x="1962" y="1478"/>
              <a:ext cx="1" cy="37"/>
            </a:xfrm>
            <a:prstGeom prst="line">
              <a:avLst/>
            </a:prstGeom>
            <a:noFill/>
            <a:ln w="12700">
              <a:solidFill>
                <a:schemeClr val="tx1"/>
              </a:solidFill>
              <a:round/>
              <a:headEnd/>
              <a:tailEnd/>
            </a:ln>
          </p:spPr>
          <p:txBody>
            <a:bodyPr/>
            <a:lstStyle/>
            <a:p>
              <a:endParaRPr lang="es-ES"/>
            </a:p>
          </p:txBody>
        </p:sp>
        <p:sp>
          <p:nvSpPr>
            <p:cNvPr id="304" name="Line 745"/>
            <p:cNvSpPr>
              <a:spLocks noChangeShapeType="1"/>
            </p:cNvSpPr>
            <p:nvPr/>
          </p:nvSpPr>
          <p:spPr bwMode="auto">
            <a:xfrm>
              <a:off x="1964" y="1490"/>
              <a:ext cx="1" cy="37"/>
            </a:xfrm>
            <a:prstGeom prst="line">
              <a:avLst/>
            </a:prstGeom>
            <a:noFill/>
            <a:ln w="12700">
              <a:solidFill>
                <a:schemeClr val="tx1"/>
              </a:solidFill>
              <a:round/>
              <a:headEnd/>
              <a:tailEnd/>
            </a:ln>
          </p:spPr>
          <p:txBody>
            <a:bodyPr/>
            <a:lstStyle/>
            <a:p>
              <a:endParaRPr lang="es-ES"/>
            </a:p>
          </p:txBody>
        </p:sp>
        <p:sp>
          <p:nvSpPr>
            <p:cNvPr id="305" name="Line 746"/>
            <p:cNvSpPr>
              <a:spLocks noChangeShapeType="1"/>
            </p:cNvSpPr>
            <p:nvPr/>
          </p:nvSpPr>
          <p:spPr bwMode="auto">
            <a:xfrm>
              <a:off x="1976" y="1490"/>
              <a:ext cx="1" cy="37"/>
            </a:xfrm>
            <a:prstGeom prst="line">
              <a:avLst/>
            </a:prstGeom>
            <a:noFill/>
            <a:ln w="12700">
              <a:solidFill>
                <a:schemeClr val="tx1"/>
              </a:solidFill>
              <a:round/>
              <a:headEnd/>
              <a:tailEnd/>
            </a:ln>
          </p:spPr>
          <p:txBody>
            <a:bodyPr/>
            <a:lstStyle/>
            <a:p>
              <a:endParaRPr lang="es-ES"/>
            </a:p>
          </p:txBody>
        </p:sp>
        <p:sp>
          <p:nvSpPr>
            <p:cNvPr id="306" name="Line 747"/>
            <p:cNvSpPr>
              <a:spLocks noChangeShapeType="1"/>
            </p:cNvSpPr>
            <p:nvPr/>
          </p:nvSpPr>
          <p:spPr bwMode="auto">
            <a:xfrm>
              <a:off x="1982" y="1499"/>
              <a:ext cx="1" cy="38"/>
            </a:xfrm>
            <a:prstGeom prst="line">
              <a:avLst/>
            </a:prstGeom>
            <a:noFill/>
            <a:ln w="12700">
              <a:solidFill>
                <a:schemeClr val="tx1"/>
              </a:solidFill>
              <a:round/>
              <a:headEnd/>
              <a:tailEnd/>
            </a:ln>
          </p:spPr>
          <p:txBody>
            <a:bodyPr/>
            <a:lstStyle/>
            <a:p>
              <a:endParaRPr lang="es-ES"/>
            </a:p>
          </p:txBody>
        </p:sp>
        <p:sp>
          <p:nvSpPr>
            <p:cNvPr id="307" name="Line 748"/>
            <p:cNvSpPr>
              <a:spLocks noChangeShapeType="1"/>
            </p:cNvSpPr>
            <p:nvPr/>
          </p:nvSpPr>
          <p:spPr bwMode="auto">
            <a:xfrm>
              <a:off x="1990" y="1499"/>
              <a:ext cx="1" cy="38"/>
            </a:xfrm>
            <a:prstGeom prst="line">
              <a:avLst/>
            </a:prstGeom>
            <a:noFill/>
            <a:ln w="12700">
              <a:solidFill>
                <a:schemeClr val="tx1"/>
              </a:solidFill>
              <a:round/>
              <a:headEnd/>
              <a:tailEnd/>
            </a:ln>
          </p:spPr>
          <p:txBody>
            <a:bodyPr/>
            <a:lstStyle/>
            <a:p>
              <a:endParaRPr lang="es-ES"/>
            </a:p>
          </p:txBody>
        </p:sp>
        <p:sp>
          <p:nvSpPr>
            <p:cNvPr id="308" name="Line 749"/>
            <p:cNvSpPr>
              <a:spLocks noChangeShapeType="1"/>
            </p:cNvSpPr>
            <p:nvPr/>
          </p:nvSpPr>
          <p:spPr bwMode="auto">
            <a:xfrm>
              <a:off x="2008" y="1511"/>
              <a:ext cx="1" cy="37"/>
            </a:xfrm>
            <a:prstGeom prst="line">
              <a:avLst/>
            </a:prstGeom>
            <a:noFill/>
            <a:ln w="12700">
              <a:solidFill>
                <a:schemeClr val="tx1"/>
              </a:solidFill>
              <a:round/>
              <a:headEnd/>
              <a:tailEnd/>
            </a:ln>
          </p:spPr>
          <p:txBody>
            <a:bodyPr/>
            <a:lstStyle/>
            <a:p>
              <a:endParaRPr lang="es-ES"/>
            </a:p>
          </p:txBody>
        </p:sp>
        <p:sp>
          <p:nvSpPr>
            <p:cNvPr id="309" name="Line 750"/>
            <p:cNvSpPr>
              <a:spLocks noChangeShapeType="1"/>
            </p:cNvSpPr>
            <p:nvPr/>
          </p:nvSpPr>
          <p:spPr bwMode="auto">
            <a:xfrm>
              <a:off x="2025" y="1511"/>
              <a:ext cx="1" cy="37"/>
            </a:xfrm>
            <a:prstGeom prst="line">
              <a:avLst/>
            </a:prstGeom>
            <a:noFill/>
            <a:ln w="12700">
              <a:solidFill>
                <a:schemeClr val="tx1"/>
              </a:solidFill>
              <a:round/>
              <a:headEnd/>
              <a:tailEnd/>
            </a:ln>
          </p:spPr>
          <p:txBody>
            <a:bodyPr/>
            <a:lstStyle/>
            <a:p>
              <a:endParaRPr lang="es-ES"/>
            </a:p>
          </p:txBody>
        </p:sp>
        <p:sp>
          <p:nvSpPr>
            <p:cNvPr id="310" name="Line 751"/>
            <p:cNvSpPr>
              <a:spLocks noChangeShapeType="1"/>
            </p:cNvSpPr>
            <p:nvPr/>
          </p:nvSpPr>
          <p:spPr bwMode="auto">
            <a:xfrm>
              <a:off x="2045" y="1511"/>
              <a:ext cx="1" cy="37"/>
            </a:xfrm>
            <a:prstGeom prst="line">
              <a:avLst/>
            </a:prstGeom>
            <a:noFill/>
            <a:ln w="12700">
              <a:solidFill>
                <a:schemeClr val="tx1"/>
              </a:solidFill>
              <a:round/>
              <a:headEnd/>
              <a:tailEnd/>
            </a:ln>
          </p:spPr>
          <p:txBody>
            <a:bodyPr/>
            <a:lstStyle/>
            <a:p>
              <a:endParaRPr lang="es-ES"/>
            </a:p>
          </p:txBody>
        </p:sp>
        <p:sp>
          <p:nvSpPr>
            <p:cNvPr id="311" name="Line 752"/>
            <p:cNvSpPr>
              <a:spLocks noChangeShapeType="1"/>
            </p:cNvSpPr>
            <p:nvPr/>
          </p:nvSpPr>
          <p:spPr bwMode="auto">
            <a:xfrm>
              <a:off x="2049" y="1511"/>
              <a:ext cx="1" cy="37"/>
            </a:xfrm>
            <a:prstGeom prst="line">
              <a:avLst/>
            </a:prstGeom>
            <a:noFill/>
            <a:ln w="12700">
              <a:solidFill>
                <a:schemeClr val="tx1"/>
              </a:solidFill>
              <a:round/>
              <a:headEnd/>
              <a:tailEnd/>
            </a:ln>
          </p:spPr>
          <p:txBody>
            <a:bodyPr/>
            <a:lstStyle/>
            <a:p>
              <a:endParaRPr lang="es-ES"/>
            </a:p>
          </p:txBody>
        </p:sp>
        <p:sp>
          <p:nvSpPr>
            <p:cNvPr id="312" name="Line 753"/>
            <p:cNvSpPr>
              <a:spLocks noChangeShapeType="1"/>
            </p:cNvSpPr>
            <p:nvPr/>
          </p:nvSpPr>
          <p:spPr bwMode="auto">
            <a:xfrm>
              <a:off x="2057" y="1511"/>
              <a:ext cx="1" cy="37"/>
            </a:xfrm>
            <a:prstGeom prst="line">
              <a:avLst/>
            </a:prstGeom>
            <a:noFill/>
            <a:ln w="12700">
              <a:solidFill>
                <a:schemeClr val="tx1"/>
              </a:solidFill>
              <a:round/>
              <a:headEnd/>
              <a:tailEnd/>
            </a:ln>
          </p:spPr>
          <p:txBody>
            <a:bodyPr/>
            <a:lstStyle/>
            <a:p>
              <a:endParaRPr lang="es-ES"/>
            </a:p>
          </p:txBody>
        </p:sp>
        <p:sp>
          <p:nvSpPr>
            <p:cNvPr id="313" name="Line 754"/>
            <p:cNvSpPr>
              <a:spLocks noChangeShapeType="1"/>
            </p:cNvSpPr>
            <p:nvPr/>
          </p:nvSpPr>
          <p:spPr bwMode="auto">
            <a:xfrm>
              <a:off x="2063" y="1521"/>
              <a:ext cx="1" cy="37"/>
            </a:xfrm>
            <a:prstGeom prst="line">
              <a:avLst/>
            </a:prstGeom>
            <a:noFill/>
            <a:ln w="12700">
              <a:solidFill>
                <a:schemeClr val="tx1"/>
              </a:solidFill>
              <a:round/>
              <a:headEnd/>
              <a:tailEnd/>
            </a:ln>
          </p:spPr>
          <p:txBody>
            <a:bodyPr/>
            <a:lstStyle/>
            <a:p>
              <a:endParaRPr lang="es-ES"/>
            </a:p>
          </p:txBody>
        </p:sp>
        <p:sp>
          <p:nvSpPr>
            <p:cNvPr id="314" name="Line 755"/>
            <p:cNvSpPr>
              <a:spLocks noChangeShapeType="1"/>
            </p:cNvSpPr>
            <p:nvPr/>
          </p:nvSpPr>
          <p:spPr bwMode="auto">
            <a:xfrm>
              <a:off x="2066" y="1521"/>
              <a:ext cx="1" cy="37"/>
            </a:xfrm>
            <a:prstGeom prst="line">
              <a:avLst/>
            </a:prstGeom>
            <a:noFill/>
            <a:ln w="12700">
              <a:solidFill>
                <a:schemeClr val="tx1"/>
              </a:solidFill>
              <a:round/>
              <a:headEnd/>
              <a:tailEnd/>
            </a:ln>
          </p:spPr>
          <p:txBody>
            <a:bodyPr/>
            <a:lstStyle/>
            <a:p>
              <a:endParaRPr lang="es-ES"/>
            </a:p>
          </p:txBody>
        </p:sp>
        <p:sp>
          <p:nvSpPr>
            <p:cNvPr id="315" name="Line 756"/>
            <p:cNvSpPr>
              <a:spLocks noChangeShapeType="1"/>
            </p:cNvSpPr>
            <p:nvPr/>
          </p:nvSpPr>
          <p:spPr bwMode="auto">
            <a:xfrm>
              <a:off x="2068" y="1533"/>
              <a:ext cx="1" cy="37"/>
            </a:xfrm>
            <a:prstGeom prst="line">
              <a:avLst/>
            </a:prstGeom>
            <a:noFill/>
            <a:ln w="12700">
              <a:solidFill>
                <a:schemeClr val="tx1"/>
              </a:solidFill>
              <a:round/>
              <a:headEnd/>
              <a:tailEnd/>
            </a:ln>
          </p:spPr>
          <p:txBody>
            <a:bodyPr/>
            <a:lstStyle/>
            <a:p>
              <a:endParaRPr lang="es-ES"/>
            </a:p>
          </p:txBody>
        </p:sp>
        <p:sp>
          <p:nvSpPr>
            <p:cNvPr id="316" name="Line 757"/>
            <p:cNvSpPr>
              <a:spLocks noChangeShapeType="1"/>
            </p:cNvSpPr>
            <p:nvPr/>
          </p:nvSpPr>
          <p:spPr bwMode="auto">
            <a:xfrm>
              <a:off x="2070" y="1533"/>
              <a:ext cx="1" cy="37"/>
            </a:xfrm>
            <a:prstGeom prst="line">
              <a:avLst/>
            </a:prstGeom>
            <a:noFill/>
            <a:ln w="12700">
              <a:solidFill>
                <a:schemeClr val="tx1"/>
              </a:solidFill>
              <a:round/>
              <a:headEnd/>
              <a:tailEnd/>
            </a:ln>
          </p:spPr>
          <p:txBody>
            <a:bodyPr/>
            <a:lstStyle/>
            <a:p>
              <a:endParaRPr lang="es-ES"/>
            </a:p>
          </p:txBody>
        </p:sp>
        <p:sp>
          <p:nvSpPr>
            <p:cNvPr id="317" name="Line 758"/>
            <p:cNvSpPr>
              <a:spLocks noChangeShapeType="1"/>
            </p:cNvSpPr>
            <p:nvPr/>
          </p:nvSpPr>
          <p:spPr bwMode="auto">
            <a:xfrm>
              <a:off x="2074" y="1533"/>
              <a:ext cx="1" cy="37"/>
            </a:xfrm>
            <a:prstGeom prst="line">
              <a:avLst/>
            </a:prstGeom>
            <a:noFill/>
            <a:ln w="12700">
              <a:solidFill>
                <a:schemeClr val="tx1"/>
              </a:solidFill>
              <a:round/>
              <a:headEnd/>
              <a:tailEnd/>
            </a:ln>
          </p:spPr>
          <p:txBody>
            <a:bodyPr/>
            <a:lstStyle/>
            <a:p>
              <a:endParaRPr lang="es-ES"/>
            </a:p>
          </p:txBody>
        </p:sp>
        <p:sp>
          <p:nvSpPr>
            <p:cNvPr id="318" name="Line 759"/>
            <p:cNvSpPr>
              <a:spLocks noChangeShapeType="1"/>
            </p:cNvSpPr>
            <p:nvPr/>
          </p:nvSpPr>
          <p:spPr bwMode="auto">
            <a:xfrm>
              <a:off x="2078" y="1533"/>
              <a:ext cx="1" cy="37"/>
            </a:xfrm>
            <a:prstGeom prst="line">
              <a:avLst/>
            </a:prstGeom>
            <a:noFill/>
            <a:ln w="12700">
              <a:solidFill>
                <a:schemeClr val="tx1"/>
              </a:solidFill>
              <a:round/>
              <a:headEnd/>
              <a:tailEnd/>
            </a:ln>
          </p:spPr>
          <p:txBody>
            <a:bodyPr/>
            <a:lstStyle/>
            <a:p>
              <a:endParaRPr lang="es-ES"/>
            </a:p>
          </p:txBody>
        </p:sp>
        <p:sp>
          <p:nvSpPr>
            <p:cNvPr id="319" name="Line 760"/>
            <p:cNvSpPr>
              <a:spLocks noChangeShapeType="1"/>
            </p:cNvSpPr>
            <p:nvPr/>
          </p:nvSpPr>
          <p:spPr bwMode="auto">
            <a:xfrm>
              <a:off x="2084" y="1533"/>
              <a:ext cx="1" cy="37"/>
            </a:xfrm>
            <a:prstGeom prst="line">
              <a:avLst/>
            </a:prstGeom>
            <a:noFill/>
            <a:ln w="12700">
              <a:solidFill>
                <a:schemeClr val="tx1"/>
              </a:solidFill>
              <a:round/>
              <a:headEnd/>
              <a:tailEnd/>
            </a:ln>
          </p:spPr>
          <p:txBody>
            <a:bodyPr/>
            <a:lstStyle/>
            <a:p>
              <a:endParaRPr lang="es-ES"/>
            </a:p>
          </p:txBody>
        </p:sp>
        <p:sp>
          <p:nvSpPr>
            <p:cNvPr id="320" name="Line 761"/>
            <p:cNvSpPr>
              <a:spLocks noChangeShapeType="1"/>
            </p:cNvSpPr>
            <p:nvPr/>
          </p:nvSpPr>
          <p:spPr bwMode="auto">
            <a:xfrm>
              <a:off x="2088" y="1533"/>
              <a:ext cx="1" cy="37"/>
            </a:xfrm>
            <a:prstGeom prst="line">
              <a:avLst/>
            </a:prstGeom>
            <a:noFill/>
            <a:ln w="12700">
              <a:solidFill>
                <a:schemeClr val="tx1"/>
              </a:solidFill>
              <a:round/>
              <a:headEnd/>
              <a:tailEnd/>
            </a:ln>
          </p:spPr>
          <p:txBody>
            <a:bodyPr/>
            <a:lstStyle/>
            <a:p>
              <a:endParaRPr lang="es-ES"/>
            </a:p>
          </p:txBody>
        </p:sp>
        <p:sp>
          <p:nvSpPr>
            <p:cNvPr id="321" name="Line 762"/>
            <p:cNvSpPr>
              <a:spLocks noChangeShapeType="1"/>
            </p:cNvSpPr>
            <p:nvPr/>
          </p:nvSpPr>
          <p:spPr bwMode="auto">
            <a:xfrm>
              <a:off x="2092" y="1533"/>
              <a:ext cx="1" cy="37"/>
            </a:xfrm>
            <a:prstGeom prst="line">
              <a:avLst/>
            </a:prstGeom>
            <a:noFill/>
            <a:ln w="12700">
              <a:solidFill>
                <a:schemeClr val="tx1"/>
              </a:solidFill>
              <a:round/>
              <a:headEnd/>
              <a:tailEnd/>
            </a:ln>
          </p:spPr>
          <p:txBody>
            <a:bodyPr/>
            <a:lstStyle/>
            <a:p>
              <a:endParaRPr lang="es-ES"/>
            </a:p>
          </p:txBody>
        </p:sp>
        <p:sp>
          <p:nvSpPr>
            <p:cNvPr id="322" name="Line 763"/>
            <p:cNvSpPr>
              <a:spLocks noChangeShapeType="1"/>
            </p:cNvSpPr>
            <p:nvPr/>
          </p:nvSpPr>
          <p:spPr bwMode="auto">
            <a:xfrm>
              <a:off x="2096" y="1533"/>
              <a:ext cx="1" cy="37"/>
            </a:xfrm>
            <a:prstGeom prst="line">
              <a:avLst/>
            </a:prstGeom>
            <a:noFill/>
            <a:ln w="12700">
              <a:solidFill>
                <a:schemeClr val="tx1"/>
              </a:solidFill>
              <a:round/>
              <a:headEnd/>
              <a:tailEnd/>
            </a:ln>
          </p:spPr>
          <p:txBody>
            <a:bodyPr/>
            <a:lstStyle/>
            <a:p>
              <a:endParaRPr lang="es-ES"/>
            </a:p>
          </p:txBody>
        </p:sp>
        <p:sp>
          <p:nvSpPr>
            <p:cNvPr id="323" name="Line 764"/>
            <p:cNvSpPr>
              <a:spLocks noChangeShapeType="1"/>
            </p:cNvSpPr>
            <p:nvPr/>
          </p:nvSpPr>
          <p:spPr bwMode="auto">
            <a:xfrm>
              <a:off x="2108" y="1533"/>
              <a:ext cx="1" cy="37"/>
            </a:xfrm>
            <a:prstGeom prst="line">
              <a:avLst/>
            </a:prstGeom>
            <a:noFill/>
            <a:ln w="12700">
              <a:solidFill>
                <a:schemeClr val="tx1"/>
              </a:solidFill>
              <a:round/>
              <a:headEnd/>
              <a:tailEnd/>
            </a:ln>
          </p:spPr>
          <p:txBody>
            <a:bodyPr/>
            <a:lstStyle/>
            <a:p>
              <a:endParaRPr lang="es-ES"/>
            </a:p>
          </p:txBody>
        </p:sp>
        <p:sp>
          <p:nvSpPr>
            <p:cNvPr id="324" name="Line 765"/>
            <p:cNvSpPr>
              <a:spLocks noChangeShapeType="1"/>
            </p:cNvSpPr>
            <p:nvPr/>
          </p:nvSpPr>
          <p:spPr bwMode="auto">
            <a:xfrm>
              <a:off x="2125" y="1533"/>
              <a:ext cx="1" cy="37"/>
            </a:xfrm>
            <a:prstGeom prst="line">
              <a:avLst/>
            </a:prstGeom>
            <a:noFill/>
            <a:ln w="12700">
              <a:solidFill>
                <a:schemeClr val="tx1"/>
              </a:solidFill>
              <a:round/>
              <a:headEnd/>
              <a:tailEnd/>
            </a:ln>
          </p:spPr>
          <p:txBody>
            <a:bodyPr/>
            <a:lstStyle/>
            <a:p>
              <a:endParaRPr lang="es-ES"/>
            </a:p>
          </p:txBody>
        </p:sp>
        <p:sp>
          <p:nvSpPr>
            <p:cNvPr id="325" name="Line 766"/>
            <p:cNvSpPr>
              <a:spLocks noChangeShapeType="1"/>
            </p:cNvSpPr>
            <p:nvPr/>
          </p:nvSpPr>
          <p:spPr bwMode="auto">
            <a:xfrm>
              <a:off x="2127" y="1533"/>
              <a:ext cx="1" cy="37"/>
            </a:xfrm>
            <a:prstGeom prst="line">
              <a:avLst/>
            </a:prstGeom>
            <a:noFill/>
            <a:ln w="12700">
              <a:solidFill>
                <a:schemeClr val="tx1"/>
              </a:solidFill>
              <a:round/>
              <a:headEnd/>
              <a:tailEnd/>
            </a:ln>
          </p:spPr>
          <p:txBody>
            <a:bodyPr/>
            <a:lstStyle/>
            <a:p>
              <a:endParaRPr lang="es-ES"/>
            </a:p>
          </p:txBody>
        </p:sp>
        <p:sp>
          <p:nvSpPr>
            <p:cNvPr id="326" name="Line 767"/>
            <p:cNvSpPr>
              <a:spLocks noChangeShapeType="1"/>
            </p:cNvSpPr>
            <p:nvPr/>
          </p:nvSpPr>
          <p:spPr bwMode="auto">
            <a:xfrm>
              <a:off x="2139" y="1544"/>
              <a:ext cx="1" cy="38"/>
            </a:xfrm>
            <a:prstGeom prst="line">
              <a:avLst/>
            </a:prstGeom>
            <a:noFill/>
            <a:ln w="12700">
              <a:solidFill>
                <a:schemeClr val="tx1"/>
              </a:solidFill>
              <a:round/>
              <a:headEnd/>
              <a:tailEnd/>
            </a:ln>
          </p:spPr>
          <p:txBody>
            <a:bodyPr/>
            <a:lstStyle/>
            <a:p>
              <a:endParaRPr lang="es-ES"/>
            </a:p>
          </p:txBody>
        </p:sp>
        <p:sp>
          <p:nvSpPr>
            <p:cNvPr id="327" name="Line 768"/>
            <p:cNvSpPr>
              <a:spLocks noChangeShapeType="1"/>
            </p:cNvSpPr>
            <p:nvPr/>
          </p:nvSpPr>
          <p:spPr bwMode="auto">
            <a:xfrm>
              <a:off x="2141" y="1556"/>
              <a:ext cx="1" cy="38"/>
            </a:xfrm>
            <a:prstGeom prst="line">
              <a:avLst/>
            </a:prstGeom>
            <a:noFill/>
            <a:ln w="12700">
              <a:solidFill>
                <a:schemeClr val="tx1"/>
              </a:solidFill>
              <a:round/>
              <a:headEnd/>
              <a:tailEnd/>
            </a:ln>
          </p:spPr>
          <p:txBody>
            <a:bodyPr/>
            <a:lstStyle/>
            <a:p>
              <a:endParaRPr lang="es-ES"/>
            </a:p>
          </p:txBody>
        </p:sp>
        <p:sp>
          <p:nvSpPr>
            <p:cNvPr id="328" name="Line 769"/>
            <p:cNvSpPr>
              <a:spLocks noChangeShapeType="1"/>
            </p:cNvSpPr>
            <p:nvPr/>
          </p:nvSpPr>
          <p:spPr bwMode="auto">
            <a:xfrm>
              <a:off x="2151" y="1568"/>
              <a:ext cx="1" cy="37"/>
            </a:xfrm>
            <a:prstGeom prst="line">
              <a:avLst/>
            </a:prstGeom>
            <a:noFill/>
            <a:ln w="12700">
              <a:solidFill>
                <a:schemeClr val="tx1"/>
              </a:solidFill>
              <a:round/>
              <a:headEnd/>
              <a:tailEnd/>
            </a:ln>
          </p:spPr>
          <p:txBody>
            <a:bodyPr/>
            <a:lstStyle/>
            <a:p>
              <a:endParaRPr lang="es-ES"/>
            </a:p>
          </p:txBody>
        </p:sp>
        <p:sp>
          <p:nvSpPr>
            <p:cNvPr id="329" name="Line 770"/>
            <p:cNvSpPr>
              <a:spLocks noChangeShapeType="1"/>
            </p:cNvSpPr>
            <p:nvPr/>
          </p:nvSpPr>
          <p:spPr bwMode="auto">
            <a:xfrm>
              <a:off x="2161" y="1582"/>
              <a:ext cx="1" cy="37"/>
            </a:xfrm>
            <a:prstGeom prst="line">
              <a:avLst/>
            </a:prstGeom>
            <a:noFill/>
            <a:ln w="12700">
              <a:solidFill>
                <a:schemeClr val="tx1"/>
              </a:solidFill>
              <a:round/>
              <a:headEnd/>
              <a:tailEnd/>
            </a:ln>
          </p:spPr>
          <p:txBody>
            <a:bodyPr/>
            <a:lstStyle/>
            <a:p>
              <a:endParaRPr lang="es-ES"/>
            </a:p>
          </p:txBody>
        </p:sp>
        <p:sp>
          <p:nvSpPr>
            <p:cNvPr id="330" name="Line 771"/>
            <p:cNvSpPr>
              <a:spLocks noChangeShapeType="1"/>
            </p:cNvSpPr>
            <p:nvPr/>
          </p:nvSpPr>
          <p:spPr bwMode="auto">
            <a:xfrm>
              <a:off x="2163" y="1594"/>
              <a:ext cx="1" cy="37"/>
            </a:xfrm>
            <a:prstGeom prst="line">
              <a:avLst/>
            </a:prstGeom>
            <a:noFill/>
            <a:ln w="12700">
              <a:solidFill>
                <a:schemeClr val="tx1"/>
              </a:solidFill>
              <a:round/>
              <a:headEnd/>
              <a:tailEnd/>
            </a:ln>
          </p:spPr>
          <p:txBody>
            <a:bodyPr/>
            <a:lstStyle/>
            <a:p>
              <a:endParaRPr lang="es-ES"/>
            </a:p>
          </p:txBody>
        </p:sp>
        <p:sp>
          <p:nvSpPr>
            <p:cNvPr id="331" name="Line 772"/>
            <p:cNvSpPr>
              <a:spLocks noChangeShapeType="1"/>
            </p:cNvSpPr>
            <p:nvPr/>
          </p:nvSpPr>
          <p:spPr bwMode="auto">
            <a:xfrm>
              <a:off x="2235" y="1605"/>
              <a:ext cx="1" cy="38"/>
            </a:xfrm>
            <a:prstGeom prst="line">
              <a:avLst/>
            </a:prstGeom>
            <a:noFill/>
            <a:ln w="12700">
              <a:solidFill>
                <a:schemeClr val="tx1"/>
              </a:solidFill>
              <a:round/>
              <a:headEnd/>
              <a:tailEnd/>
            </a:ln>
          </p:spPr>
          <p:txBody>
            <a:bodyPr/>
            <a:lstStyle/>
            <a:p>
              <a:endParaRPr lang="es-ES"/>
            </a:p>
          </p:txBody>
        </p:sp>
        <p:sp>
          <p:nvSpPr>
            <p:cNvPr id="332" name="Line 773"/>
            <p:cNvSpPr>
              <a:spLocks noChangeShapeType="1"/>
            </p:cNvSpPr>
            <p:nvPr/>
          </p:nvSpPr>
          <p:spPr bwMode="auto">
            <a:xfrm>
              <a:off x="2251" y="1617"/>
              <a:ext cx="1" cy="37"/>
            </a:xfrm>
            <a:prstGeom prst="line">
              <a:avLst/>
            </a:prstGeom>
            <a:noFill/>
            <a:ln w="12700">
              <a:solidFill>
                <a:schemeClr val="tx1"/>
              </a:solidFill>
              <a:round/>
              <a:headEnd/>
              <a:tailEnd/>
            </a:ln>
          </p:spPr>
          <p:txBody>
            <a:bodyPr/>
            <a:lstStyle/>
            <a:p>
              <a:endParaRPr lang="es-ES"/>
            </a:p>
          </p:txBody>
        </p:sp>
        <p:sp>
          <p:nvSpPr>
            <p:cNvPr id="333" name="Line 774"/>
            <p:cNvSpPr>
              <a:spLocks noChangeShapeType="1"/>
            </p:cNvSpPr>
            <p:nvPr/>
          </p:nvSpPr>
          <p:spPr bwMode="auto">
            <a:xfrm>
              <a:off x="2259" y="1617"/>
              <a:ext cx="1" cy="37"/>
            </a:xfrm>
            <a:prstGeom prst="line">
              <a:avLst/>
            </a:prstGeom>
            <a:noFill/>
            <a:ln w="12700">
              <a:solidFill>
                <a:schemeClr val="tx1"/>
              </a:solidFill>
              <a:round/>
              <a:headEnd/>
              <a:tailEnd/>
            </a:ln>
          </p:spPr>
          <p:txBody>
            <a:bodyPr/>
            <a:lstStyle/>
            <a:p>
              <a:endParaRPr lang="es-ES"/>
            </a:p>
          </p:txBody>
        </p:sp>
        <p:sp>
          <p:nvSpPr>
            <p:cNvPr id="334" name="Line 775"/>
            <p:cNvSpPr>
              <a:spLocks noChangeShapeType="1"/>
            </p:cNvSpPr>
            <p:nvPr/>
          </p:nvSpPr>
          <p:spPr bwMode="auto">
            <a:xfrm>
              <a:off x="2281" y="1617"/>
              <a:ext cx="1" cy="37"/>
            </a:xfrm>
            <a:prstGeom prst="line">
              <a:avLst/>
            </a:prstGeom>
            <a:noFill/>
            <a:ln w="12700">
              <a:solidFill>
                <a:schemeClr val="tx1"/>
              </a:solidFill>
              <a:round/>
              <a:headEnd/>
              <a:tailEnd/>
            </a:ln>
          </p:spPr>
          <p:txBody>
            <a:bodyPr/>
            <a:lstStyle/>
            <a:p>
              <a:endParaRPr lang="es-ES"/>
            </a:p>
          </p:txBody>
        </p:sp>
        <p:sp>
          <p:nvSpPr>
            <p:cNvPr id="335" name="Line 776"/>
            <p:cNvSpPr>
              <a:spLocks noChangeShapeType="1"/>
            </p:cNvSpPr>
            <p:nvPr/>
          </p:nvSpPr>
          <p:spPr bwMode="auto">
            <a:xfrm>
              <a:off x="2284" y="1617"/>
              <a:ext cx="1" cy="37"/>
            </a:xfrm>
            <a:prstGeom prst="line">
              <a:avLst/>
            </a:prstGeom>
            <a:noFill/>
            <a:ln w="12700">
              <a:solidFill>
                <a:schemeClr val="tx1"/>
              </a:solidFill>
              <a:round/>
              <a:headEnd/>
              <a:tailEnd/>
            </a:ln>
          </p:spPr>
          <p:txBody>
            <a:bodyPr/>
            <a:lstStyle/>
            <a:p>
              <a:endParaRPr lang="es-ES"/>
            </a:p>
          </p:txBody>
        </p:sp>
        <p:sp>
          <p:nvSpPr>
            <p:cNvPr id="336" name="Line 777"/>
            <p:cNvSpPr>
              <a:spLocks noChangeShapeType="1"/>
            </p:cNvSpPr>
            <p:nvPr/>
          </p:nvSpPr>
          <p:spPr bwMode="auto">
            <a:xfrm>
              <a:off x="2314" y="1617"/>
              <a:ext cx="1" cy="37"/>
            </a:xfrm>
            <a:prstGeom prst="line">
              <a:avLst/>
            </a:prstGeom>
            <a:noFill/>
            <a:ln w="12700">
              <a:solidFill>
                <a:schemeClr val="tx1"/>
              </a:solidFill>
              <a:round/>
              <a:headEnd/>
              <a:tailEnd/>
            </a:ln>
          </p:spPr>
          <p:txBody>
            <a:bodyPr/>
            <a:lstStyle/>
            <a:p>
              <a:endParaRPr lang="es-ES"/>
            </a:p>
          </p:txBody>
        </p:sp>
        <p:sp>
          <p:nvSpPr>
            <p:cNvPr id="337" name="Line 778"/>
            <p:cNvSpPr>
              <a:spLocks noChangeShapeType="1"/>
            </p:cNvSpPr>
            <p:nvPr/>
          </p:nvSpPr>
          <p:spPr bwMode="auto">
            <a:xfrm>
              <a:off x="2324" y="1617"/>
              <a:ext cx="1" cy="37"/>
            </a:xfrm>
            <a:prstGeom prst="line">
              <a:avLst/>
            </a:prstGeom>
            <a:noFill/>
            <a:ln w="12700">
              <a:solidFill>
                <a:schemeClr val="tx1"/>
              </a:solidFill>
              <a:round/>
              <a:headEnd/>
              <a:tailEnd/>
            </a:ln>
          </p:spPr>
          <p:txBody>
            <a:bodyPr/>
            <a:lstStyle/>
            <a:p>
              <a:endParaRPr lang="es-ES"/>
            </a:p>
          </p:txBody>
        </p:sp>
        <p:sp>
          <p:nvSpPr>
            <p:cNvPr id="338" name="Line 779"/>
            <p:cNvSpPr>
              <a:spLocks noChangeShapeType="1"/>
            </p:cNvSpPr>
            <p:nvPr/>
          </p:nvSpPr>
          <p:spPr bwMode="auto">
            <a:xfrm>
              <a:off x="2326" y="1617"/>
              <a:ext cx="1" cy="37"/>
            </a:xfrm>
            <a:prstGeom prst="line">
              <a:avLst/>
            </a:prstGeom>
            <a:noFill/>
            <a:ln w="12700">
              <a:solidFill>
                <a:schemeClr val="tx1"/>
              </a:solidFill>
              <a:round/>
              <a:headEnd/>
              <a:tailEnd/>
            </a:ln>
          </p:spPr>
          <p:txBody>
            <a:bodyPr/>
            <a:lstStyle/>
            <a:p>
              <a:endParaRPr lang="es-ES"/>
            </a:p>
          </p:txBody>
        </p:sp>
        <p:sp>
          <p:nvSpPr>
            <p:cNvPr id="339" name="Line 780"/>
            <p:cNvSpPr>
              <a:spLocks noChangeShapeType="1"/>
            </p:cNvSpPr>
            <p:nvPr/>
          </p:nvSpPr>
          <p:spPr bwMode="auto">
            <a:xfrm>
              <a:off x="2339" y="1629"/>
              <a:ext cx="1" cy="37"/>
            </a:xfrm>
            <a:prstGeom prst="line">
              <a:avLst/>
            </a:prstGeom>
            <a:noFill/>
            <a:ln w="12700">
              <a:solidFill>
                <a:schemeClr val="tx1"/>
              </a:solidFill>
              <a:round/>
              <a:headEnd/>
              <a:tailEnd/>
            </a:ln>
          </p:spPr>
          <p:txBody>
            <a:bodyPr/>
            <a:lstStyle/>
            <a:p>
              <a:endParaRPr lang="es-ES"/>
            </a:p>
          </p:txBody>
        </p:sp>
        <p:sp>
          <p:nvSpPr>
            <p:cNvPr id="340" name="Line 781"/>
            <p:cNvSpPr>
              <a:spLocks noChangeShapeType="1"/>
            </p:cNvSpPr>
            <p:nvPr/>
          </p:nvSpPr>
          <p:spPr bwMode="auto">
            <a:xfrm>
              <a:off x="2351" y="1643"/>
              <a:ext cx="1" cy="37"/>
            </a:xfrm>
            <a:prstGeom prst="line">
              <a:avLst/>
            </a:prstGeom>
            <a:noFill/>
            <a:ln w="12700">
              <a:solidFill>
                <a:schemeClr val="tx1"/>
              </a:solidFill>
              <a:round/>
              <a:headEnd/>
              <a:tailEnd/>
            </a:ln>
          </p:spPr>
          <p:txBody>
            <a:bodyPr/>
            <a:lstStyle/>
            <a:p>
              <a:endParaRPr lang="es-ES"/>
            </a:p>
          </p:txBody>
        </p:sp>
        <p:sp>
          <p:nvSpPr>
            <p:cNvPr id="341" name="Line 782"/>
            <p:cNvSpPr>
              <a:spLocks noChangeShapeType="1"/>
            </p:cNvSpPr>
            <p:nvPr/>
          </p:nvSpPr>
          <p:spPr bwMode="auto">
            <a:xfrm>
              <a:off x="2359" y="1643"/>
              <a:ext cx="1" cy="37"/>
            </a:xfrm>
            <a:prstGeom prst="line">
              <a:avLst/>
            </a:prstGeom>
            <a:noFill/>
            <a:ln w="12700">
              <a:solidFill>
                <a:schemeClr val="tx1"/>
              </a:solidFill>
              <a:round/>
              <a:headEnd/>
              <a:tailEnd/>
            </a:ln>
          </p:spPr>
          <p:txBody>
            <a:bodyPr/>
            <a:lstStyle/>
            <a:p>
              <a:endParaRPr lang="es-ES"/>
            </a:p>
          </p:txBody>
        </p:sp>
        <p:sp>
          <p:nvSpPr>
            <p:cNvPr id="342" name="Line 783"/>
            <p:cNvSpPr>
              <a:spLocks noChangeShapeType="1"/>
            </p:cNvSpPr>
            <p:nvPr/>
          </p:nvSpPr>
          <p:spPr bwMode="auto">
            <a:xfrm>
              <a:off x="2365" y="1654"/>
              <a:ext cx="1" cy="38"/>
            </a:xfrm>
            <a:prstGeom prst="line">
              <a:avLst/>
            </a:prstGeom>
            <a:noFill/>
            <a:ln w="12700">
              <a:solidFill>
                <a:schemeClr val="tx1"/>
              </a:solidFill>
              <a:round/>
              <a:headEnd/>
              <a:tailEnd/>
            </a:ln>
          </p:spPr>
          <p:txBody>
            <a:bodyPr/>
            <a:lstStyle/>
            <a:p>
              <a:endParaRPr lang="es-ES"/>
            </a:p>
          </p:txBody>
        </p:sp>
        <p:sp>
          <p:nvSpPr>
            <p:cNvPr id="343" name="Line 784"/>
            <p:cNvSpPr>
              <a:spLocks noChangeShapeType="1"/>
            </p:cNvSpPr>
            <p:nvPr/>
          </p:nvSpPr>
          <p:spPr bwMode="auto">
            <a:xfrm>
              <a:off x="2390" y="1654"/>
              <a:ext cx="1" cy="38"/>
            </a:xfrm>
            <a:prstGeom prst="line">
              <a:avLst/>
            </a:prstGeom>
            <a:noFill/>
            <a:ln w="12700">
              <a:solidFill>
                <a:schemeClr val="tx1"/>
              </a:solidFill>
              <a:round/>
              <a:headEnd/>
              <a:tailEnd/>
            </a:ln>
          </p:spPr>
          <p:txBody>
            <a:bodyPr/>
            <a:lstStyle/>
            <a:p>
              <a:endParaRPr lang="es-ES"/>
            </a:p>
          </p:txBody>
        </p:sp>
        <p:sp>
          <p:nvSpPr>
            <p:cNvPr id="344" name="Line 785"/>
            <p:cNvSpPr>
              <a:spLocks noChangeShapeType="1"/>
            </p:cNvSpPr>
            <p:nvPr/>
          </p:nvSpPr>
          <p:spPr bwMode="auto">
            <a:xfrm>
              <a:off x="2392" y="1654"/>
              <a:ext cx="1" cy="38"/>
            </a:xfrm>
            <a:prstGeom prst="line">
              <a:avLst/>
            </a:prstGeom>
            <a:noFill/>
            <a:ln w="12700">
              <a:solidFill>
                <a:schemeClr val="tx1"/>
              </a:solidFill>
              <a:round/>
              <a:headEnd/>
              <a:tailEnd/>
            </a:ln>
          </p:spPr>
          <p:txBody>
            <a:bodyPr/>
            <a:lstStyle/>
            <a:p>
              <a:endParaRPr lang="es-ES"/>
            </a:p>
          </p:txBody>
        </p:sp>
        <p:sp>
          <p:nvSpPr>
            <p:cNvPr id="345" name="Line 786"/>
            <p:cNvSpPr>
              <a:spLocks noChangeShapeType="1"/>
            </p:cNvSpPr>
            <p:nvPr/>
          </p:nvSpPr>
          <p:spPr bwMode="auto">
            <a:xfrm>
              <a:off x="2394" y="1654"/>
              <a:ext cx="1" cy="38"/>
            </a:xfrm>
            <a:prstGeom prst="line">
              <a:avLst/>
            </a:prstGeom>
            <a:noFill/>
            <a:ln w="12700">
              <a:solidFill>
                <a:schemeClr val="tx1"/>
              </a:solidFill>
              <a:round/>
              <a:headEnd/>
              <a:tailEnd/>
            </a:ln>
          </p:spPr>
          <p:txBody>
            <a:bodyPr/>
            <a:lstStyle/>
            <a:p>
              <a:endParaRPr lang="es-ES"/>
            </a:p>
          </p:txBody>
        </p:sp>
        <p:sp>
          <p:nvSpPr>
            <p:cNvPr id="346" name="Line 787"/>
            <p:cNvSpPr>
              <a:spLocks noChangeShapeType="1"/>
            </p:cNvSpPr>
            <p:nvPr/>
          </p:nvSpPr>
          <p:spPr bwMode="auto">
            <a:xfrm>
              <a:off x="2426" y="1654"/>
              <a:ext cx="1" cy="38"/>
            </a:xfrm>
            <a:prstGeom prst="line">
              <a:avLst/>
            </a:prstGeom>
            <a:noFill/>
            <a:ln w="12700">
              <a:solidFill>
                <a:schemeClr val="tx1"/>
              </a:solidFill>
              <a:round/>
              <a:headEnd/>
              <a:tailEnd/>
            </a:ln>
          </p:spPr>
          <p:txBody>
            <a:bodyPr/>
            <a:lstStyle/>
            <a:p>
              <a:endParaRPr lang="es-ES"/>
            </a:p>
          </p:txBody>
        </p:sp>
        <p:sp>
          <p:nvSpPr>
            <p:cNvPr id="347" name="Line 788"/>
            <p:cNvSpPr>
              <a:spLocks noChangeShapeType="1"/>
            </p:cNvSpPr>
            <p:nvPr/>
          </p:nvSpPr>
          <p:spPr bwMode="auto">
            <a:xfrm>
              <a:off x="2428" y="1654"/>
              <a:ext cx="1" cy="38"/>
            </a:xfrm>
            <a:prstGeom prst="line">
              <a:avLst/>
            </a:prstGeom>
            <a:noFill/>
            <a:ln w="12700">
              <a:solidFill>
                <a:schemeClr val="tx1"/>
              </a:solidFill>
              <a:round/>
              <a:headEnd/>
              <a:tailEnd/>
            </a:ln>
          </p:spPr>
          <p:txBody>
            <a:bodyPr/>
            <a:lstStyle/>
            <a:p>
              <a:endParaRPr lang="es-ES"/>
            </a:p>
          </p:txBody>
        </p:sp>
        <p:sp>
          <p:nvSpPr>
            <p:cNvPr id="348" name="Line 789"/>
            <p:cNvSpPr>
              <a:spLocks noChangeShapeType="1"/>
            </p:cNvSpPr>
            <p:nvPr/>
          </p:nvSpPr>
          <p:spPr bwMode="auto">
            <a:xfrm>
              <a:off x="2442" y="1668"/>
              <a:ext cx="1" cy="37"/>
            </a:xfrm>
            <a:prstGeom prst="line">
              <a:avLst/>
            </a:prstGeom>
            <a:noFill/>
            <a:ln w="12700">
              <a:solidFill>
                <a:schemeClr val="tx1"/>
              </a:solidFill>
              <a:round/>
              <a:headEnd/>
              <a:tailEnd/>
            </a:ln>
          </p:spPr>
          <p:txBody>
            <a:bodyPr/>
            <a:lstStyle/>
            <a:p>
              <a:endParaRPr lang="es-ES"/>
            </a:p>
          </p:txBody>
        </p:sp>
        <p:sp>
          <p:nvSpPr>
            <p:cNvPr id="349" name="Line 790"/>
            <p:cNvSpPr>
              <a:spLocks noChangeShapeType="1"/>
            </p:cNvSpPr>
            <p:nvPr/>
          </p:nvSpPr>
          <p:spPr bwMode="auto">
            <a:xfrm>
              <a:off x="2443" y="1668"/>
              <a:ext cx="1" cy="37"/>
            </a:xfrm>
            <a:prstGeom prst="line">
              <a:avLst/>
            </a:prstGeom>
            <a:noFill/>
            <a:ln w="12700">
              <a:solidFill>
                <a:schemeClr val="tx1"/>
              </a:solidFill>
              <a:round/>
              <a:headEnd/>
              <a:tailEnd/>
            </a:ln>
          </p:spPr>
          <p:txBody>
            <a:bodyPr/>
            <a:lstStyle/>
            <a:p>
              <a:endParaRPr lang="es-ES"/>
            </a:p>
          </p:txBody>
        </p:sp>
        <p:sp>
          <p:nvSpPr>
            <p:cNvPr id="350" name="Line 791"/>
            <p:cNvSpPr>
              <a:spLocks noChangeShapeType="1"/>
            </p:cNvSpPr>
            <p:nvPr/>
          </p:nvSpPr>
          <p:spPr bwMode="auto">
            <a:xfrm>
              <a:off x="2463" y="1668"/>
              <a:ext cx="1" cy="37"/>
            </a:xfrm>
            <a:prstGeom prst="line">
              <a:avLst/>
            </a:prstGeom>
            <a:noFill/>
            <a:ln w="12700">
              <a:solidFill>
                <a:schemeClr val="tx1"/>
              </a:solidFill>
              <a:round/>
              <a:headEnd/>
              <a:tailEnd/>
            </a:ln>
          </p:spPr>
          <p:txBody>
            <a:bodyPr/>
            <a:lstStyle/>
            <a:p>
              <a:endParaRPr lang="es-ES"/>
            </a:p>
          </p:txBody>
        </p:sp>
        <p:sp>
          <p:nvSpPr>
            <p:cNvPr id="351" name="Line 792"/>
            <p:cNvSpPr>
              <a:spLocks noChangeShapeType="1"/>
            </p:cNvSpPr>
            <p:nvPr/>
          </p:nvSpPr>
          <p:spPr bwMode="auto">
            <a:xfrm>
              <a:off x="2477" y="1682"/>
              <a:ext cx="1" cy="37"/>
            </a:xfrm>
            <a:prstGeom prst="line">
              <a:avLst/>
            </a:prstGeom>
            <a:noFill/>
            <a:ln w="12700">
              <a:solidFill>
                <a:schemeClr val="tx1"/>
              </a:solidFill>
              <a:round/>
              <a:headEnd/>
              <a:tailEnd/>
            </a:ln>
          </p:spPr>
          <p:txBody>
            <a:bodyPr/>
            <a:lstStyle/>
            <a:p>
              <a:endParaRPr lang="es-ES"/>
            </a:p>
          </p:txBody>
        </p:sp>
        <p:sp>
          <p:nvSpPr>
            <p:cNvPr id="352" name="Line 793"/>
            <p:cNvSpPr>
              <a:spLocks noChangeShapeType="1"/>
            </p:cNvSpPr>
            <p:nvPr/>
          </p:nvSpPr>
          <p:spPr bwMode="auto">
            <a:xfrm>
              <a:off x="2487" y="1682"/>
              <a:ext cx="1" cy="37"/>
            </a:xfrm>
            <a:prstGeom prst="line">
              <a:avLst/>
            </a:prstGeom>
            <a:noFill/>
            <a:ln w="12700">
              <a:solidFill>
                <a:schemeClr val="tx1"/>
              </a:solidFill>
              <a:round/>
              <a:headEnd/>
              <a:tailEnd/>
            </a:ln>
          </p:spPr>
          <p:txBody>
            <a:bodyPr/>
            <a:lstStyle/>
            <a:p>
              <a:endParaRPr lang="es-ES"/>
            </a:p>
          </p:txBody>
        </p:sp>
        <p:sp>
          <p:nvSpPr>
            <p:cNvPr id="353" name="Line 794"/>
            <p:cNvSpPr>
              <a:spLocks noChangeShapeType="1"/>
            </p:cNvSpPr>
            <p:nvPr/>
          </p:nvSpPr>
          <p:spPr bwMode="auto">
            <a:xfrm>
              <a:off x="2495" y="1682"/>
              <a:ext cx="1" cy="37"/>
            </a:xfrm>
            <a:prstGeom prst="line">
              <a:avLst/>
            </a:prstGeom>
            <a:noFill/>
            <a:ln w="12700">
              <a:solidFill>
                <a:schemeClr val="tx1"/>
              </a:solidFill>
              <a:round/>
              <a:headEnd/>
              <a:tailEnd/>
            </a:ln>
          </p:spPr>
          <p:txBody>
            <a:bodyPr/>
            <a:lstStyle/>
            <a:p>
              <a:endParaRPr lang="es-ES"/>
            </a:p>
          </p:txBody>
        </p:sp>
        <p:sp>
          <p:nvSpPr>
            <p:cNvPr id="354" name="Line 795"/>
            <p:cNvSpPr>
              <a:spLocks noChangeShapeType="1"/>
            </p:cNvSpPr>
            <p:nvPr/>
          </p:nvSpPr>
          <p:spPr bwMode="auto">
            <a:xfrm>
              <a:off x="2497" y="1682"/>
              <a:ext cx="1" cy="37"/>
            </a:xfrm>
            <a:prstGeom prst="line">
              <a:avLst/>
            </a:prstGeom>
            <a:noFill/>
            <a:ln w="12700">
              <a:solidFill>
                <a:schemeClr val="tx1"/>
              </a:solidFill>
              <a:round/>
              <a:headEnd/>
              <a:tailEnd/>
            </a:ln>
          </p:spPr>
          <p:txBody>
            <a:bodyPr/>
            <a:lstStyle/>
            <a:p>
              <a:endParaRPr lang="es-ES"/>
            </a:p>
          </p:txBody>
        </p:sp>
        <p:sp>
          <p:nvSpPr>
            <p:cNvPr id="355" name="Line 796"/>
            <p:cNvSpPr>
              <a:spLocks noChangeShapeType="1"/>
            </p:cNvSpPr>
            <p:nvPr/>
          </p:nvSpPr>
          <p:spPr bwMode="auto">
            <a:xfrm>
              <a:off x="2514" y="1682"/>
              <a:ext cx="1" cy="37"/>
            </a:xfrm>
            <a:prstGeom prst="line">
              <a:avLst/>
            </a:prstGeom>
            <a:noFill/>
            <a:ln w="12700">
              <a:solidFill>
                <a:schemeClr val="tx1"/>
              </a:solidFill>
              <a:round/>
              <a:headEnd/>
              <a:tailEnd/>
            </a:ln>
          </p:spPr>
          <p:txBody>
            <a:bodyPr/>
            <a:lstStyle/>
            <a:p>
              <a:endParaRPr lang="es-ES"/>
            </a:p>
          </p:txBody>
        </p:sp>
        <p:sp>
          <p:nvSpPr>
            <p:cNvPr id="356" name="Line 797"/>
            <p:cNvSpPr>
              <a:spLocks noChangeShapeType="1"/>
            </p:cNvSpPr>
            <p:nvPr/>
          </p:nvSpPr>
          <p:spPr bwMode="auto">
            <a:xfrm>
              <a:off x="2530" y="1696"/>
              <a:ext cx="1" cy="37"/>
            </a:xfrm>
            <a:prstGeom prst="line">
              <a:avLst/>
            </a:prstGeom>
            <a:noFill/>
            <a:ln w="12700">
              <a:solidFill>
                <a:schemeClr val="tx1"/>
              </a:solidFill>
              <a:round/>
              <a:headEnd/>
              <a:tailEnd/>
            </a:ln>
          </p:spPr>
          <p:txBody>
            <a:bodyPr/>
            <a:lstStyle/>
            <a:p>
              <a:endParaRPr lang="es-ES"/>
            </a:p>
          </p:txBody>
        </p:sp>
        <p:sp>
          <p:nvSpPr>
            <p:cNvPr id="357" name="Line 798"/>
            <p:cNvSpPr>
              <a:spLocks noChangeShapeType="1"/>
            </p:cNvSpPr>
            <p:nvPr/>
          </p:nvSpPr>
          <p:spPr bwMode="auto">
            <a:xfrm>
              <a:off x="2553" y="1696"/>
              <a:ext cx="1" cy="37"/>
            </a:xfrm>
            <a:prstGeom prst="line">
              <a:avLst/>
            </a:prstGeom>
            <a:noFill/>
            <a:ln w="12700">
              <a:solidFill>
                <a:schemeClr val="tx1"/>
              </a:solidFill>
              <a:round/>
              <a:headEnd/>
              <a:tailEnd/>
            </a:ln>
          </p:spPr>
          <p:txBody>
            <a:bodyPr/>
            <a:lstStyle/>
            <a:p>
              <a:endParaRPr lang="es-ES"/>
            </a:p>
          </p:txBody>
        </p:sp>
        <p:sp>
          <p:nvSpPr>
            <p:cNvPr id="358" name="Line 799"/>
            <p:cNvSpPr>
              <a:spLocks noChangeShapeType="1"/>
            </p:cNvSpPr>
            <p:nvPr/>
          </p:nvSpPr>
          <p:spPr bwMode="auto">
            <a:xfrm>
              <a:off x="2567" y="1696"/>
              <a:ext cx="1" cy="37"/>
            </a:xfrm>
            <a:prstGeom prst="line">
              <a:avLst/>
            </a:prstGeom>
            <a:noFill/>
            <a:ln w="12700">
              <a:solidFill>
                <a:schemeClr val="tx1"/>
              </a:solidFill>
              <a:round/>
              <a:headEnd/>
              <a:tailEnd/>
            </a:ln>
          </p:spPr>
          <p:txBody>
            <a:bodyPr/>
            <a:lstStyle/>
            <a:p>
              <a:endParaRPr lang="es-ES"/>
            </a:p>
          </p:txBody>
        </p:sp>
        <p:sp>
          <p:nvSpPr>
            <p:cNvPr id="359" name="Line 800"/>
            <p:cNvSpPr>
              <a:spLocks noChangeShapeType="1"/>
            </p:cNvSpPr>
            <p:nvPr/>
          </p:nvSpPr>
          <p:spPr bwMode="auto">
            <a:xfrm>
              <a:off x="2577" y="1696"/>
              <a:ext cx="1" cy="37"/>
            </a:xfrm>
            <a:prstGeom prst="line">
              <a:avLst/>
            </a:prstGeom>
            <a:noFill/>
            <a:ln w="12700">
              <a:solidFill>
                <a:schemeClr val="tx1"/>
              </a:solidFill>
              <a:round/>
              <a:headEnd/>
              <a:tailEnd/>
            </a:ln>
          </p:spPr>
          <p:txBody>
            <a:bodyPr/>
            <a:lstStyle/>
            <a:p>
              <a:endParaRPr lang="es-ES"/>
            </a:p>
          </p:txBody>
        </p:sp>
        <p:sp>
          <p:nvSpPr>
            <p:cNvPr id="360" name="Line 801"/>
            <p:cNvSpPr>
              <a:spLocks noChangeShapeType="1"/>
            </p:cNvSpPr>
            <p:nvPr/>
          </p:nvSpPr>
          <p:spPr bwMode="auto">
            <a:xfrm>
              <a:off x="2636" y="1709"/>
              <a:ext cx="1" cy="38"/>
            </a:xfrm>
            <a:prstGeom prst="line">
              <a:avLst/>
            </a:prstGeom>
            <a:noFill/>
            <a:ln w="12700">
              <a:solidFill>
                <a:schemeClr val="tx1"/>
              </a:solidFill>
              <a:round/>
              <a:headEnd/>
              <a:tailEnd/>
            </a:ln>
          </p:spPr>
          <p:txBody>
            <a:bodyPr/>
            <a:lstStyle/>
            <a:p>
              <a:endParaRPr lang="es-ES"/>
            </a:p>
          </p:txBody>
        </p:sp>
        <p:sp>
          <p:nvSpPr>
            <p:cNvPr id="361" name="Line 802"/>
            <p:cNvSpPr>
              <a:spLocks noChangeShapeType="1"/>
            </p:cNvSpPr>
            <p:nvPr/>
          </p:nvSpPr>
          <p:spPr bwMode="auto">
            <a:xfrm>
              <a:off x="2656" y="1709"/>
              <a:ext cx="1" cy="38"/>
            </a:xfrm>
            <a:prstGeom prst="line">
              <a:avLst/>
            </a:prstGeom>
            <a:noFill/>
            <a:ln w="12700">
              <a:solidFill>
                <a:schemeClr val="tx1"/>
              </a:solidFill>
              <a:round/>
              <a:headEnd/>
              <a:tailEnd/>
            </a:ln>
          </p:spPr>
          <p:txBody>
            <a:bodyPr/>
            <a:lstStyle/>
            <a:p>
              <a:endParaRPr lang="es-ES"/>
            </a:p>
          </p:txBody>
        </p:sp>
        <p:sp>
          <p:nvSpPr>
            <p:cNvPr id="362" name="Line 803"/>
            <p:cNvSpPr>
              <a:spLocks noChangeShapeType="1"/>
            </p:cNvSpPr>
            <p:nvPr/>
          </p:nvSpPr>
          <p:spPr bwMode="auto">
            <a:xfrm>
              <a:off x="2661" y="1709"/>
              <a:ext cx="1" cy="38"/>
            </a:xfrm>
            <a:prstGeom prst="line">
              <a:avLst/>
            </a:prstGeom>
            <a:noFill/>
            <a:ln w="12700">
              <a:solidFill>
                <a:schemeClr val="tx1"/>
              </a:solidFill>
              <a:round/>
              <a:headEnd/>
              <a:tailEnd/>
            </a:ln>
          </p:spPr>
          <p:txBody>
            <a:bodyPr/>
            <a:lstStyle/>
            <a:p>
              <a:endParaRPr lang="es-ES"/>
            </a:p>
          </p:txBody>
        </p:sp>
        <p:sp>
          <p:nvSpPr>
            <p:cNvPr id="363" name="Line 804"/>
            <p:cNvSpPr>
              <a:spLocks noChangeShapeType="1"/>
            </p:cNvSpPr>
            <p:nvPr/>
          </p:nvSpPr>
          <p:spPr bwMode="auto">
            <a:xfrm>
              <a:off x="2669" y="1723"/>
              <a:ext cx="1" cy="37"/>
            </a:xfrm>
            <a:prstGeom prst="line">
              <a:avLst/>
            </a:prstGeom>
            <a:noFill/>
            <a:ln w="12700">
              <a:solidFill>
                <a:schemeClr val="tx1"/>
              </a:solidFill>
              <a:round/>
              <a:headEnd/>
              <a:tailEnd/>
            </a:ln>
          </p:spPr>
          <p:txBody>
            <a:bodyPr/>
            <a:lstStyle/>
            <a:p>
              <a:endParaRPr lang="es-ES"/>
            </a:p>
          </p:txBody>
        </p:sp>
        <p:sp>
          <p:nvSpPr>
            <p:cNvPr id="364" name="Line 805"/>
            <p:cNvSpPr>
              <a:spLocks noChangeShapeType="1"/>
            </p:cNvSpPr>
            <p:nvPr/>
          </p:nvSpPr>
          <p:spPr bwMode="auto">
            <a:xfrm>
              <a:off x="2669" y="1723"/>
              <a:ext cx="1" cy="37"/>
            </a:xfrm>
            <a:prstGeom prst="line">
              <a:avLst/>
            </a:prstGeom>
            <a:noFill/>
            <a:ln w="12700">
              <a:solidFill>
                <a:schemeClr val="tx1"/>
              </a:solidFill>
              <a:round/>
              <a:headEnd/>
              <a:tailEnd/>
            </a:ln>
          </p:spPr>
          <p:txBody>
            <a:bodyPr/>
            <a:lstStyle/>
            <a:p>
              <a:endParaRPr lang="es-ES"/>
            </a:p>
          </p:txBody>
        </p:sp>
        <p:sp>
          <p:nvSpPr>
            <p:cNvPr id="365" name="Line 806"/>
            <p:cNvSpPr>
              <a:spLocks noChangeShapeType="1"/>
            </p:cNvSpPr>
            <p:nvPr/>
          </p:nvSpPr>
          <p:spPr bwMode="auto">
            <a:xfrm>
              <a:off x="2671" y="1723"/>
              <a:ext cx="1" cy="37"/>
            </a:xfrm>
            <a:prstGeom prst="line">
              <a:avLst/>
            </a:prstGeom>
            <a:noFill/>
            <a:ln w="12700">
              <a:solidFill>
                <a:schemeClr val="tx1"/>
              </a:solidFill>
              <a:round/>
              <a:headEnd/>
              <a:tailEnd/>
            </a:ln>
          </p:spPr>
          <p:txBody>
            <a:bodyPr/>
            <a:lstStyle/>
            <a:p>
              <a:endParaRPr lang="es-ES"/>
            </a:p>
          </p:txBody>
        </p:sp>
        <p:sp>
          <p:nvSpPr>
            <p:cNvPr id="366" name="Line 807"/>
            <p:cNvSpPr>
              <a:spLocks noChangeShapeType="1"/>
            </p:cNvSpPr>
            <p:nvPr/>
          </p:nvSpPr>
          <p:spPr bwMode="auto">
            <a:xfrm>
              <a:off x="2697" y="1723"/>
              <a:ext cx="1" cy="37"/>
            </a:xfrm>
            <a:prstGeom prst="line">
              <a:avLst/>
            </a:prstGeom>
            <a:noFill/>
            <a:ln w="12700">
              <a:solidFill>
                <a:schemeClr val="tx1"/>
              </a:solidFill>
              <a:round/>
              <a:headEnd/>
              <a:tailEnd/>
            </a:ln>
          </p:spPr>
          <p:txBody>
            <a:bodyPr/>
            <a:lstStyle/>
            <a:p>
              <a:endParaRPr lang="es-ES"/>
            </a:p>
          </p:txBody>
        </p:sp>
        <p:sp>
          <p:nvSpPr>
            <p:cNvPr id="367" name="Line 808"/>
            <p:cNvSpPr>
              <a:spLocks noChangeShapeType="1"/>
            </p:cNvSpPr>
            <p:nvPr/>
          </p:nvSpPr>
          <p:spPr bwMode="auto">
            <a:xfrm>
              <a:off x="2697" y="1723"/>
              <a:ext cx="1" cy="37"/>
            </a:xfrm>
            <a:prstGeom prst="line">
              <a:avLst/>
            </a:prstGeom>
            <a:noFill/>
            <a:ln w="12700">
              <a:solidFill>
                <a:schemeClr val="tx1"/>
              </a:solidFill>
              <a:round/>
              <a:headEnd/>
              <a:tailEnd/>
            </a:ln>
          </p:spPr>
          <p:txBody>
            <a:bodyPr/>
            <a:lstStyle/>
            <a:p>
              <a:endParaRPr lang="es-ES"/>
            </a:p>
          </p:txBody>
        </p:sp>
        <p:sp>
          <p:nvSpPr>
            <p:cNvPr id="368" name="Line 809"/>
            <p:cNvSpPr>
              <a:spLocks noChangeShapeType="1"/>
            </p:cNvSpPr>
            <p:nvPr/>
          </p:nvSpPr>
          <p:spPr bwMode="auto">
            <a:xfrm>
              <a:off x="2714" y="1739"/>
              <a:ext cx="1" cy="37"/>
            </a:xfrm>
            <a:prstGeom prst="line">
              <a:avLst/>
            </a:prstGeom>
            <a:noFill/>
            <a:ln w="12700">
              <a:solidFill>
                <a:schemeClr val="tx1"/>
              </a:solidFill>
              <a:round/>
              <a:headEnd/>
              <a:tailEnd/>
            </a:ln>
          </p:spPr>
          <p:txBody>
            <a:bodyPr/>
            <a:lstStyle/>
            <a:p>
              <a:endParaRPr lang="es-ES"/>
            </a:p>
          </p:txBody>
        </p:sp>
      </p:grpSp>
      <p:sp>
        <p:nvSpPr>
          <p:cNvPr id="12" name="Line 810"/>
          <p:cNvSpPr>
            <a:spLocks noChangeShapeType="1"/>
          </p:cNvSpPr>
          <p:nvPr/>
        </p:nvSpPr>
        <p:spPr bwMode="auto">
          <a:xfrm>
            <a:off x="3660912" y="2828910"/>
            <a:ext cx="1559" cy="58737"/>
          </a:xfrm>
          <a:prstGeom prst="line">
            <a:avLst/>
          </a:prstGeom>
          <a:noFill/>
          <a:ln w="12700">
            <a:solidFill>
              <a:schemeClr val="tx1"/>
            </a:solidFill>
            <a:round/>
            <a:headEnd/>
            <a:tailEnd/>
          </a:ln>
        </p:spPr>
        <p:txBody>
          <a:bodyPr/>
          <a:lstStyle/>
          <a:p>
            <a:endParaRPr lang="es-ES"/>
          </a:p>
        </p:txBody>
      </p:sp>
      <p:sp>
        <p:nvSpPr>
          <p:cNvPr id="13" name="Line 811"/>
          <p:cNvSpPr>
            <a:spLocks noChangeShapeType="1"/>
          </p:cNvSpPr>
          <p:nvPr/>
        </p:nvSpPr>
        <p:spPr bwMode="auto">
          <a:xfrm>
            <a:off x="3664030" y="2852723"/>
            <a:ext cx="1559" cy="60325"/>
          </a:xfrm>
          <a:prstGeom prst="line">
            <a:avLst/>
          </a:prstGeom>
          <a:noFill/>
          <a:ln w="12700">
            <a:solidFill>
              <a:schemeClr val="tx1"/>
            </a:solidFill>
            <a:round/>
            <a:headEnd/>
            <a:tailEnd/>
          </a:ln>
        </p:spPr>
        <p:txBody>
          <a:bodyPr/>
          <a:lstStyle/>
          <a:p>
            <a:endParaRPr lang="es-ES"/>
          </a:p>
        </p:txBody>
      </p:sp>
      <p:sp>
        <p:nvSpPr>
          <p:cNvPr id="14" name="Line 812"/>
          <p:cNvSpPr>
            <a:spLocks noChangeShapeType="1"/>
          </p:cNvSpPr>
          <p:nvPr/>
        </p:nvSpPr>
        <p:spPr bwMode="auto">
          <a:xfrm>
            <a:off x="3667149" y="2852723"/>
            <a:ext cx="1559" cy="60325"/>
          </a:xfrm>
          <a:prstGeom prst="line">
            <a:avLst/>
          </a:prstGeom>
          <a:noFill/>
          <a:ln w="12700">
            <a:solidFill>
              <a:schemeClr val="tx1"/>
            </a:solidFill>
            <a:round/>
            <a:headEnd/>
            <a:tailEnd/>
          </a:ln>
        </p:spPr>
        <p:txBody>
          <a:bodyPr/>
          <a:lstStyle/>
          <a:p>
            <a:endParaRPr lang="es-ES"/>
          </a:p>
        </p:txBody>
      </p:sp>
      <p:sp>
        <p:nvSpPr>
          <p:cNvPr id="15" name="Line 813"/>
          <p:cNvSpPr>
            <a:spLocks noChangeShapeType="1"/>
          </p:cNvSpPr>
          <p:nvPr/>
        </p:nvSpPr>
        <p:spPr bwMode="auto">
          <a:xfrm>
            <a:off x="3673386" y="2874948"/>
            <a:ext cx="1559" cy="58737"/>
          </a:xfrm>
          <a:prstGeom prst="line">
            <a:avLst/>
          </a:prstGeom>
          <a:noFill/>
          <a:ln w="12700">
            <a:solidFill>
              <a:schemeClr val="tx1"/>
            </a:solidFill>
            <a:round/>
            <a:headEnd/>
            <a:tailEnd/>
          </a:ln>
        </p:spPr>
        <p:txBody>
          <a:bodyPr/>
          <a:lstStyle/>
          <a:p>
            <a:endParaRPr lang="es-ES"/>
          </a:p>
        </p:txBody>
      </p:sp>
      <p:sp>
        <p:nvSpPr>
          <p:cNvPr id="16" name="Line 814"/>
          <p:cNvSpPr>
            <a:spLocks noChangeShapeType="1"/>
          </p:cNvSpPr>
          <p:nvPr/>
        </p:nvSpPr>
        <p:spPr bwMode="auto">
          <a:xfrm>
            <a:off x="3676504" y="2874948"/>
            <a:ext cx="1559" cy="58737"/>
          </a:xfrm>
          <a:prstGeom prst="line">
            <a:avLst/>
          </a:prstGeom>
          <a:noFill/>
          <a:ln w="12700">
            <a:solidFill>
              <a:schemeClr val="tx1"/>
            </a:solidFill>
            <a:round/>
            <a:headEnd/>
            <a:tailEnd/>
          </a:ln>
        </p:spPr>
        <p:txBody>
          <a:bodyPr/>
          <a:lstStyle/>
          <a:p>
            <a:endParaRPr lang="es-ES"/>
          </a:p>
        </p:txBody>
      </p:sp>
      <p:sp>
        <p:nvSpPr>
          <p:cNvPr id="17" name="Line 815"/>
          <p:cNvSpPr>
            <a:spLocks noChangeShapeType="1"/>
          </p:cNvSpPr>
          <p:nvPr/>
        </p:nvSpPr>
        <p:spPr bwMode="auto">
          <a:xfrm>
            <a:off x="3679623" y="2874948"/>
            <a:ext cx="1559" cy="58737"/>
          </a:xfrm>
          <a:prstGeom prst="line">
            <a:avLst/>
          </a:prstGeom>
          <a:noFill/>
          <a:ln w="12700">
            <a:solidFill>
              <a:schemeClr val="tx1"/>
            </a:solidFill>
            <a:round/>
            <a:headEnd/>
            <a:tailEnd/>
          </a:ln>
        </p:spPr>
        <p:txBody>
          <a:bodyPr/>
          <a:lstStyle/>
          <a:p>
            <a:endParaRPr lang="es-ES"/>
          </a:p>
        </p:txBody>
      </p:sp>
      <p:sp>
        <p:nvSpPr>
          <p:cNvPr id="18" name="Line 816"/>
          <p:cNvSpPr>
            <a:spLocks noChangeShapeType="1"/>
          </p:cNvSpPr>
          <p:nvPr/>
        </p:nvSpPr>
        <p:spPr bwMode="auto">
          <a:xfrm>
            <a:off x="3743552" y="2874948"/>
            <a:ext cx="1559" cy="58737"/>
          </a:xfrm>
          <a:prstGeom prst="line">
            <a:avLst/>
          </a:prstGeom>
          <a:noFill/>
          <a:ln w="12700">
            <a:solidFill>
              <a:schemeClr val="tx1"/>
            </a:solidFill>
            <a:round/>
            <a:headEnd/>
            <a:tailEnd/>
          </a:ln>
        </p:spPr>
        <p:txBody>
          <a:bodyPr/>
          <a:lstStyle/>
          <a:p>
            <a:endParaRPr lang="es-ES"/>
          </a:p>
        </p:txBody>
      </p:sp>
      <p:sp>
        <p:nvSpPr>
          <p:cNvPr id="19" name="Line 817"/>
          <p:cNvSpPr>
            <a:spLocks noChangeShapeType="1"/>
          </p:cNvSpPr>
          <p:nvPr/>
        </p:nvSpPr>
        <p:spPr bwMode="auto">
          <a:xfrm>
            <a:off x="3756026" y="2900348"/>
            <a:ext cx="1559" cy="58737"/>
          </a:xfrm>
          <a:prstGeom prst="line">
            <a:avLst/>
          </a:prstGeom>
          <a:noFill/>
          <a:ln w="12700">
            <a:solidFill>
              <a:schemeClr val="tx1"/>
            </a:solidFill>
            <a:round/>
            <a:headEnd/>
            <a:tailEnd/>
          </a:ln>
        </p:spPr>
        <p:txBody>
          <a:bodyPr/>
          <a:lstStyle/>
          <a:p>
            <a:endParaRPr lang="es-ES"/>
          </a:p>
        </p:txBody>
      </p:sp>
      <p:sp>
        <p:nvSpPr>
          <p:cNvPr id="20" name="Line 818"/>
          <p:cNvSpPr>
            <a:spLocks noChangeShapeType="1"/>
          </p:cNvSpPr>
          <p:nvPr/>
        </p:nvSpPr>
        <p:spPr bwMode="auto">
          <a:xfrm>
            <a:off x="3790330" y="2924160"/>
            <a:ext cx="1559" cy="60325"/>
          </a:xfrm>
          <a:prstGeom prst="line">
            <a:avLst/>
          </a:prstGeom>
          <a:noFill/>
          <a:ln w="12700">
            <a:solidFill>
              <a:schemeClr val="tx1"/>
            </a:solidFill>
            <a:round/>
            <a:headEnd/>
            <a:tailEnd/>
          </a:ln>
        </p:spPr>
        <p:txBody>
          <a:bodyPr/>
          <a:lstStyle/>
          <a:p>
            <a:endParaRPr lang="es-ES"/>
          </a:p>
        </p:txBody>
      </p:sp>
      <p:sp>
        <p:nvSpPr>
          <p:cNvPr id="21" name="Line 819"/>
          <p:cNvSpPr>
            <a:spLocks noChangeShapeType="1"/>
          </p:cNvSpPr>
          <p:nvPr/>
        </p:nvSpPr>
        <p:spPr bwMode="auto">
          <a:xfrm>
            <a:off x="3812159" y="2949560"/>
            <a:ext cx="1559" cy="58737"/>
          </a:xfrm>
          <a:prstGeom prst="line">
            <a:avLst/>
          </a:prstGeom>
          <a:noFill/>
          <a:ln w="12700">
            <a:solidFill>
              <a:schemeClr val="tx1"/>
            </a:solidFill>
            <a:round/>
            <a:headEnd/>
            <a:tailEnd/>
          </a:ln>
        </p:spPr>
        <p:txBody>
          <a:bodyPr/>
          <a:lstStyle/>
          <a:p>
            <a:endParaRPr lang="es-ES"/>
          </a:p>
        </p:txBody>
      </p:sp>
      <p:sp>
        <p:nvSpPr>
          <p:cNvPr id="22" name="Line 820"/>
          <p:cNvSpPr>
            <a:spLocks noChangeShapeType="1"/>
          </p:cNvSpPr>
          <p:nvPr/>
        </p:nvSpPr>
        <p:spPr bwMode="auto">
          <a:xfrm>
            <a:off x="3818396" y="2971785"/>
            <a:ext cx="1559" cy="58737"/>
          </a:xfrm>
          <a:prstGeom prst="line">
            <a:avLst/>
          </a:prstGeom>
          <a:noFill/>
          <a:ln w="12700">
            <a:solidFill>
              <a:schemeClr val="tx1"/>
            </a:solidFill>
            <a:round/>
            <a:headEnd/>
            <a:tailEnd/>
          </a:ln>
        </p:spPr>
        <p:txBody>
          <a:bodyPr/>
          <a:lstStyle/>
          <a:p>
            <a:endParaRPr lang="es-ES"/>
          </a:p>
        </p:txBody>
      </p:sp>
      <p:sp>
        <p:nvSpPr>
          <p:cNvPr id="23" name="Line 821"/>
          <p:cNvSpPr>
            <a:spLocks noChangeShapeType="1"/>
          </p:cNvSpPr>
          <p:nvPr/>
        </p:nvSpPr>
        <p:spPr bwMode="auto">
          <a:xfrm>
            <a:off x="3854259" y="2997185"/>
            <a:ext cx="1559" cy="58737"/>
          </a:xfrm>
          <a:prstGeom prst="line">
            <a:avLst/>
          </a:prstGeom>
          <a:noFill/>
          <a:ln w="12700">
            <a:solidFill>
              <a:schemeClr val="tx1"/>
            </a:solidFill>
            <a:round/>
            <a:headEnd/>
            <a:tailEnd/>
          </a:ln>
        </p:spPr>
        <p:txBody>
          <a:bodyPr/>
          <a:lstStyle/>
          <a:p>
            <a:endParaRPr lang="es-ES"/>
          </a:p>
        </p:txBody>
      </p:sp>
      <p:sp>
        <p:nvSpPr>
          <p:cNvPr id="24" name="Line 822"/>
          <p:cNvSpPr>
            <a:spLocks noChangeShapeType="1"/>
          </p:cNvSpPr>
          <p:nvPr/>
        </p:nvSpPr>
        <p:spPr bwMode="auto">
          <a:xfrm>
            <a:off x="3894800" y="2997185"/>
            <a:ext cx="1559" cy="58737"/>
          </a:xfrm>
          <a:prstGeom prst="line">
            <a:avLst/>
          </a:prstGeom>
          <a:noFill/>
          <a:ln w="12700">
            <a:solidFill>
              <a:schemeClr val="tx1"/>
            </a:solidFill>
            <a:round/>
            <a:headEnd/>
            <a:tailEnd/>
          </a:ln>
        </p:spPr>
        <p:txBody>
          <a:bodyPr/>
          <a:lstStyle/>
          <a:p>
            <a:endParaRPr lang="es-ES"/>
          </a:p>
        </p:txBody>
      </p:sp>
      <p:sp>
        <p:nvSpPr>
          <p:cNvPr id="25" name="Line 823"/>
          <p:cNvSpPr>
            <a:spLocks noChangeShapeType="1"/>
          </p:cNvSpPr>
          <p:nvPr/>
        </p:nvSpPr>
        <p:spPr bwMode="auto">
          <a:xfrm>
            <a:off x="3921307" y="3020998"/>
            <a:ext cx="1559" cy="60325"/>
          </a:xfrm>
          <a:prstGeom prst="line">
            <a:avLst/>
          </a:prstGeom>
          <a:noFill/>
          <a:ln w="12700">
            <a:solidFill>
              <a:schemeClr val="tx1"/>
            </a:solidFill>
            <a:round/>
            <a:headEnd/>
            <a:tailEnd/>
          </a:ln>
        </p:spPr>
        <p:txBody>
          <a:bodyPr/>
          <a:lstStyle/>
          <a:p>
            <a:endParaRPr lang="es-ES"/>
          </a:p>
        </p:txBody>
      </p:sp>
      <p:sp>
        <p:nvSpPr>
          <p:cNvPr id="26" name="Line 824"/>
          <p:cNvSpPr>
            <a:spLocks noChangeShapeType="1"/>
          </p:cNvSpPr>
          <p:nvPr/>
        </p:nvSpPr>
        <p:spPr bwMode="auto">
          <a:xfrm>
            <a:off x="3940018" y="3046398"/>
            <a:ext cx="1559" cy="58737"/>
          </a:xfrm>
          <a:prstGeom prst="line">
            <a:avLst/>
          </a:prstGeom>
          <a:noFill/>
          <a:ln w="12700">
            <a:solidFill>
              <a:schemeClr val="tx1"/>
            </a:solidFill>
            <a:round/>
            <a:headEnd/>
            <a:tailEnd/>
          </a:ln>
        </p:spPr>
        <p:txBody>
          <a:bodyPr/>
          <a:lstStyle/>
          <a:p>
            <a:endParaRPr lang="es-ES"/>
          </a:p>
        </p:txBody>
      </p:sp>
      <p:sp>
        <p:nvSpPr>
          <p:cNvPr id="27" name="Line 825"/>
          <p:cNvSpPr>
            <a:spLocks noChangeShapeType="1"/>
          </p:cNvSpPr>
          <p:nvPr/>
        </p:nvSpPr>
        <p:spPr bwMode="auto">
          <a:xfrm>
            <a:off x="3961847" y="3071798"/>
            <a:ext cx="1559" cy="58737"/>
          </a:xfrm>
          <a:prstGeom prst="line">
            <a:avLst/>
          </a:prstGeom>
          <a:noFill/>
          <a:ln w="12700">
            <a:solidFill>
              <a:schemeClr val="tx1"/>
            </a:solidFill>
            <a:round/>
            <a:headEnd/>
            <a:tailEnd/>
          </a:ln>
        </p:spPr>
        <p:txBody>
          <a:bodyPr/>
          <a:lstStyle/>
          <a:p>
            <a:endParaRPr lang="es-ES"/>
          </a:p>
        </p:txBody>
      </p:sp>
      <p:sp>
        <p:nvSpPr>
          <p:cNvPr id="28" name="Line 826"/>
          <p:cNvSpPr>
            <a:spLocks noChangeShapeType="1"/>
          </p:cNvSpPr>
          <p:nvPr/>
        </p:nvSpPr>
        <p:spPr bwMode="auto">
          <a:xfrm>
            <a:off x="3991473" y="3095610"/>
            <a:ext cx="1559" cy="60325"/>
          </a:xfrm>
          <a:prstGeom prst="line">
            <a:avLst/>
          </a:prstGeom>
          <a:noFill/>
          <a:ln w="12700">
            <a:solidFill>
              <a:schemeClr val="tx1"/>
            </a:solidFill>
            <a:round/>
            <a:headEnd/>
            <a:tailEnd/>
          </a:ln>
        </p:spPr>
        <p:txBody>
          <a:bodyPr/>
          <a:lstStyle/>
          <a:p>
            <a:endParaRPr lang="es-ES"/>
          </a:p>
        </p:txBody>
      </p:sp>
      <p:sp>
        <p:nvSpPr>
          <p:cNvPr id="29" name="Line 827"/>
          <p:cNvSpPr>
            <a:spLocks noChangeShapeType="1"/>
          </p:cNvSpPr>
          <p:nvPr/>
        </p:nvSpPr>
        <p:spPr bwMode="auto">
          <a:xfrm>
            <a:off x="4019540" y="3146410"/>
            <a:ext cx="1559" cy="58737"/>
          </a:xfrm>
          <a:prstGeom prst="line">
            <a:avLst/>
          </a:prstGeom>
          <a:noFill/>
          <a:ln w="12700">
            <a:solidFill>
              <a:schemeClr val="tx1"/>
            </a:solidFill>
            <a:round/>
            <a:headEnd/>
            <a:tailEnd/>
          </a:ln>
        </p:spPr>
        <p:txBody>
          <a:bodyPr/>
          <a:lstStyle/>
          <a:p>
            <a:endParaRPr lang="es-ES"/>
          </a:p>
        </p:txBody>
      </p:sp>
      <p:sp>
        <p:nvSpPr>
          <p:cNvPr id="30" name="Line 828"/>
          <p:cNvSpPr>
            <a:spLocks noChangeShapeType="1"/>
          </p:cNvSpPr>
          <p:nvPr/>
        </p:nvSpPr>
        <p:spPr bwMode="auto">
          <a:xfrm>
            <a:off x="4022658" y="3168635"/>
            <a:ext cx="1559" cy="58737"/>
          </a:xfrm>
          <a:prstGeom prst="line">
            <a:avLst/>
          </a:prstGeom>
          <a:noFill/>
          <a:ln w="12700">
            <a:solidFill>
              <a:schemeClr val="tx1"/>
            </a:solidFill>
            <a:round/>
            <a:headEnd/>
            <a:tailEnd/>
          </a:ln>
        </p:spPr>
        <p:txBody>
          <a:bodyPr/>
          <a:lstStyle/>
          <a:p>
            <a:endParaRPr lang="es-ES"/>
          </a:p>
        </p:txBody>
      </p:sp>
      <p:sp>
        <p:nvSpPr>
          <p:cNvPr id="31" name="Line 829"/>
          <p:cNvSpPr>
            <a:spLocks noChangeShapeType="1"/>
          </p:cNvSpPr>
          <p:nvPr/>
        </p:nvSpPr>
        <p:spPr bwMode="auto">
          <a:xfrm>
            <a:off x="4035132" y="3168635"/>
            <a:ext cx="1559" cy="58737"/>
          </a:xfrm>
          <a:prstGeom prst="line">
            <a:avLst/>
          </a:prstGeom>
          <a:noFill/>
          <a:ln w="12700">
            <a:solidFill>
              <a:schemeClr val="tx1"/>
            </a:solidFill>
            <a:round/>
            <a:headEnd/>
            <a:tailEnd/>
          </a:ln>
        </p:spPr>
        <p:txBody>
          <a:bodyPr/>
          <a:lstStyle/>
          <a:p>
            <a:endParaRPr lang="es-ES"/>
          </a:p>
        </p:txBody>
      </p:sp>
      <p:sp>
        <p:nvSpPr>
          <p:cNvPr id="32" name="Line 830"/>
          <p:cNvSpPr>
            <a:spLocks noChangeShapeType="1"/>
          </p:cNvSpPr>
          <p:nvPr/>
        </p:nvSpPr>
        <p:spPr bwMode="auto">
          <a:xfrm>
            <a:off x="4092825" y="3168635"/>
            <a:ext cx="1559" cy="58737"/>
          </a:xfrm>
          <a:prstGeom prst="line">
            <a:avLst/>
          </a:prstGeom>
          <a:noFill/>
          <a:ln w="12700">
            <a:solidFill>
              <a:schemeClr val="tx1"/>
            </a:solidFill>
            <a:round/>
            <a:headEnd/>
            <a:tailEnd/>
          </a:ln>
        </p:spPr>
        <p:txBody>
          <a:bodyPr/>
          <a:lstStyle/>
          <a:p>
            <a:endParaRPr lang="es-ES"/>
          </a:p>
        </p:txBody>
      </p:sp>
      <p:sp>
        <p:nvSpPr>
          <p:cNvPr id="33" name="Line 831"/>
          <p:cNvSpPr>
            <a:spLocks noChangeShapeType="1"/>
          </p:cNvSpPr>
          <p:nvPr/>
        </p:nvSpPr>
        <p:spPr bwMode="auto">
          <a:xfrm>
            <a:off x="4136484" y="3168635"/>
            <a:ext cx="1559" cy="58737"/>
          </a:xfrm>
          <a:prstGeom prst="line">
            <a:avLst/>
          </a:prstGeom>
          <a:noFill/>
          <a:ln w="12700">
            <a:solidFill>
              <a:schemeClr val="tx1"/>
            </a:solidFill>
            <a:round/>
            <a:headEnd/>
            <a:tailEnd/>
          </a:ln>
        </p:spPr>
        <p:txBody>
          <a:bodyPr/>
          <a:lstStyle/>
          <a:p>
            <a:endParaRPr lang="es-ES"/>
          </a:p>
        </p:txBody>
      </p:sp>
      <p:sp>
        <p:nvSpPr>
          <p:cNvPr id="34" name="Line 832"/>
          <p:cNvSpPr>
            <a:spLocks noChangeShapeType="1"/>
          </p:cNvSpPr>
          <p:nvPr/>
        </p:nvSpPr>
        <p:spPr bwMode="auto">
          <a:xfrm>
            <a:off x="4178584" y="3168635"/>
            <a:ext cx="1559" cy="58737"/>
          </a:xfrm>
          <a:prstGeom prst="line">
            <a:avLst/>
          </a:prstGeom>
          <a:noFill/>
          <a:ln w="12700">
            <a:solidFill>
              <a:schemeClr val="tx1"/>
            </a:solidFill>
            <a:round/>
            <a:headEnd/>
            <a:tailEnd/>
          </a:ln>
        </p:spPr>
        <p:txBody>
          <a:bodyPr/>
          <a:lstStyle/>
          <a:p>
            <a:endParaRPr lang="es-ES"/>
          </a:p>
        </p:txBody>
      </p:sp>
      <p:sp>
        <p:nvSpPr>
          <p:cNvPr id="35" name="Line 833"/>
          <p:cNvSpPr>
            <a:spLocks noChangeShapeType="1"/>
          </p:cNvSpPr>
          <p:nvPr/>
        </p:nvSpPr>
        <p:spPr bwMode="auto">
          <a:xfrm>
            <a:off x="4225361" y="3168635"/>
            <a:ext cx="1559" cy="58737"/>
          </a:xfrm>
          <a:prstGeom prst="line">
            <a:avLst/>
          </a:prstGeom>
          <a:noFill/>
          <a:ln w="12700">
            <a:solidFill>
              <a:schemeClr val="tx1"/>
            </a:solidFill>
            <a:round/>
            <a:headEnd/>
            <a:tailEnd/>
          </a:ln>
        </p:spPr>
        <p:txBody>
          <a:bodyPr/>
          <a:lstStyle/>
          <a:p>
            <a:endParaRPr lang="es-ES"/>
          </a:p>
        </p:txBody>
      </p:sp>
      <p:sp>
        <p:nvSpPr>
          <p:cNvPr id="36" name="Line 834"/>
          <p:cNvSpPr>
            <a:spLocks noChangeShapeType="1"/>
          </p:cNvSpPr>
          <p:nvPr/>
        </p:nvSpPr>
        <p:spPr bwMode="auto">
          <a:xfrm>
            <a:off x="4239395" y="3168635"/>
            <a:ext cx="1559" cy="58737"/>
          </a:xfrm>
          <a:prstGeom prst="line">
            <a:avLst/>
          </a:prstGeom>
          <a:noFill/>
          <a:ln w="12700">
            <a:solidFill>
              <a:schemeClr val="tx1"/>
            </a:solidFill>
            <a:round/>
            <a:headEnd/>
            <a:tailEnd/>
          </a:ln>
        </p:spPr>
        <p:txBody>
          <a:bodyPr/>
          <a:lstStyle/>
          <a:p>
            <a:endParaRPr lang="es-ES"/>
          </a:p>
        </p:txBody>
      </p:sp>
      <p:sp>
        <p:nvSpPr>
          <p:cNvPr id="37" name="Line 835"/>
          <p:cNvSpPr>
            <a:spLocks noChangeShapeType="1"/>
          </p:cNvSpPr>
          <p:nvPr/>
        </p:nvSpPr>
        <p:spPr bwMode="auto">
          <a:xfrm>
            <a:off x="4248750" y="3195623"/>
            <a:ext cx="1559" cy="60325"/>
          </a:xfrm>
          <a:prstGeom prst="line">
            <a:avLst/>
          </a:prstGeom>
          <a:noFill/>
          <a:ln w="12700">
            <a:solidFill>
              <a:schemeClr val="tx1"/>
            </a:solidFill>
            <a:round/>
            <a:headEnd/>
            <a:tailEnd/>
          </a:ln>
        </p:spPr>
        <p:txBody>
          <a:bodyPr/>
          <a:lstStyle/>
          <a:p>
            <a:endParaRPr lang="es-ES"/>
          </a:p>
        </p:txBody>
      </p:sp>
      <p:sp>
        <p:nvSpPr>
          <p:cNvPr id="38" name="Line 836"/>
          <p:cNvSpPr>
            <a:spLocks noChangeShapeType="1"/>
          </p:cNvSpPr>
          <p:nvPr/>
        </p:nvSpPr>
        <p:spPr bwMode="auto">
          <a:xfrm>
            <a:off x="4286172" y="3195623"/>
            <a:ext cx="1559" cy="60325"/>
          </a:xfrm>
          <a:prstGeom prst="line">
            <a:avLst/>
          </a:prstGeom>
          <a:noFill/>
          <a:ln w="12700">
            <a:solidFill>
              <a:schemeClr val="tx1"/>
            </a:solidFill>
            <a:round/>
            <a:headEnd/>
            <a:tailEnd/>
          </a:ln>
        </p:spPr>
        <p:txBody>
          <a:bodyPr/>
          <a:lstStyle/>
          <a:p>
            <a:endParaRPr lang="es-ES"/>
          </a:p>
        </p:txBody>
      </p:sp>
      <p:sp>
        <p:nvSpPr>
          <p:cNvPr id="39" name="Line 837"/>
          <p:cNvSpPr>
            <a:spLocks noChangeShapeType="1"/>
          </p:cNvSpPr>
          <p:nvPr/>
        </p:nvSpPr>
        <p:spPr bwMode="auto">
          <a:xfrm>
            <a:off x="4292409" y="3224198"/>
            <a:ext cx="1559" cy="58737"/>
          </a:xfrm>
          <a:prstGeom prst="line">
            <a:avLst/>
          </a:prstGeom>
          <a:noFill/>
          <a:ln w="12700">
            <a:solidFill>
              <a:schemeClr val="tx1"/>
            </a:solidFill>
            <a:round/>
            <a:headEnd/>
            <a:tailEnd/>
          </a:ln>
        </p:spPr>
        <p:txBody>
          <a:bodyPr/>
          <a:lstStyle/>
          <a:p>
            <a:endParaRPr lang="es-ES"/>
          </a:p>
        </p:txBody>
      </p:sp>
      <p:sp>
        <p:nvSpPr>
          <p:cNvPr id="40" name="Line 838"/>
          <p:cNvSpPr>
            <a:spLocks noChangeShapeType="1"/>
          </p:cNvSpPr>
          <p:nvPr/>
        </p:nvSpPr>
        <p:spPr bwMode="auto">
          <a:xfrm>
            <a:off x="4298646" y="3224198"/>
            <a:ext cx="1559" cy="58737"/>
          </a:xfrm>
          <a:prstGeom prst="line">
            <a:avLst/>
          </a:prstGeom>
          <a:noFill/>
          <a:ln w="12700">
            <a:solidFill>
              <a:schemeClr val="tx1"/>
            </a:solidFill>
            <a:round/>
            <a:headEnd/>
            <a:tailEnd/>
          </a:ln>
        </p:spPr>
        <p:txBody>
          <a:bodyPr/>
          <a:lstStyle/>
          <a:p>
            <a:endParaRPr lang="es-ES"/>
          </a:p>
        </p:txBody>
      </p:sp>
      <p:sp>
        <p:nvSpPr>
          <p:cNvPr id="41" name="Line 839"/>
          <p:cNvSpPr>
            <a:spLocks noChangeShapeType="1"/>
          </p:cNvSpPr>
          <p:nvPr/>
        </p:nvSpPr>
        <p:spPr bwMode="auto">
          <a:xfrm>
            <a:off x="4320476" y="3224198"/>
            <a:ext cx="1559" cy="58737"/>
          </a:xfrm>
          <a:prstGeom prst="line">
            <a:avLst/>
          </a:prstGeom>
          <a:noFill/>
          <a:ln w="12700">
            <a:solidFill>
              <a:schemeClr val="tx1"/>
            </a:solidFill>
            <a:round/>
            <a:headEnd/>
            <a:tailEnd/>
          </a:ln>
        </p:spPr>
        <p:txBody>
          <a:bodyPr/>
          <a:lstStyle/>
          <a:p>
            <a:endParaRPr lang="es-ES"/>
          </a:p>
        </p:txBody>
      </p:sp>
      <p:sp>
        <p:nvSpPr>
          <p:cNvPr id="42" name="Line 840"/>
          <p:cNvSpPr>
            <a:spLocks noChangeShapeType="1"/>
          </p:cNvSpPr>
          <p:nvPr/>
        </p:nvSpPr>
        <p:spPr bwMode="auto">
          <a:xfrm>
            <a:off x="4323594" y="3224198"/>
            <a:ext cx="1559" cy="58737"/>
          </a:xfrm>
          <a:prstGeom prst="line">
            <a:avLst/>
          </a:prstGeom>
          <a:noFill/>
          <a:ln w="12700">
            <a:solidFill>
              <a:schemeClr val="tx1"/>
            </a:solidFill>
            <a:round/>
            <a:headEnd/>
            <a:tailEnd/>
          </a:ln>
        </p:spPr>
        <p:txBody>
          <a:bodyPr/>
          <a:lstStyle/>
          <a:p>
            <a:endParaRPr lang="es-ES"/>
          </a:p>
        </p:txBody>
      </p:sp>
      <p:sp>
        <p:nvSpPr>
          <p:cNvPr id="43" name="Line 841"/>
          <p:cNvSpPr>
            <a:spLocks noChangeShapeType="1"/>
          </p:cNvSpPr>
          <p:nvPr/>
        </p:nvSpPr>
        <p:spPr bwMode="auto">
          <a:xfrm>
            <a:off x="4331390" y="3224198"/>
            <a:ext cx="1559" cy="58737"/>
          </a:xfrm>
          <a:prstGeom prst="line">
            <a:avLst/>
          </a:prstGeom>
          <a:noFill/>
          <a:ln w="12700">
            <a:solidFill>
              <a:schemeClr val="tx1"/>
            </a:solidFill>
            <a:round/>
            <a:headEnd/>
            <a:tailEnd/>
          </a:ln>
        </p:spPr>
        <p:txBody>
          <a:bodyPr/>
          <a:lstStyle/>
          <a:p>
            <a:endParaRPr lang="es-ES"/>
          </a:p>
        </p:txBody>
      </p:sp>
      <p:sp>
        <p:nvSpPr>
          <p:cNvPr id="44" name="Line 842"/>
          <p:cNvSpPr>
            <a:spLocks noChangeShapeType="1"/>
          </p:cNvSpPr>
          <p:nvPr/>
        </p:nvSpPr>
        <p:spPr bwMode="auto">
          <a:xfrm>
            <a:off x="4346983" y="3224198"/>
            <a:ext cx="1559" cy="58737"/>
          </a:xfrm>
          <a:prstGeom prst="line">
            <a:avLst/>
          </a:prstGeom>
          <a:noFill/>
          <a:ln w="12700">
            <a:solidFill>
              <a:schemeClr val="tx1"/>
            </a:solidFill>
            <a:round/>
            <a:headEnd/>
            <a:tailEnd/>
          </a:ln>
        </p:spPr>
        <p:txBody>
          <a:bodyPr/>
          <a:lstStyle/>
          <a:p>
            <a:endParaRPr lang="es-ES"/>
          </a:p>
        </p:txBody>
      </p:sp>
      <p:sp>
        <p:nvSpPr>
          <p:cNvPr id="45" name="Line 843"/>
          <p:cNvSpPr>
            <a:spLocks noChangeShapeType="1"/>
          </p:cNvSpPr>
          <p:nvPr/>
        </p:nvSpPr>
        <p:spPr bwMode="auto">
          <a:xfrm>
            <a:off x="4356339" y="3224198"/>
            <a:ext cx="1559" cy="58737"/>
          </a:xfrm>
          <a:prstGeom prst="line">
            <a:avLst/>
          </a:prstGeom>
          <a:noFill/>
          <a:ln w="12700">
            <a:solidFill>
              <a:schemeClr val="tx1"/>
            </a:solidFill>
            <a:round/>
            <a:headEnd/>
            <a:tailEnd/>
          </a:ln>
        </p:spPr>
        <p:txBody>
          <a:bodyPr/>
          <a:lstStyle/>
          <a:p>
            <a:endParaRPr lang="es-ES"/>
          </a:p>
        </p:txBody>
      </p:sp>
      <p:sp>
        <p:nvSpPr>
          <p:cNvPr id="46" name="Line 844"/>
          <p:cNvSpPr>
            <a:spLocks noChangeShapeType="1"/>
          </p:cNvSpPr>
          <p:nvPr/>
        </p:nvSpPr>
        <p:spPr bwMode="auto">
          <a:xfrm>
            <a:off x="4378168" y="3224198"/>
            <a:ext cx="1559" cy="58737"/>
          </a:xfrm>
          <a:prstGeom prst="line">
            <a:avLst/>
          </a:prstGeom>
          <a:noFill/>
          <a:ln w="12700">
            <a:solidFill>
              <a:schemeClr val="tx1"/>
            </a:solidFill>
            <a:round/>
            <a:headEnd/>
            <a:tailEnd/>
          </a:ln>
        </p:spPr>
        <p:txBody>
          <a:bodyPr/>
          <a:lstStyle/>
          <a:p>
            <a:endParaRPr lang="es-ES"/>
          </a:p>
        </p:txBody>
      </p:sp>
      <p:sp>
        <p:nvSpPr>
          <p:cNvPr id="47" name="Line 845"/>
          <p:cNvSpPr>
            <a:spLocks noChangeShapeType="1"/>
          </p:cNvSpPr>
          <p:nvPr/>
        </p:nvSpPr>
        <p:spPr bwMode="auto">
          <a:xfrm>
            <a:off x="4442097" y="3252773"/>
            <a:ext cx="1559" cy="58737"/>
          </a:xfrm>
          <a:prstGeom prst="line">
            <a:avLst/>
          </a:prstGeom>
          <a:noFill/>
          <a:ln w="12700">
            <a:solidFill>
              <a:schemeClr val="tx1"/>
            </a:solidFill>
            <a:round/>
            <a:headEnd/>
            <a:tailEnd/>
          </a:ln>
        </p:spPr>
        <p:txBody>
          <a:bodyPr/>
          <a:lstStyle/>
          <a:p>
            <a:endParaRPr lang="es-ES"/>
          </a:p>
        </p:txBody>
      </p:sp>
      <p:sp>
        <p:nvSpPr>
          <p:cNvPr id="48" name="Line 846"/>
          <p:cNvSpPr>
            <a:spLocks noChangeShapeType="1"/>
          </p:cNvSpPr>
          <p:nvPr/>
        </p:nvSpPr>
        <p:spPr bwMode="auto">
          <a:xfrm>
            <a:off x="4457690" y="3252773"/>
            <a:ext cx="1559" cy="58737"/>
          </a:xfrm>
          <a:prstGeom prst="line">
            <a:avLst/>
          </a:prstGeom>
          <a:noFill/>
          <a:ln w="12700">
            <a:solidFill>
              <a:schemeClr val="tx1"/>
            </a:solidFill>
            <a:round/>
            <a:headEnd/>
            <a:tailEnd/>
          </a:ln>
        </p:spPr>
        <p:txBody>
          <a:bodyPr/>
          <a:lstStyle/>
          <a:p>
            <a:endParaRPr lang="es-ES"/>
          </a:p>
        </p:txBody>
      </p:sp>
      <p:sp>
        <p:nvSpPr>
          <p:cNvPr id="49" name="Line 847"/>
          <p:cNvSpPr>
            <a:spLocks noChangeShapeType="1"/>
          </p:cNvSpPr>
          <p:nvPr/>
        </p:nvSpPr>
        <p:spPr bwMode="auto">
          <a:xfrm>
            <a:off x="4460809" y="3252773"/>
            <a:ext cx="1559" cy="58737"/>
          </a:xfrm>
          <a:prstGeom prst="line">
            <a:avLst/>
          </a:prstGeom>
          <a:noFill/>
          <a:ln w="12700">
            <a:solidFill>
              <a:schemeClr val="tx1"/>
            </a:solidFill>
            <a:round/>
            <a:headEnd/>
            <a:tailEnd/>
          </a:ln>
        </p:spPr>
        <p:txBody>
          <a:bodyPr/>
          <a:lstStyle/>
          <a:p>
            <a:endParaRPr lang="es-ES"/>
          </a:p>
        </p:txBody>
      </p:sp>
      <p:sp>
        <p:nvSpPr>
          <p:cNvPr id="50" name="Line 848"/>
          <p:cNvSpPr>
            <a:spLocks noChangeShapeType="1"/>
          </p:cNvSpPr>
          <p:nvPr/>
        </p:nvSpPr>
        <p:spPr bwMode="auto">
          <a:xfrm>
            <a:off x="4460809" y="3282935"/>
            <a:ext cx="1559" cy="60325"/>
          </a:xfrm>
          <a:prstGeom prst="line">
            <a:avLst/>
          </a:prstGeom>
          <a:noFill/>
          <a:ln w="12700">
            <a:solidFill>
              <a:schemeClr val="tx1"/>
            </a:solidFill>
            <a:round/>
            <a:headEnd/>
            <a:tailEnd/>
          </a:ln>
        </p:spPr>
        <p:txBody>
          <a:bodyPr/>
          <a:lstStyle/>
          <a:p>
            <a:endParaRPr lang="es-ES"/>
          </a:p>
        </p:txBody>
      </p:sp>
      <p:sp>
        <p:nvSpPr>
          <p:cNvPr id="51" name="Line 849"/>
          <p:cNvSpPr>
            <a:spLocks noChangeShapeType="1"/>
          </p:cNvSpPr>
          <p:nvPr/>
        </p:nvSpPr>
        <p:spPr bwMode="auto">
          <a:xfrm>
            <a:off x="4488875" y="3282935"/>
            <a:ext cx="1559" cy="60325"/>
          </a:xfrm>
          <a:prstGeom prst="line">
            <a:avLst/>
          </a:prstGeom>
          <a:noFill/>
          <a:ln w="12700">
            <a:solidFill>
              <a:schemeClr val="tx1"/>
            </a:solidFill>
            <a:round/>
            <a:headEnd/>
            <a:tailEnd/>
          </a:ln>
        </p:spPr>
        <p:txBody>
          <a:bodyPr/>
          <a:lstStyle/>
          <a:p>
            <a:endParaRPr lang="es-ES"/>
          </a:p>
        </p:txBody>
      </p:sp>
      <p:sp>
        <p:nvSpPr>
          <p:cNvPr id="52" name="Line 850"/>
          <p:cNvSpPr>
            <a:spLocks noChangeShapeType="1"/>
          </p:cNvSpPr>
          <p:nvPr/>
        </p:nvSpPr>
        <p:spPr bwMode="auto">
          <a:xfrm>
            <a:off x="4496671" y="3282935"/>
            <a:ext cx="1559" cy="60325"/>
          </a:xfrm>
          <a:prstGeom prst="line">
            <a:avLst/>
          </a:prstGeom>
          <a:noFill/>
          <a:ln w="12700">
            <a:solidFill>
              <a:schemeClr val="tx1"/>
            </a:solidFill>
            <a:round/>
            <a:headEnd/>
            <a:tailEnd/>
          </a:ln>
        </p:spPr>
        <p:txBody>
          <a:bodyPr/>
          <a:lstStyle/>
          <a:p>
            <a:endParaRPr lang="es-ES"/>
          </a:p>
        </p:txBody>
      </p:sp>
      <p:sp>
        <p:nvSpPr>
          <p:cNvPr id="53" name="Line 851"/>
          <p:cNvSpPr>
            <a:spLocks noChangeShapeType="1"/>
          </p:cNvSpPr>
          <p:nvPr/>
        </p:nvSpPr>
        <p:spPr bwMode="auto">
          <a:xfrm>
            <a:off x="4509145" y="3282935"/>
            <a:ext cx="1559" cy="60325"/>
          </a:xfrm>
          <a:prstGeom prst="line">
            <a:avLst/>
          </a:prstGeom>
          <a:noFill/>
          <a:ln w="12700">
            <a:solidFill>
              <a:schemeClr val="tx1"/>
            </a:solidFill>
            <a:round/>
            <a:headEnd/>
            <a:tailEnd/>
          </a:ln>
        </p:spPr>
        <p:txBody>
          <a:bodyPr/>
          <a:lstStyle/>
          <a:p>
            <a:endParaRPr lang="es-ES"/>
          </a:p>
        </p:txBody>
      </p:sp>
      <p:sp>
        <p:nvSpPr>
          <p:cNvPr id="54" name="Line 852"/>
          <p:cNvSpPr>
            <a:spLocks noChangeShapeType="1"/>
          </p:cNvSpPr>
          <p:nvPr/>
        </p:nvSpPr>
        <p:spPr bwMode="auto">
          <a:xfrm>
            <a:off x="4512264" y="3314685"/>
            <a:ext cx="1559" cy="58737"/>
          </a:xfrm>
          <a:prstGeom prst="line">
            <a:avLst/>
          </a:prstGeom>
          <a:noFill/>
          <a:ln w="12700">
            <a:solidFill>
              <a:schemeClr val="tx1"/>
            </a:solidFill>
            <a:round/>
            <a:headEnd/>
            <a:tailEnd/>
          </a:ln>
        </p:spPr>
        <p:txBody>
          <a:bodyPr/>
          <a:lstStyle/>
          <a:p>
            <a:endParaRPr lang="es-ES"/>
          </a:p>
        </p:txBody>
      </p:sp>
      <p:sp>
        <p:nvSpPr>
          <p:cNvPr id="55" name="Line 853"/>
          <p:cNvSpPr>
            <a:spLocks noChangeShapeType="1"/>
          </p:cNvSpPr>
          <p:nvPr/>
        </p:nvSpPr>
        <p:spPr bwMode="auto">
          <a:xfrm>
            <a:off x="4521619" y="3314685"/>
            <a:ext cx="1559" cy="58737"/>
          </a:xfrm>
          <a:prstGeom prst="line">
            <a:avLst/>
          </a:prstGeom>
          <a:noFill/>
          <a:ln w="12700">
            <a:solidFill>
              <a:schemeClr val="tx1"/>
            </a:solidFill>
            <a:round/>
            <a:headEnd/>
            <a:tailEnd/>
          </a:ln>
        </p:spPr>
        <p:txBody>
          <a:bodyPr/>
          <a:lstStyle/>
          <a:p>
            <a:endParaRPr lang="es-ES"/>
          </a:p>
        </p:txBody>
      </p:sp>
      <p:sp>
        <p:nvSpPr>
          <p:cNvPr id="56" name="Line 854"/>
          <p:cNvSpPr>
            <a:spLocks noChangeShapeType="1"/>
          </p:cNvSpPr>
          <p:nvPr/>
        </p:nvSpPr>
        <p:spPr bwMode="auto">
          <a:xfrm>
            <a:off x="4543449" y="3314685"/>
            <a:ext cx="1559" cy="58737"/>
          </a:xfrm>
          <a:prstGeom prst="line">
            <a:avLst/>
          </a:prstGeom>
          <a:noFill/>
          <a:ln w="12700">
            <a:solidFill>
              <a:schemeClr val="tx1"/>
            </a:solidFill>
            <a:round/>
            <a:headEnd/>
            <a:tailEnd/>
          </a:ln>
        </p:spPr>
        <p:txBody>
          <a:bodyPr/>
          <a:lstStyle/>
          <a:p>
            <a:endParaRPr lang="es-ES"/>
          </a:p>
        </p:txBody>
      </p:sp>
      <p:sp>
        <p:nvSpPr>
          <p:cNvPr id="57" name="Line 855"/>
          <p:cNvSpPr>
            <a:spLocks noChangeShapeType="1"/>
          </p:cNvSpPr>
          <p:nvPr/>
        </p:nvSpPr>
        <p:spPr bwMode="auto">
          <a:xfrm>
            <a:off x="4546567" y="3314685"/>
            <a:ext cx="1559" cy="58737"/>
          </a:xfrm>
          <a:prstGeom prst="line">
            <a:avLst/>
          </a:prstGeom>
          <a:noFill/>
          <a:ln w="12700">
            <a:solidFill>
              <a:schemeClr val="tx1"/>
            </a:solidFill>
            <a:round/>
            <a:headEnd/>
            <a:tailEnd/>
          </a:ln>
        </p:spPr>
        <p:txBody>
          <a:bodyPr/>
          <a:lstStyle/>
          <a:p>
            <a:endParaRPr lang="es-ES"/>
          </a:p>
        </p:txBody>
      </p:sp>
      <p:sp>
        <p:nvSpPr>
          <p:cNvPr id="58" name="Line 856"/>
          <p:cNvSpPr>
            <a:spLocks noChangeShapeType="1"/>
          </p:cNvSpPr>
          <p:nvPr/>
        </p:nvSpPr>
        <p:spPr bwMode="auto">
          <a:xfrm>
            <a:off x="4549686" y="3314685"/>
            <a:ext cx="1559" cy="58737"/>
          </a:xfrm>
          <a:prstGeom prst="line">
            <a:avLst/>
          </a:prstGeom>
          <a:noFill/>
          <a:ln w="12700">
            <a:solidFill>
              <a:schemeClr val="tx1"/>
            </a:solidFill>
            <a:round/>
            <a:headEnd/>
            <a:tailEnd/>
          </a:ln>
        </p:spPr>
        <p:txBody>
          <a:bodyPr/>
          <a:lstStyle/>
          <a:p>
            <a:endParaRPr lang="es-ES"/>
          </a:p>
        </p:txBody>
      </p:sp>
      <p:sp>
        <p:nvSpPr>
          <p:cNvPr id="59" name="Line 857"/>
          <p:cNvSpPr>
            <a:spLocks noChangeShapeType="1"/>
          </p:cNvSpPr>
          <p:nvPr/>
        </p:nvSpPr>
        <p:spPr bwMode="auto">
          <a:xfrm>
            <a:off x="4594904" y="3348023"/>
            <a:ext cx="1559" cy="60325"/>
          </a:xfrm>
          <a:prstGeom prst="line">
            <a:avLst/>
          </a:prstGeom>
          <a:noFill/>
          <a:ln w="12700">
            <a:solidFill>
              <a:schemeClr val="tx1"/>
            </a:solidFill>
            <a:round/>
            <a:headEnd/>
            <a:tailEnd/>
          </a:ln>
        </p:spPr>
        <p:txBody>
          <a:bodyPr/>
          <a:lstStyle/>
          <a:p>
            <a:endParaRPr lang="es-ES"/>
          </a:p>
        </p:txBody>
      </p:sp>
      <p:sp>
        <p:nvSpPr>
          <p:cNvPr id="60" name="Line 858"/>
          <p:cNvSpPr>
            <a:spLocks noChangeShapeType="1"/>
          </p:cNvSpPr>
          <p:nvPr/>
        </p:nvSpPr>
        <p:spPr bwMode="auto">
          <a:xfrm>
            <a:off x="4598023" y="3382948"/>
            <a:ext cx="1559" cy="58737"/>
          </a:xfrm>
          <a:prstGeom prst="line">
            <a:avLst/>
          </a:prstGeom>
          <a:noFill/>
          <a:ln w="12700">
            <a:solidFill>
              <a:schemeClr val="tx1"/>
            </a:solidFill>
            <a:round/>
            <a:headEnd/>
            <a:tailEnd/>
          </a:ln>
        </p:spPr>
        <p:txBody>
          <a:bodyPr/>
          <a:lstStyle/>
          <a:p>
            <a:endParaRPr lang="es-ES"/>
          </a:p>
        </p:txBody>
      </p:sp>
      <p:sp>
        <p:nvSpPr>
          <p:cNvPr id="61" name="Line 859"/>
          <p:cNvSpPr>
            <a:spLocks noChangeShapeType="1"/>
          </p:cNvSpPr>
          <p:nvPr/>
        </p:nvSpPr>
        <p:spPr bwMode="auto">
          <a:xfrm>
            <a:off x="4632326" y="3382948"/>
            <a:ext cx="1559" cy="58737"/>
          </a:xfrm>
          <a:prstGeom prst="line">
            <a:avLst/>
          </a:prstGeom>
          <a:noFill/>
          <a:ln w="12700">
            <a:solidFill>
              <a:schemeClr val="tx1"/>
            </a:solidFill>
            <a:round/>
            <a:headEnd/>
            <a:tailEnd/>
          </a:ln>
        </p:spPr>
        <p:txBody>
          <a:bodyPr/>
          <a:lstStyle/>
          <a:p>
            <a:endParaRPr lang="es-ES"/>
          </a:p>
        </p:txBody>
      </p:sp>
      <p:sp>
        <p:nvSpPr>
          <p:cNvPr id="62" name="Line 860"/>
          <p:cNvSpPr>
            <a:spLocks noChangeShapeType="1"/>
          </p:cNvSpPr>
          <p:nvPr/>
        </p:nvSpPr>
        <p:spPr bwMode="auto">
          <a:xfrm>
            <a:off x="4686900" y="3382948"/>
            <a:ext cx="1559" cy="58737"/>
          </a:xfrm>
          <a:prstGeom prst="line">
            <a:avLst/>
          </a:prstGeom>
          <a:noFill/>
          <a:ln w="12700">
            <a:solidFill>
              <a:schemeClr val="tx1"/>
            </a:solidFill>
            <a:round/>
            <a:headEnd/>
            <a:tailEnd/>
          </a:ln>
        </p:spPr>
        <p:txBody>
          <a:bodyPr/>
          <a:lstStyle/>
          <a:p>
            <a:endParaRPr lang="es-ES"/>
          </a:p>
        </p:txBody>
      </p:sp>
      <p:sp>
        <p:nvSpPr>
          <p:cNvPr id="63" name="Line 861"/>
          <p:cNvSpPr>
            <a:spLocks noChangeShapeType="1"/>
          </p:cNvSpPr>
          <p:nvPr/>
        </p:nvSpPr>
        <p:spPr bwMode="auto">
          <a:xfrm>
            <a:off x="4690019" y="3382948"/>
            <a:ext cx="1559" cy="58737"/>
          </a:xfrm>
          <a:prstGeom prst="line">
            <a:avLst/>
          </a:prstGeom>
          <a:noFill/>
          <a:ln w="12700">
            <a:solidFill>
              <a:schemeClr val="tx1"/>
            </a:solidFill>
            <a:round/>
            <a:headEnd/>
            <a:tailEnd/>
          </a:ln>
        </p:spPr>
        <p:txBody>
          <a:bodyPr/>
          <a:lstStyle/>
          <a:p>
            <a:endParaRPr lang="es-ES"/>
          </a:p>
        </p:txBody>
      </p:sp>
      <p:sp>
        <p:nvSpPr>
          <p:cNvPr id="64" name="Line 862"/>
          <p:cNvSpPr>
            <a:spLocks noChangeShapeType="1"/>
          </p:cNvSpPr>
          <p:nvPr/>
        </p:nvSpPr>
        <p:spPr bwMode="auto">
          <a:xfrm>
            <a:off x="4693137" y="3382948"/>
            <a:ext cx="1559" cy="58737"/>
          </a:xfrm>
          <a:prstGeom prst="line">
            <a:avLst/>
          </a:prstGeom>
          <a:noFill/>
          <a:ln w="12700">
            <a:solidFill>
              <a:schemeClr val="tx1"/>
            </a:solidFill>
            <a:round/>
            <a:headEnd/>
            <a:tailEnd/>
          </a:ln>
        </p:spPr>
        <p:txBody>
          <a:bodyPr/>
          <a:lstStyle/>
          <a:p>
            <a:endParaRPr lang="es-ES"/>
          </a:p>
        </p:txBody>
      </p:sp>
      <p:sp>
        <p:nvSpPr>
          <p:cNvPr id="65" name="Line 863"/>
          <p:cNvSpPr>
            <a:spLocks noChangeShapeType="1"/>
          </p:cNvSpPr>
          <p:nvPr/>
        </p:nvSpPr>
        <p:spPr bwMode="auto">
          <a:xfrm>
            <a:off x="4743033" y="3382948"/>
            <a:ext cx="1559" cy="58737"/>
          </a:xfrm>
          <a:prstGeom prst="line">
            <a:avLst/>
          </a:prstGeom>
          <a:noFill/>
          <a:ln w="12700">
            <a:solidFill>
              <a:schemeClr val="tx1"/>
            </a:solidFill>
            <a:round/>
            <a:headEnd/>
            <a:tailEnd/>
          </a:ln>
        </p:spPr>
        <p:txBody>
          <a:bodyPr/>
          <a:lstStyle/>
          <a:p>
            <a:endParaRPr lang="es-ES"/>
          </a:p>
        </p:txBody>
      </p:sp>
      <p:sp>
        <p:nvSpPr>
          <p:cNvPr id="66" name="Line 864"/>
          <p:cNvSpPr>
            <a:spLocks noChangeShapeType="1"/>
          </p:cNvSpPr>
          <p:nvPr/>
        </p:nvSpPr>
        <p:spPr bwMode="auto">
          <a:xfrm>
            <a:off x="4757067" y="3382948"/>
            <a:ext cx="1559" cy="58737"/>
          </a:xfrm>
          <a:prstGeom prst="line">
            <a:avLst/>
          </a:prstGeom>
          <a:noFill/>
          <a:ln w="12700">
            <a:solidFill>
              <a:schemeClr val="tx1"/>
            </a:solidFill>
            <a:round/>
            <a:headEnd/>
            <a:tailEnd/>
          </a:ln>
        </p:spPr>
        <p:txBody>
          <a:bodyPr/>
          <a:lstStyle/>
          <a:p>
            <a:endParaRPr lang="es-ES"/>
          </a:p>
        </p:txBody>
      </p:sp>
      <p:sp>
        <p:nvSpPr>
          <p:cNvPr id="67" name="Line 865"/>
          <p:cNvSpPr>
            <a:spLocks noChangeShapeType="1"/>
          </p:cNvSpPr>
          <p:nvPr/>
        </p:nvSpPr>
        <p:spPr bwMode="auto">
          <a:xfrm>
            <a:off x="4757067" y="3382948"/>
            <a:ext cx="1559" cy="58737"/>
          </a:xfrm>
          <a:prstGeom prst="line">
            <a:avLst/>
          </a:prstGeom>
          <a:noFill/>
          <a:ln w="12700">
            <a:solidFill>
              <a:schemeClr val="tx1"/>
            </a:solidFill>
            <a:round/>
            <a:headEnd/>
            <a:tailEnd/>
          </a:ln>
        </p:spPr>
        <p:txBody>
          <a:bodyPr/>
          <a:lstStyle/>
          <a:p>
            <a:endParaRPr lang="es-ES"/>
          </a:p>
        </p:txBody>
      </p:sp>
      <p:sp>
        <p:nvSpPr>
          <p:cNvPr id="68" name="Line 866"/>
          <p:cNvSpPr>
            <a:spLocks noChangeShapeType="1"/>
          </p:cNvSpPr>
          <p:nvPr/>
        </p:nvSpPr>
        <p:spPr bwMode="auto">
          <a:xfrm>
            <a:off x="4763304" y="3382948"/>
            <a:ext cx="1559" cy="58737"/>
          </a:xfrm>
          <a:prstGeom prst="line">
            <a:avLst/>
          </a:prstGeom>
          <a:noFill/>
          <a:ln w="12700">
            <a:solidFill>
              <a:schemeClr val="tx1"/>
            </a:solidFill>
            <a:round/>
            <a:headEnd/>
            <a:tailEnd/>
          </a:ln>
        </p:spPr>
        <p:txBody>
          <a:bodyPr/>
          <a:lstStyle/>
          <a:p>
            <a:endParaRPr lang="es-ES"/>
          </a:p>
        </p:txBody>
      </p:sp>
      <p:sp>
        <p:nvSpPr>
          <p:cNvPr id="69" name="Line 867"/>
          <p:cNvSpPr>
            <a:spLocks noChangeShapeType="1"/>
          </p:cNvSpPr>
          <p:nvPr/>
        </p:nvSpPr>
        <p:spPr bwMode="auto">
          <a:xfrm>
            <a:off x="4775778" y="3382948"/>
            <a:ext cx="1559" cy="58737"/>
          </a:xfrm>
          <a:prstGeom prst="line">
            <a:avLst/>
          </a:prstGeom>
          <a:noFill/>
          <a:ln w="12700">
            <a:solidFill>
              <a:schemeClr val="tx1"/>
            </a:solidFill>
            <a:round/>
            <a:headEnd/>
            <a:tailEnd/>
          </a:ln>
        </p:spPr>
        <p:txBody>
          <a:bodyPr/>
          <a:lstStyle/>
          <a:p>
            <a:endParaRPr lang="es-ES"/>
          </a:p>
        </p:txBody>
      </p:sp>
      <p:sp>
        <p:nvSpPr>
          <p:cNvPr id="70" name="Line 868"/>
          <p:cNvSpPr>
            <a:spLocks noChangeShapeType="1"/>
          </p:cNvSpPr>
          <p:nvPr/>
        </p:nvSpPr>
        <p:spPr bwMode="auto">
          <a:xfrm>
            <a:off x="4867774" y="3382948"/>
            <a:ext cx="1559" cy="58737"/>
          </a:xfrm>
          <a:prstGeom prst="line">
            <a:avLst/>
          </a:prstGeom>
          <a:noFill/>
          <a:ln w="12700">
            <a:solidFill>
              <a:schemeClr val="tx1"/>
            </a:solidFill>
            <a:round/>
            <a:headEnd/>
            <a:tailEnd/>
          </a:ln>
        </p:spPr>
        <p:txBody>
          <a:bodyPr/>
          <a:lstStyle/>
          <a:p>
            <a:endParaRPr lang="es-ES"/>
          </a:p>
        </p:txBody>
      </p:sp>
      <p:sp>
        <p:nvSpPr>
          <p:cNvPr id="71" name="Line 869"/>
          <p:cNvSpPr>
            <a:spLocks noChangeShapeType="1"/>
          </p:cNvSpPr>
          <p:nvPr/>
        </p:nvSpPr>
        <p:spPr bwMode="auto">
          <a:xfrm>
            <a:off x="4886485" y="3382948"/>
            <a:ext cx="1559" cy="58737"/>
          </a:xfrm>
          <a:prstGeom prst="line">
            <a:avLst/>
          </a:prstGeom>
          <a:noFill/>
          <a:ln w="12700">
            <a:solidFill>
              <a:schemeClr val="tx1"/>
            </a:solidFill>
            <a:round/>
            <a:headEnd/>
            <a:tailEnd/>
          </a:ln>
        </p:spPr>
        <p:txBody>
          <a:bodyPr/>
          <a:lstStyle/>
          <a:p>
            <a:endParaRPr lang="es-ES"/>
          </a:p>
        </p:txBody>
      </p:sp>
      <p:sp>
        <p:nvSpPr>
          <p:cNvPr id="72" name="Line 870"/>
          <p:cNvSpPr>
            <a:spLocks noChangeShapeType="1"/>
          </p:cNvSpPr>
          <p:nvPr/>
        </p:nvSpPr>
        <p:spPr bwMode="auto">
          <a:xfrm>
            <a:off x="4912992" y="3382948"/>
            <a:ext cx="1559" cy="58737"/>
          </a:xfrm>
          <a:prstGeom prst="line">
            <a:avLst/>
          </a:prstGeom>
          <a:noFill/>
          <a:ln w="12700">
            <a:solidFill>
              <a:schemeClr val="tx1"/>
            </a:solidFill>
            <a:round/>
            <a:headEnd/>
            <a:tailEnd/>
          </a:ln>
        </p:spPr>
        <p:txBody>
          <a:bodyPr/>
          <a:lstStyle/>
          <a:p>
            <a:endParaRPr lang="es-ES"/>
          </a:p>
        </p:txBody>
      </p:sp>
      <p:sp>
        <p:nvSpPr>
          <p:cNvPr id="73" name="Line 871"/>
          <p:cNvSpPr>
            <a:spLocks noChangeShapeType="1"/>
          </p:cNvSpPr>
          <p:nvPr/>
        </p:nvSpPr>
        <p:spPr bwMode="auto">
          <a:xfrm>
            <a:off x="4941058" y="3382948"/>
            <a:ext cx="1559" cy="58737"/>
          </a:xfrm>
          <a:prstGeom prst="line">
            <a:avLst/>
          </a:prstGeom>
          <a:noFill/>
          <a:ln w="12700">
            <a:solidFill>
              <a:schemeClr val="tx1"/>
            </a:solidFill>
            <a:round/>
            <a:headEnd/>
            <a:tailEnd/>
          </a:ln>
        </p:spPr>
        <p:txBody>
          <a:bodyPr/>
          <a:lstStyle/>
          <a:p>
            <a:endParaRPr lang="es-ES"/>
          </a:p>
        </p:txBody>
      </p:sp>
      <p:sp>
        <p:nvSpPr>
          <p:cNvPr id="74" name="Line 872"/>
          <p:cNvSpPr>
            <a:spLocks noChangeShapeType="1"/>
          </p:cNvSpPr>
          <p:nvPr/>
        </p:nvSpPr>
        <p:spPr bwMode="auto">
          <a:xfrm>
            <a:off x="4953532" y="3382948"/>
            <a:ext cx="1559" cy="58737"/>
          </a:xfrm>
          <a:prstGeom prst="line">
            <a:avLst/>
          </a:prstGeom>
          <a:noFill/>
          <a:ln w="12700">
            <a:solidFill>
              <a:schemeClr val="tx1"/>
            </a:solidFill>
            <a:round/>
            <a:headEnd/>
            <a:tailEnd/>
          </a:ln>
        </p:spPr>
        <p:txBody>
          <a:bodyPr/>
          <a:lstStyle/>
          <a:p>
            <a:endParaRPr lang="es-ES"/>
          </a:p>
        </p:txBody>
      </p:sp>
      <p:sp>
        <p:nvSpPr>
          <p:cNvPr id="75" name="Line 873"/>
          <p:cNvSpPr>
            <a:spLocks noChangeShapeType="1"/>
          </p:cNvSpPr>
          <p:nvPr/>
        </p:nvSpPr>
        <p:spPr bwMode="auto">
          <a:xfrm>
            <a:off x="4984718" y="3427398"/>
            <a:ext cx="1559" cy="58737"/>
          </a:xfrm>
          <a:prstGeom prst="line">
            <a:avLst/>
          </a:prstGeom>
          <a:noFill/>
          <a:ln w="12700">
            <a:solidFill>
              <a:schemeClr val="tx1"/>
            </a:solidFill>
            <a:round/>
            <a:headEnd/>
            <a:tailEnd/>
          </a:ln>
        </p:spPr>
        <p:txBody>
          <a:bodyPr/>
          <a:lstStyle/>
          <a:p>
            <a:endParaRPr lang="es-ES"/>
          </a:p>
        </p:txBody>
      </p:sp>
      <p:sp>
        <p:nvSpPr>
          <p:cNvPr id="76" name="Line 874"/>
          <p:cNvSpPr>
            <a:spLocks noChangeShapeType="1"/>
          </p:cNvSpPr>
          <p:nvPr/>
        </p:nvSpPr>
        <p:spPr bwMode="auto">
          <a:xfrm>
            <a:off x="4990955" y="3427398"/>
            <a:ext cx="1559" cy="58737"/>
          </a:xfrm>
          <a:prstGeom prst="line">
            <a:avLst/>
          </a:prstGeom>
          <a:noFill/>
          <a:ln w="12700">
            <a:solidFill>
              <a:schemeClr val="tx1"/>
            </a:solidFill>
            <a:round/>
            <a:headEnd/>
            <a:tailEnd/>
          </a:ln>
        </p:spPr>
        <p:txBody>
          <a:bodyPr/>
          <a:lstStyle/>
          <a:p>
            <a:endParaRPr lang="es-ES"/>
          </a:p>
        </p:txBody>
      </p:sp>
      <p:sp>
        <p:nvSpPr>
          <p:cNvPr id="77" name="Line 875"/>
          <p:cNvSpPr>
            <a:spLocks noChangeShapeType="1"/>
          </p:cNvSpPr>
          <p:nvPr/>
        </p:nvSpPr>
        <p:spPr bwMode="auto">
          <a:xfrm>
            <a:off x="4995632" y="3427398"/>
            <a:ext cx="1559" cy="58737"/>
          </a:xfrm>
          <a:prstGeom prst="line">
            <a:avLst/>
          </a:prstGeom>
          <a:noFill/>
          <a:ln w="12700">
            <a:solidFill>
              <a:schemeClr val="tx1"/>
            </a:solidFill>
            <a:round/>
            <a:headEnd/>
            <a:tailEnd/>
          </a:ln>
        </p:spPr>
        <p:txBody>
          <a:bodyPr/>
          <a:lstStyle/>
          <a:p>
            <a:endParaRPr lang="es-ES"/>
          </a:p>
        </p:txBody>
      </p:sp>
      <p:sp>
        <p:nvSpPr>
          <p:cNvPr id="78" name="Line 876"/>
          <p:cNvSpPr>
            <a:spLocks noChangeShapeType="1"/>
          </p:cNvSpPr>
          <p:nvPr/>
        </p:nvSpPr>
        <p:spPr bwMode="auto">
          <a:xfrm>
            <a:off x="4998751" y="3427398"/>
            <a:ext cx="1559" cy="58737"/>
          </a:xfrm>
          <a:prstGeom prst="line">
            <a:avLst/>
          </a:prstGeom>
          <a:noFill/>
          <a:ln w="12700">
            <a:solidFill>
              <a:schemeClr val="tx1"/>
            </a:solidFill>
            <a:round/>
            <a:headEnd/>
            <a:tailEnd/>
          </a:ln>
        </p:spPr>
        <p:txBody>
          <a:bodyPr/>
          <a:lstStyle/>
          <a:p>
            <a:endParaRPr lang="es-ES"/>
          </a:p>
        </p:txBody>
      </p:sp>
      <p:sp>
        <p:nvSpPr>
          <p:cNvPr id="79" name="Line 877"/>
          <p:cNvSpPr>
            <a:spLocks noChangeShapeType="1"/>
          </p:cNvSpPr>
          <p:nvPr/>
        </p:nvSpPr>
        <p:spPr bwMode="auto">
          <a:xfrm>
            <a:off x="5011225" y="3473435"/>
            <a:ext cx="1559" cy="58737"/>
          </a:xfrm>
          <a:prstGeom prst="line">
            <a:avLst/>
          </a:prstGeom>
          <a:noFill/>
          <a:ln w="12700">
            <a:solidFill>
              <a:schemeClr val="tx1"/>
            </a:solidFill>
            <a:round/>
            <a:headEnd/>
            <a:tailEnd/>
          </a:ln>
        </p:spPr>
        <p:txBody>
          <a:bodyPr/>
          <a:lstStyle/>
          <a:p>
            <a:endParaRPr lang="es-ES"/>
          </a:p>
        </p:txBody>
      </p:sp>
      <p:sp>
        <p:nvSpPr>
          <p:cNvPr id="80" name="Line 878"/>
          <p:cNvSpPr>
            <a:spLocks noChangeShapeType="1"/>
          </p:cNvSpPr>
          <p:nvPr/>
        </p:nvSpPr>
        <p:spPr bwMode="auto">
          <a:xfrm>
            <a:off x="5017462" y="3473435"/>
            <a:ext cx="1559" cy="58737"/>
          </a:xfrm>
          <a:prstGeom prst="line">
            <a:avLst/>
          </a:prstGeom>
          <a:noFill/>
          <a:ln w="12700">
            <a:solidFill>
              <a:schemeClr val="tx1"/>
            </a:solidFill>
            <a:round/>
            <a:headEnd/>
            <a:tailEnd/>
          </a:ln>
        </p:spPr>
        <p:txBody>
          <a:bodyPr/>
          <a:lstStyle/>
          <a:p>
            <a:endParaRPr lang="es-ES"/>
          </a:p>
        </p:txBody>
      </p:sp>
      <p:sp>
        <p:nvSpPr>
          <p:cNvPr id="81" name="Line 879"/>
          <p:cNvSpPr>
            <a:spLocks noChangeShapeType="1"/>
          </p:cNvSpPr>
          <p:nvPr/>
        </p:nvSpPr>
        <p:spPr bwMode="auto">
          <a:xfrm>
            <a:off x="5029936" y="3473435"/>
            <a:ext cx="1559" cy="58737"/>
          </a:xfrm>
          <a:prstGeom prst="line">
            <a:avLst/>
          </a:prstGeom>
          <a:noFill/>
          <a:ln w="12700">
            <a:solidFill>
              <a:schemeClr val="tx1"/>
            </a:solidFill>
            <a:round/>
            <a:headEnd/>
            <a:tailEnd/>
          </a:ln>
        </p:spPr>
        <p:txBody>
          <a:bodyPr/>
          <a:lstStyle/>
          <a:p>
            <a:endParaRPr lang="es-ES"/>
          </a:p>
        </p:txBody>
      </p:sp>
      <p:sp>
        <p:nvSpPr>
          <p:cNvPr id="82" name="Line 880"/>
          <p:cNvSpPr>
            <a:spLocks noChangeShapeType="1"/>
          </p:cNvSpPr>
          <p:nvPr/>
        </p:nvSpPr>
        <p:spPr bwMode="auto">
          <a:xfrm>
            <a:off x="5042410" y="3473435"/>
            <a:ext cx="1559" cy="58737"/>
          </a:xfrm>
          <a:prstGeom prst="line">
            <a:avLst/>
          </a:prstGeom>
          <a:noFill/>
          <a:ln w="12700">
            <a:solidFill>
              <a:schemeClr val="tx1"/>
            </a:solidFill>
            <a:round/>
            <a:headEnd/>
            <a:tailEnd/>
          </a:ln>
        </p:spPr>
        <p:txBody>
          <a:bodyPr/>
          <a:lstStyle/>
          <a:p>
            <a:endParaRPr lang="es-ES"/>
          </a:p>
        </p:txBody>
      </p:sp>
      <p:sp>
        <p:nvSpPr>
          <p:cNvPr id="83" name="Line 881"/>
          <p:cNvSpPr>
            <a:spLocks noChangeShapeType="1"/>
          </p:cNvSpPr>
          <p:nvPr/>
        </p:nvSpPr>
        <p:spPr bwMode="auto">
          <a:xfrm>
            <a:off x="5048647" y="3522648"/>
            <a:ext cx="1559" cy="60325"/>
          </a:xfrm>
          <a:prstGeom prst="line">
            <a:avLst/>
          </a:prstGeom>
          <a:noFill/>
          <a:ln w="12700">
            <a:solidFill>
              <a:schemeClr val="tx1"/>
            </a:solidFill>
            <a:round/>
            <a:headEnd/>
            <a:tailEnd/>
          </a:ln>
        </p:spPr>
        <p:txBody>
          <a:bodyPr/>
          <a:lstStyle/>
          <a:p>
            <a:endParaRPr lang="es-ES"/>
          </a:p>
        </p:txBody>
      </p:sp>
      <p:sp>
        <p:nvSpPr>
          <p:cNvPr id="84" name="Line 882"/>
          <p:cNvSpPr>
            <a:spLocks noChangeShapeType="1"/>
          </p:cNvSpPr>
          <p:nvPr/>
        </p:nvSpPr>
        <p:spPr bwMode="auto">
          <a:xfrm>
            <a:off x="5073595" y="3522648"/>
            <a:ext cx="1559" cy="60325"/>
          </a:xfrm>
          <a:prstGeom prst="line">
            <a:avLst/>
          </a:prstGeom>
          <a:noFill/>
          <a:ln w="12700">
            <a:solidFill>
              <a:schemeClr val="tx1"/>
            </a:solidFill>
            <a:round/>
            <a:headEnd/>
            <a:tailEnd/>
          </a:ln>
        </p:spPr>
        <p:txBody>
          <a:bodyPr/>
          <a:lstStyle/>
          <a:p>
            <a:endParaRPr lang="es-ES"/>
          </a:p>
        </p:txBody>
      </p:sp>
      <p:sp>
        <p:nvSpPr>
          <p:cNvPr id="85" name="Line 883"/>
          <p:cNvSpPr>
            <a:spLocks noChangeShapeType="1"/>
          </p:cNvSpPr>
          <p:nvPr/>
        </p:nvSpPr>
        <p:spPr bwMode="auto">
          <a:xfrm>
            <a:off x="5076713" y="3522648"/>
            <a:ext cx="1559" cy="60325"/>
          </a:xfrm>
          <a:prstGeom prst="line">
            <a:avLst/>
          </a:prstGeom>
          <a:noFill/>
          <a:ln w="12700">
            <a:solidFill>
              <a:schemeClr val="tx1"/>
            </a:solidFill>
            <a:round/>
            <a:headEnd/>
            <a:tailEnd/>
          </a:ln>
        </p:spPr>
        <p:txBody>
          <a:bodyPr/>
          <a:lstStyle/>
          <a:p>
            <a:endParaRPr lang="es-ES"/>
          </a:p>
        </p:txBody>
      </p:sp>
      <p:sp>
        <p:nvSpPr>
          <p:cNvPr id="86" name="Line 884"/>
          <p:cNvSpPr>
            <a:spLocks noChangeShapeType="1"/>
          </p:cNvSpPr>
          <p:nvPr/>
        </p:nvSpPr>
        <p:spPr bwMode="auto">
          <a:xfrm>
            <a:off x="5084510" y="3522648"/>
            <a:ext cx="1559" cy="60325"/>
          </a:xfrm>
          <a:prstGeom prst="line">
            <a:avLst/>
          </a:prstGeom>
          <a:noFill/>
          <a:ln w="12700">
            <a:solidFill>
              <a:schemeClr val="tx1"/>
            </a:solidFill>
            <a:round/>
            <a:headEnd/>
            <a:tailEnd/>
          </a:ln>
        </p:spPr>
        <p:txBody>
          <a:bodyPr/>
          <a:lstStyle/>
          <a:p>
            <a:endParaRPr lang="es-ES"/>
          </a:p>
        </p:txBody>
      </p:sp>
      <p:sp>
        <p:nvSpPr>
          <p:cNvPr id="87" name="Line 885"/>
          <p:cNvSpPr>
            <a:spLocks noChangeShapeType="1"/>
          </p:cNvSpPr>
          <p:nvPr/>
        </p:nvSpPr>
        <p:spPr bwMode="auto">
          <a:xfrm>
            <a:off x="5090747" y="3522648"/>
            <a:ext cx="1559" cy="60325"/>
          </a:xfrm>
          <a:prstGeom prst="line">
            <a:avLst/>
          </a:prstGeom>
          <a:noFill/>
          <a:ln w="12700">
            <a:solidFill>
              <a:schemeClr val="tx1"/>
            </a:solidFill>
            <a:round/>
            <a:headEnd/>
            <a:tailEnd/>
          </a:ln>
        </p:spPr>
        <p:txBody>
          <a:bodyPr/>
          <a:lstStyle/>
          <a:p>
            <a:endParaRPr lang="es-ES"/>
          </a:p>
        </p:txBody>
      </p:sp>
      <p:sp>
        <p:nvSpPr>
          <p:cNvPr id="88" name="Line 886"/>
          <p:cNvSpPr>
            <a:spLocks noChangeShapeType="1"/>
          </p:cNvSpPr>
          <p:nvPr/>
        </p:nvSpPr>
        <p:spPr bwMode="auto">
          <a:xfrm>
            <a:off x="5109458" y="3522648"/>
            <a:ext cx="1559" cy="60325"/>
          </a:xfrm>
          <a:prstGeom prst="line">
            <a:avLst/>
          </a:prstGeom>
          <a:noFill/>
          <a:ln w="12700">
            <a:solidFill>
              <a:schemeClr val="tx1"/>
            </a:solidFill>
            <a:round/>
            <a:headEnd/>
            <a:tailEnd/>
          </a:ln>
        </p:spPr>
        <p:txBody>
          <a:bodyPr/>
          <a:lstStyle/>
          <a:p>
            <a:endParaRPr lang="es-ES"/>
          </a:p>
        </p:txBody>
      </p:sp>
      <p:sp>
        <p:nvSpPr>
          <p:cNvPr id="89" name="Line 887"/>
          <p:cNvSpPr>
            <a:spLocks noChangeShapeType="1"/>
          </p:cNvSpPr>
          <p:nvPr/>
        </p:nvSpPr>
        <p:spPr bwMode="auto">
          <a:xfrm>
            <a:off x="5118813" y="3522648"/>
            <a:ext cx="1559" cy="60325"/>
          </a:xfrm>
          <a:prstGeom prst="line">
            <a:avLst/>
          </a:prstGeom>
          <a:noFill/>
          <a:ln w="12700">
            <a:solidFill>
              <a:schemeClr val="tx1"/>
            </a:solidFill>
            <a:round/>
            <a:headEnd/>
            <a:tailEnd/>
          </a:ln>
        </p:spPr>
        <p:txBody>
          <a:bodyPr/>
          <a:lstStyle/>
          <a:p>
            <a:endParaRPr lang="es-ES"/>
          </a:p>
        </p:txBody>
      </p:sp>
      <p:sp>
        <p:nvSpPr>
          <p:cNvPr id="90" name="Line 888"/>
          <p:cNvSpPr>
            <a:spLocks noChangeShapeType="1"/>
          </p:cNvSpPr>
          <p:nvPr/>
        </p:nvSpPr>
        <p:spPr bwMode="auto">
          <a:xfrm>
            <a:off x="5125050" y="3522648"/>
            <a:ext cx="1559" cy="60325"/>
          </a:xfrm>
          <a:prstGeom prst="line">
            <a:avLst/>
          </a:prstGeom>
          <a:noFill/>
          <a:ln w="12700">
            <a:solidFill>
              <a:schemeClr val="tx1"/>
            </a:solidFill>
            <a:round/>
            <a:headEnd/>
            <a:tailEnd/>
          </a:ln>
        </p:spPr>
        <p:txBody>
          <a:bodyPr/>
          <a:lstStyle/>
          <a:p>
            <a:endParaRPr lang="es-ES"/>
          </a:p>
        </p:txBody>
      </p:sp>
      <p:sp>
        <p:nvSpPr>
          <p:cNvPr id="91" name="Line 889"/>
          <p:cNvSpPr>
            <a:spLocks noChangeShapeType="1"/>
          </p:cNvSpPr>
          <p:nvPr/>
        </p:nvSpPr>
        <p:spPr bwMode="auto">
          <a:xfrm>
            <a:off x="5146880" y="3522648"/>
            <a:ext cx="1559" cy="60325"/>
          </a:xfrm>
          <a:prstGeom prst="line">
            <a:avLst/>
          </a:prstGeom>
          <a:noFill/>
          <a:ln w="12700">
            <a:solidFill>
              <a:schemeClr val="tx1"/>
            </a:solidFill>
            <a:round/>
            <a:headEnd/>
            <a:tailEnd/>
          </a:ln>
        </p:spPr>
        <p:txBody>
          <a:bodyPr/>
          <a:lstStyle/>
          <a:p>
            <a:endParaRPr lang="es-ES"/>
          </a:p>
        </p:txBody>
      </p:sp>
      <p:sp>
        <p:nvSpPr>
          <p:cNvPr id="92" name="Line 890"/>
          <p:cNvSpPr>
            <a:spLocks noChangeShapeType="1"/>
          </p:cNvSpPr>
          <p:nvPr/>
        </p:nvSpPr>
        <p:spPr bwMode="auto">
          <a:xfrm>
            <a:off x="5167150" y="3522648"/>
            <a:ext cx="1559" cy="60325"/>
          </a:xfrm>
          <a:prstGeom prst="line">
            <a:avLst/>
          </a:prstGeom>
          <a:noFill/>
          <a:ln w="12700">
            <a:solidFill>
              <a:schemeClr val="tx1"/>
            </a:solidFill>
            <a:round/>
            <a:headEnd/>
            <a:tailEnd/>
          </a:ln>
        </p:spPr>
        <p:txBody>
          <a:bodyPr/>
          <a:lstStyle/>
          <a:p>
            <a:endParaRPr lang="es-ES"/>
          </a:p>
        </p:txBody>
      </p:sp>
      <p:sp>
        <p:nvSpPr>
          <p:cNvPr id="93" name="Line 891"/>
          <p:cNvSpPr>
            <a:spLocks noChangeShapeType="1"/>
          </p:cNvSpPr>
          <p:nvPr/>
        </p:nvSpPr>
        <p:spPr bwMode="auto">
          <a:xfrm>
            <a:off x="5204572" y="3522648"/>
            <a:ext cx="1559" cy="60325"/>
          </a:xfrm>
          <a:prstGeom prst="line">
            <a:avLst/>
          </a:prstGeom>
          <a:noFill/>
          <a:ln w="12700">
            <a:solidFill>
              <a:schemeClr val="tx1"/>
            </a:solidFill>
            <a:round/>
            <a:headEnd/>
            <a:tailEnd/>
          </a:ln>
        </p:spPr>
        <p:txBody>
          <a:bodyPr/>
          <a:lstStyle/>
          <a:p>
            <a:endParaRPr lang="es-ES"/>
          </a:p>
        </p:txBody>
      </p:sp>
      <p:sp>
        <p:nvSpPr>
          <p:cNvPr id="94" name="Line 892"/>
          <p:cNvSpPr>
            <a:spLocks noChangeShapeType="1"/>
          </p:cNvSpPr>
          <p:nvPr/>
        </p:nvSpPr>
        <p:spPr bwMode="auto">
          <a:xfrm>
            <a:off x="5207691" y="3522648"/>
            <a:ext cx="1559" cy="60325"/>
          </a:xfrm>
          <a:prstGeom prst="line">
            <a:avLst/>
          </a:prstGeom>
          <a:noFill/>
          <a:ln w="12700">
            <a:solidFill>
              <a:schemeClr val="tx1"/>
            </a:solidFill>
            <a:round/>
            <a:headEnd/>
            <a:tailEnd/>
          </a:ln>
        </p:spPr>
        <p:txBody>
          <a:bodyPr/>
          <a:lstStyle/>
          <a:p>
            <a:endParaRPr lang="es-ES"/>
          </a:p>
        </p:txBody>
      </p:sp>
      <p:sp>
        <p:nvSpPr>
          <p:cNvPr id="95" name="Line 893"/>
          <p:cNvSpPr>
            <a:spLocks noChangeShapeType="1"/>
          </p:cNvSpPr>
          <p:nvPr/>
        </p:nvSpPr>
        <p:spPr bwMode="auto">
          <a:xfrm>
            <a:off x="5210809" y="3522648"/>
            <a:ext cx="1559" cy="60325"/>
          </a:xfrm>
          <a:prstGeom prst="line">
            <a:avLst/>
          </a:prstGeom>
          <a:noFill/>
          <a:ln w="12700">
            <a:solidFill>
              <a:schemeClr val="tx1"/>
            </a:solidFill>
            <a:round/>
            <a:headEnd/>
            <a:tailEnd/>
          </a:ln>
        </p:spPr>
        <p:txBody>
          <a:bodyPr/>
          <a:lstStyle/>
          <a:p>
            <a:endParaRPr lang="es-ES"/>
          </a:p>
        </p:txBody>
      </p:sp>
      <p:sp>
        <p:nvSpPr>
          <p:cNvPr id="96" name="Line 894"/>
          <p:cNvSpPr>
            <a:spLocks noChangeShapeType="1"/>
          </p:cNvSpPr>
          <p:nvPr/>
        </p:nvSpPr>
        <p:spPr bwMode="auto">
          <a:xfrm>
            <a:off x="5213928" y="3589323"/>
            <a:ext cx="1559" cy="58737"/>
          </a:xfrm>
          <a:prstGeom prst="line">
            <a:avLst/>
          </a:prstGeom>
          <a:noFill/>
          <a:ln w="12700">
            <a:solidFill>
              <a:schemeClr val="tx1"/>
            </a:solidFill>
            <a:round/>
            <a:headEnd/>
            <a:tailEnd/>
          </a:ln>
        </p:spPr>
        <p:txBody>
          <a:bodyPr/>
          <a:lstStyle/>
          <a:p>
            <a:endParaRPr lang="es-ES"/>
          </a:p>
        </p:txBody>
      </p:sp>
      <p:sp>
        <p:nvSpPr>
          <p:cNvPr id="97" name="Line 895"/>
          <p:cNvSpPr>
            <a:spLocks noChangeShapeType="1"/>
          </p:cNvSpPr>
          <p:nvPr/>
        </p:nvSpPr>
        <p:spPr bwMode="auto">
          <a:xfrm>
            <a:off x="5217046" y="3589323"/>
            <a:ext cx="1559" cy="58737"/>
          </a:xfrm>
          <a:prstGeom prst="line">
            <a:avLst/>
          </a:prstGeom>
          <a:noFill/>
          <a:ln w="12700">
            <a:solidFill>
              <a:schemeClr val="tx1"/>
            </a:solidFill>
            <a:round/>
            <a:headEnd/>
            <a:tailEnd/>
          </a:ln>
        </p:spPr>
        <p:txBody>
          <a:bodyPr/>
          <a:lstStyle/>
          <a:p>
            <a:endParaRPr lang="es-ES"/>
          </a:p>
        </p:txBody>
      </p:sp>
      <p:sp>
        <p:nvSpPr>
          <p:cNvPr id="98" name="Line 896"/>
          <p:cNvSpPr>
            <a:spLocks noChangeShapeType="1"/>
          </p:cNvSpPr>
          <p:nvPr/>
        </p:nvSpPr>
        <p:spPr bwMode="auto">
          <a:xfrm>
            <a:off x="5277857" y="3589323"/>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99" name="Line 897"/>
          <p:cNvSpPr>
            <a:spLocks noChangeShapeType="1"/>
          </p:cNvSpPr>
          <p:nvPr/>
        </p:nvSpPr>
        <p:spPr bwMode="auto">
          <a:xfrm>
            <a:off x="5284094" y="3589323"/>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0" name="Line 898"/>
          <p:cNvSpPr>
            <a:spLocks noChangeShapeType="1"/>
          </p:cNvSpPr>
          <p:nvPr/>
        </p:nvSpPr>
        <p:spPr bwMode="auto">
          <a:xfrm>
            <a:off x="5309042" y="3667110"/>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1" name="Line 899"/>
          <p:cNvSpPr>
            <a:spLocks noChangeShapeType="1"/>
          </p:cNvSpPr>
          <p:nvPr/>
        </p:nvSpPr>
        <p:spPr bwMode="auto">
          <a:xfrm>
            <a:off x="5335550" y="3667110"/>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2" name="Line 900"/>
          <p:cNvSpPr>
            <a:spLocks noChangeShapeType="1"/>
          </p:cNvSpPr>
          <p:nvPr/>
        </p:nvSpPr>
        <p:spPr bwMode="auto">
          <a:xfrm>
            <a:off x="5363616" y="3667110"/>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3" name="Line 901"/>
          <p:cNvSpPr>
            <a:spLocks noChangeShapeType="1"/>
          </p:cNvSpPr>
          <p:nvPr/>
        </p:nvSpPr>
        <p:spPr bwMode="auto">
          <a:xfrm>
            <a:off x="5394801" y="3667110"/>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4" name="Line 902"/>
          <p:cNvSpPr>
            <a:spLocks noChangeShapeType="1"/>
          </p:cNvSpPr>
          <p:nvPr/>
        </p:nvSpPr>
        <p:spPr bwMode="auto">
          <a:xfrm>
            <a:off x="5627130" y="3667110"/>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5" name="Line 903"/>
          <p:cNvSpPr>
            <a:spLocks noChangeShapeType="1"/>
          </p:cNvSpPr>
          <p:nvPr/>
        </p:nvSpPr>
        <p:spPr bwMode="auto">
          <a:xfrm>
            <a:off x="5642722" y="3760773"/>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6" name="Line 904"/>
          <p:cNvSpPr>
            <a:spLocks noChangeShapeType="1"/>
          </p:cNvSpPr>
          <p:nvPr/>
        </p:nvSpPr>
        <p:spPr bwMode="auto">
          <a:xfrm>
            <a:off x="5655196" y="3760773"/>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7" name="Line 905"/>
          <p:cNvSpPr>
            <a:spLocks noChangeShapeType="1"/>
          </p:cNvSpPr>
          <p:nvPr/>
        </p:nvSpPr>
        <p:spPr bwMode="auto">
          <a:xfrm>
            <a:off x="5681704" y="3760773"/>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8" name="Line 906"/>
          <p:cNvSpPr>
            <a:spLocks noChangeShapeType="1"/>
          </p:cNvSpPr>
          <p:nvPr/>
        </p:nvSpPr>
        <p:spPr bwMode="auto">
          <a:xfrm>
            <a:off x="5694178" y="3760773"/>
            <a:ext cx="1559" cy="58737"/>
          </a:xfrm>
          <a:prstGeom prst="line">
            <a:avLst/>
          </a:prstGeom>
          <a:noFill/>
          <a:ln w="12700">
            <a:solidFill>
              <a:schemeClr val="tx1"/>
            </a:solidFill>
            <a:round/>
            <a:headEnd/>
            <a:tailEnd/>
          </a:ln>
        </p:spPr>
        <p:txBody>
          <a:bodyPr/>
          <a:lstStyle/>
          <a:p>
            <a:endParaRPr lang="es-ES">
              <a:solidFill>
                <a:srgbClr val="FF3399"/>
              </a:solidFill>
            </a:endParaRPr>
          </a:p>
        </p:txBody>
      </p:sp>
      <p:sp>
        <p:nvSpPr>
          <p:cNvPr id="109" name="Line 907"/>
          <p:cNvSpPr>
            <a:spLocks noChangeShapeType="1"/>
          </p:cNvSpPr>
          <p:nvPr/>
        </p:nvSpPr>
        <p:spPr bwMode="auto">
          <a:xfrm>
            <a:off x="5734718"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0" name="Line 908"/>
          <p:cNvSpPr>
            <a:spLocks noChangeShapeType="1"/>
          </p:cNvSpPr>
          <p:nvPr/>
        </p:nvSpPr>
        <p:spPr bwMode="auto">
          <a:xfrm>
            <a:off x="5747192"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1" name="Line 909"/>
          <p:cNvSpPr>
            <a:spLocks noChangeShapeType="1"/>
          </p:cNvSpPr>
          <p:nvPr/>
        </p:nvSpPr>
        <p:spPr bwMode="auto">
          <a:xfrm>
            <a:off x="5767463"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2" name="Line 910"/>
          <p:cNvSpPr>
            <a:spLocks noChangeShapeType="1"/>
          </p:cNvSpPr>
          <p:nvPr/>
        </p:nvSpPr>
        <p:spPr bwMode="auto">
          <a:xfrm>
            <a:off x="5779937"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3" name="Line 911"/>
          <p:cNvSpPr>
            <a:spLocks noChangeShapeType="1"/>
          </p:cNvSpPr>
          <p:nvPr/>
        </p:nvSpPr>
        <p:spPr bwMode="auto">
          <a:xfrm>
            <a:off x="5832951"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4" name="Line 912"/>
          <p:cNvSpPr>
            <a:spLocks noChangeShapeType="1"/>
          </p:cNvSpPr>
          <p:nvPr/>
        </p:nvSpPr>
        <p:spPr bwMode="auto">
          <a:xfrm>
            <a:off x="5915592"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5" name="Line 913"/>
          <p:cNvSpPr>
            <a:spLocks noChangeShapeType="1"/>
          </p:cNvSpPr>
          <p:nvPr/>
        </p:nvSpPr>
        <p:spPr bwMode="auto">
          <a:xfrm>
            <a:off x="5920269"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6" name="Line 914"/>
          <p:cNvSpPr>
            <a:spLocks noChangeShapeType="1"/>
          </p:cNvSpPr>
          <p:nvPr/>
        </p:nvSpPr>
        <p:spPr bwMode="auto">
          <a:xfrm>
            <a:off x="6059043"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7" name="Line 915"/>
          <p:cNvSpPr>
            <a:spLocks noChangeShapeType="1"/>
          </p:cNvSpPr>
          <p:nvPr/>
        </p:nvSpPr>
        <p:spPr bwMode="auto">
          <a:xfrm>
            <a:off x="6135446"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8" name="Line 916"/>
          <p:cNvSpPr>
            <a:spLocks noChangeShapeType="1"/>
          </p:cNvSpPr>
          <p:nvPr/>
        </p:nvSpPr>
        <p:spPr bwMode="auto">
          <a:xfrm>
            <a:off x="6183783"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19" name="Line 917"/>
          <p:cNvSpPr>
            <a:spLocks noChangeShapeType="1"/>
          </p:cNvSpPr>
          <p:nvPr/>
        </p:nvSpPr>
        <p:spPr bwMode="auto">
          <a:xfrm>
            <a:off x="6183783"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20" name="Line 918"/>
          <p:cNvSpPr>
            <a:spLocks noChangeShapeType="1"/>
          </p:cNvSpPr>
          <p:nvPr/>
        </p:nvSpPr>
        <p:spPr bwMode="auto">
          <a:xfrm>
            <a:off x="6193139"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21" name="Line 919"/>
          <p:cNvSpPr>
            <a:spLocks noChangeShapeType="1"/>
          </p:cNvSpPr>
          <p:nvPr/>
        </p:nvSpPr>
        <p:spPr bwMode="auto">
          <a:xfrm>
            <a:off x="6199376"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22" name="Line 920"/>
          <p:cNvSpPr>
            <a:spLocks noChangeShapeType="1"/>
          </p:cNvSpPr>
          <p:nvPr/>
        </p:nvSpPr>
        <p:spPr bwMode="auto">
          <a:xfrm>
            <a:off x="6339709"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23" name="Line 921"/>
          <p:cNvSpPr>
            <a:spLocks noChangeShapeType="1"/>
          </p:cNvSpPr>
          <p:nvPr/>
        </p:nvSpPr>
        <p:spPr bwMode="auto">
          <a:xfrm>
            <a:off x="6389605"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24" name="Line 922"/>
          <p:cNvSpPr>
            <a:spLocks noChangeShapeType="1"/>
          </p:cNvSpPr>
          <p:nvPr/>
        </p:nvSpPr>
        <p:spPr bwMode="auto">
          <a:xfrm>
            <a:off x="6508108"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25" name="Line 923"/>
          <p:cNvSpPr>
            <a:spLocks noChangeShapeType="1"/>
          </p:cNvSpPr>
          <p:nvPr/>
        </p:nvSpPr>
        <p:spPr bwMode="auto">
          <a:xfrm>
            <a:off x="6679626" y="3865548"/>
            <a:ext cx="1559" cy="60325"/>
          </a:xfrm>
          <a:prstGeom prst="line">
            <a:avLst/>
          </a:prstGeom>
          <a:noFill/>
          <a:ln w="12700">
            <a:solidFill>
              <a:schemeClr val="tx1"/>
            </a:solidFill>
            <a:round/>
            <a:headEnd/>
            <a:tailEnd/>
          </a:ln>
        </p:spPr>
        <p:txBody>
          <a:bodyPr/>
          <a:lstStyle/>
          <a:p>
            <a:endParaRPr lang="es-ES">
              <a:solidFill>
                <a:srgbClr val="FF3399"/>
              </a:solidFill>
            </a:endParaRPr>
          </a:p>
        </p:txBody>
      </p:sp>
      <p:sp>
        <p:nvSpPr>
          <p:cNvPr id="126" name="Line 924"/>
          <p:cNvSpPr>
            <a:spLocks noChangeShapeType="1"/>
          </p:cNvSpPr>
          <p:nvPr/>
        </p:nvSpPr>
        <p:spPr bwMode="auto">
          <a:xfrm>
            <a:off x="1537209" y="5748323"/>
            <a:ext cx="5510401" cy="1587"/>
          </a:xfrm>
          <a:prstGeom prst="line">
            <a:avLst/>
          </a:prstGeom>
          <a:noFill/>
          <a:ln w="12700">
            <a:solidFill>
              <a:schemeClr val="tx1"/>
            </a:solidFill>
            <a:round/>
            <a:headEnd/>
            <a:tailEnd/>
          </a:ln>
        </p:spPr>
        <p:txBody>
          <a:bodyPr/>
          <a:lstStyle/>
          <a:p>
            <a:endParaRPr lang="es-ES"/>
          </a:p>
        </p:txBody>
      </p:sp>
      <p:sp>
        <p:nvSpPr>
          <p:cNvPr id="127" name="Line 925"/>
          <p:cNvSpPr>
            <a:spLocks noChangeShapeType="1"/>
          </p:cNvSpPr>
          <p:nvPr/>
        </p:nvSpPr>
        <p:spPr bwMode="auto">
          <a:xfrm>
            <a:off x="1537209" y="5748323"/>
            <a:ext cx="1559" cy="103187"/>
          </a:xfrm>
          <a:prstGeom prst="line">
            <a:avLst/>
          </a:prstGeom>
          <a:noFill/>
          <a:ln w="12700">
            <a:solidFill>
              <a:schemeClr val="tx1"/>
            </a:solidFill>
            <a:round/>
            <a:headEnd/>
            <a:tailEnd/>
          </a:ln>
        </p:spPr>
        <p:txBody>
          <a:bodyPr/>
          <a:lstStyle/>
          <a:p>
            <a:endParaRPr lang="es-ES"/>
          </a:p>
        </p:txBody>
      </p:sp>
      <p:sp>
        <p:nvSpPr>
          <p:cNvPr id="128" name="Line 926"/>
          <p:cNvSpPr>
            <a:spLocks noChangeShapeType="1"/>
          </p:cNvSpPr>
          <p:nvPr/>
        </p:nvSpPr>
        <p:spPr bwMode="auto">
          <a:xfrm>
            <a:off x="2455609" y="5748323"/>
            <a:ext cx="1559" cy="103187"/>
          </a:xfrm>
          <a:prstGeom prst="line">
            <a:avLst/>
          </a:prstGeom>
          <a:noFill/>
          <a:ln w="12700">
            <a:solidFill>
              <a:schemeClr val="tx1"/>
            </a:solidFill>
            <a:round/>
            <a:headEnd/>
            <a:tailEnd/>
          </a:ln>
        </p:spPr>
        <p:txBody>
          <a:bodyPr/>
          <a:lstStyle/>
          <a:p>
            <a:endParaRPr lang="es-ES"/>
          </a:p>
        </p:txBody>
      </p:sp>
      <p:sp>
        <p:nvSpPr>
          <p:cNvPr id="129" name="Line 927"/>
          <p:cNvSpPr>
            <a:spLocks noChangeShapeType="1"/>
          </p:cNvSpPr>
          <p:nvPr/>
        </p:nvSpPr>
        <p:spPr bwMode="auto">
          <a:xfrm>
            <a:off x="3374009" y="5748323"/>
            <a:ext cx="1559" cy="103187"/>
          </a:xfrm>
          <a:prstGeom prst="line">
            <a:avLst/>
          </a:prstGeom>
          <a:noFill/>
          <a:ln w="12700">
            <a:solidFill>
              <a:schemeClr val="tx1"/>
            </a:solidFill>
            <a:round/>
            <a:headEnd/>
            <a:tailEnd/>
          </a:ln>
        </p:spPr>
        <p:txBody>
          <a:bodyPr/>
          <a:lstStyle/>
          <a:p>
            <a:endParaRPr lang="es-ES"/>
          </a:p>
        </p:txBody>
      </p:sp>
      <p:sp>
        <p:nvSpPr>
          <p:cNvPr id="130" name="Line 928"/>
          <p:cNvSpPr>
            <a:spLocks noChangeShapeType="1"/>
          </p:cNvSpPr>
          <p:nvPr/>
        </p:nvSpPr>
        <p:spPr bwMode="auto">
          <a:xfrm>
            <a:off x="4292409" y="5748323"/>
            <a:ext cx="1559" cy="103187"/>
          </a:xfrm>
          <a:prstGeom prst="line">
            <a:avLst/>
          </a:prstGeom>
          <a:noFill/>
          <a:ln w="12700">
            <a:solidFill>
              <a:schemeClr val="tx1"/>
            </a:solidFill>
            <a:round/>
            <a:headEnd/>
            <a:tailEnd/>
          </a:ln>
        </p:spPr>
        <p:txBody>
          <a:bodyPr/>
          <a:lstStyle/>
          <a:p>
            <a:endParaRPr lang="es-ES"/>
          </a:p>
        </p:txBody>
      </p:sp>
      <p:sp>
        <p:nvSpPr>
          <p:cNvPr id="131" name="Line 929"/>
          <p:cNvSpPr>
            <a:spLocks noChangeShapeType="1"/>
          </p:cNvSpPr>
          <p:nvPr/>
        </p:nvSpPr>
        <p:spPr bwMode="auto">
          <a:xfrm>
            <a:off x="5210809" y="5748323"/>
            <a:ext cx="1559" cy="103187"/>
          </a:xfrm>
          <a:prstGeom prst="line">
            <a:avLst/>
          </a:prstGeom>
          <a:noFill/>
          <a:ln w="12700">
            <a:solidFill>
              <a:schemeClr val="tx1"/>
            </a:solidFill>
            <a:round/>
            <a:headEnd/>
            <a:tailEnd/>
          </a:ln>
        </p:spPr>
        <p:txBody>
          <a:bodyPr/>
          <a:lstStyle/>
          <a:p>
            <a:endParaRPr lang="es-ES"/>
          </a:p>
        </p:txBody>
      </p:sp>
      <p:sp>
        <p:nvSpPr>
          <p:cNvPr id="132" name="Line 930"/>
          <p:cNvSpPr>
            <a:spLocks noChangeShapeType="1"/>
          </p:cNvSpPr>
          <p:nvPr/>
        </p:nvSpPr>
        <p:spPr bwMode="auto">
          <a:xfrm>
            <a:off x="6129209" y="5748323"/>
            <a:ext cx="1559" cy="103187"/>
          </a:xfrm>
          <a:prstGeom prst="line">
            <a:avLst/>
          </a:prstGeom>
          <a:noFill/>
          <a:ln w="12700">
            <a:solidFill>
              <a:schemeClr val="tx1"/>
            </a:solidFill>
            <a:round/>
            <a:headEnd/>
            <a:tailEnd/>
          </a:ln>
        </p:spPr>
        <p:txBody>
          <a:bodyPr/>
          <a:lstStyle/>
          <a:p>
            <a:endParaRPr lang="es-ES"/>
          </a:p>
        </p:txBody>
      </p:sp>
      <p:sp>
        <p:nvSpPr>
          <p:cNvPr id="133" name="Line 931"/>
          <p:cNvSpPr>
            <a:spLocks noChangeShapeType="1"/>
          </p:cNvSpPr>
          <p:nvPr/>
        </p:nvSpPr>
        <p:spPr bwMode="auto">
          <a:xfrm>
            <a:off x="7047609" y="5748323"/>
            <a:ext cx="1559" cy="103187"/>
          </a:xfrm>
          <a:prstGeom prst="line">
            <a:avLst/>
          </a:prstGeom>
          <a:noFill/>
          <a:ln w="12700">
            <a:solidFill>
              <a:schemeClr val="tx1"/>
            </a:solidFill>
            <a:round/>
            <a:headEnd/>
            <a:tailEnd/>
          </a:ln>
        </p:spPr>
        <p:txBody>
          <a:bodyPr/>
          <a:lstStyle/>
          <a:p>
            <a:endParaRPr lang="es-ES"/>
          </a:p>
        </p:txBody>
      </p:sp>
      <p:sp>
        <p:nvSpPr>
          <p:cNvPr id="134" name="Line 932"/>
          <p:cNvSpPr>
            <a:spLocks noChangeShapeType="1"/>
          </p:cNvSpPr>
          <p:nvPr/>
        </p:nvSpPr>
        <p:spPr bwMode="auto">
          <a:xfrm flipV="1">
            <a:off x="1537209" y="2008173"/>
            <a:ext cx="1559" cy="3740150"/>
          </a:xfrm>
          <a:prstGeom prst="line">
            <a:avLst/>
          </a:prstGeom>
          <a:noFill/>
          <a:ln w="12700">
            <a:solidFill>
              <a:schemeClr val="tx1"/>
            </a:solidFill>
            <a:round/>
            <a:headEnd/>
            <a:tailEnd/>
          </a:ln>
        </p:spPr>
        <p:txBody>
          <a:bodyPr/>
          <a:lstStyle/>
          <a:p>
            <a:endParaRPr lang="es-ES"/>
          </a:p>
        </p:txBody>
      </p:sp>
      <p:sp>
        <p:nvSpPr>
          <p:cNvPr id="135" name="Line 933"/>
          <p:cNvSpPr>
            <a:spLocks noChangeShapeType="1"/>
          </p:cNvSpPr>
          <p:nvPr/>
        </p:nvSpPr>
        <p:spPr bwMode="auto">
          <a:xfrm flipH="1">
            <a:off x="1435857" y="5748323"/>
            <a:ext cx="101351" cy="1587"/>
          </a:xfrm>
          <a:prstGeom prst="line">
            <a:avLst/>
          </a:prstGeom>
          <a:noFill/>
          <a:ln w="12700">
            <a:solidFill>
              <a:schemeClr val="tx1"/>
            </a:solidFill>
            <a:round/>
            <a:headEnd/>
            <a:tailEnd/>
          </a:ln>
        </p:spPr>
        <p:txBody>
          <a:bodyPr/>
          <a:lstStyle/>
          <a:p>
            <a:endParaRPr lang="es-ES"/>
          </a:p>
        </p:txBody>
      </p:sp>
      <p:sp>
        <p:nvSpPr>
          <p:cNvPr id="136" name="Line 934"/>
          <p:cNvSpPr>
            <a:spLocks noChangeShapeType="1"/>
          </p:cNvSpPr>
          <p:nvPr/>
        </p:nvSpPr>
        <p:spPr bwMode="auto">
          <a:xfrm flipH="1">
            <a:off x="1435857" y="5375260"/>
            <a:ext cx="101351" cy="1587"/>
          </a:xfrm>
          <a:prstGeom prst="line">
            <a:avLst/>
          </a:prstGeom>
          <a:noFill/>
          <a:ln w="12700">
            <a:solidFill>
              <a:schemeClr val="tx1"/>
            </a:solidFill>
            <a:round/>
            <a:headEnd/>
            <a:tailEnd/>
          </a:ln>
        </p:spPr>
        <p:txBody>
          <a:bodyPr/>
          <a:lstStyle/>
          <a:p>
            <a:endParaRPr lang="es-ES"/>
          </a:p>
        </p:txBody>
      </p:sp>
      <p:sp>
        <p:nvSpPr>
          <p:cNvPr id="137" name="Line 935"/>
          <p:cNvSpPr>
            <a:spLocks noChangeShapeType="1"/>
          </p:cNvSpPr>
          <p:nvPr/>
        </p:nvSpPr>
        <p:spPr bwMode="auto">
          <a:xfrm flipH="1">
            <a:off x="1435857" y="5000610"/>
            <a:ext cx="101351" cy="1587"/>
          </a:xfrm>
          <a:prstGeom prst="line">
            <a:avLst/>
          </a:prstGeom>
          <a:noFill/>
          <a:ln w="12700">
            <a:solidFill>
              <a:schemeClr val="tx1"/>
            </a:solidFill>
            <a:round/>
            <a:headEnd/>
            <a:tailEnd/>
          </a:ln>
        </p:spPr>
        <p:txBody>
          <a:bodyPr/>
          <a:lstStyle/>
          <a:p>
            <a:endParaRPr lang="es-ES"/>
          </a:p>
        </p:txBody>
      </p:sp>
      <p:sp>
        <p:nvSpPr>
          <p:cNvPr id="138" name="Line 936"/>
          <p:cNvSpPr>
            <a:spLocks noChangeShapeType="1"/>
          </p:cNvSpPr>
          <p:nvPr/>
        </p:nvSpPr>
        <p:spPr bwMode="auto">
          <a:xfrm flipH="1">
            <a:off x="1435857" y="4625960"/>
            <a:ext cx="101351" cy="1587"/>
          </a:xfrm>
          <a:prstGeom prst="line">
            <a:avLst/>
          </a:prstGeom>
          <a:noFill/>
          <a:ln w="12700">
            <a:solidFill>
              <a:schemeClr val="tx1"/>
            </a:solidFill>
            <a:round/>
            <a:headEnd/>
            <a:tailEnd/>
          </a:ln>
        </p:spPr>
        <p:txBody>
          <a:bodyPr/>
          <a:lstStyle/>
          <a:p>
            <a:endParaRPr lang="es-ES"/>
          </a:p>
        </p:txBody>
      </p:sp>
      <p:sp>
        <p:nvSpPr>
          <p:cNvPr id="139" name="Line 937"/>
          <p:cNvSpPr>
            <a:spLocks noChangeShapeType="1"/>
          </p:cNvSpPr>
          <p:nvPr/>
        </p:nvSpPr>
        <p:spPr bwMode="auto">
          <a:xfrm flipH="1">
            <a:off x="1435857" y="4252898"/>
            <a:ext cx="101351" cy="1587"/>
          </a:xfrm>
          <a:prstGeom prst="line">
            <a:avLst/>
          </a:prstGeom>
          <a:noFill/>
          <a:ln w="12700">
            <a:solidFill>
              <a:schemeClr val="tx1"/>
            </a:solidFill>
            <a:round/>
            <a:headEnd/>
            <a:tailEnd/>
          </a:ln>
        </p:spPr>
        <p:txBody>
          <a:bodyPr/>
          <a:lstStyle/>
          <a:p>
            <a:endParaRPr lang="es-ES"/>
          </a:p>
        </p:txBody>
      </p:sp>
      <p:sp>
        <p:nvSpPr>
          <p:cNvPr id="140" name="Line 938"/>
          <p:cNvSpPr>
            <a:spLocks noChangeShapeType="1"/>
          </p:cNvSpPr>
          <p:nvPr/>
        </p:nvSpPr>
        <p:spPr bwMode="auto">
          <a:xfrm flipH="1">
            <a:off x="1435857" y="3878248"/>
            <a:ext cx="101351" cy="1587"/>
          </a:xfrm>
          <a:prstGeom prst="line">
            <a:avLst/>
          </a:prstGeom>
          <a:noFill/>
          <a:ln w="12700">
            <a:solidFill>
              <a:schemeClr val="tx1"/>
            </a:solidFill>
            <a:round/>
            <a:headEnd/>
            <a:tailEnd/>
          </a:ln>
        </p:spPr>
        <p:txBody>
          <a:bodyPr/>
          <a:lstStyle/>
          <a:p>
            <a:endParaRPr lang="es-ES"/>
          </a:p>
        </p:txBody>
      </p:sp>
      <p:sp>
        <p:nvSpPr>
          <p:cNvPr id="141" name="Line 939"/>
          <p:cNvSpPr>
            <a:spLocks noChangeShapeType="1"/>
          </p:cNvSpPr>
          <p:nvPr/>
        </p:nvSpPr>
        <p:spPr bwMode="auto">
          <a:xfrm flipH="1">
            <a:off x="1435857" y="3505185"/>
            <a:ext cx="101351" cy="1587"/>
          </a:xfrm>
          <a:prstGeom prst="line">
            <a:avLst/>
          </a:prstGeom>
          <a:noFill/>
          <a:ln w="12700">
            <a:solidFill>
              <a:schemeClr val="tx1"/>
            </a:solidFill>
            <a:round/>
            <a:headEnd/>
            <a:tailEnd/>
          </a:ln>
        </p:spPr>
        <p:txBody>
          <a:bodyPr/>
          <a:lstStyle/>
          <a:p>
            <a:endParaRPr lang="es-ES"/>
          </a:p>
        </p:txBody>
      </p:sp>
      <p:sp>
        <p:nvSpPr>
          <p:cNvPr id="142" name="Line 940"/>
          <p:cNvSpPr>
            <a:spLocks noChangeShapeType="1"/>
          </p:cNvSpPr>
          <p:nvPr/>
        </p:nvSpPr>
        <p:spPr bwMode="auto">
          <a:xfrm flipH="1">
            <a:off x="1435857" y="3130535"/>
            <a:ext cx="101351" cy="1587"/>
          </a:xfrm>
          <a:prstGeom prst="line">
            <a:avLst/>
          </a:prstGeom>
          <a:noFill/>
          <a:ln w="12700">
            <a:solidFill>
              <a:schemeClr val="tx1"/>
            </a:solidFill>
            <a:round/>
            <a:headEnd/>
            <a:tailEnd/>
          </a:ln>
        </p:spPr>
        <p:txBody>
          <a:bodyPr/>
          <a:lstStyle/>
          <a:p>
            <a:endParaRPr lang="es-ES"/>
          </a:p>
        </p:txBody>
      </p:sp>
      <p:sp>
        <p:nvSpPr>
          <p:cNvPr id="143" name="Line 941"/>
          <p:cNvSpPr>
            <a:spLocks noChangeShapeType="1"/>
          </p:cNvSpPr>
          <p:nvPr/>
        </p:nvSpPr>
        <p:spPr bwMode="auto">
          <a:xfrm flipH="1">
            <a:off x="1435857" y="2755885"/>
            <a:ext cx="101351" cy="1587"/>
          </a:xfrm>
          <a:prstGeom prst="line">
            <a:avLst/>
          </a:prstGeom>
          <a:noFill/>
          <a:ln w="12700">
            <a:solidFill>
              <a:schemeClr val="tx1"/>
            </a:solidFill>
            <a:round/>
            <a:headEnd/>
            <a:tailEnd/>
          </a:ln>
        </p:spPr>
        <p:txBody>
          <a:bodyPr/>
          <a:lstStyle/>
          <a:p>
            <a:endParaRPr lang="es-ES"/>
          </a:p>
        </p:txBody>
      </p:sp>
      <p:sp>
        <p:nvSpPr>
          <p:cNvPr id="144" name="Line 942"/>
          <p:cNvSpPr>
            <a:spLocks noChangeShapeType="1"/>
          </p:cNvSpPr>
          <p:nvPr/>
        </p:nvSpPr>
        <p:spPr bwMode="auto">
          <a:xfrm flipH="1">
            <a:off x="1435857" y="2382823"/>
            <a:ext cx="101351" cy="1587"/>
          </a:xfrm>
          <a:prstGeom prst="line">
            <a:avLst/>
          </a:prstGeom>
          <a:noFill/>
          <a:ln w="12700">
            <a:solidFill>
              <a:schemeClr val="tx1"/>
            </a:solidFill>
            <a:round/>
            <a:headEnd/>
            <a:tailEnd/>
          </a:ln>
        </p:spPr>
        <p:txBody>
          <a:bodyPr/>
          <a:lstStyle/>
          <a:p>
            <a:endParaRPr lang="es-ES"/>
          </a:p>
        </p:txBody>
      </p:sp>
      <p:sp>
        <p:nvSpPr>
          <p:cNvPr id="145" name="Line 943"/>
          <p:cNvSpPr>
            <a:spLocks noChangeShapeType="1"/>
          </p:cNvSpPr>
          <p:nvPr/>
        </p:nvSpPr>
        <p:spPr bwMode="auto">
          <a:xfrm flipH="1">
            <a:off x="1435857" y="2008173"/>
            <a:ext cx="101351" cy="1587"/>
          </a:xfrm>
          <a:prstGeom prst="line">
            <a:avLst/>
          </a:prstGeom>
          <a:noFill/>
          <a:ln w="12700">
            <a:solidFill>
              <a:schemeClr val="tx1"/>
            </a:solidFill>
            <a:round/>
            <a:headEnd/>
            <a:tailEnd/>
          </a:ln>
        </p:spPr>
        <p:txBody>
          <a:bodyPr/>
          <a:lstStyle/>
          <a:p>
            <a:endParaRPr lang="es-ES"/>
          </a:p>
        </p:txBody>
      </p:sp>
      <p:sp>
        <p:nvSpPr>
          <p:cNvPr id="146" name="Rectangle 944"/>
          <p:cNvSpPr>
            <a:spLocks noChangeArrowheads="1"/>
          </p:cNvSpPr>
          <p:nvPr/>
        </p:nvSpPr>
        <p:spPr bwMode="auto">
          <a:xfrm>
            <a:off x="6980562" y="3781410"/>
            <a:ext cx="1690230" cy="274637"/>
          </a:xfrm>
          <a:prstGeom prst="rect">
            <a:avLst/>
          </a:prstGeom>
          <a:noFill/>
          <a:ln w="12700">
            <a:noFill/>
            <a:miter lim="800000"/>
            <a:headEnd/>
            <a:tailEnd/>
          </a:ln>
        </p:spPr>
        <p:txBody>
          <a:bodyPr lIns="0" tIns="0" rIns="0" bIns="0">
            <a:spAutoFit/>
          </a:bodyPr>
          <a:lstStyle/>
          <a:p>
            <a:pPr eaLnBrk="0" hangingPunct="0">
              <a:spcBef>
                <a:spcPct val="50000"/>
              </a:spcBef>
              <a:defRPr/>
            </a:pPr>
            <a:r>
              <a:rPr lang="de-DE" sz="1800">
                <a:solidFill>
                  <a:srgbClr val="0033CC"/>
                </a:solidFill>
                <a:effectLst>
                  <a:outerShdw blurRad="38100" dist="38100" dir="2700000" algn="tl">
                    <a:srgbClr val="C0C0C0"/>
                  </a:outerShdw>
                </a:effectLst>
                <a:latin typeface="Arial" pitchFamily="34" charset="0"/>
              </a:rPr>
              <a:t>B-R</a:t>
            </a:r>
            <a:endParaRPr lang="de-DE" sz="1400">
              <a:solidFill>
                <a:srgbClr val="0033CC"/>
              </a:solidFill>
              <a:effectLst>
                <a:outerShdw blurRad="38100" dist="38100" dir="2700000" algn="tl">
                  <a:srgbClr val="C0C0C0"/>
                </a:outerShdw>
              </a:effectLst>
              <a:latin typeface="Arial" pitchFamily="34" charset="0"/>
            </a:endParaRPr>
          </a:p>
        </p:txBody>
      </p:sp>
      <p:sp>
        <p:nvSpPr>
          <p:cNvPr id="147" name="Rectangle 945"/>
          <p:cNvSpPr>
            <a:spLocks noChangeArrowheads="1"/>
          </p:cNvSpPr>
          <p:nvPr/>
        </p:nvSpPr>
        <p:spPr bwMode="auto">
          <a:xfrm>
            <a:off x="6855821" y="4533885"/>
            <a:ext cx="1613827" cy="274637"/>
          </a:xfrm>
          <a:prstGeom prst="rect">
            <a:avLst/>
          </a:prstGeom>
          <a:noFill/>
          <a:ln w="12700">
            <a:noFill/>
            <a:miter lim="800000"/>
            <a:headEnd/>
            <a:tailEnd/>
          </a:ln>
        </p:spPr>
        <p:txBody>
          <a:bodyPr lIns="0" tIns="0" rIns="0" bIns="0">
            <a:spAutoFit/>
          </a:bodyPr>
          <a:lstStyle/>
          <a:p>
            <a:pPr eaLnBrk="0" hangingPunct="0">
              <a:spcBef>
                <a:spcPct val="50000"/>
              </a:spcBef>
              <a:defRPr/>
            </a:pPr>
            <a:r>
              <a:rPr lang="de-DE" sz="1800">
                <a:solidFill>
                  <a:srgbClr val="0033CC"/>
                </a:solidFill>
                <a:effectLst>
                  <a:outerShdw blurRad="38100" dist="38100" dir="2700000" algn="tl">
                    <a:srgbClr val="C0C0C0"/>
                  </a:outerShdw>
                </a:effectLst>
                <a:latin typeface="Arial" pitchFamily="34" charset="0"/>
              </a:rPr>
              <a:t>CHOP-R</a:t>
            </a:r>
            <a:endParaRPr lang="de-DE" sz="1400">
              <a:solidFill>
                <a:srgbClr val="0033CC"/>
              </a:solidFill>
              <a:effectLst>
                <a:outerShdw blurRad="38100" dist="38100" dir="2700000" algn="tl">
                  <a:srgbClr val="C0C0C0"/>
                </a:outerShdw>
              </a:effectLst>
              <a:latin typeface="Arial" pitchFamily="34" charset="0"/>
            </a:endParaRPr>
          </a:p>
        </p:txBody>
      </p:sp>
      <p:sp>
        <p:nvSpPr>
          <p:cNvPr id="148" name="Rectangle 946"/>
          <p:cNvSpPr>
            <a:spLocks noChangeArrowheads="1"/>
          </p:cNvSpPr>
          <p:nvPr/>
        </p:nvSpPr>
        <p:spPr bwMode="auto">
          <a:xfrm>
            <a:off x="1035129" y="5641960"/>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0.0</a:t>
            </a:r>
          </a:p>
        </p:txBody>
      </p:sp>
      <p:sp>
        <p:nvSpPr>
          <p:cNvPr id="149" name="Rectangle 947"/>
          <p:cNvSpPr>
            <a:spLocks noChangeArrowheads="1"/>
          </p:cNvSpPr>
          <p:nvPr/>
        </p:nvSpPr>
        <p:spPr bwMode="auto">
          <a:xfrm>
            <a:off x="1035129" y="5267310"/>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0.1</a:t>
            </a:r>
          </a:p>
        </p:txBody>
      </p:sp>
      <p:sp>
        <p:nvSpPr>
          <p:cNvPr id="150" name="Rectangle 948"/>
          <p:cNvSpPr>
            <a:spLocks noChangeArrowheads="1"/>
          </p:cNvSpPr>
          <p:nvPr/>
        </p:nvSpPr>
        <p:spPr bwMode="auto">
          <a:xfrm>
            <a:off x="1035129" y="4894248"/>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0.2</a:t>
            </a:r>
          </a:p>
        </p:txBody>
      </p:sp>
      <p:sp>
        <p:nvSpPr>
          <p:cNvPr id="151" name="Rectangle 949"/>
          <p:cNvSpPr>
            <a:spLocks noChangeArrowheads="1"/>
          </p:cNvSpPr>
          <p:nvPr/>
        </p:nvSpPr>
        <p:spPr bwMode="auto">
          <a:xfrm>
            <a:off x="1035129" y="4519598"/>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0.3</a:t>
            </a:r>
          </a:p>
        </p:txBody>
      </p:sp>
      <p:sp>
        <p:nvSpPr>
          <p:cNvPr id="152" name="Rectangle 950"/>
          <p:cNvSpPr>
            <a:spLocks noChangeArrowheads="1"/>
          </p:cNvSpPr>
          <p:nvPr/>
        </p:nvSpPr>
        <p:spPr bwMode="auto">
          <a:xfrm>
            <a:off x="1035129" y="4146535"/>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0.4</a:t>
            </a:r>
          </a:p>
        </p:txBody>
      </p:sp>
      <p:sp>
        <p:nvSpPr>
          <p:cNvPr id="153" name="Rectangle 951"/>
          <p:cNvSpPr>
            <a:spLocks noChangeArrowheads="1"/>
          </p:cNvSpPr>
          <p:nvPr/>
        </p:nvSpPr>
        <p:spPr bwMode="auto">
          <a:xfrm>
            <a:off x="1035129" y="3771885"/>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0.5</a:t>
            </a:r>
          </a:p>
        </p:txBody>
      </p:sp>
      <p:sp>
        <p:nvSpPr>
          <p:cNvPr id="154" name="Rectangle 952"/>
          <p:cNvSpPr>
            <a:spLocks noChangeArrowheads="1"/>
          </p:cNvSpPr>
          <p:nvPr/>
        </p:nvSpPr>
        <p:spPr bwMode="auto">
          <a:xfrm>
            <a:off x="1035129" y="3397235"/>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0.6</a:t>
            </a:r>
          </a:p>
        </p:txBody>
      </p:sp>
      <p:sp>
        <p:nvSpPr>
          <p:cNvPr id="155" name="Rectangle 953"/>
          <p:cNvSpPr>
            <a:spLocks noChangeArrowheads="1"/>
          </p:cNvSpPr>
          <p:nvPr/>
        </p:nvSpPr>
        <p:spPr bwMode="auto">
          <a:xfrm>
            <a:off x="1035129" y="3024173"/>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0.7</a:t>
            </a:r>
          </a:p>
        </p:txBody>
      </p:sp>
      <p:sp>
        <p:nvSpPr>
          <p:cNvPr id="156" name="Rectangle 954"/>
          <p:cNvSpPr>
            <a:spLocks noChangeArrowheads="1"/>
          </p:cNvSpPr>
          <p:nvPr/>
        </p:nvSpPr>
        <p:spPr bwMode="auto">
          <a:xfrm>
            <a:off x="1035129" y="2649523"/>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0.8</a:t>
            </a:r>
          </a:p>
        </p:txBody>
      </p:sp>
      <p:sp>
        <p:nvSpPr>
          <p:cNvPr id="157" name="Rectangle 955"/>
          <p:cNvSpPr>
            <a:spLocks noChangeArrowheads="1"/>
          </p:cNvSpPr>
          <p:nvPr/>
        </p:nvSpPr>
        <p:spPr bwMode="auto">
          <a:xfrm>
            <a:off x="1035129" y="2276460"/>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0.9</a:t>
            </a:r>
          </a:p>
        </p:txBody>
      </p:sp>
      <p:sp>
        <p:nvSpPr>
          <p:cNvPr id="158" name="Rectangle 956"/>
          <p:cNvSpPr>
            <a:spLocks noChangeArrowheads="1"/>
          </p:cNvSpPr>
          <p:nvPr/>
        </p:nvSpPr>
        <p:spPr bwMode="auto">
          <a:xfrm>
            <a:off x="1035129" y="1901810"/>
            <a:ext cx="24168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1.0</a:t>
            </a:r>
          </a:p>
        </p:txBody>
      </p:sp>
      <p:sp>
        <p:nvSpPr>
          <p:cNvPr id="159" name="Rectangle 957"/>
          <p:cNvSpPr>
            <a:spLocks noChangeArrowheads="1"/>
          </p:cNvSpPr>
          <p:nvPr/>
        </p:nvSpPr>
        <p:spPr bwMode="auto">
          <a:xfrm rot="16200000">
            <a:off x="190438" y="3518190"/>
            <a:ext cx="828675" cy="208940"/>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Probability</a:t>
            </a:r>
          </a:p>
        </p:txBody>
      </p:sp>
      <p:sp>
        <p:nvSpPr>
          <p:cNvPr id="160" name="Rectangle 958"/>
          <p:cNvSpPr>
            <a:spLocks noChangeArrowheads="1"/>
          </p:cNvSpPr>
          <p:nvPr/>
        </p:nvSpPr>
        <p:spPr bwMode="auto">
          <a:xfrm>
            <a:off x="1485753" y="5945173"/>
            <a:ext cx="96674"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0</a:t>
            </a:r>
          </a:p>
        </p:txBody>
      </p:sp>
      <p:sp>
        <p:nvSpPr>
          <p:cNvPr id="161" name="Rectangle 959"/>
          <p:cNvSpPr>
            <a:spLocks noChangeArrowheads="1"/>
          </p:cNvSpPr>
          <p:nvPr/>
        </p:nvSpPr>
        <p:spPr bwMode="auto">
          <a:xfrm>
            <a:off x="2354257" y="5945173"/>
            <a:ext cx="193347"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12</a:t>
            </a:r>
          </a:p>
        </p:txBody>
      </p:sp>
      <p:sp>
        <p:nvSpPr>
          <p:cNvPr id="162" name="Rectangle 960"/>
          <p:cNvSpPr>
            <a:spLocks noChangeArrowheads="1"/>
          </p:cNvSpPr>
          <p:nvPr/>
        </p:nvSpPr>
        <p:spPr bwMode="auto">
          <a:xfrm>
            <a:off x="3274217" y="5945173"/>
            <a:ext cx="193347"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24</a:t>
            </a:r>
          </a:p>
        </p:txBody>
      </p:sp>
      <p:sp>
        <p:nvSpPr>
          <p:cNvPr id="163" name="Rectangle 961"/>
          <p:cNvSpPr>
            <a:spLocks noChangeArrowheads="1"/>
          </p:cNvSpPr>
          <p:nvPr/>
        </p:nvSpPr>
        <p:spPr bwMode="auto">
          <a:xfrm>
            <a:off x="4194176" y="5945173"/>
            <a:ext cx="193347"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36</a:t>
            </a:r>
          </a:p>
        </p:txBody>
      </p:sp>
      <p:sp>
        <p:nvSpPr>
          <p:cNvPr id="164" name="Rectangle 962"/>
          <p:cNvSpPr>
            <a:spLocks noChangeArrowheads="1"/>
          </p:cNvSpPr>
          <p:nvPr/>
        </p:nvSpPr>
        <p:spPr bwMode="auto">
          <a:xfrm>
            <a:off x="5112576" y="5945173"/>
            <a:ext cx="193347"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48</a:t>
            </a:r>
          </a:p>
        </p:txBody>
      </p:sp>
      <p:sp>
        <p:nvSpPr>
          <p:cNvPr id="165" name="Rectangle 963"/>
          <p:cNvSpPr>
            <a:spLocks noChangeArrowheads="1"/>
          </p:cNvSpPr>
          <p:nvPr/>
        </p:nvSpPr>
        <p:spPr bwMode="auto">
          <a:xfrm>
            <a:off x="6030976" y="5945173"/>
            <a:ext cx="193347" cy="212725"/>
          </a:xfrm>
          <a:prstGeom prst="rect">
            <a:avLst/>
          </a:prstGeom>
          <a:noFill/>
          <a:ln w="12700">
            <a:noFill/>
            <a:miter lim="800000"/>
            <a:headEnd/>
            <a:tailEnd/>
          </a:ln>
        </p:spPr>
        <p:txBody>
          <a:bodyPr wrap="none" lIns="0" tIns="0" rIns="0" bIns="0">
            <a:spAutoFit/>
          </a:bodyPr>
          <a:lstStyle/>
          <a:p>
            <a:pPr algn="ct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60</a:t>
            </a:r>
          </a:p>
        </p:txBody>
      </p:sp>
      <p:sp>
        <p:nvSpPr>
          <p:cNvPr id="166" name="Rectangle 964"/>
          <p:cNvSpPr>
            <a:spLocks noChangeArrowheads="1"/>
          </p:cNvSpPr>
          <p:nvPr/>
        </p:nvSpPr>
        <p:spPr bwMode="auto">
          <a:xfrm>
            <a:off x="6947817" y="5945173"/>
            <a:ext cx="1150729" cy="212725"/>
          </a:xfrm>
          <a:prstGeom prst="rect">
            <a:avLst/>
          </a:prstGeom>
          <a:noFill/>
          <a:ln w="12700">
            <a:noFill/>
            <a:miter lim="800000"/>
            <a:headEnd/>
            <a:tailEnd/>
          </a:ln>
        </p:spPr>
        <p:txBody>
          <a:bodyPr wrap="none" lIns="0" tIns="0" rIns="0" bIns="0">
            <a:spAutoFit/>
          </a:bodyPr>
          <a:lstStyle/>
          <a:p>
            <a:pP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72        months</a:t>
            </a:r>
          </a:p>
        </p:txBody>
      </p:sp>
      <p:sp>
        <p:nvSpPr>
          <p:cNvPr id="167" name="Text Box 965"/>
          <p:cNvSpPr txBox="1">
            <a:spLocks noChangeArrowheads="1"/>
          </p:cNvSpPr>
          <p:nvPr/>
        </p:nvSpPr>
        <p:spPr bwMode="auto">
          <a:xfrm>
            <a:off x="3422346" y="1357298"/>
            <a:ext cx="4858633" cy="1401762"/>
          </a:xfrm>
          <a:prstGeom prst="rect">
            <a:avLst/>
          </a:prstGeom>
          <a:noFill/>
          <a:ln w="12700">
            <a:noFill/>
            <a:miter lim="800000"/>
            <a:headEnd/>
            <a:tailEnd/>
          </a:ln>
        </p:spPr>
        <p:txBody>
          <a:bodyPr wrap="none">
            <a:spAutoFit/>
          </a:bodyPr>
          <a:lstStyle/>
          <a:p>
            <a:pPr algn="ctr" eaLnBrk="0" hangingPunct="0">
              <a:spcBef>
                <a:spcPct val="50000"/>
              </a:spcBef>
              <a:defRPr/>
            </a:pPr>
            <a:r>
              <a:rPr lang="de-DE" sz="1800" dirty="0">
                <a:solidFill>
                  <a:srgbClr val="0033CC"/>
                </a:solidFill>
                <a:effectLst>
                  <a:outerShdw blurRad="38100" dist="38100" dir="2700000" algn="tl">
                    <a:srgbClr val="C0C0C0"/>
                  </a:outerShdw>
                </a:effectLst>
                <a:latin typeface="Arial" pitchFamily="34" charset="0"/>
              </a:rPr>
              <a:t>B-R: 54,9  vs  CHOP-R: 34,8  months (median)</a:t>
            </a:r>
          </a:p>
          <a:p>
            <a:pPr algn="ctr" eaLnBrk="0" hangingPunct="0">
              <a:spcBef>
                <a:spcPct val="50000"/>
              </a:spcBef>
              <a:spcAft>
                <a:spcPct val="60000"/>
              </a:spcAft>
              <a:defRPr/>
            </a:pPr>
            <a:r>
              <a:rPr lang="de-DE" sz="1800" dirty="0">
                <a:solidFill>
                  <a:srgbClr val="0033CC"/>
                </a:solidFill>
                <a:effectLst>
                  <a:outerShdw blurRad="38100" dist="38100" dir="2700000" algn="tl">
                    <a:srgbClr val="C0C0C0"/>
                  </a:outerShdw>
                </a:effectLst>
                <a:latin typeface="Arial" pitchFamily="34" charset="0"/>
              </a:rPr>
              <a:t>    HR = 0.57 (95% CI: 0.43 - 0.76) </a:t>
            </a:r>
          </a:p>
          <a:p>
            <a:pPr algn="ctr" eaLnBrk="0" hangingPunct="0">
              <a:spcBef>
                <a:spcPct val="50000"/>
              </a:spcBef>
              <a:defRPr/>
            </a:pPr>
            <a:r>
              <a:rPr lang="de-DE" sz="2000" dirty="0">
                <a:solidFill>
                  <a:srgbClr val="0033CC"/>
                </a:solidFill>
                <a:effectLst>
                  <a:outerShdw blurRad="38100" dist="38100" dir="2700000" algn="tl">
                    <a:srgbClr val="C0C0C0"/>
                  </a:outerShdw>
                </a:effectLst>
                <a:latin typeface="Arial" pitchFamily="34" charset="0"/>
              </a:rPr>
              <a:t>    </a:t>
            </a:r>
            <a:r>
              <a:rPr lang="de-DE" sz="2000" b="1" dirty="0">
                <a:solidFill>
                  <a:srgbClr val="0033CC"/>
                </a:solidFill>
                <a:effectLst>
                  <a:outerShdw blurRad="38100" dist="38100" dir="2700000" algn="tl">
                    <a:srgbClr val="C0C0C0"/>
                  </a:outerShdw>
                </a:effectLst>
                <a:latin typeface="Arial" pitchFamily="34" charset="0"/>
              </a:rPr>
              <a:t>p = 0.00012</a:t>
            </a:r>
          </a:p>
        </p:txBody>
      </p:sp>
      <p:sp>
        <p:nvSpPr>
          <p:cNvPr id="168" name="Rectangle 966"/>
          <p:cNvSpPr>
            <a:spLocks noChangeArrowheads="1"/>
          </p:cNvSpPr>
          <p:nvPr/>
        </p:nvSpPr>
        <p:spPr bwMode="auto">
          <a:xfrm>
            <a:off x="1432739" y="6262673"/>
            <a:ext cx="3091999" cy="304800"/>
          </a:xfrm>
          <a:prstGeom prst="rect">
            <a:avLst/>
          </a:prstGeom>
          <a:noFill/>
          <a:ln w="12700">
            <a:noFill/>
            <a:miter lim="800000"/>
            <a:headEnd/>
            <a:tailEnd/>
          </a:ln>
        </p:spPr>
        <p:txBody>
          <a:bodyPr wrap="none">
            <a:spAutoFit/>
          </a:bodyPr>
          <a:lstStyle/>
          <a:p>
            <a:pPr eaLnBrk="0" hangingPunct="0">
              <a:spcBef>
                <a:spcPct val="50000"/>
              </a:spcBef>
              <a:defRPr/>
            </a:pPr>
            <a:r>
              <a:rPr lang="de-DE" sz="1400">
                <a:solidFill>
                  <a:srgbClr val="0033CC"/>
                </a:solidFill>
                <a:effectLst>
                  <a:outerShdw blurRad="38100" dist="38100" dir="2700000" algn="tl">
                    <a:srgbClr val="C0C0C0"/>
                  </a:outerShdw>
                </a:effectLst>
                <a:latin typeface="Arial" pitchFamily="34" charset="0"/>
              </a:rPr>
              <a:t>Median observation period 34 months</a:t>
            </a:r>
          </a:p>
        </p:txBody>
      </p:sp>
      <p:sp>
        <p:nvSpPr>
          <p:cNvPr id="969" name="Text Box 967"/>
          <p:cNvSpPr txBox="1">
            <a:spLocks noChangeArrowheads="1"/>
          </p:cNvSpPr>
          <p:nvPr/>
        </p:nvSpPr>
        <p:spPr bwMode="auto">
          <a:xfrm>
            <a:off x="6732588" y="6356335"/>
            <a:ext cx="2368505" cy="274638"/>
          </a:xfrm>
          <a:prstGeom prst="rect">
            <a:avLst/>
          </a:prstGeom>
          <a:noFill/>
          <a:ln w="9525">
            <a:noFill/>
            <a:miter lim="800000"/>
            <a:headEnd/>
            <a:tailEnd/>
          </a:ln>
        </p:spPr>
        <p:txBody>
          <a:bodyPr wrap="square">
            <a:spAutoFit/>
          </a:bodyPr>
          <a:lstStyle/>
          <a:p>
            <a:pPr algn="r">
              <a:spcBef>
                <a:spcPct val="50000"/>
              </a:spcBef>
            </a:pPr>
            <a:r>
              <a:rPr lang="es-ES">
                <a:solidFill>
                  <a:srgbClr val="0033CC"/>
                </a:solidFill>
              </a:rPr>
              <a:t>Courtesy of Dr. M. Rummel</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581184" y="127000"/>
            <a:ext cx="7348534" cy="523875"/>
          </a:xfrm>
          <a:prstGeom prst="rect">
            <a:avLst/>
          </a:prstGeom>
          <a:noFill/>
          <a:ln w="9525">
            <a:noFill/>
            <a:miter lim="800000"/>
            <a:headEnd/>
            <a:tailEnd/>
          </a:ln>
        </p:spPr>
        <p:txBody>
          <a:bodyPr wrap="square">
            <a:spAutoFit/>
          </a:bodyPr>
          <a:lstStyle/>
          <a:p>
            <a:pPr>
              <a:spcBef>
                <a:spcPct val="50000"/>
              </a:spcBef>
            </a:pPr>
            <a:r>
              <a:rPr lang="es-ES" sz="2800" b="1" dirty="0" err="1">
                <a:solidFill>
                  <a:srgbClr val="001093"/>
                </a:solidFill>
              </a:rPr>
              <a:t>StiL</a:t>
            </a:r>
            <a:r>
              <a:rPr lang="es-ES" sz="2800" b="1" dirty="0">
                <a:solidFill>
                  <a:srgbClr val="001093"/>
                </a:solidFill>
              </a:rPr>
              <a:t> NHL 1-2003: </a:t>
            </a:r>
            <a:r>
              <a:rPr lang="es-ES" sz="2400" b="1" dirty="0">
                <a:solidFill>
                  <a:srgbClr val="001093"/>
                </a:solidFill>
              </a:rPr>
              <a:t>Toxicidad hematológica G3-4</a:t>
            </a:r>
          </a:p>
        </p:txBody>
      </p:sp>
      <p:sp>
        <p:nvSpPr>
          <p:cNvPr id="5" name="Text Box 3"/>
          <p:cNvSpPr txBox="1">
            <a:spLocks noChangeArrowheads="1"/>
          </p:cNvSpPr>
          <p:nvPr/>
        </p:nvSpPr>
        <p:spPr bwMode="auto">
          <a:xfrm>
            <a:off x="6732620" y="6280136"/>
            <a:ext cx="2411412" cy="274638"/>
          </a:xfrm>
          <a:prstGeom prst="rect">
            <a:avLst/>
          </a:prstGeom>
          <a:noFill/>
          <a:ln w="9525">
            <a:noFill/>
            <a:miter lim="800000"/>
            <a:headEnd/>
            <a:tailEnd/>
          </a:ln>
        </p:spPr>
        <p:txBody>
          <a:bodyPr>
            <a:spAutoFit/>
          </a:bodyPr>
          <a:lstStyle/>
          <a:p>
            <a:pPr algn="r">
              <a:spcBef>
                <a:spcPct val="50000"/>
              </a:spcBef>
            </a:pPr>
            <a:r>
              <a:rPr lang="es-ES">
                <a:solidFill>
                  <a:srgbClr val="0033CC"/>
                </a:solidFill>
              </a:rPr>
              <a:t>Courtesy of Dr. M. Rummel</a:t>
            </a:r>
          </a:p>
        </p:txBody>
      </p:sp>
      <p:sp>
        <p:nvSpPr>
          <p:cNvPr id="6" name="Text Box 6"/>
          <p:cNvSpPr txBox="1">
            <a:spLocks noChangeArrowheads="1"/>
          </p:cNvSpPr>
          <p:nvPr/>
        </p:nvSpPr>
        <p:spPr bwMode="auto">
          <a:xfrm>
            <a:off x="219107" y="1428736"/>
            <a:ext cx="8666163" cy="4411663"/>
          </a:xfrm>
          <a:prstGeom prst="rect">
            <a:avLst/>
          </a:prstGeom>
          <a:noFill/>
          <a:ln w="9525" algn="ctr">
            <a:noFill/>
            <a:miter lim="800000"/>
            <a:headEnd/>
            <a:tailEnd/>
          </a:ln>
          <a:effectLst/>
        </p:spPr>
        <p:txBody>
          <a:bodyPr lIns="92075" tIns="46038" rIns="92075" bIns="46038">
            <a:spAutoFit/>
          </a:bodyPr>
          <a:lstStyle/>
          <a:p>
            <a:pPr>
              <a:lnSpc>
                <a:spcPct val="110000"/>
              </a:lnSpc>
              <a:spcAft>
                <a:spcPct val="40000"/>
              </a:spcAft>
              <a:tabLst>
                <a:tab pos="3671888" algn="ctr"/>
                <a:tab pos="5646738" algn="ctr"/>
                <a:tab pos="6996113" algn="l"/>
              </a:tabLst>
              <a:defRPr/>
            </a:pPr>
            <a:r>
              <a:rPr lang="de-DE" sz="1800">
                <a:solidFill>
                  <a:srgbClr val="0033CC"/>
                </a:solidFill>
                <a:effectLst>
                  <a:outerShdw blurRad="38100" dist="38100" dir="2700000" algn="tl">
                    <a:srgbClr val="C0C0C0"/>
                  </a:outerShdw>
                </a:effectLst>
                <a:latin typeface="Arial" pitchFamily="34" charset="0"/>
              </a:rPr>
              <a:t>	B-R (n=1.450)	CHOP-R (n=1.408)	      </a:t>
            </a:r>
          </a:p>
          <a:p>
            <a:pPr>
              <a:lnSpc>
                <a:spcPct val="110000"/>
              </a:lnSpc>
              <a:spcAft>
                <a:spcPct val="105000"/>
              </a:spcAft>
              <a:tabLst>
                <a:tab pos="3671888" algn="ctr"/>
                <a:tab pos="5646738" algn="ctr"/>
                <a:tab pos="6996113" algn="l"/>
              </a:tabLst>
              <a:defRPr/>
            </a:pPr>
            <a:r>
              <a:rPr lang="de-DE" sz="1800">
                <a:solidFill>
                  <a:srgbClr val="0033CC"/>
                </a:solidFill>
                <a:effectLst>
                  <a:outerShdw blurRad="38100" dist="38100" dir="2700000" algn="tl">
                    <a:srgbClr val="C0C0C0"/>
                  </a:outerShdw>
                </a:effectLst>
                <a:latin typeface="Arial" pitchFamily="34" charset="0"/>
              </a:rPr>
              <a:t>	</a:t>
            </a:r>
            <a:r>
              <a:rPr lang="de-DE" sz="1600">
                <a:solidFill>
                  <a:srgbClr val="0033CC"/>
                </a:solidFill>
                <a:effectLst>
                  <a:outerShdw blurRad="38100" dist="38100" dir="2700000" algn="tl">
                    <a:srgbClr val="C0C0C0"/>
                  </a:outerShdw>
                </a:effectLst>
                <a:latin typeface="Arial" pitchFamily="34" charset="0"/>
              </a:rPr>
              <a:t>(% of cycles)	(% of cycles)	</a:t>
            </a:r>
            <a:r>
              <a:rPr lang="de-DE" sz="1800" i="1">
                <a:solidFill>
                  <a:srgbClr val="0033CC"/>
                </a:solidFill>
                <a:effectLst>
                  <a:outerShdw blurRad="38100" dist="38100" dir="2700000" algn="tl">
                    <a:srgbClr val="C0C0C0"/>
                  </a:outerShdw>
                </a:effectLst>
                <a:latin typeface="Arial" pitchFamily="34" charset="0"/>
              </a:rPr>
              <a:t>P</a:t>
            </a:r>
            <a:r>
              <a:rPr lang="de-DE" sz="1800">
                <a:solidFill>
                  <a:srgbClr val="0033CC"/>
                </a:solidFill>
                <a:effectLst>
                  <a:outerShdw blurRad="38100" dist="38100" dir="2700000" algn="tl">
                    <a:srgbClr val="C0C0C0"/>
                  </a:outerShdw>
                </a:effectLst>
                <a:latin typeface="Arial" pitchFamily="34" charset="0"/>
              </a:rPr>
              <a:t>  value</a:t>
            </a:r>
            <a:r>
              <a:rPr lang="de-DE" sz="1600">
                <a:solidFill>
                  <a:srgbClr val="0033CC"/>
                </a:solidFill>
                <a:effectLst>
                  <a:outerShdw blurRad="38100" dist="38100" dir="2700000" algn="tl">
                    <a:srgbClr val="C0C0C0"/>
                  </a:outerShdw>
                </a:effectLst>
                <a:latin typeface="Arial" pitchFamily="34" charset="0"/>
              </a:rPr>
              <a:t>	</a:t>
            </a:r>
            <a:r>
              <a:rPr lang="de-DE" sz="1800">
                <a:solidFill>
                  <a:srgbClr val="0033CC"/>
                </a:solidFill>
                <a:effectLst>
                  <a:outerShdw blurRad="38100" dist="38100" dir="2700000" algn="tl">
                    <a:srgbClr val="C0C0C0"/>
                  </a:outerShdw>
                </a:effectLst>
                <a:latin typeface="Arial" pitchFamily="34" charset="0"/>
              </a:rPr>
              <a:t/>
            </a:r>
            <a:br>
              <a:rPr lang="de-DE" sz="1800">
                <a:solidFill>
                  <a:srgbClr val="0033CC"/>
                </a:solidFill>
                <a:effectLst>
                  <a:outerShdw blurRad="38100" dist="38100" dir="2700000" algn="tl">
                    <a:srgbClr val="C0C0C0"/>
                  </a:outerShdw>
                </a:effectLst>
                <a:latin typeface="Arial" pitchFamily="34" charset="0"/>
              </a:rPr>
            </a:br>
            <a:r>
              <a:rPr lang="de-DE" sz="1800">
                <a:solidFill>
                  <a:srgbClr val="0033CC"/>
                </a:solidFill>
                <a:effectLst>
                  <a:outerShdw blurRad="38100" dist="38100" dir="2700000" algn="tl">
                    <a:srgbClr val="C0C0C0"/>
                  </a:outerShdw>
                </a:effectLst>
                <a:latin typeface="Arial" pitchFamily="34" charset="0"/>
              </a:rPr>
              <a:t>	</a:t>
            </a:r>
          </a:p>
          <a:p>
            <a:pPr>
              <a:lnSpc>
                <a:spcPct val="110000"/>
              </a:lnSpc>
              <a:tabLst>
                <a:tab pos="3671888" algn="ctr"/>
                <a:tab pos="5646738" algn="ctr"/>
                <a:tab pos="6996113" algn="l"/>
              </a:tabLst>
              <a:defRPr/>
            </a:pPr>
            <a:r>
              <a:rPr lang="de-DE" sz="1800">
                <a:solidFill>
                  <a:srgbClr val="0033CC"/>
                </a:solidFill>
                <a:effectLst>
                  <a:outerShdw blurRad="38100" dist="38100" dir="2700000" algn="tl">
                    <a:srgbClr val="C0C0C0"/>
                  </a:outerShdw>
                </a:effectLst>
                <a:latin typeface="Arial" pitchFamily="34" charset="0"/>
              </a:rPr>
              <a:t>Leukocytopenia 	12,1	</a:t>
            </a:r>
            <a:r>
              <a:rPr lang="de-DE" sz="1800">
                <a:solidFill>
                  <a:srgbClr val="009999"/>
                </a:solidFill>
                <a:effectLst>
                  <a:outerShdw blurRad="38100" dist="38100" dir="2700000" algn="tl">
                    <a:srgbClr val="C0C0C0"/>
                  </a:outerShdw>
                </a:effectLst>
                <a:latin typeface="Arial" pitchFamily="34" charset="0"/>
              </a:rPr>
              <a:t>38,2</a:t>
            </a:r>
            <a:r>
              <a:rPr lang="de-DE" sz="1800">
                <a:solidFill>
                  <a:srgbClr val="0033CC"/>
                </a:solidFill>
                <a:effectLst>
                  <a:outerShdw blurRad="38100" dist="38100" dir="2700000" algn="tl">
                    <a:srgbClr val="C0C0C0"/>
                  </a:outerShdw>
                </a:effectLst>
                <a:latin typeface="Arial" pitchFamily="34" charset="0"/>
              </a:rPr>
              <a:t>	&lt; 0.0001</a:t>
            </a:r>
          </a:p>
          <a:p>
            <a:pPr>
              <a:lnSpc>
                <a:spcPct val="110000"/>
              </a:lnSpc>
              <a:tabLst>
                <a:tab pos="3671888" algn="ctr"/>
                <a:tab pos="5646738" algn="ctr"/>
                <a:tab pos="6996113" algn="l"/>
              </a:tabLst>
              <a:defRPr/>
            </a:pPr>
            <a:endParaRPr lang="de-DE" sz="1800">
              <a:solidFill>
                <a:srgbClr val="0033CC"/>
              </a:solidFill>
              <a:effectLst>
                <a:outerShdw blurRad="38100" dist="38100" dir="2700000" algn="tl">
                  <a:srgbClr val="C0C0C0"/>
                </a:outerShdw>
              </a:effectLst>
              <a:latin typeface="Arial" pitchFamily="34" charset="0"/>
            </a:endParaRPr>
          </a:p>
          <a:p>
            <a:pPr>
              <a:lnSpc>
                <a:spcPct val="110000"/>
              </a:lnSpc>
              <a:tabLst>
                <a:tab pos="3671888" algn="ctr"/>
                <a:tab pos="5646738" algn="ctr"/>
                <a:tab pos="6996113" algn="l"/>
              </a:tabLst>
              <a:defRPr/>
            </a:pPr>
            <a:r>
              <a:rPr lang="de-DE" sz="1800">
                <a:solidFill>
                  <a:srgbClr val="0033CC"/>
                </a:solidFill>
                <a:effectLst>
                  <a:outerShdw blurRad="38100" dist="38100" dir="2700000" algn="tl">
                    <a:srgbClr val="C0C0C0"/>
                  </a:outerShdw>
                </a:effectLst>
                <a:latin typeface="Arial" pitchFamily="34" charset="0"/>
              </a:rPr>
              <a:t>Neutropenia	10,7	</a:t>
            </a:r>
            <a:r>
              <a:rPr lang="de-DE" sz="1800">
                <a:solidFill>
                  <a:srgbClr val="009999"/>
                </a:solidFill>
                <a:effectLst>
                  <a:outerShdw blurRad="38100" dist="38100" dir="2700000" algn="tl">
                    <a:srgbClr val="C0C0C0"/>
                  </a:outerShdw>
                </a:effectLst>
                <a:latin typeface="Arial" pitchFamily="34" charset="0"/>
              </a:rPr>
              <a:t>46,5</a:t>
            </a:r>
            <a:r>
              <a:rPr lang="de-DE" sz="1800">
                <a:solidFill>
                  <a:srgbClr val="0033CC"/>
                </a:solidFill>
                <a:effectLst>
                  <a:outerShdw blurRad="38100" dist="38100" dir="2700000" algn="tl">
                    <a:srgbClr val="C0C0C0"/>
                  </a:outerShdw>
                </a:effectLst>
                <a:latin typeface="Arial" pitchFamily="34" charset="0"/>
              </a:rPr>
              <a:t>	&lt; 0.0001</a:t>
            </a:r>
          </a:p>
          <a:p>
            <a:pPr>
              <a:lnSpc>
                <a:spcPct val="110000"/>
              </a:lnSpc>
              <a:tabLst>
                <a:tab pos="3671888" algn="ctr"/>
                <a:tab pos="5646738" algn="ctr"/>
                <a:tab pos="6996113" algn="l"/>
              </a:tabLst>
              <a:defRPr/>
            </a:pPr>
            <a:endParaRPr lang="de-DE" sz="1800">
              <a:solidFill>
                <a:srgbClr val="0033CC"/>
              </a:solidFill>
              <a:effectLst>
                <a:outerShdw blurRad="38100" dist="38100" dir="2700000" algn="tl">
                  <a:srgbClr val="C0C0C0"/>
                </a:outerShdw>
              </a:effectLst>
              <a:latin typeface="Arial" pitchFamily="34" charset="0"/>
            </a:endParaRPr>
          </a:p>
          <a:p>
            <a:pPr>
              <a:lnSpc>
                <a:spcPct val="110000"/>
              </a:lnSpc>
              <a:tabLst>
                <a:tab pos="3671888" algn="ctr"/>
                <a:tab pos="5646738" algn="ctr"/>
                <a:tab pos="6996113" algn="l"/>
              </a:tabLst>
              <a:defRPr/>
            </a:pPr>
            <a:r>
              <a:rPr lang="de-DE" sz="1800">
                <a:solidFill>
                  <a:srgbClr val="0033CC"/>
                </a:solidFill>
                <a:effectLst>
                  <a:outerShdw blurRad="38100" dist="38100" dir="2700000" algn="tl">
                    <a:srgbClr val="C0C0C0"/>
                  </a:outerShdw>
                </a:effectLst>
                <a:latin typeface="Arial" pitchFamily="34" charset="0"/>
              </a:rPr>
              <a:t>G-CSF administered	4,0	</a:t>
            </a:r>
            <a:r>
              <a:rPr lang="de-DE" sz="1800">
                <a:solidFill>
                  <a:srgbClr val="009999"/>
                </a:solidFill>
                <a:effectLst>
                  <a:outerShdw blurRad="38100" dist="38100" dir="2700000" algn="tl">
                    <a:srgbClr val="C0C0C0"/>
                  </a:outerShdw>
                </a:effectLst>
                <a:latin typeface="Arial" pitchFamily="34" charset="0"/>
              </a:rPr>
              <a:t>20,0</a:t>
            </a:r>
            <a:r>
              <a:rPr lang="de-DE" sz="1800">
                <a:solidFill>
                  <a:srgbClr val="0033CC"/>
                </a:solidFill>
                <a:effectLst>
                  <a:outerShdw blurRad="38100" dist="38100" dir="2700000" algn="tl">
                    <a:srgbClr val="C0C0C0"/>
                  </a:outerShdw>
                </a:effectLst>
                <a:latin typeface="Arial" pitchFamily="34" charset="0"/>
              </a:rPr>
              <a:t>	&lt; 0.0001</a:t>
            </a:r>
            <a:br>
              <a:rPr lang="de-DE" sz="1800">
                <a:solidFill>
                  <a:srgbClr val="0033CC"/>
                </a:solidFill>
                <a:effectLst>
                  <a:outerShdw blurRad="38100" dist="38100" dir="2700000" algn="tl">
                    <a:srgbClr val="C0C0C0"/>
                  </a:outerShdw>
                </a:effectLst>
                <a:latin typeface="Arial" pitchFamily="34" charset="0"/>
              </a:rPr>
            </a:br>
            <a:endParaRPr lang="de-DE" sz="1800">
              <a:solidFill>
                <a:srgbClr val="0033CC"/>
              </a:solidFill>
              <a:effectLst>
                <a:outerShdw blurRad="38100" dist="38100" dir="2700000" algn="tl">
                  <a:srgbClr val="C0C0C0"/>
                </a:outerShdw>
              </a:effectLst>
              <a:latin typeface="Arial" pitchFamily="34" charset="0"/>
            </a:endParaRPr>
          </a:p>
          <a:p>
            <a:pPr>
              <a:lnSpc>
                <a:spcPct val="110000"/>
              </a:lnSpc>
              <a:tabLst>
                <a:tab pos="3671888" algn="ctr"/>
                <a:tab pos="5646738" algn="ctr"/>
                <a:tab pos="6996113" algn="l"/>
              </a:tabLst>
              <a:defRPr/>
            </a:pPr>
            <a:endParaRPr lang="de-DE" sz="1800">
              <a:solidFill>
                <a:srgbClr val="0033CC"/>
              </a:solidFill>
              <a:effectLst>
                <a:outerShdw blurRad="38100" dist="38100" dir="2700000" algn="tl">
                  <a:srgbClr val="C0C0C0"/>
                </a:outerShdw>
              </a:effectLst>
              <a:latin typeface="Arial" pitchFamily="34" charset="0"/>
            </a:endParaRPr>
          </a:p>
          <a:p>
            <a:pPr>
              <a:lnSpc>
                <a:spcPct val="110000"/>
              </a:lnSpc>
              <a:tabLst>
                <a:tab pos="3671888" algn="ctr"/>
                <a:tab pos="5646738" algn="ctr"/>
                <a:tab pos="6996113" algn="l"/>
              </a:tabLst>
              <a:defRPr/>
            </a:pPr>
            <a:r>
              <a:rPr lang="de-DE" sz="1800">
                <a:solidFill>
                  <a:srgbClr val="0033CC"/>
                </a:solidFill>
                <a:effectLst>
                  <a:outerShdw blurRad="38100" dist="38100" dir="2700000" algn="tl">
                    <a:srgbClr val="C0C0C0"/>
                  </a:outerShdw>
                </a:effectLst>
                <a:latin typeface="Arial" pitchFamily="34" charset="0"/>
              </a:rPr>
              <a:t>Thrombocytopenia	0,7	1,2</a:t>
            </a:r>
          </a:p>
          <a:p>
            <a:pPr>
              <a:lnSpc>
                <a:spcPct val="110000"/>
              </a:lnSpc>
              <a:tabLst>
                <a:tab pos="3671888" algn="ctr"/>
                <a:tab pos="5646738" algn="ctr"/>
                <a:tab pos="6996113" algn="l"/>
              </a:tabLst>
              <a:defRPr/>
            </a:pPr>
            <a:endParaRPr lang="de-DE" sz="1800">
              <a:solidFill>
                <a:srgbClr val="0033CC"/>
              </a:solidFill>
              <a:effectLst>
                <a:outerShdw blurRad="38100" dist="38100" dir="2700000" algn="tl">
                  <a:srgbClr val="C0C0C0"/>
                </a:outerShdw>
              </a:effectLst>
              <a:latin typeface="Arial" pitchFamily="34" charset="0"/>
            </a:endParaRPr>
          </a:p>
          <a:p>
            <a:pPr>
              <a:lnSpc>
                <a:spcPct val="110000"/>
              </a:lnSpc>
              <a:tabLst>
                <a:tab pos="3671888" algn="ctr"/>
                <a:tab pos="5646738" algn="ctr"/>
                <a:tab pos="6996113" algn="l"/>
              </a:tabLst>
              <a:defRPr/>
            </a:pPr>
            <a:r>
              <a:rPr lang="de-DE" sz="1800">
                <a:solidFill>
                  <a:srgbClr val="0033CC"/>
                </a:solidFill>
                <a:effectLst>
                  <a:outerShdw blurRad="38100" dist="38100" dir="2700000" algn="tl">
                    <a:srgbClr val="C0C0C0"/>
                  </a:outerShdw>
                </a:effectLst>
                <a:latin typeface="Arial" pitchFamily="34" charset="0"/>
              </a:rPr>
              <a:t>Anemia	1,4	1,9</a:t>
            </a:r>
          </a:p>
        </p:txBody>
      </p:sp>
      <p:sp>
        <p:nvSpPr>
          <p:cNvPr id="7" name="Line 7"/>
          <p:cNvSpPr>
            <a:spLocks noChangeShapeType="1"/>
          </p:cNvSpPr>
          <p:nvPr/>
        </p:nvSpPr>
        <p:spPr bwMode="auto">
          <a:xfrm>
            <a:off x="254032" y="2439974"/>
            <a:ext cx="8855075" cy="0"/>
          </a:xfrm>
          <a:prstGeom prst="line">
            <a:avLst/>
          </a:prstGeom>
          <a:noFill/>
          <a:ln w="12700">
            <a:solidFill>
              <a:srgbClr val="618FFD"/>
            </a:solidFill>
            <a:round/>
            <a:headEnd/>
            <a:tailEnd/>
          </a:ln>
        </p:spPr>
        <p:txBody>
          <a:bodyPr/>
          <a:lstStyle/>
          <a:p>
            <a:endParaRPr lang="es-ES"/>
          </a:p>
        </p:txBody>
      </p:sp>
      <p:sp>
        <p:nvSpPr>
          <p:cNvPr id="8" name="Line 8"/>
          <p:cNvSpPr>
            <a:spLocks noChangeShapeType="1"/>
          </p:cNvSpPr>
          <p:nvPr/>
        </p:nvSpPr>
        <p:spPr bwMode="auto">
          <a:xfrm>
            <a:off x="254032" y="6099161"/>
            <a:ext cx="8855075" cy="0"/>
          </a:xfrm>
          <a:prstGeom prst="line">
            <a:avLst/>
          </a:prstGeom>
          <a:noFill/>
          <a:ln w="28575">
            <a:solidFill>
              <a:srgbClr val="618FFD"/>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131" name="2 CuadroTexto"/>
          <p:cNvSpPr txBox="1">
            <a:spLocks noChangeArrowheads="1"/>
          </p:cNvSpPr>
          <p:nvPr/>
        </p:nvSpPr>
        <p:spPr bwMode="auto">
          <a:xfrm>
            <a:off x="4143372" y="2394418"/>
            <a:ext cx="5000628" cy="3539430"/>
          </a:xfrm>
          <a:prstGeom prst="rect">
            <a:avLst/>
          </a:prstGeom>
          <a:noFill/>
          <a:ln w="9525">
            <a:noFill/>
            <a:miter lim="800000"/>
            <a:headEnd/>
            <a:tailEnd/>
          </a:ln>
        </p:spPr>
        <p:txBody>
          <a:bodyPr wrap="square">
            <a:spAutoFit/>
          </a:bodyPr>
          <a:lstStyle/>
          <a:p>
            <a:pPr>
              <a:buFontTx/>
              <a:buChar char="•"/>
            </a:pPr>
            <a:r>
              <a:rPr lang="es-ES_tradnl" sz="2800" b="1" dirty="0" smtClean="0">
                <a:solidFill>
                  <a:srgbClr val="002060"/>
                </a:solidFill>
              </a:rPr>
              <a:t> </a:t>
            </a:r>
            <a:r>
              <a:rPr lang="es-ES_tradnl" sz="2800" b="1" dirty="0" err="1" smtClean="0">
                <a:solidFill>
                  <a:srgbClr val="002060"/>
                </a:solidFill>
              </a:rPr>
              <a:t>The</a:t>
            </a:r>
            <a:r>
              <a:rPr lang="es-ES_tradnl" sz="2800" b="1" dirty="0" smtClean="0">
                <a:solidFill>
                  <a:srgbClr val="002060"/>
                </a:solidFill>
              </a:rPr>
              <a:t> (14;18) </a:t>
            </a:r>
            <a:r>
              <a:rPr lang="es-ES_tradnl" sz="2800" b="1" dirty="0" err="1" smtClean="0">
                <a:solidFill>
                  <a:srgbClr val="002060"/>
                </a:solidFill>
              </a:rPr>
              <a:t>chromosomal</a:t>
            </a:r>
            <a:r>
              <a:rPr lang="es-ES_tradnl" sz="2800" b="1" dirty="0" smtClean="0">
                <a:solidFill>
                  <a:srgbClr val="002060"/>
                </a:solidFill>
              </a:rPr>
              <a:t> </a:t>
            </a:r>
            <a:r>
              <a:rPr lang="es-ES_tradnl" sz="2800" b="1" dirty="0" err="1" smtClean="0">
                <a:solidFill>
                  <a:srgbClr val="002060"/>
                </a:solidFill>
              </a:rPr>
              <a:t>translocation</a:t>
            </a:r>
            <a:r>
              <a:rPr lang="es-ES_tradnl" sz="2800" b="1" dirty="0" smtClean="0">
                <a:solidFill>
                  <a:srgbClr val="002060"/>
                </a:solidFill>
              </a:rPr>
              <a:t> </a:t>
            </a:r>
          </a:p>
          <a:p>
            <a:pPr>
              <a:buFontTx/>
              <a:buChar char="•"/>
            </a:pPr>
            <a:endParaRPr lang="es-ES_tradnl" sz="2800" b="1" dirty="0" smtClean="0">
              <a:solidFill>
                <a:srgbClr val="002060"/>
              </a:solidFill>
            </a:endParaRPr>
          </a:p>
          <a:p>
            <a:pPr>
              <a:buFont typeface="Arial" pitchFamily="34" charset="0"/>
              <a:buChar char="•"/>
            </a:pPr>
            <a:r>
              <a:rPr lang="es-ES_tradnl" sz="2800" b="1" dirty="0" smtClean="0">
                <a:solidFill>
                  <a:srgbClr val="002060"/>
                </a:solidFill>
              </a:rPr>
              <a:t> </a:t>
            </a:r>
            <a:r>
              <a:rPr lang="es-ES_tradnl" sz="2800" b="1" dirty="0" err="1" smtClean="0">
                <a:solidFill>
                  <a:srgbClr val="002060"/>
                </a:solidFill>
              </a:rPr>
              <a:t>Juxtaposes</a:t>
            </a:r>
            <a:r>
              <a:rPr lang="es-ES_tradnl" sz="2800" b="1" dirty="0" smtClean="0">
                <a:solidFill>
                  <a:srgbClr val="002060"/>
                </a:solidFill>
              </a:rPr>
              <a:t> </a:t>
            </a:r>
            <a:r>
              <a:rPr lang="es-ES_tradnl" sz="2800" b="1" dirty="0" err="1" smtClean="0">
                <a:solidFill>
                  <a:srgbClr val="002060"/>
                </a:solidFill>
              </a:rPr>
              <a:t>the</a:t>
            </a:r>
            <a:r>
              <a:rPr lang="es-ES_tradnl" sz="2800" b="1" dirty="0" smtClean="0">
                <a:solidFill>
                  <a:srgbClr val="002060"/>
                </a:solidFill>
              </a:rPr>
              <a:t> BCL-2 gene </a:t>
            </a:r>
            <a:r>
              <a:rPr lang="es-ES_tradnl" sz="2800" b="1" dirty="0" err="1" smtClean="0">
                <a:solidFill>
                  <a:srgbClr val="002060"/>
                </a:solidFill>
              </a:rPr>
              <a:t>to</a:t>
            </a:r>
            <a:r>
              <a:rPr lang="es-ES_tradnl" sz="2800" b="1" dirty="0" smtClean="0">
                <a:solidFill>
                  <a:srgbClr val="002060"/>
                </a:solidFill>
              </a:rPr>
              <a:t> </a:t>
            </a:r>
            <a:r>
              <a:rPr lang="es-ES_tradnl" sz="2800" b="1" dirty="0" err="1" smtClean="0">
                <a:solidFill>
                  <a:srgbClr val="002060"/>
                </a:solidFill>
              </a:rPr>
              <a:t>the</a:t>
            </a:r>
            <a:r>
              <a:rPr lang="es-ES_tradnl" sz="2800" b="1" dirty="0" smtClean="0">
                <a:solidFill>
                  <a:srgbClr val="002060"/>
                </a:solidFill>
              </a:rPr>
              <a:t> </a:t>
            </a:r>
            <a:r>
              <a:rPr lang="es-ES_tradnl" sz="2800" b="1" dirty="0" err="1" smtClean="0">
                <a:solidFill>
                  <a:srgbClr val="002060"/>
                </a:solidFill>
              </a:rPr>
              <a:t>Ig</a:t>
            </a:r>
            <a:r>
              <a:rPr lang="es-ES_tradnl" sz="2800" b="1" dirty="0" smtClean="0">
                <a:solidFill>
                  <a:srgbClr val="002060"/>
                </a:solidFill>
              </a:rPr>
              <a:t> heavy </a:t>
            </a:r>
            <a:r>
              <a:rPr lang="es-ES_tradnl" sz="2800" b="1" dirty="0" err="1" smtClean="0">
                <a:solidFill>
                  <a:srgbClr val="002060"/>
                </a:solidFill>
              </a:rPr>
              <a:t>chain</a:t>
            </a:r>
            <a:r>
              <a:rPr lang="es-ES_tradnl" sz="2800" b="1" dirty="0" smtClean="0">
                <a:solidFill>
                  <a:srgbClr val="002060"/>
                </a:solidFill>
              </a:rPr>
              <a:t> gene</a:t>
            </a:r>
          </a:p>
          <a:p>
            <a:pPr>
              <a:buFont typeface="Arial" pitchFamily="34" charset="0"/>
              <a:buChar char="•"/>
            </a:pPr>
            <a:endParaRPr lang="es-ES_tradnl" sz="2800" b="1" dirty="0" smtClean="0">
              <a:solidFill>
                <a:srgbClr val="002060"/>
              </a:solidFill>
            </a:endParaRPr>
          </a:p>
          <a:p>
            <a:pPr>
              <a:buFont typeface="Arial" pitchFamily="34" charset="0"/>
              <a:buChar char="•"/>
            </a:pPr>
            <a:r>
              <a:rPr lang="es-ES_tradnl" sz="2800" b="1" dirty="0" smtClean="0">
                <a:solidFill>
                  <a:srgbClr val="002060"/>
                </a:solidFill>
              </a:rPr>
              <a:t> </a:t>
            </a:r>
            <a:r>
              <a:rPr lang="es-ES_tradnl" sz="2800" b="1" dirty="0" err="1" smtClean="0">
                <a:solidFill>
                  <a:srgbClr val="002060"/>
                </a:solidFill>
              </a:rPr>
              <a:t>Accompanied</a:t>
            </a:r>
            <a:r>
              <a:rPr lang="es-ES_tradnl" sz="2800" b="1" dirty="0" smtClean="0">
                <a:solidFill>
                  <a:srgbClr val="002060"/>
                </a:solidFill>
              </a:rPr>
              <a:t> </a:t>
            </a:r>
            <a:r>
              <a:rPr lang="es-ES_tradnl" sz="2800" b="1" dirty="0" err="1" smtClean="0">
                <a:solidFill>
                  <a:srgbClr val="002060"/>
                </a:solidFill>
              </a:rPr>
              <a:t>by</a:t>
            </a:r>
            <a:r>
              <a:rPr lang="es-ES_tradnl" sz="2800" b="1" dirty="0" smtClean="0">
                <a:solidFill>
                  <a:srgbClr val="002060"/>
                </a:solidFill>
              </a:rPr>
              <a:t> </a:t>
            </a:r>
            <a:r>
              <a:rPr lang="es-ES_tradnl" sz="2800" b="1" dirty="0" err="1" smtClean="0">
                <a:solidFill>
                  <a:srgbClr val="002060"/>
                </a:solidFill>
              </a:rPr>
              <a:t>expression</a:t>
            </a:r>
            <a:r>
              <a:rPr lang="es-ES_tradnl" sz="2800" b="1" dirty="0" smtClean="0">
                <a:solidFill>
                  <a:srgbClr val="002060"/>
                </a:solidFill>
              </a:rPr>
              <a:t> of BCL-2</a:t>
            </a:r>
            <a:endParaRPr lang="es-ES_tradnl" sz="2800" b="1" dirty="0">
              <a:solidFill>
                <a:srgbClr val="002060"/>
              </a:solidFill>
            </a:endParaRPr>
          </a:p>
        </p:txBody>
      </p:sp>
      <p:sp>
        <p:nvSpPr>
          <p:cNvPr id="7" name="6 Rectángulo"/>
          <p:cNvSpPr/>
          <p:nvPr/>
        </p:nvSpPr>
        <p:spPr>
          <a:xfrm>
            <a:off x="4286248" y="1357298"/>
            <a:ext cx="2794355" cy="584775"/>
          </a:xfrm>
          <a:prstGeom prst="rect">
            <a:avLst/>
          </a:prstGeom>
        </p:spPr>
        <p:txBody>
          <a:bodyPr wrap="none">
            <a:spAutoFit/>
          </a:bodyPr>
          <a:lstStyle/>
          <a:p>
            <a:r>
              <a:rPr lang="es-ES_tradnl" sz="3200" b="1" dirty="0" err="1" smtClean="0">
                <a:solidFill>
                  <a:srgbClr val="C00000"/>
                </a:solidFill>
              </a:rPr>
              <a:t>Cytogenetics</a:t>
            </a:r>
            <a:r>
              <a:rPr lang="es-ES_tradnl" sz="3200" b="1" dirty="0" smtClean="0">
                <a:solidFill>
                  <a:srgbClr val="C00000"/>
                </a:solidFill>
              </a:rPr>
              <a:t>:</a:t>
            </a:r>
            <a:endParaRPr lang="es-ES_tradnl" sz="3200" b="1" dirty="0">
              <a:solidFill>
                <a:srgbClr val="C00000"/>
              </a:solidFill>
            </a:endParaRPr>
          </a:p>
        </p:txBody>
      </p:sp>
      <p:graphicFrame>
        <p:nvGraphicFramePr>
          <p:cNvPr id="3075" name="Object 3"/>
          <p:cNvGraphicFramePr>
            <a:graphicFrameLocks noChangeAspect="1"/>
          </p:cNvGraphicFramePr>
          <p:nvPr/>
        </p:nvGraphicFramePr>
        <p:xfrm>
          <a:off x="142844" y="1924054"/>
          <a:ext cx="3924300" cy="2560638"/>
        </p:xfrm>
        <a:graphic>
          <a:graphicData uri="http://schemas.openxmlformats.org/presentationml/2006/ole">
            <p:oleObj spid="_x0000_s3075" name="Foto de Photo Editor" r:id="rId6" imgW="3619048" imgH="1448002" progId="">
              <p:embed/>
            </p:oleObj>
          </a:graphicData>
        </a:graphic>
      </p:graphicFrame>
      <p:pic>
        <p:nvPicPr>
          <p:cNvPr id="8" name="Picture 3" descr="otra t14 18"/>
          <p:cNvPicPr>
            <a:picLocks noChangeAspect="1" noChangeArrowheads="1"/>
          </p:cNvPicPr>
          <p:nvPr/>
        </p:nvPicPr>
        <p:blipFill>
          <a:blip r:embed="rId7"/>
          <a:srcRect/>
          <a:stretch>
            <a:fillRect/>
          </a:stretch>
        </p:blipFill>
        <p:spPr bwMode="auto">
          <a:xfrm>
            <a:off x="428596" y="4495822"/>
            <a:ext cx="1300184" cy="1118607"/>
          </a:xfrm>
          <a:prstGeom prst="rect">
            <a:avLst/>
          </a:prstGeom>
          <a:noFill/>
          <a:ln w="9525">
            <a:noFill/>
            <a:miter lim="800000"/>
            <a:headEnd/>
            <a:tailEnd/>
          </a:ln>
        </p:spPr>
      </p:pic>
      <p:pic>
        <p:nvPicPr>
          <p:cNvPr id="9" name="Picture 5"/>
          <p:cNvPicPr>
            <a:picLocks noChangeArrowheads="1"/>
          </p:cNvPicPr>
          <p:nvPr/>
        </p:nvPicPr>
        <p:blipFill>
          <a:blip r:embed="rId8"/>
          <a:srcRect/>
          <a:stretch>
            <a:fillRect/>
          </a:stretch>
        </p:blipFill>
        <p:spPr bwMode="auto">
          <a:xfrm>
            <a:off x="2214546" y="4567260"/>
            <a:ext cx="1454164" cy="1076318"/>
          </a:xfrm>
          <a:prstGeom prst="rect">
            <a:avLst/>
          </a:prstGeom>
          <a:noFill/>
          <a:ln w="9525">
            <a:solidFill>
              <a:srgbClr val="800000"/>
            </a:solidFill>
            <a:miter lim="800000"/>
            <a:headEnd/>
            <a:tailEnd/>
          </a:ln>
        </p:spPr>
      </p:pic>
      <p:sp>
        <p:nvSpPr>
          <p:cNvPr id="10" name="Text Box 9"/>
          <p:cNvSpPr txBox="1">
            <a:spLocks noChangeArrowheads="1"/>
          </p:cNvSpPr>
          <p:nvPr/>
        </p:nvSpPr>
        <p:spPr bwMode="auto">
          <a:xfrm>
            <a:off x="1873281" y="142852"/>
            <a:ext cx="7127875" cy="519113"/>
          </a:xfrm>
          <a:prstGeom prst="rect">
            <a:avLst/>
          </a:prstGeom>
          <a:noFill/>
          <a:ln w="9525">
            <a:noFill/>
            <a:miter lim="800000"/>
            <a:headEnd/>
            <a:tailEnd/>
          </a:ln>
        </p:spPr>
        <p:txBody>
          <a:bodyPr>
            <a:spAutoFit/>
          </a:bodyPr>
          <a:lstStyle/>
          <a:p>
            <a:pPr>
              <a:spcBef>
                <a:spcPct val="50000"/>
              </a:spcBef>
            </a:pPr>
            <a:r>
              <a:rPr lang="es-ES" sz="2800" b="1" dirty="0" smtClean="0">
                <a:solidFill>
                  <a:srgbClr val="001093"/>
                </a:solidFill>
              </a:rPr>
              <a:t>Introducción al linfoma folicular</a:t>
            </a:r>
            <a:endParaRPr lang="es-ES" sz="2800" b="1" dirty="0">
              <a:solidFill>
                <a:srgbClr val="001093"/>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5" name="Text Box 9"/>
          <p:cNvSpPr txBox="1">
            <a:spLocks noChangeArrowheads="1"/>
          </p:cNvSpPr>
          <p:nvPr/>
        </p:nvSpPr>
        <p:spPr bwMode="auto">
          <a:xfrm>
            <a:off x="1750993" y="-71462"/>
            <a:ext cx="7107287" cy="954107"/>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Sí, pero… ¿cuál es el mejor           esquema de R-QT?</a:t>
            </a:r>
            <a:endParaRPr lang="es-ES" sz="2800" b="1" dirty="0">
              <a:solidFill>
                <a:srgbClr val="001093"/>
              </a:solidFill>
            </a:endParaRPr>
          </a:p>
        </p:txBody>
      </p:sp>
      <p:grpSp>
        <p:nvGrpSpPr>
          <p:cNvPr id="18" name="17 Grupo"/>
          <p:cNvGrpSpPr/>
          <p:nvPr/>
        </p:nvGrpSpPr>
        <p:grpSpPr>
          <a:xfrm>
            <a:off x="1428728" y="1142984"/>
            <a:ext cx="6143668" cy="5500726"/>
            <a:chOff x="658786" y="1000108"/>
            <a:chExt cx="7842304" cy="8091545"/>
          </a:xfrm>
        </p:grpSpPr>
        <p:pic>
          <p:nvPicPr>
            <p:cNvPr id="15" name="Picture 2"/>
            <p:cNvPicPr>
              <a:picLocks noChangeAspect="1" noChangeArrowheads="1"/>
            </p:cNvPicPr>
            <p:nvPr/>
          </p:nvPicPr>
          <p:blipFill>
            <a:blip r:embed="rId5"/>
            <a:srcRect l="2159" t="15606" r="4943" b="15075"/>
            <a:stretch>
              <a:fillRect/>
            </a:stretch>
          </p:blipFill>
          <p:spPr bwMode="auto">
            <a:xfrm>
              <a:off x="714348" y="1000108"/>
              <a:ext cx="7786742" cy="4357718"/>
            </a:xfrm>
            <a:prstGeom prst="rect">
              <a:avLst/>
            </a:prstGeom>
            <a:noFill/>
            <a:ln w="9525">
              <a:noFill/>
              <a:miter lim="800000"/>
              <a:headEnd/>
              <a:tailEnd/>
            </a:ln>
            <a:effectLst/>
          </p:spPr>
        </p:pic>
        <p:pic>
          <p:nvPicPr>
            <p:cNvPr id="17" name="Picture 2"/>
            <p:cNvPicPr>
              <a:picLocks noChangeAspect="1" noChangeArrowheads="1"/>
            </p:cNvPicPr>
            <p:nvPr/>
          </p:nvPicPr>
          <p:blipFill>
            <a:blip r:embed="rId6"/>
            <a:srcRect l="1480" t="20395" r="6414" b="19298"/>
            <a:stretch>
              <a:fillRect/>
            </a:stretch>
          </p:blipFill>
          <p:spPr bwMode="auto">
            <a:xfrm>
              <a:off x="658786" y="5367592"/>
              <a:ext cx="7704190" cy="3724061"/>
            </a:xfrm>
            <a:prstGeom prst="rect">
              <a:avLst/>
            </a:prstGeom>
            <a:noFill/>
            <a:ln w="9525">
              <a:noFill/>
              <a:miter lim="800000"/>
              <a:headEnd/>
              <a:tailEnd/>
            </a:ln>
            <a:effectLst/>
          </p:spPr>
        </p:pic>
      </p:grpSp>
      <p:sp>
        <p:nvSpPr>
          <p:cNvPr id="19" name="18 Medio marco"/>
          <p:cNvSpPr/>
          <p:nvPr/>
        </p:nvSpPr>
        <p:spPr>
          <a:xfrm>
            <a:off x="1466828" y="1071546"/>
            <a:ext cx="357190" cy="5572164"/>
          </a:xfrm>
          <a:prstGeom prst="halfFram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581184" y="-24"/>
            <a:ext cx="7348534" cy="954107"/>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El listón está muy alto, ¿podemos mejorar más?</a:t>
            </a:r>
            <a:endParaRPr lang="es-ES" sz="2400" b="1" dirty="0">
              <a:solidFill>
                <a:srgbClr val="001093"/>
              </a:solidFill>
            </a:endParaRPr>
          </a:p>
        </p:txBody>
      </p:sp>
      <p:pic>
        <p:nvPicPr>
          <p:cNvPr id="51202" name="Picture 2" descr="C:\Documents and Settings\Propietario\Configuración local\Archivos temporales de Internet\Content.IE5\15HXGFEM\dglxasset[1].aspx"/>
          <p:cNvPicPr>
            <a:picLocks noChangeAspect="1" noChangeArrowheads="1"/>
          </p:cNvPicPr>
          <p:nvPr/>
        </p:nvPicPr>
        <p:blipFill>
          <a:blip r:embed="rId5"/>
          <a:srcRect/>
          <a:stretch>
            <a:fillRect/>
          </a:stretch>
        </p:blipFill>
        <p:spPr bwMode="auto">
          <a:xfrm>
            <a:off x="357158" y="1571612"/>
            <a:ext cx="2629308" cy="1860012"/>
          </a:xfrm>
          <a:prstGeom prst="rect">
            <a:avLst/>
          </a:prstGeom>
          <a:noFill/>
        </p:spPr>
      </p:pic>
      <p:pic>
        <p:nvPicPr>
          <p:cNvPr id="51203" name="Picture 3" descr="C:\Documents and Settings\Propietario\Configuración local\Archivos temporales de Internet\Content.IE5\MPARICHK\MC900332890[1].wmf"/>
          <p:cNvPicPr>
            <a:picLocks noChangeAspect="1" noChangeArrowheads="1"/>
          </p:cNvPicPr>
          <p:nvPr/>
        </p:nvPicPr>
        <p:blipFill>
          <a:blip r:embed="rId6"/>
          <a:srcRect/>
          <a:stretch>
            <a:fillRect/>
          </a:stretch>
        </p:blipFill>
        <p:spPr bwMode="auto">
          <a:xfrm>
            <a:off x="6554902" y="4538302"/>
            <a:ext cx="1731874" cy="1819656"/>
          </a:xfrm>
          <a:prstGeom prst="rect">
            <a:avLst/>
          </a:prstGeom>
          <a:noFill/>
        </p:spPr>
      </p:pic>
      <p:sp>
        <p:nvSpPr>
          <p:cNvPr id="6" name="2 CuadroTexto"/>
          <p:cNvSpPr txBox="1">
            <a:spLocks noChangeArrowheads="1"/>
          </p:cNvSpPr>
          <p:nvPr/>
        </p:nvSpPr>
        <p:spPr bwMode="auto">
          <a:xfrm>
            <a:off x="3214710" y="1428736"/>
            <a:ext cx="5786446" cy="584775"/>
          </a:xfrm>
          <a:prstGeom prst="rect">
            <a:avLst/>
          </a:prstGeom>
          <a:noFill/>
          <a:ln w="9525">
            <a:noFill/>
            <a:miter lim="800000"/>
            <a:headEnd/>
            <a:tailEnd/>
          </a:ln>
        </p:spPr>
        <p:txBody>
          <a:bodyPr wrap="square">
            <a:spAutoFit/>
          </a:bodyPr>
          <a:lstStyle/>
          <a:p>
            <a:r>
              <a:rPr lang="es-ES_tradnl" sz="3200" b="1" dirty="0" smtClean="0">
                <a:solidFill>
                  <a:srgbClr val="002060"/>
                </a:solidFill>
              </a:rPr>
              <a:t> ¿seguir con </a:t>
            </a:r>
            <a:r>
              <a:rPr lang="es-ES_tradnl" sz="3200" b="1" dirty="0" err="1" smtClean="0">
                <a:solidFill>
                  <a:srgbClr val="002060"/>
                </a:solidFill>
              </a:rPr>
              <a:t>watch</a:t>
            </a:r>
            <a:r>
              <a:rPr lang="es-ES_tradnl" sz="3200" b="1" dirty="0" smtClean="0">
                <a:solidFill>
                  <a:srgbClr val="002060"/>
                </a:solidFill>
              </a:rPr>
              <a:t> and </a:t>
            </a:r>
            <a:r>
              <a:rPr lang="es-ES_tradnl" sz="3200" b="1" dirty="0" err="1" smtClean="0">
                <a:solidFill>
                  <a:srgbClr val="002060"/>
                </a:solidFill>
              </a:rPr>
              <a:t>wait</a:t>
            </a:r>
            <a:r>
              <a:rPr lang="es-ES_tradnl" sz="3200" b="1" dirty="0" smtClean="0">
                <a:solidFill>
                  <a:srgbClr val="002060"/>
                </a:solidFill>
              </a:rPr>
              <a:t>?</a:t>
            </a:r>
          </a:p>
        </p:txBody>
      </p:sp>
      <p:sp>
        <p:nvSpPr>
          <p:cNvPr id="7" name="2 CuadroTexto"/>
          <p:cNvSpPr txBox="1">
            <a:spLocks noChangeArrowheads="1"/>
          </p:cNvSpPr>
          <p:nvPr/>
        </p:nvSpPr>
        <p:spPr bwMode="auto">
          <a:xfrm>
            <a:off x="2428860" y="3558605"/>
            <a:ext cx="6357950" cy="584775"/>
          </a:xfrm>
          <a:prstGeom prst="rect">
            <a:avLst/>
          </a:prstGeom>
          <a:noFill/>
          <a:ln w="9525">
            <a:noFill/>
            <a:miter lim="800000"/>
            <a:headEnd/>
            <a:tailEnd/>
          </a:ln>
        </p:spPr>
        <p:txBody>
          <a:bodyPr wrap="square">
            <a:spAutoFit/>
          </a:bodyPr>
          <a:lstStyle/>
          <a:p>
            <a:r>
              <a:rPr lang="es-ES_tradnl" sz="3200" b="1" dirty="0" smtClean="0">
                <a:solidFill>
                  <a:srgbClr val="002060"/>
                </a:solidFill>
              </a:rPr>
              <a:t> ¿Tratamiento de consolidación?</a:t>
            </a:r>
          </a:p>
        </p:txBody>
      </p:sp>
      <p:sp>
        <p:nvSpPr>
          <p:cNvPr id="8" name="2 CuadroTexto"/>
          <p:cNvSpPr txBox="1">
            <a:spLocks noChangeArrowheads="1"/>
          </p:cNvSpPr>
          <p:nvPr/>
        </p:nvSpPr>
        <p:spPr bwMode="auto">
          <a:xfrm>
            <a:off x="214282" y="4344423"/>
            <a:ext cx="6715140" cy="584775"/>
          </a:xfrm>
          <a:prstGeom prst="rect">
            <a:avLst/>
          </a:prstGeom>
          <a:noFill/>
          <a:ln w="9525">
            <a:noFill/>
            <a:miter lim="800000"/>
            <a:headEnd/>
            <a:tailEnd/>
          </a:ln>
        </p:spPr>
        <p:txBody>
          <a:bodyPr wrap="square">
            <a:spAutoFit/>
          </a:bodyPr>
          <a:lstStyle/>
          <a:p>
            <a:r>
              <a:rPr lang="es-ES_tradnl" sz="3200" b="1" dirty="0" smtClean="0">
                <a:solidFill>
                  <a:srgbClr val="002060"/>
                </a:solidFill>
              </a:rPr>
              <a:t> ¿Tratamiento de mantenimiento?</a:t>
            </a:r>
          </a:p>
        </p:txBody>
      </p:sp>
      <p:sp>
        <p:nvSpPr>
          <p:cNvPr id="9" name="2 CuadroTexto"/>
          <p:cNvSpPr txBox="1">
            <a:spLocks noChangeArrowheads="1"/>
          </p:cNvSpPr>
          <p:nvPr/>
        </p:nvSpPr>
        <p:spPr bwMode="auto">
          <a:xfrm>
            <a:off x="142876" y="5143512"/>
            <a:ext cx="6357950" cy="584775"/>
          </a:xfrm>
          <a:prstGeom prst="rect">
            <a:avLst/>
          </a:prstGeom>
          <a:noFill/>
          <a:ln w="9525">
            <a:noFill/>
            <a:miter lim="800000"/>
            <a:headEnd/>
            <a:tailEnd/>
          </a:ln>
        </p:spPr>
        <p:txBody>
          <a:bodyPr wrap="square">
            <a:spAutoFit/>
          </a:bodyPr>
          <a:lstStyle/>
          <a:p>
            <a:r>
              <a:rPr lang="es-ES_tradnl" sz="3200" b="1" dirty="0" smtClean="0">
                <a:solidFill>
                  <a:srgbClr val="002060"/>
                </a:solidFill>
              </a:rPr>
              <a:t> ¿Otras estrategias?</a:t>
            </a:r>
          </a:p>
        </p:txBody>
      </p:sp>
      <p:sp>
        <p:nvSpPr>
          <p:cNvPr id="10" name="2 CuadroTexto"/>
          <p:cNvSpPr txBox="1">
            <a:spLocks noChangeArrowheads="1"/>
          </p:cNvSpPr>
          <p:nvPr/>
        </p:nvSpPr>
        <p:spPr bwMode="auto">
          <a:xfrm>
            <a:off x="3143240" y="2143116"/>
            <a:ext cx="5786446" cy="584775"/>
          </a:xfrm>
          <a:prstGeom prst="rect">
            <a:avLst/>
          </a:prstGeom>
          <a:noFill/>
          <a:ln w="9525">
            <a:noFill/>
            <a:miter lim="800000"/>
            <a:headEnd/>
            <a:tailEnd/>
          </a:ln>
        </p:spPr>
        <p:txBody>
          <a:bodyPr wrap="square">
            <a:spAutoFit/>
          </a:bodyPr>
          <a:lstStyle/>
          <a:p>
            <a:r>
              <a:rPr lang="es-ES_tradnl" sz="3200" b="1" dirty="0" smtClean="0">
                <a:solidFill>
                  <a:srgbClr val="002060"/>
                </a:solidFill>
              </a:rPr>
              <a:t> ¿nuevos fármacos?</a:t>
            </a:r>
          </a:p>
        </p:txBody>
      </p:sp>
      <p:sp>
        <p:nvSpPr>
          <p:cNvPr id="11" name="2 CuadroTexto"/>
          <p:cNvSpPr txBox="1">
            <a:spLocks noChangeArrowheads="1"/>
          </p:cNvSpPr>
          <p:nvPr/>
        </p:nvSpPr>
        <p:spPr bwMode="auto">
          <a:xfrm>
            <a:off x="2714612" y="2786058"/>
            <a:ext cx="5786446" cy="584775"/>
          </a:xfrm>
          <a:prstGeom prst="rect">
            <a:avLst/>
          </a:prstGeom>
          <a:noFill/>
          <a:ln w="9525">
            <a:noFill/>
            <a:miter lim="800000"/>
            <a:headEnd/>
            <a:tailEnd/>
          </a:ln>
        </p:spPr>
        <p:txBody>
          <a:bodyPr wrap="square">
            <a:spAutoFit/>
          </a:bodyPr>
          <a:lstStyle/>
          <a:p>
            <a:r>
              <a:rPr lang="es-ES_tradnl" sz="3200" b="1" dirty="0" smtClean="0">
                <a:solidFill>
                  <a:srgbClr val="002060"/>
                </a:solidFill>
              </a:rPr>
              <a:t> ¿nuevos monoclonales?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5" name="Rectangle 2"/>
          <p:cNvSpPr txBox="1">
            <a:spLocks noChangeArrowheads="1"/>
          </p:cNvSpPr>
          <p:nvPr/>
        </p:nvSpPr>
        <p:spPr bwMode="auto">
          <a:xfrm>
            <a:off x="468313" y="1484313"/>
            <a:ext cx="8143875"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66"/>
              </a:buClr>
              <a:buSzTx/>
              <a:buFont typeface="Arial" pitchFamily="34" charset="0"/>
              <a:buChar char="•"/>
              <a:tabLst/>
              <a:defRPr/>
            </a:pPr>
            <a:r>
              <a:rPr kumimoji="0" lang="en-US" sz="2200" b="0" i="0" u="none" strike="noStrike" kern="0" cap="none" spc="0" normalizeH="0" baseline="0" noProof="0" dirty="0" smtClean="0">
                <a:ln>
                  <a:noFill/>
                </a:ln>
                <a:solidFill>
                  <a:srgbClr val="000066"/>
                </a:solidFill>
                <a:effectLst/>
                <a:uLnTx/>
                <a:uFillTx/>
              </a:rPr>
              <a:t>Selection criteria based in “low tumor burden” </a:t>
            </a:r>
            <a:r>
              <a:rPr kumimoji="0" lang="fr-FR" sz="2200" b="0" i="0" u="none" strike="noStrike" kern="0" cap="none" spc="0" normalizeH="0" baseline="0" noProof="0" dirty="0" smtClean="0">
                <a:ln>
                  <a:noFill/>
                </a:ln>
                <a:solidFill>
                  <a:srgbClr val="000066"/>
                </a:solidFill>
                <a:effectLst/>
                <a:uLnTx/>
                <a:uFillTx/>
              </a:rPr>
              <a:t>(GELF </a:t>
            </a:r>
            <a:r>
              <a:rPr kumimoji="0" lang="fr-FR" sz="2200" b="0" i="0" u="none" strike="noStrike" kern="0" cap="none" spc="0" normalizeH="0" baseline="0" noProof="0" dirty="0" err="1" smtClean="0">
                <a:ln>
                  <a:noFill/>
                </a:ln>
                <a:solidFill>
                  <a:srgbClr val="000066"/>
                </a:solidFill>
                <a:effectLst/>
                <a:uLnTx/>
                <a:uFillTx/>
              </a:rPr>
              <a:t>criteria</a:t>
            </a:r>
            <a:r>
              <a:rPr kumimoji="0" lang="fr-FR" sz="2200" b="0" i="0" u="none" strike="noStrike" kern="0" cap="none" spc="0" normalizeH="0" baseline="0" noProof="0" dirty="0" smtClean="0">
                <a:ln>
                  <a:noFill/>
                </a:ln>
                <a:solidFill>
                  <a:srgbClr val="000066"/>
                </a:solidFill>
                <a:effectLst/>
                <a:uLnTx/>
                <a:uFillTx/>
              </a:rPr>
              <a:t> 1986)</a:t>
            </a:r>
            <a:r>
              <a:rPr kumimoji="0" lang="en-US" sz="2200" b="0" i="0" u="none" strike="noStrike" kern="0" cap="none" spc="0" normalizeH="0" baseline="0" noProof="0" dirty="0" smtClean="0">
                <a:ln>
                  <a:noFill/>
                </a:ln>
                <a:solidFill>
                  <a:srgbClr val="000066"/>
                </a:solidFill>
                <a:effectLst/>
                <a:uLnTx/>
                <a:uFillTx/>
              </a:rPr>
              <a:t>  = absence of all of the following criteria</a:t>
            </a:r>
            <a:endParaRPr kumimoji="0" lang="fr-FR" sz="2200" b="0" i="0" u="none" strike="noStrike" kern="0" cap="none" spc="0" normalizeH="0" baseline="0" noProof="0" dirty="0" smtClean="0">
              <a:ln>
                <a:noFill/>
              </a:ln>
              <a:solidFill>
                <a:srgbClr val="000066"/>
              </a:solidFill>
              <a:effectLst/>
              <a:uLnTx/>
              <a:uFillTx/>
            </a:endParaRPr>
          </a:p>
          <a:p>
            <a:pPr marL="742950" marR="0" lvl="1" indent="-285750" algn="l" defTabSz="914400" rtl="0" eaLnBrk="1" fontAlgn="base" latinLnBrk="0" hangingPunct="1">
              <a:lnSpc>
                <a:spcPct val="100000"/>
              </a:lnSpc>
              <a:spcBef>
                <a:spcPct val="10000"/>
              </a:spcBef>
              <a:spcAft>
                <a:spcPct val="0"/>
              </a:spcAft>
              <a:buClr>
                <a:srgbClr val="000066"/>
              </a:buClr>
              <a:buSzTx/>
              <a:buFont typeface="Arial" pitchFamily="34" charset="0"/>
              <a:buChar char="•"/>
              <a:tabLst/>
              <a:defRPr/>
            </a:pPr>
            <a:r>
              <a:rPr kumimoji="0" lang="en-US" sz="1700" b="0" i="0" u="none" strike="noStrike" kern="0" cap="none" spc="0" normalizeH="0" baseline="0" noProof="0" dirty="0" smtClean="0">
                <a:ln>
                  <a:noFill/>
                </a:ln>
                <a:solidFill>
                  <a:srgbClr val="000066"/>
                </a:solidFill>
                <a:effectLst/>
                <a:uLnTx/>
                <a:uFillTx/>
              </a:rPr>
              <a:t>B symptom(s)</a:t>
            </a:r>
          </a:p>
          <a:p>
            <a:pPr marL="742950" marR="0" lvl="1" indent="-285750" algn="l" defTabSz="914400" rtl="0" eaLnBrk="1" fontAlgn="base" latinLnBrk="0" hangingPunct="1">
              <a:lnSpc>
                <a:spcPct val="100000"/>
              </a:lnSpc>
              <a:spcBef>
                <a:spcPct val="10000"/>
              </a:spcBef>
              <a:spcAft>
                <a:spcPct val="0"/>
              </a:spcAft>
              <a:buClr>
                <a:srgbClr val="000066"/>
              </a:buClr>
              <a:buSzTx/>
              <a:buFont typeface="Arial" pitchFamily="34" charset="0"/>
              <a:buChar char="•"/>
              <a:tabLst/>
              <a:defRPr/>
            </a:pPr>
            <a:r>
              <a:rPr kumimoji="0" lang="en-US" sz="1700" b="0" i="0" u="none" strike="noStrike" kern="0" cap="none" spc="0" normalizeH="0" baseline="0" noProof="0" dirty="0" smtClean="0">
                <a:ln>
                  <a:noFill/>
                </a:ln>
                <a:solidFill>
                  <a:srgbClr val="000066"/>
                </a:solidFill>
                <a:effectLst/>
                <a:uLnTx/>
                <a:uFillTx/>
              </a:rPr>
              <a:t>Tumor mass &gt; 7 cm</a:t>
            </a:r>
          </a:p>
          <a:p>
            <a:pPr marL="742950" marR="0" lvl="1" indent="-285750" algn="l" defTabSz="914400" rtl="0" eaLnBrk="1" fontAlgn="base" latinLnBrk="0" hangingPunct="1">
              <a:lnSpc>
                <a:spcPct val="100000"/>
              </a:lnSpc>
              <a:spcBef>
                <a:spcPct val="10000"/>
              </a:spcBef>
              <a:spcAft>
                <a:spcPct val="0"/>
              </a:spcAft>
              <a:buClr>
                <a:srgbClr val="000066"/>
              </a:buClr>
              <a:buSzTx/>
              <a:buFont typeface="Arial" pitchFamily="34" charset="0"/>
              <a:buChar char="•"/>
              <a:tabLst/>
              <a:defRPr/>
            </a:pPr>
            <a:r>
              <a:rPr kumimoji="0" lang="en-US" sz="1700" b="0" i="0" u="none" strike="noStrike" kern="0" cap="none" spc="0" normalizeH="0" baseline="0" noProof="0" dirty="0" smtClean="0">
                <a:ln>
                  <a:noFill/>
                </a:ln>
                <a:solidFill>
                  <a:srgbClr val="000066"/>
                </a:solidFill>
                <a:effectLst/>
                <a:uLnTx/>
                <a:uFillTx/>
              </a:rPr>
              <a:t>Serum LDH &gt; ULN</a:t>
            </a:r>
          </a:p>
          <a:p>
            <a:pPr marL="742950" marR="0" lvl="1" indent="-285750" algn="l" defTabSz="914400" rtl="0" eaLnBrk="1" fontAlgn="base" latinLnBrk="0" hangingPunct="1">
              <a:lnSpc>
                <a:spcPct val="100000"/>
              </a:lnSpc>
              <a:spcBef>
                <a:spcPct val="10000"/>
              </a:spcBef>
              <a:spcAft>
                <a:spcPct val="0"/>
              </a:spcAft>
              <a:buClr>
                <a:srgbClr val="000066"/>
              </a:buClr>
              <a:buSzTx/>
              <a:buFont typeface="Arial" pitchFamily="34" charset="0"/>
              <a:buChar char="•"/>
              <a:tabLst/>
              <a:defRPr/>
            </a:pPr>
            <a:r>
              <a:rPr kumimoji="0" lang="en-US" sz="1700" b="0" i="0" u="none" strike="noStrike" kern="0" cap="none" spc="0" normalizeH="0" baseline="0" noProof="0" dirty="0" smtClean="0">
                <a:ln>
                  <a:noFill/>
                </a:ln>
                <a:solidFill>
                  <a:srgbClr val="000066"/>
                </a:solidFill>
                <a:effectLst/>
                <a:uLnTx/>
                <a:uFillTx/>
              </a:rPr>
              <a:t>Serum </a:t>
            </a:r>
            <a:r>
              <a:rPr kumimoji="0" lang="en-US" sz="1700" b="0" i="0" u="none" strike="noStrike" kern="0" cap="none" spc="0" normalizeH="0" baseline="0" noProof="0" dirty="0" smtClean="0">
                <a:ln>
                  <a:noFill/>
                </a:ln>
                <a:solidFill>
                  <a:srgbClr val="000066"/>
                </a:solidFill>
                <a:effectLst/>
                <a:uLnTx/>
                <a:uFillTx/>
                <a:cs typeface="Arial" charset="0"/>
              </a:rPr>
              <a:t>β</a:t>
            </a:r>
            <a:r>
              <a:rPr kumimoji="0" lang="en-US" sz="1700" b="0" i="0" u="none" strike="noStrike" kern="0" cap="none" spc="0" normalizeH="0" baseline="-25000" noProof="0" dirty="0" smtClean="0">
                <a:ln>
                  <a:noFill/>
                </a:ln>
                <a:solidFill>
                  <a:srgbClr val="000066"/>
                </a:solidFill>
                <a:effectLst/>
                <a:uLnTx/>
                <a:uFillTx/>
                <a:cs typeface="Arial" charset="0"/>
              </a:rPr>
              <a:t>2</a:t>
            </a:r>
            <a:r>
              <a:rPr kumimoji="0" lang="en-US" sz="1700" b="0" i="0" u="none" strike="noStrike" kern="0" cap="none" spc="0" normalizeH="0" baseline="-20000" noProof="0" dirty="0" smtClean="0">
                <a:ln>
                  <a:noFill/>
                </a:ln>
                <a:solidFill>
                  <a:srgbClr val="000066"/>
                </a:solidFill>
                <a:effectLst/>
                <a:uLnTx/>
                <a:uFillTx/>
                <a:cs typeface="Arial" charset="0"/>
              </a:rPr>
              <a:t> </a:t>
            </a:r>
            <a:r>
              <a:rPr kumimoji="0" lang="en-US" sz="1700" b="0" i="0" u="none" strike="noStrike" kern="0" cap="none" spc="0" normalizeH="0" baseline="0" noProof="0" dirty="0" smtClean="0">
                <a:ln>
                  <a:noFill/>
                </a:ln>
                <a:solidFill>
                  <a:srgbClr val="000066"/>
                </a:solidFill>
                <a:effectLst/>
                <a:uLnTx/>
                <a:uFillTx/>
                <a:cs typeface="Arial" charset="0"/>
              </a:rPr>
              <a:t> </a:t>
            </a:r>
            <a:r>
              <a:rPr kumimoji="0" lang="en-US" sz="1700" b="0" i="0" u="none" strike="noStrike" kern="0" cap="none" spc="0" normalizeH="0" baseline="0" noProof="0" dirty="0" err="1" smtClean="0">
                <a:ln>
                  <a:noFill/>
                </a:ln>
                <a:solidFill>
                  <a:srgbClr val="000066"/>
                </a:solidFill>
                <a:effectLst/>
                <a:uLnTx/>
                <a:uFillTx/>
                <a:cs typeface="Arial" charset="0"/>
              </a:rPr>
              <a:t>microglobulin</a:t>
            </a:r>
            <a:r>
              <a:rPr kumimoji="0" lang="en-US" sz="1700" b="0" i="0" u="none" strike="noStrike" kern="0" cap="none" spc="0" normalizeH="0" baseline="0" noProof="0" dirty="0" smtClean="0">
                <a:ln>
                  <a:noFill/>
                </a:ln>
                <a:solidFill>
                  <a:srgbClr val="000066"/>
                </a:solidFill>
                <a:effectLst/>
                <a:uLnTx/>
                <a:uFillTx/>
                <a:cs typeface="Arial" charset="0"/>
              </a:rPr>
              <a:t> &gt; ULN</a:t>
            </a:r>
          </a:p>
          <a:p>
            <a:pPr marL="742950" marR="0" lvl="1" indent="-285750" algn="l" defTabSz="914400" rtl="0" eaLnBrk="1" fontAlgn="base" latinLnBrk="0" hangingPunct="1">
              <a:lnSpc>
                <a:spcPct val="100000"/>
              </a:lnSpc>
              <a:spcBef>
                <a:spcPct val="10000"/>
              </a:spcBef>
              <a:spcAft>
                <a:spcPct val="0"/>
              </a:spcAft>
              <a:buClr>
                <a:srgbClr val="000066"/>
              </a:buClr>
              <a:buSzTx/>
              <a:buFont typeface="Arial" pitchFamily="34" charset="0"/>
              <a:buChar char="•"/>
              <a:tabLst/>
              <a:defRPr/>
            </a:pPr>
            <a:r>
              <a:rPr kumimoji="0" lang="en-US" sz="1700" b="0" i="0" u="none" strike="noStrike" kern="0" cap="none" spc="0" normalizeH="0" baseline="0" noProof="0" dirty="0" smtClean="0">
                <a:ln>
                  <a:noFill/>
                </a:ln>
                <a:solidFill>
                  <a:srgbClr val="000066"/>
                </a:solidFill>
                <a:effectLst/>
                <a:uLnTx/>
                <a:uFillTx/>
                <a:cs typeface="Arial" charset="0"/>
              </a:rPr>
              <a:t>Compression or large serous effusion</a:t>
            </a:r>
          </a:p>
          <a:p>
            <a:pPr marL="742950" marR="0" lvl="1" indent="-285750" algn="l" defTabSz="914400" rtl="0" eaLnBrk="1" fontAlgn="base" latinLnBrk="0" hangingPunct="1">
              <a:lnSpc>
                <a:spcPct val="100000"/>
              </a:lnSpc>
              <a:spcBef>
                <a:spcPct val="10000"/>
              </a:spcBef>
              <a:spcAft>
                <a:spcPct val="0"/>
              </a:spcAft>
              <a:buClr>
                <a:srgbClr val="000066"/>
              </a:buClr>
              <a:buSzTx/>
              <a:buFont typeface="Arial" pitchFamily="34" charset="0"/>
              <a:buChar char="•"/>
              <a:tabLst/>
              <a:defRPr/>
            </a:pPr>
            <a:endParaRPr kumimoji="0" lang="en-US" sz="2000" b="1" i="0" u="none" strike="noStrike" kern="0" cap="none" spc="0" normalizeH="0" baseline="0" noProof="0" dirty="0" smtClean="0">
              <a:ln>
                <a:noFill/>
              </a:ln>
              <a:solidFill>
                <a:srgbClr val="000066"/>
              </a:solidFill>
              <a:effectLst/>
              <a:uLnTx/>
              <a:uFillTx/>
            </a:endParaRPr>
          </a:p>
          <a:p>
            <a:pPr marL="342900" marR="0" lvl="0" indent="-342900" algn="l" defTabSz="914400" rtl="0" eaLnBrk="1" fontAlgn="base" latinLnBrk="0" hangingPunct="1">
              <a:lnSpc>
                <a:spcPct val="100000"/>
              </a:lnSpc>
              <a:spcBef>
                <a:spcPct val="20000"/>
              </a:spcBef>
              <a:spcAft>
                <a:spcPct val="0"/>
              </a:spcAft>
              <a:buClr>
                <a:srgbClr val="000066"/>
              </a:buClr>
              <a:buSzTx/>
              <a:buFont typeface="Arial" pitchFamily="34" charset="0"/>
              <a:buChar char="•"/>
              <a:tabLst/>
              <a:defRPr/>
            </a:pPr>
            <a:r>
              <a:rPr kumimoji="0" lang="en-US" sz="2200" b="0" i="0" u="none" strike="noStrike" kern="0" cap="none" spc="0" normalizeH="0" baseline="0" noProof="0" dirty="0" smtClean="0">
                <a:ln>
                  <a:noFill/>
                </a:ln>
                <a:solidFill>
                  <a:srgbClr val="000066"/>
                </a:solidFill>
                <a:effectLst/>
                <a:uLnTx/>
                <a:uFillTx/>
              </a:rPr>
              <a:t>Good option for asymptomatic “old” (&gt;65? &gt;70? years) patients</a:t>
            </a:r>
          </a:p>
          <a:p>
            <a:pPr marL="342900" marR="0" lvl="0" indent="-342900" algn="l" defTabSz="914400" rtl="0" eaLnBrk="1" fontAlgn="base" latinLnBrk="0" hangingPunct="1">
              <a:lnSpc>
                <a:spcPct val="100000"/>
              </a:lnSpc>
              <a:spcBef>
                <a:spcPct val="20000"/>
              </a:spcBef>
              <a:spcAft>
                <a:spcPct val="0"/>
              </a:spcAft>
              <a:buClr>
                <a:srgbClr val="000066"/>
              </a:buClr>
              <a:buSzTx/>
              <a:buFont typeface="Arial" pitchFamily="34" charset="0"/>
              <a:buChar char="•"/>
              <a:tabLst/>
              <a:defRPr/>
            </a:pPr>
            <a:r>
              <a:rPr kumimoji="0" lang="en-US" sz="2200" b="0" i="0" u="none" strike="noStrike" kern="0" cap="none" spc="0" normalizeH="0" baseline="0" noProof="0" dirty="0" smtClean="0">
                <a:ln>
                  <a:noFill/>
                </a:ln>
                <a:solidFill>
                  <a:srgbClr val="000066"/>
                </a:solidFill>
                <a:effectLst/>
                <a:uLnTx/>
                <a:uFillTx/>
              </a:rPr>
              <a:t>No differences in terms of OS versus active “old” treatments </a:t>
            </a:r>
          </a:p>
          <a:p>
            <a:pPr marL="342900" marR="0" lvl="0" indent="-342900" algn="l" defTabSz="914400" rtl="0" eaLnBrk="1" fontAlgn="base" latinLnBrk="0" hangingPunct="1">
              <a:lnSpc>
                <a:spcPct val="100000"/>
              </a:lnSpc>
              <a:spcBef>
                <a:spcPct val="20000"/>
              </a:spcBef>
              <a:spcAft>
                <a:spcPct val="0"/>
              </a:spcAft>
              <a:buClr>
                <a:srgbClr val="000066"/>
              </a:buClr>
              <a:buSzTx/>
              <a:buFont typeface="Arial" pitchFamily="34" charset="0"/>
              <a:buChar char="•"/>
              <a:tabLst/>
              <a:defRPr/>
            </a:pPr>
            <a:r>
              <a:rPr kumimoji="0" lang="en-US" sz="2200" b="0" i="0" u="none" strike="noStrike" kern="0" cap="none" spc="0" normalizeH="0" baseline="0" noProof="0" dirty="0" smtClean="0">
                <a:ln>
                  <a:noFill/>
                </a:ln>
                <a:solidFill>
                  <a:srgbClr val="000066"/>
                </a:solidFill>
                <a:effectLst/>
                <a:uLnTx/>
                <a:uFillTx/>
              </a:rPr>
              <a:t>Watchful waiting requires close control</a:t>
            </a:r>
          </a:p>
          <a:p>
            <a:pPr marL="342900" marR="0" lvl="0" indent="-342900" algn="l" defTabSz="914400" rtl="0" eaLnBrk="1" fontAlgn="base" latinLnBrk="0" hangingPunct="1">
              <a:lnSpc>
                <a:spcPct val="100000"/>
              </a:lnSpc>
              <a:spcBef>
                <a:spcPct val="20000"/>
              </a:spcBef>
              <a:spcAft>
                <a:spcPct val="0"/>
              </a:spcAft>
              <a:buClr>
                <a:srgbClr val="000066"/>
              </a:buClr>
              <a:buSzTx/>
              <a:buFont typeface="Arial" pitchFamily="34" charset="0"/>
              <a:buChar char="•"/>
              <a:tabLst/>
              <a:defRPr/>
            </a:pPr>
            <a:r>
              <a:rPr kumimoji="0" lang="en-US" sz="2200" b="0" i="0" u="none" strike="noStrike" kern="0" cap="none" spc="0" normalizeH="0" baseline="0" noProof="0" dirty="0" err="1" smtClean="0">
                <a:ln>
                  <a:noFill/>
                </a:ln>
                <a:solidFill>
                  <a:srgbClr val="000066"/>
                </a:solidFill>
                <a:effectLst/>
                <a:uLnTx/>
                <a:uFillTx/>
              </a:rPr>
              <a:t>Rituximab</a:t>
            </a:r>
            <a:r>
              <a:rPr kumimoji="0" lang="en-US" sz="2200" b="0" i="0" u="none" strike="noStrike" kern="0" cap="none" spc="0" normalizeH="0" baseline="0" noProof="0" dirty="0" smtClean="0">
                <a:ln>
                  <a:noFill/>
                </a:ln>
                <a:solidFill>
                  <a:srgbClr val="000066"/>
                </a:solidFill>
                <a:effectLst/>
                <a:uLnTx/>
                <a:uFillTx/>
              </a:rPr>
              <a:t> &gt; “watchful waiting” policy?</a:t>
            </a:r>
          </a:p>
        </p:txBody>
      </p:sp>
      <p:sp>
        <p:nvSpPr>
          <p:cNvPr id="6"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err="1" smtClean="0">
                <a:solidFill>
                  <a:srgbClr val="001093"/>
                </a:solidFill>
              </a:rPr>
              <a:t>Watch</a:t>
            </a:r>
            <a:r>
              <a:rPr lang="es-ES" sz="2800" b="1" dirty="0" smtClean="0">
                <a:solidFill>
                  <a:srgbClr val="001093"/>
                </a:solidFill>
              </a:rPr>
              <a:t> and </a:t>
            </a:r>
            <a:r>
              <a:rPr lang="es-ES" sz="2800" b="1" dirty="0" err="1" smtClean="0">
                <a:solidFill>
                  <a:srgbClr val="001093"/>
                </a:solidFill>
              </a:rPr>
              <a:t>Wait</a:t>
            </a:r>
            <a:r>
              <a:rPr lang="es-ES" sz="2800" b="1" dirty="0" smtClean="0">
                <a:solidFill>
                  <a:srgbClr val="001093"/>
                </a:solidFill>
              </a:rPr>
              <a:t> en linfoma folicular</a:t>
            </a:r>
            <a:endParaRPr lang="es-ES" sz="2400" b="1" dirty="0">
              <a:solidFill>
                <a:srgbClr val="001093"/>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err="1" smtClean="0">
                <a:solidFill>
                  <a:srgbClr val="001093"/>
                </a:solidFill>
              </a:rPr>
              <a:t>Watch</a:t>
            </a:r>
            <a:r>
              <a:rPr lang="es-ES" sz="2800" b="1" dirty="0" smtClean="0">
                <a:solidFill>
                  <a:srgbClr val="001093"/>
                </a:solidFill>
              </a:rPr>
              <a:t> and </a:t>
            </a:r>
            <a:r>
              <a:rPr lang="es-ES" sz="2800" b="1" dirty="0" err="1" smtClean="0">
                <a:solidFill>
                  <a:srgbClr val="001093"/>
                </a:solidFill>
              </a:rPr>
              <a:t>Wait</a:t>
            </a:r>
            <a:r>
              <a:rPr lang="es-ES" sz="2800" b="1" dirty="0" smtClean="0">
                <a:solidFill>
                  <a:srgbClr val="001093"/>
                </a:solidFill>
              </a:rPr>
              <a:t> en linfoma folicular</a:t>
            </a:r>
            <a:endParaRPr lang="es-ES" sz="2400" b="1" dirty="0">
              <a:solidFill>
                <a:srgbClr val="001093"/>
              </a:solidFill>
            </a:endParaRPr>
          </a:p>
        </p:txBody>
      </p:sp>
      <p:sp>
        <p:nvSpPr>
          <p:cNvPr id="5" name="6-Point Star 119"/>
          <p:cNvSpPr/>
          <p:nvPr/>
        </p:nvSpPr>
        <p:spPr>
          <a:xfrm>
            <a:off x="863030" y="4629338"/>
            <a:ext cx="2681471" cy="1666648"/>
          </a:xfrm>
          <a:prstGeom prst="star6">
            <a:avLst/>
          </a:prstGeom>
          <a:solidFill>
            <a:srgbClr val="92D050"/>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6" name="Group 111"/>
          <p:cNvGrpSpPr>
            <a:grpSpLocks/>
          </p:cNvGrpSpPr>
          <p:nvPr/>
        </p:nvGrpSpPr>
        <p:grpSpPr bwMode="auto">
          <a:xfrm>
            <a:off x="2925930" y="1551056"/>
            <a:ext cx="5937971" cy="4949778"/>
            <a:chOff x="1781689" y="1128798"/>
            <a:chExt cx="6278927" cy="5639192"/>
          </a:xfrm>
        </p:grpSpPr>
        <p:sp>
          <p:nvSpPr>
            <p:cNvPr id="7" name="Rectangle 108"/>
            <p:cNvSpPr/>
            <p:nvPr/>
          </p:nvSpPr>
          <p:spPr>
            <a:xfrm>
              <a:off x="1961086" y="6309170"/>
              <a:ext cx="5986811" cy="45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107"/>
            <p:cNvSpPr/>
            <p:nvPr/>
          </p:nvSpPr>
          <p:spPr>
            <a:xfrm>
              <a:off x="3851909" y="5318501"/>
              <a:ext cx="944617" cy="676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106"/>
            <p:cNvSpPr/>
            <p:nvPr/>
          </p:nvSpPr>
          <p:spPr>
            <a:xfrm>
              <a:off x="5966582" y="5318501"/>
              <a:ext cx="1125602" cy="45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105"/>
            <p:cNvSpPr/>
            <p:nvPr/>
          </p:nvSpPr>
          <p:spPr>
            <a:xfrm>
              <a:off x="2591361" y="5318501"/>
              <a:ext cx="1125602" cy="45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1" name="Group 83"/>
            <p:cNvGrpSpPr>
              <a:grpSpLocks/>
            </p:cNvGrpSpPr>
            <p:nvPr/>
          </p:nvGrpSpPr>
          <p:grpSpPr bwMode="auto">
            <a:xfrm>
              <a:off x="1948159" y="3505884"/>
              <a:ext cx="4797632" cy="683827"/>
              <a:chOff x="1979613" y="4365625"/>
              <a:chExt cx="4797632" cy="683827"/>
            </a:xfrm>
          </p:grpSpPr>
          <p:sp>
            <p:nvSpPr>
              <p:cNvPr id="61" name="Line 23"/>
              <p:cNvSpPr>
                <a:spLocks noChangeShapeType="1"/>
              </p:cNvSpPr>
              <p:nvPr/>
            </p:nvSpPr>
            <p:spPr bwMode="auto">
              <a:xfrm>
                <a:off x="1979613" y="4365625"/>
                <a:ext cx="0" cy="358775"/>
              </a:xfrm>
              <a:prstGeom prst="line">
                <a:avLst/>
              </a:prstGeom>
              <a:noFill/>
              <a:ln w="9525">
                <a:solidFill>
                  <a:schemeClr val="tx1"/>
                </a:solidFill>
                <a:round/>
                <a:headEnd/>
                <a:tailEnd type="triangle" w="med" len="med"/>
              </a:ln>
            </p:spPr>
            <p:txBody>
              <a:bodyPr/>
              <a:lstStyle/>
              <a:p>
                <a:endParaRPr lang="es-ES"/>
              </a:p>
            </p:txBody>
          </p:sp>
          <p:sp>
            <p:nvSpPr>
              <p:cNvPr id="62" name="Line 24"/>
              <p:cNvSpPr>
                <a:spLocks noChangeShapeType="1"/>
              </p:cNvSpPr>
              <p:nvPr/>
            </p:nvSpPr>
            <p:spPr bwMode="auto">
              <a:xfrm>
                <a:off x="2051051" y="4365625"/>
                <a:ext cx="0" cy="358775"/>
              </a:xfrm>
              <a:prstGeom prst="line">
                <a:avLst/>
              </a:prstGeom>
              <a:noFill/>
              <a:ln w="9525">
                <a:solidFill>
                  <a:schemeClr val="tx1"/>
                </a:solidFill>
                <a:round/>
                <a:headEnd/>
                <a:tailEnd type="triangle" w="med" len="med"/>
              </a:ln>
            </p:spPr>
            <p:txBody>
              <a:bodyPr/>
              <a:lstStyle/>
              <a:p>
                <a:endParaRPr lang="es-ES"/>
              </a:p>
            </p:txBody>
          </p:sp>
          <p:sp>
            <p:nvSpPr>
              <p:cNvPr id="63" name="Line 25"/>
              <p:cNvSpPr>
                <a:spLocks noChangeShapeType="1"/>
              </p:cNvSpPr>
              <p:nvPr/>
            </p:nvSpPr>
            <p:spPr bwMode="auto">
              <a:xfrm>
                <a:off x="2124076" y="4365625"/>
                <a:ext cx="0" cy="358775"/>
              </a:xfrm>
              <a:prstGeom prst="line">
                <a:avLst/>
              </a:prstGeom>
              <a:noFill/>
              <a:ln w="9525">
                <a:solidFill>
                  <a:schemeClr val="tx1"/>
                </a:solidFill>
                <a:round/>
                <a:headEnd/>
                <a:tailEnd type="triangle" w="med" len="med"/>
              </a:ln>
            </p:spPr>
            <p:txBody>
              <a:bodyPr/>
              <a:lstStyle/>
              <a:p>
                <a:endParaRPr lang="es-ES"/>
              </a:p>
            </p:txBody>
          </p:sp>
          <p:sp>
            <p:nvSpPr>
              <p:cNvPr id="64" name="Line 26"/>
              <p:cNvSpPr>
                <a:spLocks noChangeShapeType="1"/>
              </p:cNvSpPr>
              <p:nvPr/>
            </p:nvSpPr>
            <p:spPr bwMode="auto">
              <a:xfrm>
                <a:off x="2195513" y="4365625"/>
                <a:ext cx="0" cy="358775"/>
              </a:xfrm>
              <a:prstGeom prst="line">
                <a:avLst/>
              </a:prstGeom>
              <a:noFill/>
              <a:ln w="9525">
                <a:solidFill>
                  <a:schemeClr val="tx1"/>
                </a:solidFill>
                <a:round/>
                <a:headEnd/>
                <a:tailEnd type="triangle" w="med" len="med"/>
              </a:ln>
            </p:spPr>
            <p:txBody>
              <a:bodyPr/>
              <a:lstStyle/>
              <a:p>
                <a:endParaRPr lang="es-ES"/>
              </a:p>
            </p:txBody>
          </p:sp>
          <p:sp>
            <p:nvSpPr>
              <p:cNvPr id="65" name="Line 27"/>
              <p:cNvSpPr>
                <a:spLocks noChangeShapeType="1"/>
              </p:cNvSpPr>
              <p:nvPr/>
            </p:nvSpPr>
            <p:spPr bwMode="auto">
              <a:xfrm>
                <a:off x="2554288" y="4365625"/>
                <a:ext cx="0" cy="358775"/>
              </a:xfrm>
              <a:prstGeom prst="line">
                <a:avLst/>
              </a:prstGeom>
              <a:noFill/>
              <a:ln w="9525">
                <a:solidFill>
                  <a:schemeClr val="tx1"/>
                </a:solidFill>
                <a:round/>
                <a:headEnd/>
                <a:tailEnd type="triangle" w="med" len="med"/>
              </a:ln>
            </p:spPr>
            <p:txBody>
              <a:bodyPr/>
              <a:lstStyle/>
              <a:p>
                <a:endParaRPr lang="es-ES"/>
              </a:p>
            </p:txBody>
          </p:sp>
          <p:sp>
            <p:nvSpPr>
              <p:cNvPr id="66" name="Line 28"/>
              <p:cNvSpPr>
                <a:spLocks noChangeShapeType="1"/>
              </p:cNvSpPr>
              <p:nvPr/>
            </p:nvSpPr>
            <p:spPr bwMode="auto">
              <a:xfrm>
                <a:off x="2914651" y="4365625"/>
                <a:ext cx="0" cy="358775"/>
              </a:xfrm>
              <a:prstGeom prst="line">
                <a:avLst/>
              </a:prstGeom>
              <a:noFill/>
              <a:ln w="9525">
                <a:solidFill>
                  <a:schemeClr val="tx1"/>
                </a:solidFill>
                <a:round/>
                <a:headEnd/>
                <a:tailEnd type="triangle" w="med" len="med"/>
              </a:ln>
            </p:spPr>
            <p:txBody>
              <a:bodyPr/>
              <a:lstStyle/>
              <a:p>
                <a:endParaRPr lang="es-ES"/>
              </a:p>
            </p:txBody>
          </p:sp>
          <p:sp>
            <p:nvSpPr>
              <p:cNvPr id="67" name="Line 29"/>
              <p:cNvSpPr>
                <a:spLocks noChangeShapeType="1"/>
              </p:cNvSpPr>
              <p:nvPr/>
            </p:nvSpPr>
            <p:spPr bwMode="auto">
              <a:xfrm>
                <a:off x="3273426" y="4365625"/>
                <a:ext cx="0" cy="358775"/>
              </a:xfrm>
              <a:prstGeom prst="line">
                <a:avLst/>
              </a:prstGeom>
              <a:noFill/>
              <a:ln w="9525">
                <a:solidFill>
                  <a:schemeClr val="tx1"/>
                </a:solidFill>
                <a:round/>
                <a:headEnd/>
                <a:tailEnd type="triangle" w="med" len="med"/>
              </a:ln>
            </p:spPr>
            <p:txBody>
              <a:bodyPr/>
              <a:lstStyle/>
              <a:p>
                <a:endParaRPr lang="es-ES"/>
              </a:p>
            </p:txBody>
          </p:sp>
          <p:sp>
            <p:nvSpPr>
              <p:cNvPr id="68" name="Line 30"/>
              <p:cNvSpPr>
                <a:spLocks noChangeShapeType="1"/>
              </p:cNvSpPr>
              <p:nvPr/>
            </p:nvSpPr>
            <p:spPr bwMode="auto">
              <a:xfrm>
                <a:off x="3633788" y="4365625"/>
                <a:ext cx="0" cy="358775"/>
              </a:xfrm>
              <a:prstGeom prst="line">
                <a:avLst/>
              </a:prstGeom>
              <a:noFill/>
              <a:ln w="9525">
                <a:solidFill>
                  <a:schemeClr val="tx1"/>
                </a:solidFill>
                <a:round/>
                <a:headEnd/>
                <a:tailEnd type="triangle" w="med" len="med"/>
              </a:ln>
            </p:spPr>
            <p:txBody>
              <a:bodyPr/>
              <a:lstStyle/>
              <a:p>
                <a:endParaRPr lang="es-ES"/>
              </a:p>
            </p:txBody>
          </p:sp>
          <p:sp>
            <p:nvSpPr>
              <p:cNvPr id="69" name="Line 31"/>
              <p:cNvSpPr>
                <a:spLocks noChangeShapeType="1"/>
              </p:cNvSpPr>
              <p:nvPr/>
            </p:nvSpPr>
            <p:spPr bwMode="auto">
              <a:xfrm>
                <a:off x="3995738" y="4365625"/>
                <a:ext cx="0" cy="358775"/>
              </a:xfrm>
              <a:prstGeom prst="line">
                <a:avLst/>
              </a:prstGeom>
              <a:noFill/>
              <a:ln w="9525">
                <a:solidFill>
                  <a:schemeClr val="tx1"/>
                </a:solidFill>
                <a:round/>
                <a:headEnd/>
                <a:tailEnd type="triangle" w="med" len="med"/>
              </a:ln>
            </p:spPr>
            <p:txBody>
              <a:bodyPr/>
              <a:lstStyle/>
              <a:p>
                <a:endParaRPr lang="es-ES"/>
              </a:p>
            </p:txBody>
          </p:sp>
          <p:sp>
            <p:nvSpPr>
              <p:cNvPr id="70" name="Line 32"/>
              <p:cNvSpPr>
                <a:spLocks noChangeShapeType="1"/>
              </p:cNvSpPr>
              <p:nvPr/>
            </p:nvSpPr>
            <p:spPr bwMode="auto">
              <a:xfrm>
                <a:off x="4356101" y="4365625"/>
                <a:ext cx="0" cy="358775"/>
              </a:xfrm>
              <a:prstGeom prst="line">
                <a:avLst/>
              </a:prstGeom>
              <a:noFill/>
              <a:ln w="9525">
                <a:solidFill>
                  <a:schemeClr val="tx1"/>
                </a:solidFill>
                <a:round/>
                <a:headEnd/>
                <a:tailEnd type="triangle" w="med" len="med"/>
              </a:ln>
            </p:spPr>
            <p:txBody>
              <a:bodyPr/>
              <a:lstStyle/>
              <a:p>
                <a:endParaRPr lang="es-ES"/>
              </a:p>
            </p:txBody>
          </p:sp>
          <p:sp>
            <p:nvSpPr>
              <p:cNvPr id="71" name="Line 33"/>
              <p:cNvSpPr>
                <a:spLocks noChangeShapeType="1"/>
              </p:cNvSpPr>
              <p:nvPr/>
            </p:nvSpPr>
            <p:spPr bwMode="auto">
              <a:xfrm>
                <a:off x="4713288" y="4365625"/>
                <a:ext cx="0" cy="358775"/>
              </a:xfrm>
              <a:prstGeom prst="line">
                <a:avLst/>
              </a:prstGeom>
              <a:noFill/>
              <a:ln w="9525">
                <a:solidFill>
                  <a:schemeClr val="tx1"/>
                </a:solidFill>
                <a:round/>
                <a:headEnd/>
                <a:tailEnd type="triangle" w="med" len="med"/>
              </a:ln>
            </p:spPr>
            <p:txBody>
              <a:bodyPr/>
              <a:lstStyle/>
              <a:p>
                <a:endParaRPr lang="es-ES"/>
              </a:p>
            </p:txBody>
          </p:sp>
          <p:sp>
            <p:nvSpPr>
              <p:cNvPr id="72" name="Line 34"/>
              <p:cNvSpPr>
                <a:spLocks noChangeShapeType="1"/>
              </p:cNvSpPr>
              <p:nvPr/>
            </p:nvSpPr>
            <p:spPr bwMode="auto">
              <a:xfrm>
                <a:off x="5073651" y="4365625"/>
                <a:ext cx="0" cy="358775"/>
              </a:xfrm>
              <a:prstGeom prst="line">
                <a:avLst/>
              </a:prstGeom>
              <a:noFill/>
              <a:ln w="9525">
                <a:solidFill>
                  <a:schemeClr val="tx1"/>
                </a:solidFill>
                <a:round/>
                <a:headEnd/>
                <a:tailEnd type="triangle" w="med" len="med"/>
              </a:ln>
            </p:spPr>
            <p:txBody>
              <a:bodyPr/>
              <a:lstStyle/>
              <a:p>
                <a:endParaRPr lang="es-ES"/>
              </a:p>
            </p:txBody>
          </p:sp>
          <p:sp>
            <p:nvSpPr>
              <p:cNvPr id="73" name="Line 35"/>
              <p:cNvSpPr>
                <a:spLocks noChangeShapeType="1"/>
              </p:cNvSpPr>
              <p:nvPr/>
            </p:nvSpPr>
            <p:spPr bwMode="auto">
              <a:xfrm>
                <a:off x="5435601" y="4365625"/>
                <a:ext cx="0" cy="358775"/>
              </a:xfrm>
              <a:prstGeom prst="line">
                <a:avLst/>
              </a:prstGeom>
              <a:noFill/>
              <a:ln w="9525">
                <a:solidFill>
                  <a:schemeClr val="tx1"/>
                </a:solidFill>
                <a:round/>
                <a:headEnd/>
                <a:tailEnd type="triangle" w="med" len="med"/>
              </a:ln>
            </p:spPr>
            <p:txBody>
              <a:bodyPr/>
              <a:lstStyle/>
              <a:p>
                <a:endParaRPr lang="es-ES"/>
              </a:p>
            </p:txBody>
          </p:sp>
          <p:sp>
            <p:nvSpPr>
              <p:cNvPr id="74" name="Line 36"/>
              <p:cNvSpPr>
                <a:spLocks noChangeShapeType="1"/>
              </p:cNvSpPr>
              <p:nvPr/>
            </p:nvSpPr>
            <p:spPr bwMode="auto">
              <a:xfrm>
                <a:off x="6153151" y="4365625"/>
                <a:ext cx="0" cy="358775"/>
              </a:xfrm>
              <a:prstGeom prst="line">
                <a:avLst/>
              </a:prstGeom>
              <a:noFill/>
              <a:ln w="9525">
                <a:solidFill>
                  <a:schemeClr val="tx1"/>
                </a:solidFill>
                <a:round/>
                <a:headEnd/>
                <a:tailEnd type="triangle" w="med" len="med"/>
              </a:ln>
            </p:spPr>
            <p:txBody>
              <a:bodyPr/>
              <a:lstStyle/>
              <a:p>
                <a:endParaRPr lang="es-ES"/>
              </a:p>
            </p:txBody>
          </p:sp>
          <p:sp>
            <p:nvSpPr>
              <p:cNvPr id="75" name="Line 37"/>
              <p:cNvSpPr>
                <a:spLocks noChangeShapeType="1"/>
              </p:cNvSpPr>
              <p:nvPr/>
            </p:nvSpPr>
            <p:spPr bwMode="auto">
              <a:xfrm>
                <a:off x="5792788" y="4365625"/>
                <a:ext cx="0" cy="358775"/>
              </a:xfrm>
              <a:prstGeom prst="line">
                <a:avLst/>
              </a:prstGeom>
              <a:noFill/>
              <a:ln w="9525">
                <a:solidFill>
                  <a:schemeClr val="tx1"/>
                </a:solidFill>
                <a:round/>
                <a:headEnd/>
                <a:tailEnd type="triangle" w="med" len="med"/>
              </a:ln>
            </p:spPr>
            <p:txBody>
              <a:bodyPr/>
              <a:lstStyle/>
              <a:p>
                <a:endParaRPr lang="es-ES"/>
              </a:p>
            </p:txBody>
          </p:sp>
          <p:sp>
            <p:nvSpPr>
              <p:cNvPr id="76" name="Line 38"/>
              <p:cNvSpPr>
                <a:spLocks noChangeShapeType="1"/>
              </p:cNvSpPr>
              <p:nvPr/>
            </p:nvSpPr>
            <p:spPr bwMode="auto">
              <a:xfrm>
                <a:off x="6513513" y="4365625"/>
                <a:ext cx="0" cy="358775"/>
              </a:xfrm>
              <a:prstGeom prst="line">
                <a:avLst/>
              </a:prstGeom>
              <a:noFill/>
              <a:ln w="9525">
                <a:solidFill>
                  <a:schemeClr val="tx1"/>
                </a:solidFill>
                <a:round/>
                <a:headEnd/>
                <a:tailEnd type="triangle" w="med" len="med"/>
              </a:ln>
            </p:spPr>
            <p:txBody>
              <a:bodyPr/>
              <a:lstStyle/>
              <a:p>
                <a:endParaRPr lang="es-ES"/>
              </a:p>
            </p:txBody>
          </p:sp>
          <p:cxnSp>
            <p:nvCxnSpPr>
              <p:cNvPr id="77" name="Straight Connector 31"/>
              <p:cNvCxnSpPr/>
              <p:nvPr/>
            </p:nvCxnSpPr>
            <p:spPr>
              <a:xfrm rot="5400000">
                <a:off x="2523590" y="4891485"/>
                <a:ext cx="4604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50"/>
              <p:cNvGrpSpPr>
                <a:grpSpLocks/>
              </p:cNvGrpSpPr>
              <p:nvPr/>
            </p:nvGrpSpPr>
            <p:grpSpPr bwMode="auto">
              <a:xfrm>
                <a:off x="1979613" y="4868464"/>
                <a:ext cx="4797632" cy="180988"/>
                <a:chOff x="1979613" y="4868464"/>
                <a:chExt cx="4797632" cy="180988"/>
              </a:xfrm>
            </p:grpSpPr>
            <p:sp>
              <p:nvSpPr>
                <p:cNvPr id="79" name="Line 22"/>
                <p:cNvSpPr>
                  <a:spLocks noChangeShapeType="1"/>
                </p:cNvSpPr>
                <p:nvPr/>
              </p:nvSpPr>
              <p:spPr bwMode="auto">
                <a:xfrm>
                  <a:off x="1979613" y="4868863"/>
                  <a:ext cx="4797632" cy="297"/>
                </a:xfrm>
                <a:prstGeom prst="line">
                  <a:avLst/>
                </a:prstGeom>
                <a:noFill/>
                <a:ln w="9525">
                  <a:solidFill>
                    <a:schemeClr val="tx1"/>
                  </a:solidFill>
                  <a:round/>
                  <a:headEnd/>
                  <a:tailEnd type="triangle" w="med" len="med"/>
                </a:ln>
              </p:spPr>
              <p:txBody>
                <a:bodyPr/>
                <a:lstStyle/>
                <a:p>
                  <a:endParaRPr lang="es-ES"/>
                </a:p>
              </p:txBody>
            </p:sp>
            <p:cxnSp>
              <p:nvCxnSpPr>
                <p:cNvPr id="80" name="Straight Connector 33"/>
                <p:cNvCxnSpPr/>
                <p:nvPr/>
              </p:nvCxnSpPr>
              <p:spPr>
                <a:xfrm rot="5400000">
                  <a:off x="2456116"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36"/>
                <p:cNvCxnSpPr/>
                <p:nvPr/>
              </p:nvCxnSpPr>
              <p:spPr>
                <a:xfrm rot="5400000">
                  <a:off x="2816499"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37"/>
                <p:cNvCxnSpPr/>
                <p:nvPr/>
              </p:nvCxnSpPr>
              <p:spPr>
                <a:xfrm rot="5400000">
                  <a:off x="3176883"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38"/>
                <p:cNvCxnSpPr/>
                <p:nvPr/>
              </p:nvCxnSpPr>
              <p:spPr>
                <a:xfrm rot="5400000">
                  <a:off x="3537266"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39"/>
                <p:cNvCxnSpPr/>
                <p:nvPr/>
              </p:nvCxnSpPr>
              <p:spPr>
                <a:xfrm rot="5400000">
                  <a:off x="3896062"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40"/>
                <p:cNvCxnSpPr/>
                <p:nvPr/>
              </p:nvCxnSpPr>
              <p:spPr>
                <a:xfrm rot="5400000">
                  <a:off x="4256446"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41"/>
                <p:cNvCxnSpPr/>
                <p:nvPr/>
              </p:nvCxnSpPr>
              <p:spPr>
                <a:xfrm rot="5400000">
                  <a:off x="4616829"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42"/>
                <p:cNvCxnSpPr/>
                <p:nvPr/>
              </p:nvCxnSpPr>
              <p:spPr>
                <a:xfrm rot="5400000">
                  <a:off x="4977213"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43"/>
                <p:cNvCxnSpPr/>
                <p:nvPr/>
              </p:nvCxnSpPr>
              <p:spPr>
                <a:xfrm rot="5400000">
                  <a:off x="5337596"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44"/>
                <p:cNvCxnSpPr/>
                <p:nvPr/>
              </p:nvCxnSpPr>
              <p:spPr>
                <a:xfrm rot="5400000">
                  <a:off x="5696392"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45"/>
                <p:cNvCxnSpPr/>
                <p:nvPr/>
              </p:nvCxnSpPr>
              <p:spPr>
                <a:xfrm rot="5400000">
                  <a:off x="6056776"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48"/>
                <p:cNvCxnSpPr/>
                <p:nvPr/>
              </p:nvCxnSpPr>
              <p:spPr>
                <a:xfrm rot="5400000">
                  <a:off x="6417159" y="49589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49"/>
                <p:cNvCxnSpPr/>
                <p:nvPr/>
              </p:nvCxnSpPr>
              <p:spPr>
                <a:xfrm rot="5400000">
                  <a:off x="2095732" y="4958958"/>
                  <a:ext cx="180988"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2" name="Group 53"/>
            <p:cNvGrpSpPr>
              <a:grpSpLocks/>
            </p:cNvGrpSpPr>
            <p:nvPr/>
          </p:nvGrpSpPr>
          <p:grpSpPr bwMode="auto">
            <a:xfrm>
              <a:off x="1948159" y="1128798"/>
              <a:ext cx="4797632" cy="180989"/>
              <a:chOff x="1979613" y="4868863"/>
              <a:chExt cx="4797632" cy="180989"/>
            </a:xfrm>
          </p:grpSpPr>
          <p:sp>
            <p:nvSpPr>
              <p:cNvPr id="47" name="Line 22"/>
              <p:cNvSpPr>
                <a:spLocks noChangeShapeType="1"/>
              </p:cNvSpPr>
              <p:nvPr/>
            </p:nvSpPr>
            <p:spPr bwMode="auto">
              <a:xfrm>
                <a:off x="1979613" y="4868863"/>
                <a:ext cx="4797632" cy="297"/>
              </a:xfrm>
              <a:prstGeom prst="line">
                <a:avLst/>
              </a:prstGeom>
              <a:noFill/>
              <a:ln w="9525">
                <a:solidFill>
                  <a:schemeClr val="tx1"/>
                </a:solidFill>
                <a:round/>
                <a:headEnd/>
                <a:tailEnd type="triangle" w="med" len="med"/>
              </a:ln>
            </p:spPr>
            <p:txBody>
              <a:bodyPr/>
              <a:lstStyle/>
              <a:p>
                <a:endParaRPr lang="es-ES"/>
              </a:p>
            </p:txBody>
          </p:sp>
          <p:cxnSp>
            <p:nvCxnSpPr>
              <p:cNvPr id="48" name="Straight Connector 55"/>
              <p:cNvCxnSpPr/>
              <p:nvPr/>
            </p:nvCxnSpPr>
            <p:spPr>
              <a:xfrm rot="5400000">
                <a:off x="2456116"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56"/>
              <p:cNvCxnSpPr/>
              <p:nvPr/>
            </p:nvCxnSpPr>
            <p:spPr>
              <a:xfrm rot="5400000">
                <a:off x="2816499"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57"/>
              <p:cNvCxnSpPr/>
              <p:nvPr/>
            </p:nvCxnSpPr>
            <p:spPr>
              <a:xfrm rot="5400000">
                <a:off x="3176883"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8"/>
              <p:cNvCxnSpPr/>
              <p:nvPr/>
            </p:nvCxnSpPr>
            <p:spPr>
              <a:xfrm rot="5400000">
                <a:off x="3537266"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9"/>
              <p:cNvCxnSpPr/>
              <p:nvPr/>
            </p:nvCxnSpPr>
            <p:spPr>
              <a:xfrm rot="5400000">
                <a:off x="3896062"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60"/>
              <p:cNvCxnSpPr/>
              <p:nvPr/>
            </p:nvCxnSpPr>
            <p:spPr>
              <a:xfrm rot="5400000">
                <a:off x="4256446"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61"/>
              <p:cNvCxnSpPr/>
              <p:nvPr/>
            </p:nvCxnSpPr>
            <p:spPr>
              <a:xfrm rot="5400000">
                <a:off x="4616829"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62"/>
              <p:cNvCxnSpPr/>
              <p:nvPr/>
            </p:nvCxnSpPr>
            <p:spPr>
              <a:xfrm rot="5400000">
                <a:off x="4977213"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63"/>
              <p:cNvCxnSpPr/>
              <p:nvPr/>
            </p:nvCxnSpPr>
            <p:spPr>
              <a:xfrm rot="5400000">
                <a:off x="5337596"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64"/>
              <p:cNvCxnSpPr/>
              <p:nvPr/>
            </p:nvCxnSpPr>
            <p:spPr>
              <a:xfrm rot="5400000">
                <a:off x="5696392"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65"/>
              <p:cNvCxnSpPr/>
              <p:nvPr/>
            </p:nvCxnSpPr>
            <p:spPr>
              <a:xfrm rot="5400000">
                <a:off x="6056776"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66"/>
              <p:cNvCxnSpPr/>
              <p:nvPr/>
            </p:nvCxnSpPr>
            <p:spPr>
              <a:xfrm rot="5400000">
                <a:off x="6417159" y="4959358"/>
                <a:ext cx="180988"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67"/>
              <p:cNvCxnSpPr/>
              <p:nvPr/>
            </p:nvCxnSpPr>
            <p:spPr>
              <a:xfrm rot="5400000">
                <a:off x="2095732" y="4959358"/>
                <a:ext cx="180988" cy="0"/>
              </a:xfrm>
              <a:prstGeom prst="line">
                <a:avLst/>
              </a:prstGeom>
            </p:spPr>
            <p:style>
              <a:lnRef idx="1">
                <a:schemeClr val="dk1"/>
              </a:lnRef>
              <a:fillRef idx="0">
                <a:schemeClr val="dk1"/>
              </a:fillRef>
              <a:effectRef idx="0">
                <a:schemeClr val="dk1"/>
              </a:effectRef>
              <a:fontRef idx="minor">
                <a:schemeClr val="tx1"/>
              </a:fontRef>
            </p:style>
          </p:cxnSp>
        </p:grpSp>
        <p:grpSp>
          <p:nvGrpSpPr>
            <p:cNvPr id="13" name="Group 84"/>
            <p:cNvGrpSpPr>
              <a:grpSpLocks/>
            </p:cNvGrpSpPr>
            <p:nvPr/>
          </p:nvGrpSpPr>
          <p:grpSpPr bwMode="auto">
            <a:xfrm>
              <a:off x="1948159" y="2029199"/>
              <a:ext cx="4797632" cy="711023"/>
              <a:chOff x="1961710" y="3213100"/>
              <a:chExt cx="4797632" cy="711023"/>
            </a:xfrm>
          </p:grpSpPr>
          <p:sp>
            <p:nvSpPr>
              <p:cNvPr id="28" name="Line 5"/>
              <p:cNvSpPr>
                <a:spLocks noChangeShapeType="1"/>
              </p:cNvSpPr>
              <p:nvPr/>
            </p:nvSpPr>
            <p:spPr bwMode="auto">
              <a:xfrm>
                <a:off x="1961710" y="3213100"/>
                <a:ext cx="0" cy="358775"/>
              </a:xfrm>
              <a:prstGeom prst="line">
                <a:avLst/>
              </a:prstGeom>
              <a:noFill/>
              <a:ln w="9525">
                <a:solidFill>
                  <a:schemeClr val="tx1"/>
                </a:solidFill>
                <a:round/>
                <a:headEnd/>
                <a:tailEnd type="triangle" w="med" len="med"/>
              </a:ln>
            </p:spPr>
            <p:txBody>
              <a:bodyPr/>
              <a:lstStyle/>
              <a:p>
                <a:endParaRPr lang="es-ES"/>
              </a:p>
            </p:txBody>
          </p:sp>
          <p:sp>
            <p:nvSpPr>
              <p:cNvPr id="29" name="Line 6"/>
              <p:cNvSpPr>
                <a:spLocks noChangeShapeType="1"/>
              </p:cNvSpPr>
              <p:nvPr/>
            </p:nvSpPr>
            <p:spPr bwMode="auto">
              <a:xfrm>
                <a:off x="2033148" y="3213100"/>
                <a:ext cx="0" cy="358775"/>
              </a:xfrm>
              <a:prstGeom prst="line">
                <a:avLst/>
              </a:prstGeom>
              <a:noFill/>
              <a:ln w="9525">
                <a:solidFill>
                  <a:schemeClr val="tx1"/>
                </a:solidFill>
                <a:round/>
                <a:headEnd/>
                <a:tailEnd type="triangle" w="med" len="med"/>
              </a:ln>
            </p:spPr>
            <p:txBody>
              <a:bodyPr/>
              <a:lstStyle/>
              <a:p>
                <a:endParaRPr lang="es-ES"/>
              </a:p>
            </p:txBody>
          </p:sp>
          <p:sp>
            <p:nvSpPr>
              <p:cNvPr id="30" name="Line 7"/>
              <p:cNvSpPr>
                <a:spLocks noChangeShapeType="1"/>
              </p:cNvSpPr>
              <p:nvPr/>
            </p:nvSpPr>
            <p:spPr bwMode="auto">
              <a:xfrm>
                <a:off x="2106173" y="3213100"/>
                <a:ext cx="0" cy="358775"/>
              </a:xfrm>
              <a:prstGeom prst="line">
                <a:avLst/>
              </a:prstGeom>
              <a:noFill/>
              <a:ln w="9525">
                <a:solidFill>
                  <a:schemeClr val="tx1"/>
                </a:solidFill>
                <a:round/>
                <a:headEnd/>
                <a:tailEnd type="triangle" w="med" len="med"/>
              </a:ln>
            </p:spPr>
            <p:txBody>
              <a:bodyPr/>
              <a:lstStyle/>
              <a:p>
                <a:endParaRPr lang="es-ES"/>
              </a:p>
            </p:txBody>
          </p:sp>
          <p:sp>
            <p:nvSpPr>
              <p:cNvPr id="31" name="Line 8"/>
              <p:cNvSpPr>
                <a:spLocks noChangeShapeType="1"/>
              </p:cNvSpPr>
              <p:nvPr/>
            </p:nvSpPr>
            <p:spPr bwMode="auto">
              <a:xfrm>
                <a:off x="2177610" y="3213100"/>
                <a:ext cx="0" cy="358775"/>
              </a:xfrm>
              <a:prstGeom prst="line">
                <a:avLst/>
              </a:prstGeom>
              <a:noFill/>
              <a:ln w="9525">
                <a:solidFill>
                  <a:schemeClr val="tx1"/>
                </a:solidFill>
                <a:round/>
                <a:headEnd/>
                <a:tailEnd type="triangle" w="med" len="med"/>
              </a:ln>
            </p:spPr>
            <p:txBody>
              <a:bodyPr/>
              <a:lstStyle/>
              <a:p>
                <a:endParaRPr lang="es-ES"/>
              </a:p>
            </p:txBody>
          </p:sp>
          <p:grpSp>
            <p:nvGrpSpPr>
              <p:cNvPr id="32" name="Group 68"/>
              <p:cNvGrpSpPr>
                <a:grpSpLocks/>
              </p:cNvGrpSpPr>
              <p:nvPr/>
            </p:nvGrpSpPr>
            <p:grpSpPr bwMode="auto">
              <a:xfrm>
                <a:off x="1961710" y="3743136"/>
                <a:ext cx="4797632" cy="180987"/>
                <a:chOff x="1979613" y="4868265"/>
                <a:chExt cx="4797632" cy="180987"/>
              </a:xfrm>
            </p:grpSpPr>
            <p:sp>
              <p:nvSpPr>
                <p:cNvPr id="33" name="Line 22"/>
                <p:cNvSpPr>
                  <a:spLocks noChangeShapeType="1"/>
                </p:cNvSpPr>
                <p:nvPr/>
              </p:nvSpPr>
              <p:spPr bwMode="auto">
                <a:xfrm>
                  <a:off x="1979613" y="4868863"/>
                  <a:ext cx="4797632" cy="297"/>
                </a:xfrm>
                <a:prstGeom prst="line">
                  <a:avLst/>
                </a:prstGeom>
                <a:noFill/>
                <a:ln w="9525">
                  <a:solidFill>
                    <a:schemeClr val="tx1"/>
                  </a:solidFill>
                  <a:round/>
                  <a:headEnd/>
                  <a:tailEnd type="triangle" w="med" len="med"/>
                </a:ln>
              </p:spPr>
              <p:txBody>
                <a:bodyPr/>
                <a:lstStyle/>
                <a:p>
                  <a:endParaRPr lang="es-ES"/>
                </a:p>
              </p:txBody>
            </p:sp>
            <p:cxnSp>
              <p:nvCxnSpPr>
                <p:cNvPr id="34" name="Straight Connector 70"/>
                <p:cNvCxnSpPr/>
                <p:nvPr/>
              </p:nvCxnSpPr>
              <p:spPr>
                <a:xfrm rot="5400000">
                  <a:off x="2456117"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71"/>
                <p:cNvCxnSpPr/>
                <p:nvPr/>
              </p:nvCxnSpPr>
              <p:spPr>
                <a:xfrm rot="5400000">
                  <a:off x="2816500"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72"/>
                <p:cNvCxnSpPr/>
                <p:nvPr/>
              </p:nvCxnSpPr>
              <p:spPr>
                <a:xfrm rot="5400000">
                  <a:off x="3176884"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73"/>
                <p:cNvCxnSpPr/>
                <p:nvPr/>
              </p:nvCxnSpPr>
              <p:spPr>
                <a:xfrm rot="5400000">
                  <a:off x="3537267"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74"/>
                <p:cNvCxnSpPr/>
                <p:nvPr/>
              </p:nvCxnSpPr>
              <p:spPr>
                <a:xfrm rot="5400000">
                  <a:off x="3896063"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75"/>
                <p:cNvCxnSpPr/>
                <p:nvPr/>
              </p:nvCxnSpPr>
              <p:spPr>
                <a:xfrm rot="5400000">
                  <a:off x="4256447"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76"/>
                <p:cNvCxnSpPr/>
                <p:nvPr/>
              </p:nvCxnSpPr>
              <p:spPr>
                <a:xfrm rot="5400000">
                  <a:off x="4616830"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77"/>
                <p:cNvCxnSpPr/>
                <p:nvPr/>
              </p:nvCxnSpPr>
              <p:spPr>
                <a:xfrm rot="5400000">
                  <a:off x="4977214"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78"/>
                <p:cNvCxnSpPr/>
                <p:nvPr/>
              </p:nvCxnSpPr>
              <p:spPr>
                <a:xfrm rot="5400000">
                  <a:off x="5337597"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79"/>
                <p:cNvCxnSpPr/>
                <p:nvPr/>
              </p:nvCxnSpPr>
              <p:spPr>
                <a:xfrm rot="5400000">
                  <a:off x="5696392"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80"/>
                <p:cNvCxnSpPr/>
                <p:nvPr/>
              </p:nvCxnSpPr>
              <p:spPr>
                <a:xfrm rot="5400000">
                  <a:off x="6056776"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81"/>
                <p:cNvCxnSpPr/>
                <p:nvPr/>
              </p:nvCxnSpPr>
              <p:spPr>
                <a:xfrm rot="5400000">
                  <a:off x="6417159" y="4958759"/>
                  <a:ext cx="180987"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82"/>
                <p:cNvCxnSpPr/>
                <p:nvPr/>
              </p:nvCxnSpPr>
              <p:spPr>
                <a:xfrm rot="5400000">
                  <a:off x="2095733" y="4958759"/>
                  <a:ext cx="180987" cy="0"/>
                </a:xfrm>
                <a:prstGeom prst="line">
                  <a:avLst/>
                </a:prstGeom>
              </p:spPr>
              <p:style>
                <a:lnRef idx="1">
                  <a:schemeClr val="dk1"/>
                </a:lnRef>
                <a:fillRef idx="0">
                  <a:schemeClr val="dk1"/>
                </a:fillRef>
                <a:effectRef idx="0">
                  <a:schemeClr val="dk1"/>
                </a:effectRef>
                <a:fontRef idx="minor">
                  <a:schemeClr val="tx1"/>
                </a:fontRef>
              </p:style>
            </p:cxnSp>
          </p:grpSp>
        </p:grpSp>
        <p:sp>
          <p:nvSpPr>
            <p:cNvPr id="14" name="Rectangle 86"/>
            <p:cNvSpPr/>
            <p:nvPr/>
          </p:nvSpPr>
          <p:spPr>
            <a:xfrm>
              <a:off x="2276745" y="3184085"/>
              <a:ext cx="4770530" cy="30777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R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15" name="Rectangle 89"/>
            <p:cNvSpPr/>
            <p:nvPr/>
          </p:nvSpPr>
          <p:spPr>
            <a:xfrm>
              <a:off x="1781689" y="3184085"/>
              <a:ext cx="585066" cy="30777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Rx4</a:t>
              </a:r>
            </a:p>
          </p:txBody>
        </p:sp>
        <p:sp>
          <p:nvSpPr>
            <p:cNvPr id="16" name="TextBox 90"/>
            <p:cNvSpPr txBox="1"/>
            <p:nvPr/>
          </p:nvSpPr>
          <p:spPr>
            <a:xfrm>
              <a:off x="1804192" y="1714164"/>
              <a:ext cx="540060" cy="307777"/>
            </a:xfrm>
            <a:prstGeom prst="rect">
              <a:avLst/>
            </a:prstGeom>
            <a:noFill/>
          </p:spPr>
          <p:txBody>
            <a:bodyPr>
              <a:spAutoFit/>
            </a:bodyPr>
            <a:lstStyle/>
            <a:p>
              <a:pPr algn="ctr">
                <a:defRPr/>
              </a:pPr>
              <a:r>
                <a:rPr lang="en-US"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Rx4</a:t>
              </a:r>
            </a:p>
          </p:txBody>
        </p:sp>
        <p:sp>
          <p:nvSpPr>
            <p:cNvPr id="17" name="Rectangle 91"/>
            <p:cNvSpPr/>
            <p:nvPr/>
          </p:nvSpPr>
          <p:spPr>
            <a:xfrm>
              <a:off x="1871700" y="4301224"/>
              <a:ext cx="5850650" cy="307777"/>
            </a:xfrm>
            <a:prstGeom prst="rect">
              <a:avLst/>
            </a:prstGeom>
            <a:noFill/>
          </p:spPr>
          <p:txBody>
            <a:bodyPr>
              <a:spAutoFit/>
            </a:bodyPr>
            <a:lstStyle/>
            <a:p>
              <a:pPr>
                <a:defRPr/>
              </a:pPr>
              <a:r>
                <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1      3     5     7     9     11    13   15   17    19   21   23    25  months   </a:t>
              </a:r>
            </a:p>
          </p:txBody>
        </p:sp>
        <p:sp>
          <p:nvSpPr>
            <p:cNvPr id="18" name="Up Arrow 93"/>
            <p:cNvSpPr/>
            <p:nvPr/>
          </p:nvSpPr>
          <p:spPr>
            <a:xfrm>
              <a:off x="3131142" y="4608840"/>
              <a:ext cx="134945" cy="72077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Up Arrow 96"/>
            <p:cNvSpPr/>
            <p:nvPr/>
          </p:nvSpPr>
          <p:spPr>
            <a:xfrm>
              <a:off x="4301970" y="4609001"/>
              <a:ext cx="135015" cy="720080"/>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Up Arrow 97"/>
            <p:cNvSpPr/>
            <p:nvPr/>
          </p:nvSpPr>
          <p:spPr>
            <a:xfrm>
              <a:off x="6461911" y="4608840"/>
              <a:ext cx="134945" cy="72077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 name="TextBox 98"/>
            <p:cNvSpPr txBox="1">
              <a:spLocks noChangeArrowheads="1"/>
            </p:cNvSpPr>
            <p:nvPr/>
          </p:nvSpPr>
          <p:spPr bwMode="auto">
            <a:xfrm>
              <a:off x="2601837" y="5274205"/>
              <a:ext cx="1189748" cy="523220"/>
            </a:xfrm>
            <a:prstGeom prst="rect">
              <a:avLst/>
            </a:prstGeom>
            <a:noFill/>
            <a:ln w="9525">
              <a:noFill/>
              <a:miter lim="800000"/>
              <a:headEnd/>
              <a:tailEnd/>
            </a:ln>
          </p:spPr>
          <p:txBody>
            <a:bodyPr wrap="none">
              <a:spAutoFit/>
            </a:bodyPr>
            <a:lstStyle/>
            <a:p>
              <a:pPr algn="ctr"/>
              <a:r>
                <a:rPr lang="en-GB" sz="1400">
                  <a:cs typeface="Arial" charset="0"/>
                </a:rPr>
                <a:t>Compulsory </a:t>
              </a:r>
            </a:p>
            <a:p>
              <a:pPr algn="ctr"/>
              <a:r>
                <a:rPr lang="en-GB" sz="1400">
                  <a:cs typeface="Arial" charset="0"/>
                </a:rPr>
                <a:t>CT scan</a:t>
              </a:r>
            </a:p>
          </p:txBody>
        </p:sp>
        <p:sp>
          <p:nvSpPr>
            <p:cNvPr id="22" name="TextBox 99"/>
            <p:cNvSpPr txBox="1">
              <a:spLocks noChangeArrowheads="1"/>
            </p:cNvSpPr>
            <p:nvPr/>
          </p:nvSpPr>
          <p:spPr bwMode="auto">
            <a:xfrm>
              <a:off x="5922150" y="5274207"/>
              <a:ext cx="1215135" cy="800219"/>
            </a:xfrm>
            <a:prstGeom prst="rect">
              <a:avLst/>
            </a:prstGeom>
            <a:noFill/>
            <a:ln w="9525">
              <a:noFill/>
              <a:miter lim="800000"/>
              <a:headEnd/>
              <a:tailEnd/>
            </a:ln>
          </p:spPr>
          <p:txBody>
            <a:bodyPr>
              <a:spAutoFit/>
            </a:bodyPr>
            <a:lstStyle/>
            <a:p>
              <a:pPr algn="ctr"/>
              <a:r>
                <a:rPr lang="en-GB" sz="1400">
                  <a:cs typeface="Arial" charset="0"/>
                </a:rPr>
                <a:t>Compulsory </a:t>
              </a:r>
            </a:p>
            <a:p>
              <a:pPr algn="ctr"/>
              <a:r>
                <a:rPr lang="en-GB" sz="1400">
                  <a:cs typeface="Arial" charset="0"/>
                </a:rPr>
                <a:t>CT scan</a:t>
              </a:r>
            </a:p>
            <a:p>
              <a:endParaRPr lang="en-GB">
                <a:cs typeface="Arial" charset="0"/>
              </a:endParaRPr>
            </a:p>
          </p:txBody>
        </p:sp>
        <p:sp>
          <p:nvSpPr>
            <p:cNvPr id="23" name="TextBox 100"/>
            <p:cNvSpPr txBox="1">
              <a:spLocks noChangeArrowheads="1"/>
            </p:cNvSpPr>
            <p:nvPr/>
          </p:nvSpPr>
          <p:spPr bwMode="auto">
            <a:xfrm>
              <a:off x="3806915" y="5300626"/>
              <a:ext cx="1032655" cy="738664"/>
            </a:xfrm>
            <a:prstGeom prst="rect">
              <a:avLst/>
            </a:prstGeom>
            <a:noFill/>
            <a:ln w="9525">
              <a:noFill/>
              <a:miter lim="800000"/>
              <a:headEnd/>
              <a:tailEnd/>
            </a:ln>
          </p:spPr>
          <p:txBody>
            <a:bodyPr wrap="none">
              <a:spAutoFit/>
            </a:bodyPr>
            <a:lstStyle/>
            <a:p>
              <a:pPr algn="ctr"/>
              <a:r>
                <a:rPr lang="en-GB" sz="1400">
                  <a:cs typeface="Arial" charset="0"/>
                </a:rPr>
                <a:t>CT scan </a:t>
              </a:r>
            </a:p>
            <a:p>
              <a:pPr algn="ctr"/>
              <a:r>
                <a:rPr lang="en-GB" sz="1400">
                  <a:cs typeface="Arial" charset="0"/>
                </a:rPr>
                <a:t>only if </a:t>
              </a:r>
            </a:p>
            <a:p>
              <a:pPr algn="ctr"/>
              <a:r>
                <a:rPr lang="en-GB" sz="1400">
                  <a:cs typeface="Arial" charset="0"/>
                </a:rPr>
                <a:t>clinical CR</a:t>
              </a:r>
            </a:p>
          </p:txBody>
        </p:sp>
        <p:sp>
          <p:nvSpPr>
            <p:cNvPr id="24" name="Down Arrow 101"/>
            <p:cNvSpPr/>
            <p:nvPr/>
          </p:nvSpPr>
          <p:spPr>
            <a:xfrm>
              <a:off x="3041830" y="5904275"/>
              <a:ext cx="315035" cy="540060"/>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Down Arrow 102"/>
            <p:cNvSpPr/>
            <p:nvPr/>
          </p:nvSpPr>
          <p:spPr>
            <a:xfrm>
              <a:off x="4211960" y="6039290"/>
              <a:ext cx="315035" cy="405045"/>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Down Arrow 103"/>
            <p:cNvSpPr/>
            <p:nvPr/>
          </p:nvSpPr>
          <p:spPr>
            <a:xfrm>
              <a:off x="6417205" y="5904275"/>
              <a:ext cx="315035" cy="540060"/>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TextBox 104"/>
            <p:cNvSpPr txBox="1">
              <a:spLocks noChangeArrowheads="1"/>
            </p:cNvSpPr>
            <p:nvPr/>
          </p:nvSpPr>
          <p:spPr bwMode="auto">
            <a:xfrm>
              <a:off x="2006715" y="6354325"/>
              <a:ext cx="6053901" cy="369332"/>
            </a:xfrm>
            <a:prstGeom prst="rect">
              <a:avLst/>
            </a:prstGeom>
            <a:noFill/>
            <a:ln w="9525">
              <a:noFill/>
              <a:miter lim="800000"/>
              <a:headEnd/>
              <a:tailEnd/>
            </a:ln>
          </p:spPr>
          <p:txBody>
            <a:bodyPr wrap="none">
              <a:spAutoFit/>
            </a:bodyPr>
            <a:lstStyle/>
            <a:p>
              <a:r>
                <a:rPr lang="en-GB">
                  <a:cs typeface="Arial" charset="0"/>
                </a:rPr>
                <a:t>Bone marrow for histology and MRD only if CT shows CR</a:t>
              </a:r>
            </a:p>
          </p:txBody>
        </p:sp>
      </p:grpSp>
      <p:sp>
        <p:nvSpPr>
          <p:cNvPr id="93" name="TextBox 109"/>
          <p:cNvSpPr txBox="1">
            <a:spLocks noChangeArrowheads="1"/>
          </p:cNvSpPr>
          <p:nvPr/>
        </p:nvSpPr>
        <p:spPr bwMode="auto">
          <a:xfrm>
            <a:off x="576265" y="1279319"/>
            <a:ext cx="417385" cy="4294824"/>
          </a:xfrm>
          <a:prstGeom prst="rect">
            <a:avLst/>
          </a:prstGeom>
          <a:noFill/>
          <a:ln w="9525">
            <a:noFill/>
            <a:miter lim="800000"/>
            <a:headEnd/>
            <a:tailEnd/>
          </a:ln>
        </p:spPr>
        <p:txBody>
          <a:bodyPr wrap="none">
            <a:spAutoFit/>
          </a:bodyPr>
          <a:lstStyle/>
          <a:p>
            <a:pPr algn="ctr"/>
            <a:r>
              <a:rPr lang="en-GB" sz="2400" b="1">
                <a:cs typeface="Arial" charset="0"/>
              </a:rPr>
              <a:t>R</a:t>
            </a:r>
          </a:p>
          <a:p>
            <a:pPr algn="ctr"/>
            <a:r>
              <a:rPr lang="en-GB" sz="2400" b="1">
                <a:cs typeface="Arial" charset="0"/>
              </a:rPr>
              <a:t>A</a:t>
            </a:r>
          </a:p>
          <a:p>
            <a:pPr algn="ctr"/>
            <a:r>
              <a:rPr lang="en-GB" sz="2400" b="1">
                <a:cs typeface="Arial" charset="0"/>
              </a:rPr>
              <a:t>N</a:t>
            </a:r>
            <a:br>
              <a:rPr lang="en-GB" sz="2400" b="1">
                <a:cs typeface="Arial" charset="0"/>
              </a:rPr>
            </a:br>
            <a:r>
              <a:rPr lang="en-GB" sz="2400" b="1">
                <a:cs typeface="Arial" charset="0"/>
              </a:rPr>
              <a:t>D</a:t>
            </a:r>
            <a:br>
              <a:rPr lang="en-GB" sz="2400" b="1">
                <a:cs typeface="Arial" charset="0"/>
              </a:rPr>
            </a:br>
            <a:r>
              <a:rPr lang="en-GB" sz="2400" b="1">
                <a:cs typeface="Arial" charset="0"/>
              </a:rPr>
              <a:t>O</a:t>
            </a:r>
            <a:br>
              <a:rPr lang="en-GB" sz="2400" b="1">
                <a:cs typeface="Arial" charset="0"/>
              </a:rPr>
            </a:br>
            <a:r>
              <a:rPr lang="en-GB" sz="2400" b="1">
                <a:cs typeface="Arial" charset="0"/>
              </a:rPr>
              <a:t>M</a:t>
            </a:r>
            <a:br>
              <a:rPr lang="en-GB" sz="2400" b="1">
                <a:cs typeface="Arial" charset="0"/>
              </a:rPr>
            </a:br>
            <a:r>
              <a:rPr lang="en-GB" sz="2400" b="1">
                <a:cs typeface="Arial" charset="0"/>
              </a:rPr>
              <a:t>I</a:t>
            </a:r>
            <a:br>
              <a:rPr lang="en-GB" sz="2400" b="1">
                <a:cs typeface="Arial" charset="0"/>
              </a:rPr>
            </a:br>
            <a:r>
              <a:rPr lang="en-GB" sz="2400" b="1">
                <a:cs typeface="Arial" charset="0"/>
              </a:rPr>
              <a:t>S</a:t>
            </a:r>
            <a:br>
              <a:rPr lang="en-GB" sz="2400" b="1">
                <a:cs typeface="Arial" charset="0"/>
              </a:rPr>
            </a:br>
            <a:r>
              <a:rPr lang="en-GB" sz="2400" b="1">
                <a:cs typeface="Arial" charset="0"/>
              </a:rPr>
              <a:t>A</a:t>
            </a:r>
            <a:br>
              <a:rPr lang="en-GB" sz="2400" b="1">
                <a:cs typeface="Arial" charset="0"/>
              </a:rPr>
            </a:br>
            <a:r>
              <a:rPr lang="en-GB" sz="2400" b="1">
                <a:cs typeface="Arial" charset="0"/>
              </a:rPr>
              <a:t>T</a:t>
            </a:r>
            <a:br>
              <a:rPr lang="en-GB" sz="2400" b="1">
                <a:cs typeface="Arial" charset="0"/>
              </a:rPr>
            </a:br>
            <a:r>
              <a:rPr lang="en-GB" sz="2400" b="1">
                <a:cs typeface="Arial" charset="0"/>
              </a:rPr>
              <a:t>I</a:t>
            </a:r>
            <a:br>
              <a:rPr lang="en-GB" sz="2400" b="1">
                <a:cs typeface="Arial" charset="0"/>
              </a:rPr>
            </a:br>
            <a:r>
              <a:rPr lang="en-GB" sz="2400" b="1">
                <a:cs typeface="Arial" charset="0"/>
              </a:rPr>
              <a:t>O</a:t>
            </a:r>
            <a:br>
              <a:rPr lang="en-GB" sz="2400" b="1">
                <a:cs typeface="Arial" charset="0"/>
              </a:rPr>
            </a:br>
            <a:r>
              <a:rPr lang="en-GB" sz="2400" b="1">
                <a:cs typeface="Arial" charset="0"/>
              </a:rPr>
              <a:t>N</a:t>
            </a:r>
          </a:p>
        </p:txBody>
      </p:sp>
      <p:sp>
        <p:nvSpPr>
          <p:cNvPr id="94" name="TextBox 110"/>
          <p:cNvSpPr txBox="1">
            <a:spLocks noChangeArrowheads="1"/>
          </p:cNvSpPr>
          <p:nvPr/>
        </p:nvSpPr>
        <p:spPr bwMode="auto">
          <a:xfrm>
            <a:off x="1196337" y="1343421"/>
            <a:ext cx="1699566" cy="567163"/>
          </a:xfrm>
          <a:prstGeom prst="rect">
            <a:avLst/>
          </a:prstGeom>
          <a:noFill/>
          <a:ln w="9525">
            <a:noFill/>
            <a:miter lim="800000"/>
            <a:headEnd/>
            <a:tailEnd/>
          </a:ln>
        </p:spPr>
        <p:txBody>
          <a:bodyPr wrap="none">
            <a:spAutoFit/>
          </a:bodyPr>
          <a:lstStyle/>
          <a:p>
            <a:pPr algn="ctr"/>
            <a:r>
              <a:rPr lang="en-GB" b="1">
                <a:cs typeface="Arial" charset="0"/>
              </a:rPr>
              <a:t>ARM A</a:t>
            </a:r>
          </a:p>
          <a:p>
            <a:pPr algn="ctr"/>
            <a:r>
              <a:rPr lang="en-GB">
                <a:cs typeface="Arial" charset="0"/>
              </a:rPr>
              <a:t>Watch and Wait</a:t>
            </a:r>
          </a:p>
        </p:txBody>
      </p:sp>
      <p:sp>
        <p:nvSpPr>
          <p:cNvPr id="95" name="TextBox 112"/>
          <p:cNvSpPr txBox="1">
            <a:spLocks noChangeArrowheads="1"/>
          </p:cNvSpPr>
          <p:nvPr/>
        </p:nvSpPr>
        <p:spPr bwMode="auto">
          <a:xfrm>
            <a:off x="1002658" y="2622671"/>
            <a:ext cx="2091428" cy="567163"/>
          </a:xfrm>
          <a:prstGeom prst="rect">
            <a:avLst/>
          </a:prstGeom>
          <a:noFill/>
          <a:ln w="9525">
            <a:noFill/>
            <a:miter lim="800000"/>
            <a:headEnd/>
            <a:tailEnd/>
          </a:ln>
        </p:spPr>
        <p:txBody>
          <a:bodyPr wrap="none">
            <a:spAutoFit/>
          </a:bodyPr>
          <a:lstStyle/>
          <a:p>
            <a:pPr algn="ctr"/>
            <a:r>
              <a:rPr lang="en-GB" b="1">
                <a:cs typeface="Arial" charset="0"/>
              </a:rPr>
              <a:t>ARM B</a:t>
            </a:r>
          </a:p>
          <a:p>
            <a:pPr algn="ctr"/>
            <a:r>
              <a:rPr lang="en-GB">
                <a:cs typeface="Arial" charset="0"/>
              </a:rPr>
              <a:t>Rituximab Induction</a:t>
            </a:r>
          </a:p>
        </p:txBody>
      </p:sp>
      <p:sp>
        <p:nvSpPr>
          <p:cNvPr id="96" name="TextBox 113"/>
          <p:cNvSpPr txBox="1">
            <a:spLocks noChangeArrowheads="1"/>
          </p:cNvSpPr>
          <p:nvPr/>
        </p:nvSpPr>
        <p:spPr bwMode="auto">
          <a:xfrm>
            <a:off x="947107" y="3768144"/>
            <a:ext cx="2163493" cy="809635"/>
          </a:xfrm>
          <a:prstGeom prst="rect">
            <a:avLst/>
          </a:prstGeom>
          <a:noFill/>
          <a:ln w="9525">
            <a:noFill/>
            <a:miter lim="800000"/>
            <a:headEnd/>
            <a:tailEnd/>
          </a:ln>
        </p:spPr>
        <p:txBody>
          <a:bodyPr wrap="none">
            <a:spAutoFit/>
          </a:bodyPr>
          <a:lstStyle/>
          <a:p>
            <a:pPr algn="ctr"/>
            <a:r>
              <a:rPr lang="en-GB" b="1">
                <a:cs typeface="Arial" charset="0"/>
              </a:rPr>
              <a:t>ARM C</a:t>
            </a:r>
          </a:p>
          <a:p>
            <a:pPr algn="ctr"/>
            <a:r>
              <a:rPr lang="en-GB">
                <a:cs typeface="Arial" charset="0"/>
              </a:rPr>
              <a:t>Rituximab Induction</a:t>
            </a:r>
          </a:p>
          <a:p>
            <a:pPr algn="ctr"/>
            <a:r>
              <a:rPr lang="en-GB">
                <a:cs typeface="Arial" charset="0"/>
              </a:rPr>
              <a:t>&amp; maintenance</a:t>
            </a:r>
          </a:p>
        </p:txBody>
      </p:sp>
      <p:sp>
        <p:nvSpPr>
          <p:cNvPr id="97" name="Right Brace 115"/>
          <p:cNvSpPr/>
          <p:nvPr/>
        </p:nvSpPr>
        <p:spPr>
          <a:xfrm>
            <a:off x="7629764" y="1318338"/>
            <a:ext cx="340814" cy="30030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98" name="TextBox 116"/>
          <p:cNvSpPr txBox="1">
            <a:spLocks noChangeArrowheads="1"/>
          </p:cNvSpPr>
          <p:nvPr/>
        </p:nvSpPr>
        <p:spPr bwMode="auto">
          <a:xfrm>
            <a:off x="7842961" y="2543241"/>
            <a:ext cx="1229633" cy="567162"/>
          </a:xfrm>
          <a:prstGeom prst="rect">
            <a:avLst/>
          </a:prstGeom>
          <a:noFill/>
          <a:ln w="9525">
            <a:noFill/>
            <a:miter lim="800000"/>
            <a:headEnd/>
            <a:tailEnd/>
          </a:ln>
        </p:spPr>
        <p:txBody>
          <a:bodyPr wrap="none">
            <a:spAutoFit/>
          </a:bodyPr>
          <a:lstStyle/>
          <a:p>
            <a:pPr algn="ctr"/>
            <a:r>
              <a:rPr lang="en-GB">
                <a:cs typeface="Arial" charset="0"/>
              </a:rPr>
              <a:t>Continued </a:t>
            </a:r>
          </a:p>
          <a:p>
            <a:pPr algn="ctr"/>
            <a:r>
              <a:rPr lang="en-GB">
                <a:cs typeface="Arial" charset="0"/>
              </a:rPr>
              <a:t>follow up</a:t>
            </a:r>
          </a:p>
        </p:txBody>
      </p:sp>
      <p:sp>
        <p:nvSpPr>
          <p:cNvPr id="99" name="TextBox 117"/>
          <p:cNvSpPr txBox="1">
            <a:spLocks noChangeArrowheads="1"/>
          </p:cNvSpPr>
          <p:nvPr/>
        </p:nvSpPr>
        <p:spPr bwMode="auto">
          <a:xfrm>
            <a:off x="1202342" y="4993047"/>
            <a:ext cx="1974319" cy="944806"/>
          </a:xfrm>
          <a:prstGeom prst="rect">
            <a:avLst/>
          </a:prstGeom>
          <a:noFill/>
          <a:ln w="9525">
            <a:noFill/>
            <a:miter lim="800000"/>
            <a:headEnd/>
            <a:tailEnd/>
          </a:ln>
        </p:spPr>
        <p:txBody>
          <a:bodyPr wrap="none">
            <a:spAutoFit/>
          </a:bodyPr>
          <a:lstStyle/>
          <a:p>
            <a:pPr algn="ctr"/>
            <a:r>
              <a:rPr lang="en-GB" sz="1600">
                <a:cs typeface="Arial" charset="0"/>
              </a:rPr>
              <a:t>Progressive disease </a:t>
            </a:r>
          </a:p>
          <a:p>
            <a:pPr algn="ctr"/>
            <a:r>
              <a:rPr lang="en-GB" sz="1600">
                <a:cs typeface="Arial" charset="0"/>
              </a:rPr>
              <a:t>requiring therapy</a:t>
            </a:r>
          </a:p>
          <a:p>
            <a:pPr algn="ctr"/>
            <a:r>
              <a:rPr lang="en-GB" sz="1600">
                <a:cs typeface="Arial" charset="0"/>
              </a:rPr>
              <a:t>stops protocol </a:t>
            </a:r>
          </a:p>
          <a:p>
            <a:pPr algn="ctr"/>
            <a:r>
              <a:rPr lang="en-GB" sz="1600">
                <a:cs typeface="Arial" charset="0"/>
              </a:rPr>
              <a:t>treatment</a:t>
            </a:r>
          </a:p>
        </p:txBody>
      </p:sp>
      <p:sp>
        <p:nvSpPr>
          <p:cNvPr id="100" name="TextBox 114"/>
          <p:cNvSpPr txBox="1">
            <a:spLocks noChangeArrowheads="1"/>
          </p:cNvSpPr>
          <p:nvPr/>
        </p:nvSpPr>
        <p:spPr bwMode="auto">
          <a:xfrm>
            <a:off x="4523402" y="1673686"/>
            <a:ext cx="1253655" cy="324689"/>
          </a:xfrm>
          <a:prstGeom prst="rect">
            <a:avLst/>
          </a:prstGeom>
          <a:noFill/>
          <a:ln w="9525">
            <a:noFill/>
            <a:miter lim="800000"/>
            <a:headEnd/>
            <a:tailEnd/>
          </a:ln>
        </p:spPr>
        <p:txBody>
          <a:bodyPr wrap="none">
            <a:spAutoFit/>
          </a:bodyPr>
          <a:lstStyle/>
          <a:p>
            <a:r>
              <a:rPr lang="en-GB">
                <a:cs typeface="Arial" charset="0"/>
              </a:rPr>
              <a:t>Clinic visits</a:t>
            </a:r>
          </a:p>
        </p:txBody>
      </p:sp>
      <p:sp>
        <p:nvSpPr>
          <p:cNvPr id="101" name="Text Box 106"/>
          <p:cNvSpPr txBox="1">
            <a:spLocks noChangeArrowheads="1"/>
          </p:cNvSpPr>
          <p:nvPr/>
        </p:nvSpPr>
        <p:spPr bwMode="auto">
          <a:xfrm>
            <a:off x="6988192" y="6505596"/>
            <a:ext cx="1672541" cy="267556"/>
          </a:xfrm>
          <a:prstGeom prst="rect">
            <a:avLst/>
          </a:prstGeom>
          <a:noFill/>
          <a:ln w="9525">
            <a:noFill/>
            <a:miter lim="800000"/>
            <a:headEnd/>
            <a:tailEnd/>
          </a:ln>
        </p:spPr>
        <p:txBody>
          <a:bodyPr wrap="none">
            <a:spAutoFit/>
          </a:bodyPr>
          <a:lstStyle/>
          <a:p>
            <a:r>
              <a:rPr lang="en-US" sz="1400" b="1" i="1" dirty="0" err="1">
                <a:solidFill>
                  <a:srgbClr val="993300"/>
                </a:solidFill>
              </a:rPr>
              <a:t>Ardeshna</a:t>
            </a:r>
            <a:r>
              <a:rPr lang="en-US" sz="1400" b="1" i="1" dirty="0">
                <a:solidFill>
                  <a:srgbClr val="993300"/>
                </a:solidFill>
              </a:rPr>
              <a:t> et al (#6)</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211" name="Title 233"/>
          <p:cNvSpPr>
            <a:spLocks noGrp="1"/>
          </p:cNvSpPr>
          <p:nvPr>
            <p:ph type="title" idx="4294967295"/>
          </p:nvPr>
        </p:nvSpPr>
        <p:spPr>
          <a:xfrm>
            <a:off x="215931" y="1138226"/>
            <a:ext cx="8785225" cy="647700"/>
          </a:xfrm>
        </p:spPr>
        <p:txBody>
          <a:bodyPr/>
          <a:lstStyle/>
          <a:p>
            <a:pPr eaLnBrk="1" hangingPunct="1"/>
            <a:r>
              <a:rPr lang="en-GB" sz="2400" dirty="0">
                <a:solidFill>
                  <a:srgbClr val="C00000"/>
                </a:solidFill>
                <a:latin typeface="Trebuchet MS" pitchFamily="34" charset="0"/>
              </a:rPr>
              <a:t>Time to Initiation of New Therapy (TTINT)</a:t>
            </a:r>
          </a:p>
        </p:txBody>
      </p:sp>
      <p:sp>
        <p:nvSpPr>
          <p:cNvPr id="3" name="Rectangle 292"/>
          <p:cNvSpPr>
            <a:spLocks noChangeArrowheads="1"/>
          </p:cNvSpPr>
          <p:nvPr/>
        </p:nvSpPr>
        <p:spPr bwMode="auto">
          <a:xfrm>
            <a:off x="393701" y="2676626"/>
            <a:ext cx="1292443" cy="1415032"/>
          </a:xfrm>
          <a:prstGeom prst="rect">
            <a:avLst/>
          </a:prstGeom>
          <a:noFill/>
          <a:ln w="9525">
            <a:noFill/>
            <a:miter lim="800000"/>
            <a:headEnd/>
            <a:tailEnd/>
          </a:ln>
        </p:spPr>
        <p:txBody>
          <a:bodyPr lIns="0" tIns="0" rIns="0" bIns="0">
            <a:spAutoFit/>
          </a:bodyPr>
          <a:lstStyle/>
          <a:p>
            <a:pPr algn="ctr"/>
            <a:r>
              <a:rPr lang="en-GB" b="1">
                <a:solidFill>
                  <a:srgbClr val="000000"/>
                </a:solidFill>
                <a:cs typeface="Arial" charset="0"/>
              </a:rPr>
              <a:t>Proportion </a:t>
            </a:r>
          </a:p>
          <a:p>
            <a:pPr algn="ctr"/>
            <a:r>
              <a:rPr lang="en-GB" b="1">
                <a:solidFill>
                  <a:srgbClr val="000000"/>
                </a:solidFill>
                <a:cs typeface="Arial" charset="0"/>
              </a:rPr>
              <a:t>of patients </a:t>
            </a:r>
          </a:p>
          <a:p>
            <a:pPr algn="ctr"/>
            <a:r>
              <a:rPr lang="en-GB" b="1">
                <a:solidFill>
                  <a:srgbClr val="000000"/>
                </a:solidFill>
                <a:cs typeface="Arial" charset="0"/>
              </a:rPr>
              <a:t>with </a:t>
            </a:r>
          </a:p>
          <a:p>
            <a:pPr algn="ctr"/>
            <a:r>
              <a:rPr lang="en-GB" b="1" u="sng">
                <a:solidFill>
                  <a:srgbClr val="000000"/>
                </a:solidFill>
                <a:cs typeface="Arial" charset="0"/>
              </a:rPr>
              <a:t>no</a:t>
            </a:r>
            <a:r>
              <a:rPr lang="en-GB" b="1">
                <a:solidFill>
                  <a:srgbClr val="000000"/>
                </a:solidFill>
                <a:cs typeface="Arial" charset="0"/>
              </a:rPr>
              <a:t> new </a:t>
            </a:r>
          </a:p>
          <a:p>
            <a:pPr algn="ctr"/>
            <a:r>
              <a:rPr lang="en-GB" b="1">
                <a:solidFill>
                  <a:srgbClr val="000000"/>
                </a:solidFill>
                <a:cs typeface="Arial" charset="0"/>
              </a:rPr>
              <a:t>treatment </a:t>
            </a:r>
          </a:p>
          <a:p>
            <a:pPr algn="ctr"/>
            <a:r>
              <a:rPr lang="en-GB" b="1">
                <a:solidFill>
                  <a:srgbClr val="000000"/>
                </a:solidFill>
                <a:cs typeface="Arial" charset="0"/>
              </a:rPr>
              <a:t>initiated</a:t>
            </a:r>
            <a:endParaRPr lang="en-GB" b="1">
              <a:cs typeface="Arial" charset="0"/>
            </a:endParaRPr>
          </a:p>
        </p:txBody>
      </p:sp>
      <p:sp>
        <p:nvSpPr>
          <p:cNvPr id="5" name="Rectangle 9"/>
          <p:cNvSpPr>
            <a:spLocks noChangeArrowheads="1"/>
          </p:cNvSpPr>
          <p:nvPr/>
        </p:nvSpPr>
        <p:spPr bwMode="auto">
          <a:xfrm>
            <a:off x="3454906" y="4871482"/>
            <a:ext cx="185482"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19</a:t>
            </a:r>
            <a:endParaRPr lang="en-GB" sz="1400">
              <a:cs typeface="Arial" charset="0"/>
            </a:endParaRPr>
          </a:p>
        </p:txBody>
      </p:sp>
      <p:sp>
        <p:nvSpPr>
          <p:cNvPr id="6" name="Rectangle 10"/>
          <p:cNvSpPr>
            <a:spLocks noChangeArrowheads="1"/>
          </p:cNvSpPr>
          <p:nvPr/>
        </p:nvSpPr>
        <p:spPr bwMode="auto">
          <a:xfrm>
            <a:off x="3953483" y="4871482"/>
            <a:ext cx="278966"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192</a:t>
            </a:r>
            <a:endParaRPr lang="en-GB" sz="1400">
              <a:cs typeface="Arial" charset="0"/>
            </a:endParaRPr>
          </a:p>
        </p:txBody>
      </p:sp>
      <p:sp>
        <p:nvSpPr>
          <p:cNvPr id="7" name="Rectangle 11"/>
          <p:cNvSpPr>
            <a:spLocks noChangeArrowheads="1"/>
          </p:cNvSpPr>
          <p:nvPr/>
        </p:nvSpPr>
        <p:spPr bwMode="auto">
          <a:xfrm>
            <a:off x="3454906" y="4745791"/>
            <a:ext cx="185482"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19</a:t>
            </a:r>
            <a:endParaRPr lang="en-GB" sz="1400">
              <a:cs typeface="Arial" charset="0"/>
            </a:endParaRPr>
          </a:p>
        </p:txBody>
      </p:sp>
      <p:sp>
        <p:nvSpPr>
          <p:cNvPr id="8" name="Rectangle 12"/>
          <p:cNvSpPr>
            <a:spLocks noChangeArrowheads="1"/>
          </p:cNvSpPr>
          <p:nvPr/>
        </p:nvSpPr>
        <p:spPr bwMode="auto">
          <a:xfrm>
            <a:off x="3993547" y="4745791"/>
            <a:ext cx="185483"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84</a:t>
            </a:r>
            <a:endParaRPr lang="en-GB" sz="1400">
              <a:cs typeface="Arial" charset="0"/>
            </a:endParaRPr>
          </a:p>
        </p:txBody>
      </p:sp>
      <p:sp>
        <p:nvSpPr>
          <p:cNvPr id="9" name="Rectangle 13"/>
          <p:cNvSpPr>
            <a:spLocks noChangeArrowheads="1"/>
          </p:cNvSpPr>
          <p:nvPr/>
        </p:nvSpPr>
        <p:spPr bwMode="auto">
          <a:xfrm>
            <a:off x="3454906" y="4621452"/>
            <a:ext cx="185482"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83</a:t>
            </a:r>
            <a:endParaRPr lang="en-GB" sz="1400">
              <a:cs typeface="Arial" charset="0"/>
            </a:endParaRPr>
          </a:p>
        </p:txBody>
      </p:sp>
      <p:sp>
        <p:nvSpPr>
          <p:cNvPr id="10" name="Rectangle 14"/>
          <p:cNvSpPr>
            <a:spLocks noChangeArrowheads="1"/>
          </p:cNvSpPr>
          <p:nvPr/>
        </p:nvSpPr>
        <p:spPr bwMode="auto">
          <a:xfrm>
            <a:off x="3953483" y="4621452"/>
            <a:ext cx="278966"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187</a:t>
            </a:r>
            <a:endParaRPr lang="en-GB" sz="1400">
              <a:cs typeface="Arial" charset="0"/>
            </a:endParaRPr>
          </a:p>
        </p:txBody>
      </p:sp>
      <p:sp>
        <p:nvSpPr>
          <p:cNvPr id="11" name="Rectangle 15"/>
          <p:cNvSpPr>
            <a:spLocks noChangeArrowheads="1"/>
          </p:cNvSpPr>
          <p:nvPr/>
        </p:nvSpPr>
        <p:spPr bwMode="auto">
          <a:xfrm>
            <a:off x="3333229" y="4495761"/>
            <a:ext cx="511931"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Events</a:t>
            </a:r>
            <a:endParaRPr lang="en-GB" sz="1400">
              <a:cs typeface="Arial" charset="0"/>
            </a:endParaRPr>
          </a:p>
        </p:txBody>
      </p:sp>
      <p:sp>
        <p:nvSpPr>
          <p:cNvPr id="12" name="Rectangle 16"/>
          <p:cNvSpPr>
            <a:spLocks noChangeArrowheads="1"/>
          </p:cNvSpPr>
          <p:nvPr/>
        </p:nvSpPr>
        <p:spPr bwMode="auto">
          <a:xfrm>
            <a:off x="3886709" y="4495761"/>
            <a:ext cx="436255"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Totals</a:t>
            </a:r>
            <a:endParaRPr lang="en-GB" sz="1400">
              <a:cs typeface="Arial" charset="0"/>
            </a:endParaRPr>
          </a:p>
        </p:txBody>
      </p:sp>
      <p:sp>
        <p:nvSpPr>
          <p:cNvPr id="13" name="Rectangle 39"/>
          <p:cNvSpPr>
            <a:spLocks noChangeArrowheads="1"/>
          </p:cNvSpPr>
          <p:nvPr/>
        </p:nvSpPr>
        <p:spPr bwMode="auto">
          <a:xfrm>
            <a:off x="2758975" y="4553876"/>
            <a:ext cx="2133792" cy="182455"/>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W+W                                     </a:t>
            </a:r>
            <a:endParaRPr lang="en-GB" sz="1400">
              <a:cs typeface="Arial" charset="0"/>
            </a:endParaRPr>
          </a:p>
        </p:txBody>
      </p:sp>
      <p:sp>
        <p:nvSpPr>
          <p:cNvPr id="14" name="Rectangle 40"/>
          <p:cNvSpPr>
            <a:spLocks noChangeArrowheads="1"/>
          </p:cNvSpPr>
          <p:nvPr/>
        </p:nvSpPr>
        <p:spPr bwMode="auto">
          <a:xfrm>
            <a:off x="2758975" y="4675512"/>
            <a:ext cx="1979470"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R4                                      </a:t>
            </a:r>
            <a:endParaRPr lang="en-GB" sz="1400">
              <a:cs typeface="Arial" charset="0"/>
            </a:endParaRPr>
          </a:p>
        </p:txBody>
      </p:sp>
      <p:sp>
        <p:nvSpPr>
          <p:cNvPr id="15" name="Rectangle 41"/>
          <p:cNvSpPr>
            <a:spLocks noChangeArrowheads="1"/>
          </p:cNvSpPr>
          <p:nvPr/>
        </p:nvSpPr>
        <p:spPr bwMode="auto">
          <a:xfrm>
            <a:off x="2758975" y="4843099"/>
            <a:ext cx="2123405" cy="183806"/>
          </a:xfrm>
          <a:prstGeom prst="rect">
            <a:avLst/>
          </a:prstGeom>
          <a:noFill/>
          <a:ln w="9525">
            <a:noFill/>
            <a:miter lim="800000"/>
            <a:headEnd/>
            <a:tailEnd/>
          </a:ln>
        </p:spPr>
        <p:txBody>
          <a:bodyPr wrap="none" lIns="0" tIns="0" rIns="0" bIns="0">
            <a:spAutoFit/>
          </a:bodyPr>
          <a:lstStyle/>
          <a:p>
            <a:r>
              <a:rPr lang="en-GB" sz="1400">
                <a:solidFill>
                  <a:srgbClr val="000000"/>
                </a:solidFill>
                <a:cs typeface="Arial" charset="0"/>
              </a:rPr>
              <a:t>R4 + M                                  </a:t>
            </a:r>
            <a:endParaRPr lang="en-GB" sz="1400">
              <a:cs typeface="Arial" charset="0"/>
            </a:endParaRPr>
          </a:p>
        </p:txBody>
      </p:sp>
      <p:sp>
        <p:nvSpPr>
          <p:cNvPr id="16" name="Line 42"/>
          <p:cNvSpPr>
            <a:spLocks noChangeShapeType="1"/>
          </p:cNvSpPr>
          <p:nvPr/>
        </p:nvSpPr>
        <p:spPr bwMode="auto">
          <a:xfrm>
            <a:off x="2273753" y="4614694"/>
            <a:ext cx="391739" cy="0"/>
          </a:xfrm>
          <a:prstGeom prst="line">
            <a:avLst/>
          </a:prstGeom>
          <a:noFill/>
          <a:ln w="28575">
            <a:solidFill>
              <a:srgbClr val="000000"/>
            </a:solidFill>
            <a:round/>
            <a:headEnd/>
            <a:tailEnd/>
          </a:ln>
        </p:spPr>
        <p:txBody>
          <a:bodyPr/>
          <a:lstStyle/>
          <a:p>
            <a:endParaRPr lang="es-ES"/>
          </a:p>
        </p:txBody>
      </p:sp>
      <p:sp>
        <p:nvSpPr>
          <p:cNvPr id="17" name="Line 43"/>
          <p:cNvSpPr>
            <a:spLocks noChangeShapeType="1"/>
          </p:cNvSpPr>
          <p:nvPr/>
        </p:nvSpPr>
        <p:spPr bwMode="auto">
          <a:xfrm>
            <a:off x="2273753" y="4774173"/>
            <a:ext cx="391739" cy="0"/>
          </a:xfrm>
          <a:prstGeom prst="line">
            <a:avLst/>
          </a:prstGeom>
          <a:noFill/>
          <a:ln w="28575">
            <a:solidFill>
              <a:srgbClr val="FF0000"/>
            </a:solidFill>
            <a:prstDash val="sysDash"/>
            <a:round/>
            <a:headEnd/>
            <a:tailEnd/>
          </a:ln>
        </p:spPr>
        <p:txBody>
          <a:bodyPr/>
          <a:lstStyle/>
          <a:p>
            <a:endParaRPr lang="es-ES"/>
          </a:p>
        </p:txBody>
      </p:sp>
      <p:sp>
        <p:nvSpPr>
          <p:cNvPr id="18" name="Line 44"/>
          <p:cNvSpPr>
            <a:spLocks noChangeShapeType="1"/>
          </p:cNvSpPr>
          <p:nvPr/>
        </p:nvSpPr>
        <p:spPr bwMode="auto">
          <a:xfrm>
            <a:off x="2273753" y="4921487"/>
            <a:ext cx="135031" cy="0"/>
          </a:xfrm>
          <a:prstGeom prst="line">
            <a:avLst/>
          </a:prstGeom>
          <a:noFill/>
          <a:ln w="28575">
            <a:solidFill>
              <a:srgbClr val="009900"/>
            </a:solidFill>
            <a:round/>
            <a:headEnd/>
            <a:tailEnd/>
          </a:ln>
        </p:spPr>
        <p:txBody>
          <a:bodyPr/>
          <a:lstStyle/>
          <a:p>
            <a:endParaRPr lang="es-ES"/>
          </a:p>
        </p:txBody>
      </p:sp>
      <p:sp>
        <p:nvSpPr>
          <p:cNvPr id="19" name="Line 45"/>
          <p:cNvSpPr>
            <a:spLocks noChangeShapeType="1"/>
          </p:cNvSpPr>
          <p:nvPr/>
        </p:nvSpPr>
        <p:spPr bwMode="auto">
          <a:xfrm>
            <a:off x="2475558" y="4921487"/>
            <a:ext cx="121677" cy="0"/>
          </a:xfrm>
          <a:prstGeom prst="line">
            <a:avLst/>
          </a:prstGeom>
          <a:noFill/>
          <a:ln w="28575">
            <a:solidFill>
              <a:srgbClr val="009900"/>
            </a:solidFill>
            <a:round/>
            <a:headEnd/>
            <a:tailEnd/>
          </a:ln>
        </p:spPr>
        <p:txBody>
          <a:bodyPr/>
          <a:lstStyle/>
          <a:p>
            <a:endParaRPr lang="es-ES"/>
          </a:p>
        </p:txBody>
      </p:sp>
      <p:sp>
        <p:nvSpPr>
          <p:cNvPr id="20" name="Line 46"/>
          <p:cNvSpPr>
            <a:spLocks noChangeShapeType="1"/>
          </p:cNvSpPr>
          <p:nvPr/>
        </p:nvSpPr>
        <p:spPr bwMode="auto">
          <a:xfrm>
            <a:off x="2665492" y="4884997"/>
            <a:ext cx="0" cy="0"/>
          </a:xfrm>
          <a:prstGeom prst="line">
            <a:avLst/>
          </a:prstGeom>
          <a:noFill/>
          <a:ln w="9525">
            <a:solidFill>
              <a:srgbClr val="000000"/>
            </a:solidFill>
            <a:round/>
            <a:headEnd/>
            <a:tailEnd/>
          </a:ln>
        </p:spPr>
        <p:txBody>
          <a:bodyPr/>
          <a:lstStyle/>
          <a:p>
            <a:endParaRPr lang="es-ES"/>
          </a:p>
        </p:txBody>
      </p:sp>
      <p:sp>
        <p:nvSpPr>
          <p:cNvPr id="21" name="Rectangle 47"/>
          <p:cNvSpPr>
            <a:spLocks noChangeArrowheads="1"/>
          </p:cNvSpPr>
          <p:nvPr/>
        </p:nvSpPr>
        <p:spPr bwMode="auto">
          <a:xfrm>
            <a:off x="2192140" y="1860313"/>
            <a:ext cx="28194" cy="3177404"/>
          </a:xfrm>
          <a:prstGeom prst="rect">
            <a:avLst/>
          </a:prstGeom>
          <a:solidFill>
            <a:srgbClr val="000000"/>
          </a:solidFill>
          <a:ln w="9525">
            <a:noFill/>
            <a:miter lim="800000"/>
            <a:headEnd/>
            <a:tailEnd/>
          </a:ln>
        </p:spPr>
        <p:txBody>
          <a:bodyPr/>
          <a:lstStyle/>
          <a:p>
            <a:endParaRPr lang="en-US">
              <a:cs typeface="Arial" charset="0"/>
            </a:endParaRPr>
          </a:p>
        </p:txBody>
      </p:sp>
      <p:sp>
        <p:nvSpPr>
          <p:cNvPr id="22" name="Line 48"/>
          <p:cNvSpPr>
            <a:spLocks noChangeShapeType="1"/>
          </p:cNvSpPr>
          <p:nvPr/>
        </p:nvSpPr>
        <p:spPr bwMode="auto">
          <a:xfrm flipH="1">
            <a:off x="2165431" y="5037717"/>
            <a:ext cx="54903" cy="0"/>
          </a:xfrm>
          <a:prstGeom prst="line">
            <a:avLst/>
          </a:prstGeom>
          <a:noFill/>
          <a:ln w="9525">
            <a:solidFill>
              <a:srgbClr val="000000"/>
            </a:solidFill>
            <a:round/>
            <a:headEnd/>
            <a:tailEnd/>
          </a:ln>
        </p:spPr>
        <p:txBody>
          <a:bodyPr/>
          <a:lstStyle/>
          <a:p>
            <a:endParaRPr lang="es-ES"/>
          </a:p>
        </p:txBody>
      </p:sp>
      <p:sp>
        <p:nvSpPr>
          <p:cNvPr id="23" name="Line 49"/>
          <p:cNvSpPr>
            <a:spLocks noChangeShapeType="1"/>
          </p:cNvSpPr>
          <p:nvPr/>
        </p:nvSpPr>
        <p:spPr bwMode="auto">
          <a:xfrm flipH="1">
            <a:off x="2165431" y="4718760"/>
            <a:ext cx="54903" cy="0"/>
          </a:xfrm>
          <a:prstGeom prst="line">
            <a:avLst/>
          </a:prstGeom>
          <a:noFill/>
          <a:ln w="9525">
            <a:solidFill>
              <a:srgbClr val="000000"/>
            </a:solidFill>
            <a:round/>
            <a:headEnd/>
            <a:tailEnd/>
          </a:ln>
        </p:spPr>
        <p:txBody>
          <a:bodyPr/>
          <a:lstStyle/>
          <a:p>
            <a:endParaRPr lang="es-ES"/>
          </a:p>
        </p:txBody>
      </p:sp>
      <p:sp>
        <p:nvSpPr>
          <p:cNvPr id="24" name="Line 50"/>
          <p:cNvSpPr>
            <a:spLocks noChangeShapeType="1"/>
          </p:cNvSpPr>
          <p:nvPr/>
        </p:nvSpPr>
        <p:spPr bwMode="auto">
          <a:xfrm flipH="1">
            <a:off x="2165431" y="4399804"/>
            <a:ext cx="54903" cy="0"/>
          </a:xfrm>
          <a:prstGeom prst="line">
            <a:avLst/>
          </a:prstGeom>
          <a:noFill/>
          <a:ln w="9525">
            <a:solidFill>
              <a:srgbClr val="000000"/>
            </a:solidFill>
            <a:round/>
            <a:headEnd/>
            <a:tailEnd/>
          </a:ln>
        </p:spPr>
        <p:txBody>
          <a:bodyPr/>
          <a:lstStyle/>
          <a:p>
            <a:endParaRPr lang="es-ES"/>
          </a:p>
        </p:txBody>
      </p:sp>
      <p:sp>
        <p:nvSpPr>
          <p:cNvPr id="25" name="Line 51"/>
          <p:cNvSpPr>
            <a:spLocks noChangeShapeType="1"/>
          </p:cNvSpPr>
          <p:nvPr/>
        </p:nvSpPr>
        <p:spPr bwMode="auto">
          <a:xfrm flipH="1">
            <a:off x="2165431" y="4094362"/>
            <a:ext cx="54903" cy="0"/>
          </a:xfrm>
          <a:prstGeom prst="line">
            <a:avLst/>
          </a:prstGeom>
          <a:noFill/>
          <a:ln w="9525">
            <a:solidFill>
              <a:srgbClr val="000000"/>
            </a:solidFill>
            <a:round/>
            <a:headEnd/>
            <a:tailEnd/>
          </a:ln>
        </p:spPr>
        <p:txBody>
          <a:bodyPr/>
          <a:lstStyle/>
          <a:p>
            <a:endParaRPr lang="es-ES"/>
          </a:p>
        </p:txBody>
      </p:sp>
      <p:sp>
        <p:nvSpPr>
          <p:cNvPr id="26" name="Line 52"/>
          <p:cNvSpPr>
            <a:spLocks noChangeShapeType="1"/>
          </p:cNvSpPr>
          <p:nvPr/>
        </p:nvSpPr>
        <p:spPr bwMode="auto">
          <a:xfrm flipH="1">
            <a:off x="2165431" y="3775405"/>
            <a:ext cx="54903" cy="0"/>
          </a:xfrm>
          <a:prstGeom prst="line">
            <a:avLst/>
          </a:prstGeom>
          <a:noFill/>
          <a:ln w="9525">
            <a:solidFill>
              <a:srgbClr val="000000"/>
            </a:solidFill>
            <a:round/>
            <a:headEnd/>
            <a:tailEnd/>
          </a:ln>
        </p:spPr>
        <p:txBody>
          <a:bodyPr/>
          <a:lstStyle/>
          <a:p>
            <a:endParaRPr lang="es-ES"/>
          </a:p>
        </p:txBody>
      </p:sp>
      <p:sp>
        <p:nvSpPr>
          <p:cNvPr id="27" name="Line 53"/>
          <p:cNvSpPr>
            <a:spLocks noChangeShapeType="1"/>
          </p:cNvSpPr>
          <p:nvPr/>
        </p:nvSpPr>
        <p:spPr bwMode="auto">
          <a:xfrm flipH="1">
            <a:off x="2165431" y="3455097"/>
            <a:ext cx="54903" cy="0"/>
          </a:xfrm>
          <a:prstGeom prst="line">
            <a:avLst/>
          </a:prstGeom>
          <a:noFill/>
          <a:ln w="9525">
            <a:solidFill>
              <a:srgbClr val="000000"/>
            </a:solidFill>
            <a:round/>
            <a:headEnd/>
            <a:tailEnd/>
          </a:ln>
        </p:spPr>
        <p:txBody>
          <a:bodyPr/>
          <a:lstStyle/>
          <a:p>
            <a:endParaRPr lang="es-ES"/>
          </a:p>
        </p:txBody>
      </p:sp>
      <p:sp>
        <p:nvSpPr>
          <p:cNvPr id="28" name="Line 54"/>
          <p:cNvSpPr>
            <a:spLocks noChangeShapeType="1"/>
          </p:cNvSpPr>
          <p:nvPr/>
        </p:nvSpPr>
        <p:spPr bwMode="auto">
          <a:xfrm flipH="1">
            <a:off x="2165431" y="3136140"/>
            <a:ext cx="54903" cy="0"/>
          </a:xfrm>
          <a:prstGeom prst="line">
            <a:avLst/>
          </a:prstGeom>
          <a:noFill/>
          <a:ln w="9525">
            <a:solidFill>
              <a:srgbClr val="000000"/>
            </a:solidFill>
            <a:round/>
            <a:headEnd/>
            <a:tailEnd/>
          </a:ln>
        </p:spPr>
        <p:txBody>
          <a:bodyPr/>
          <a:lstStyle/>
          <a:p>
            <a:endParaRPr lang="es-ES"/>
          </a:p>
        </p:txBody>
      </p:sp>
      <p:sp>
        <p:nvSpPr>
          <p:cNvPr id="29" name="Line 55"/>
          <p:cNvSpPr>
            <a:spLocks noChangeShapeType="1"/>
          </p:cNvSpPr>
          <p:nvPr/>
        </p:nvSpPr>
        <p:spPr bwMode="auto">
          <a:xfrm flipH="1">
            <a:off x="2165431" y="2817184"/>
            <a:ext cx="54903" cy="0"/>
          </a:xfrm>
          <a:prstGeom prst="line">
            <a:avLst/>
          </a:prstGeom>
          <a:noFill/>
          <a:ln w="9525">
            <a:solidFill>
              <a:srgbClr val="000000"/>
            </a:solidFill>
            <a:round/>
            <a:headEnd/>
            <a:tailEnd/>
          </a:ln>
        </p:spPr>
        <p:txBody>
          <a:bodyPr/>
          <a:lstStyle/>
          <a:p>
            <a:endParaRPr lang="es-ES"/>
          </a:p>
        </p:txBody>
      </p:sp>
      <p:sp>
        <p:nvSpPr>
          <p:cNvPr id="30" name="Line 56"/>
          <p:cNvSpPr>
            <a:spLocks noChangeShapeType="1"/>
          </p:cNvSpPr>
          <p:nvPr/>
        </p:nvSpPr>
        <p:spPr bwMode="auto">
          <a:xfrm flipH="1">
            <a:off x="2165431" y="2498227"/>
            <a:ext cx="54903" cy="0"/>
          </a:xfrm>
          <a:prstGeom prst="line">
            <a:avLst/>
          </a:prstGeom>
          <a:noFill/>
          <a:ln w="9525">
            <a:solidFill>
              <a:srgbClr val="000000"/>
            </a:solidFill>
            <a:round/>
            <a:headEnd/>
            <a:tailEnd/>
          </a:ln>
        </p:spPr>
        <p:txBody>
          <a:bodyPr/>
          <a:lstStyle/>
          <a:p>
            <a:endParaRPr lang="es-ES"/>
          </a:p>
        </p:txBody>
      </p:sp>
      <p:sp>
        <p:nvSpPr>
          <p:cNvPr id="31" name="Line 57"/>
          <p:cNvSpPr>
            <a:spLocks noChangeShapeType="1"/>
          </p:cNvSpPr>
          <p:nvPr/>
        </p:nvSpPr>
        <p:spPr bwMode="auto">
          <a:xfrm flipH="1">
            <a:off x="2165431" y="2179270"/>
            <a:ext cx="54903" cy="0"/>
          </a:xfrm>
          <a:prstGeom prst="line">
            <a:avLst/>
          </a:prstGeom>
          <a:noFill/>
          <a:ln w="9525">
            <a:solidFill>
              <a:srgbClr val="000000"/>
            </a:solidFill>
            <a:round/>
            <a:headEnd/>
            <a:tailEnd/>
          </a:ln>
        </p:spPr>
        <p:txBody>
          <a:bodyPr/>
          <a:lstStyle/>
          <a:p>
            <a:endParaRPr lang="es-ES"/>
          </a:p>
        </p:txBody>
      </p:sp>
      <p:sp>
        <p:nvSpPr>
          <p:cNvPr id="32" name="Line 58"/>
          <p:cNvSpPr>
            <a:spLocks noChangeShapeType="1"/>
          </p:cNvSpPr>
          <p:nvPr/>
        </p:nvSpPr>
        <p:spPr bwMode="auto">
          <a:xfrm flipH="1">
            <a:off x="2165431" y="1860313"/>
            <a:ext cx="54903" cy="0"/>
          </a:xfrm>
          <a:prstGeom prst="line">
            <a:avLst/>
          </a:prstGeom>
          <a:noFill/>
          <a:ln w="9525">
            <a:solidFill>
              <a:srgbClr val="000000"/>
            </a:solidFill>
            <a:round/>
            <a:headEnd/>
            <a:tailEnd/>
          </a:ln>
        </p:spPr>
        <p:txBody>
          <a:bodyPr/>
          <a:lstStyle/>
          <a:p>
            <a:endParaRPr lang="es-ES"/>
          </a:p>
        </p:txBody>
      </p:sp>
      <p:sp>
        <p:nvSpPr>
          <p:cNvPr id="33" name="Rectangle 59"/>
          <p:cNvSpPr>
            <a:spLocks noChangeArrowheads="1"/>
          </p:cNvSpPr>
          <p:nvPr/>
        </p:nvSpPr>
        <p:spPr bwMode="auto">
          <a:xfrm>
            <a:off x="447120" y="3496994"/>
            <a:ext cx="0" cy="131097"/>
          </a:xfrm>
          <a:prstGeom prst="rect">
            <a:avLst/>
          </a:prstGeom>
          <a:noFill/>
          <a:ln w="9525">
            <a:noFill/>
            <a:miter lim="800000"/>
            <a:headEnd/>
            <a:tailEnd/>
          </a:ln>
        </p:spPr>
        <p:txBody>
          <a:bodyPr wrap="none" lIns="0" tIns="0" rIns="0" bIns="0">
            <a:spAutoFit/>
          </a:bodyPr>
          <a:lstStyle/>
          <a:p>
            <a:endParaRPr lang="en-US" sz="1000">
              <a:cs typeface="Arial" charset="0"/>
            </a:endParaRPr>
          </a:p>
        </p:txBody>
      </p:sp>
      <p:sp>
        <p:nvSpPr>
          <p:cNvPr id="34" name="Rectangle 60"/>
          <p:cNvSpPr>
            <a:spLocks noChangeArrowheads="1"/>
          </p:cNvSpPr>
          <p:nvPr/>
        </p:nvSpPr>
        <p:spPr bwMode="auto">
          <a:xfrm>
            <a:off x="1911691" y="4995821"/>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0.0</a:t>
            </a:r>
            <a:endParaRPr lang="en-GB" sz="1400" b="1">
              <a:cs typeface="Arial" charset="0"/>
            </a:endParaRPr>
          </a:p>
        </p:txBody>
      </p:sp>
      <p:sp>
        <p:nvSpPr>
          <p:cNvPr id="35" name="Rectangle 61"/>
          <p:cNvSpPr>
            <a:spLocks noChangeArrowheads="1"/>
          </p:cNvSpPr>
          <p:nvPr/>
        </p:nvSpPr>
        <p:spPr bwMode="auto">
          <a:xfrm>
            <a:off x="1911691" y="4676864"/>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0.1</a:t>
            </a:r>
            <a:endParaRPr lang="en-GB" sz="1400" b="1">
              <a:cs typeface="Arial" charset="0"/>
            </a:endParaRPr>
          </a:p>
        </p:txBody>
      </p:sp>
      <p:sp>
        <p:nvSpPr>
          <p:cNvPr id="36" name="Rectangle 62"/>
          <p:cNvSpPr>
            <a:spLocks noChangeArrowheads="1"/>
          </p:cNvSpPr>
          <p:nvPr/>
        </p:nvSpPr>
        <p:spPr bwMode="auto">
          <a:xfrm>
            <a:off x="1911691" y="4357907"/>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0.2</a:t>
            </a:r>
            <a:endParaRPr lang="en-GB" sz="1400" b="1">
              <a:cs typeface="Arial" charset="0"/>
            </a:endParaRPr>
          </a:p>
        </p:txBody>
      </p:sp>
      <p:sp>
        <p:nvSpPr>
          <p:cNvPr id="37" name="Rectangle 63"/>
          <p:cNvSpPr>
            <a:spLocks noChangeArrowheads="1"/>
          </p:cNvSpPr>
          <p:nvPr/>
        </p:nvSpPr>
        <p:spPr bwMode="auto">
          <a:xfrm>
            <a:off x="1911691" y="4052465"/>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0.3</a:t>
            </a:r>
            <a:endParaRPr lang="en-GB" sz="1400" b="1">
              <a:cs typeface="Arial" charset="0"/>
            </a:endParaRPr>
          </a:p>
        </p:txBody>
      </p:sp>
      <p:sp>
        <p:nvSpPr>
          <p:cNvPr id="38" name="Rectangle 64"/>
          <p:cNvSpPr>
            <a:spLocks noChangeArrowheads="1"/>
          </p:cNvSpPr>
          <p:nvPr/>
        </p:nvSpPr>
        <p:spPr bwMode="auto">
          <a:xfrm>
            <a:off x="1911691" y="3733509"/>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0.4</a:t>
            </a:r>
            <a:endParaRPr lang="en-GB" sz="1400" b="1">
              <a:cs typeface="Arial" charset="0"/>
            </a:endParaRPr>
          </a:p>
        </p:txBody>
      </p:sp>
      <p:sp>
        <p:nvSpPr>
          <p:cNvPr id="39" name="Rectangle 65"/>
          <p:cNvSpPr>
            <a:spLocks noChangeArrowheads="1"/>
          </p:cNvSpPr>
          <p:nvPr/>
        </p:nvSpPr>
        <p:spPr bwMode="auto">
          <a:xfrm>
            <a:off x="1911691" y="3414552"/>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0.5</a:t>
            </a:r>
            <a:endParaRPr lang="en-GB" sz="1400" b="1">
              <a:cs typeface="Arial" charset="0"/>
            </a:endParaRPr>
          </a:p>
        </p:txBody>
      </p:sp>
      <p:sp>
        <p:nvSpPr>
          <p:cNvPr id="40" name="Rectangle 66"/>
          <p:cNvSpPr>
            <a:spLocks noChangeArrowheads="1"/>
          </p:cNvSpPr>
          <p:nvPr/>
        </p:nvSpPr>
        <p:spPr bwMode="auto">
          <a:xfrm>
            <a:off x="1911691" y="3094243"/>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0.6</a:t>
            </a:r>
            <a:endParaRPr lang="en-GB" sz="1400" b="1">
              <a:cs typeface="Arial" charset="0"/>
            </a:endParaRPr>
          </a:p>
        </p:txBody>
      </p:sp>
      <p:sp>
        <p:nvSpPr>
          <p:cNvPr id="41" name="Rectangle 67"/>
          <p:cNvSpPr>
            <a:spLocks noChangeArrowheads="1"/>
          </p:cNvSpPr>
          <p:nvPr/>
        </p:nvSpPr>
        <p:spPr bwMode="auto">
          <a:xfrm>
            <a:off x="1911691" y="2775286"/>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0.7</a:t>
            </a:r>
            <a:endParaRPr lang="en-GB" sz="1400" b="1">
              <a:cs typeface="Arial" charset="0"/>
            </a:endParaRPr>
          </a:p>
        </p:txBody>
      </p:sp>
      <p:sp>
        <p:nvSpPr>
          <p:cNvPr id="42" name="Rectangle 68"/>
          <p:cNvSpPr>
            <a:spLocks noChangeArrowheads="1"/>
          </p:cNvSpPr>
          <p:nvPr/>
        </p:nvSpPr>
        <p:spPr bwMode="auto">
          <a:xfrm>
            <a:off x="1911691" y="2456330"/>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0.8</a:t>
            </a:r>
            <a:endParaRPr lang="en-GB" sz="1400" b="1">
              <a:cs typeface="Arial" charset="0"/>
            </a:endParaRPr>
          </a:p>
        </p:txBody>
      </p:sp>
      <p:sp>
        <p:nvSpPr>
          <p:cNvPr id="43" name="Rectangle 69"/>
          <p:cNvSpPr>
            <a:spLocks noChangeArrowheads="1"/>
          </p:cNvSpPr>
          <p:nvPr/>
        </p:nvSpPr>
        <p:spPr bwMode="auto">
          <a:xfrm>
            <a:off x="1911691" y="2137373"/>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0.9</a:t>
            </a:r>
            <a:endParaRPr lang="en-GB" sz="1400" b="1">
              <a:cs typeface="Arial" charset="0"/>
            </a:endParaRPr>
          </a:p>
        </p:txBody>
      </p:sp>
      <p:sp>
        <p:nvSpPr>
          <p:cNvPr id="44" name="Rectangle 70"/>
          <p:cNvSpPr>
            <a:spLocks noChangeArrowheads="1"/>
          </p:cNvSpPr>
          <p:nvPr/>
        </p:nvSpPr>
        <p:spPr bwMode="auto">
          <a:xfrm>
            <a:off x="1911691" y="1818416"/>
            <a:ext cx="232966"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1.0</a:t>
            </a:r>
            <a:endParaRPr lang="en-GB" sz="1400" b="1">
              <a:cs typeface="Arial" charset="0"/>
            </a:endParaRPr>
          </a:p>
        </p:txBody>
      </p:sp>
      <p:sp>
        <p:nvSpPr>
          <p:cNvPr id="45" name="Rectangle 71"/>
          <p:cNvSpPr>
            <a:spLocks noChangeArrowheads="1"/>
          </p:cNvSpPr>
          <p:nvPr/>
        </p:nvSpPr>
        <p:spPr bwMode="auto">
          <a:xfrm>
            <a:off x="2220334" y="5037717"/>
            <a:ext cx="5438349" cy="27030"/>
          </a:xfrm>
          <a:prstGeom prst="rect">
            <a:avLst/>
          </a:prstGeom>
          <a:solidFill>
            <a:srgbClr val="000000"/>
          </a:solidFill>
          <a:ln w="9525">
            <a:noFill/>
            <a:miter lim="800000"/>
            <a:headEnd/>
            <a:tailEnd/>
          </a:ln>
        </p:spPr>
        <p:txBody>
          <a:bodyPr/>
          <a:lstStyle/>
          <a:p>
            <a:endParaRPr lang="en-US">
              <a:cs typeface="Arial" charset="0"/>
            </a:endParaRPr>
          </a:p>
        </p:txBody>
      </p:sp>
      <p:sp>
        <p:nvSpPr>
          <p:cNvPr id="46" name="Line 72"/>
          <p:cNvSpPr>
            <a:spLocks noChangeShapeType="1"/>
          </p:cNvSpPr>
          <p:nvPr/>
        </p:nvSpPr>
        <p:spPr bwMode="auto">
          <a:xfrm>
            <a:off x="2220334" y="5051232"/>
            <a:ext cx="0" cy="97309"/>
          </a:xfrm>
          <a:prstGeom prst="line">
            <a:avLst/>
          </a:prstGeom>
          <a:noFill/>
          <a:ln w="9525">
            <a:solidFill>
              <a:srgbClr val="000000"/>
            </a:solidFill>
            <a:round/>
            <a:headEnd/>
            <a:tailEnd/>
          </a:ln>
        </p:spPr>
        <p:txBody>
          <a:bodyPr/>
          <a:lstStyle/>
          <a:p>
            <a:endParaRPr lang="es-ES"/>
          </a:p>
        </p:txBody>
      </p:sp>
      <p:sp>
        <p:nvSpPr>
          <p:cNvPr id="47" name="Line 73"/>
          <p:cNvSpPr>
            <a:spLocks noChangeShapeType="1"/>
          </p:cNvSpPr>
          <p:nvPr/>
        </p:nvSpPr>
        <p:spPr bwMode="auto">
          <a:xfrm>
            <a:off x="3312455" y="5051232"/>
            <a:ext cx="0" cy="97309"/>
          </a:xfrm>
          <a:prstGeom prst="line">
            <a:avLst/>
          </a:prstGeom>
          <a:noFill/>
          <a:ln w="9525">
            <a:solidFill>
              <a:srgbClr val="000000"/>
            </a:solidFill>
            <a:round/>
            <a:headEnd/>
            <a:tailEnd/>
          </a:ln>
        </p:spPr>
        <p:txBody>
          <a:bodyPr/>
          <a:lstStyle/>
          <a:p>
            <a:endParaRPr lang="es-ES"/>
          </a:p>
        </p:txBody>
      </p:sp>
      <p:sp>
        <p:nvSpPr>
          <p:cNvPr id="48" name="Line 74"/>
          <p:cNvSpPr>
            <a:spLocks noChangeShapeType="1"/>
          </p:cNvSpPr>
          <p:nvPr/>
        </p:nvSpPr>
        <p:spPr bwMode="auto">
          <a:xfrm>
            <a:off x="4392706" y="5051232"/>
            <a:ext cx="0" cy="97309"/>
          </a:xfrm>
          <a:prstGeom prst="line">
            <a:avLst/>
          </a:prstGeom>
          <a:noFill/>
          <a:ln w="9525">
            <a:solidFill>
              <a:srgbClr val="000000"/>
            </a:solidFill>
            <a:round/>
            <a:headEnd/>
            <a:tailEnd/>
          </a:ln>
        </p:spPr>
        <p:txBody>
          <a:bodyPr/>
          <a:lstStyle/>
          <a:p>
            <a:endParaRPr lang="es-ES"/>
          </a:p>
        </p:txBody>
      </p:sp>
      <p:sp>
        <p:nvSpPr>
          <p:cNvPr id="49" name="Line 75"/>
          <p:cNvSpPr>
            <a:spLocks noChangeShapeType="1"/>
          </p:cNvSpPr>
          <p:nvPr/>
        </p:nvSpPr>
        <p:spPr bwMode="auto">
          <a:xfrm>
            <a:off x="5486311" y="5051232"/>
            <a:ext cx="0" cy="97309"/>
          </a:xfrm>
          <a:prstGeom prst="line">
            <a:avLst/>
          </a:prstGeom>
          <a:noFill/>
          <a:ln w="9525">
            <a:solidFill>
              <a:srgbClr val="000000"/>
            </a:solidFill>
            <a:round/>
            <a:headEnd/>
            <a:tailEnd/>
          </a:ln>
        </p:spPr>
        <p:txBody>
          <a:bodyPr/>
          <a:lstStyle/>
          <a:p>
            <a:endParaRPr lang="es-ES"/>
          </a:p>
        </p:txBody>
      </p:sp>
      <p:sp>
        <p:nvSpPr>
          <p:cNvPr id="50" name="Line 76"/>
          <p:cNvSpPr>
            <a:spLocks noChangeShapeType="1"/>
          </p:cNvSpPr>
          <p:nvPr/>
        </p:nvSpPr>
        <p:spPr bwMode="auto">
          <a:xfrm>
            <a:off x="6565078" y="5051232"/>
            <a:ext cx="0" cy="97309"/>
          </a:xfrm>
          <a:prstGeom prst="line">
            <a:avLst/>
          </a:prstGeom>
          <a:noFill/>
          <a:ln w="9525">
            <a:solidFill>
              <a:srgbClr val="000000"/>
            </a:solidFill>
            <a:round/>
            <a:headEnd/>
            <a:tailEnd/>
          </a:ln>
        </p:spPr>
        <p:txBody>
          <a:bodyPr/>
          <a:lstStyle/>
          <a:p>
            <a:endParaRPr lang="es-ES"/>
          </a:p>
        </p:txBody>
      </p:sp>
      <p:sp>
        <p:nvSpPr>
          <p:cNvPr id="51" name="Line 77"/>
          <p:cNvSpPr>
            <a:spLocks noChangeShapeType="1"/>
          </p:cNvSpPr>
          <p:nvPr/>
        </p:nvSpPr>
        <p:spPr bwMode="auto">
          <a:xfrm>
            <a:off x="7658683" y="5051232"/>
            <a:ext cx="0" cy="97309"/>
          </a:xfrm>
          <a:prstGeom prst="line">
            <a:avLst/>
          </a:prstGeom>
          <a:noFill/>
          <a:ln w="9525">
            <a:solidFill>
              <a:srgbClr val="000000"/>
            </a:solidFill>
            <a:round/>
            <a:headEnd/>
            <a:tailEnd/>
          </a:ln>
        </p:spPr>
        <p:txBody>
          <a:bodyPr/>
          <a:lstStyle/>
          <a:p>
            <a:endParaRPr lang="es-ES"/>
          </a:p>
        </p:txBody>
      </p:sp>
      <p:sp>
        <p:nvSpPr>
          <p:cNvPr id="52" name="Rectangle 78"/>
          <p:cNvSpPr>
            <a:spLocks noChangeArrowheads="1"/>
          </p:cNvSpPr>
          <p:nvPr/>
        </p:nvSpPr>
        <p:spPr bwMode="auto">
          <a:xfrm>
            <a:off x="3625549" y="5289098"/>
            <a:ext cx="2660563" cy="497356"/>
          </a:xfrm>
          <a:prstGeom prst="rect">
            <a:avLst/>
          </a:prstGeom>
          <a:noFill/>
          <a:ln w="9525">
            <a:noFill/>
            <a:miter lim="800000"/>
            <a:headEnd/>
            <a:tailEnd/>
          </a:ln>
        </p:spPr>
        <p:txBody>
          <a:bodyPr wrap="none" lIns="0" tIns="0" rIns="0" bIns="0">
            <a:spAutoFit/>
          </a:bodyPr>
          <a:lstStyle/>
          <a:p>
            <a:r>
              <a:rPr lang="en-GB" b="1">
                <a:solidFill>
                  <a:srgbClr val="000000"/>
                </a:solidFill>
                <a:cs typeface="Arial" charset="0"/>
              </a:rPr>
              <a:t>Years from randomisation</a:t>
            </a:r>
            <a:endParaRPr lang="en-GB" b="1">
              <a:cs typeface="Arial" charset="0"/>
            </a:endParaRPr>
          </a:p>
          <a:p>
            <a:endParaRPr lang="en-GB" sz="1000" b="1">
              <a:cs typeface="Arial" charset="0"/>
            </a:endParaRPr>
          </a:p>
          <a:p>
            <a:endParaRPr lang="en-GB" sz="1000">
              <a:cs typeface="Arial" charset="0"/>
            </a:endParaRPr>
          </a:p>
        </p:txBody>
      </p:sp>
      <p:sp>
        <p:nvSpPr>
          <p:cNvPr id="53" name="Rectangle 79"/>
          <p:cNvSpPr>
            <a:spLocks noChangeArrowheads="1"/>
          </p:cNvSpPr>
          <p:nvPr/>
        </p:nvSpPr>
        <p:spPr bwMode="auto">
          <a:xfrm>
            <a:off x="2192140" y="5166111"/>
            <a:ext cx="93484"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0</a:t>
            </a:r>
            <a:endParaRPr lang="en-GB" sz="1400" b="1">
              <a:cs typeface="Arial" charset="0"/>
            </a:endParaRPr>
          </a:p>
        </p:txBody>
      </p:sp>
      <p:sp>
        <p:nvSpPr>
          <p:cNvPr id="54" name="Rectangle 80"/>
          <p:cNvSpPr>
            <a:spLocks noChangeArrowheads="1"/>
          </p:cNvSpPr>
          <p:nvPr/>
        </p:nvSpPr>
        <p:spPr bwMode="auto">
          <a:xfrm>
            <a:off x="3272391" y="5166111"/>
            <a:ext cx="93484"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1</a:t>
            </a:r>
            <a:endParaRPr lang="en-GB" sz="1400" b="1">
              <a:cs typeface="Arial" charset="0"/>
            </a:endParaRPr>
          </a:p>
        </p:txBody>
      </p:sp>
      <p:sp>
        <p:nvSpPr>
          <p:cNvPr id="55" name="Rectangle 81"/>
          <p:cNvSpPr>
            <a:spLocks noChangeArrowheads="1"/>
          </p:cNvSpPr>
          <p:nvPr/>
        </p:nvSpPr>
        <p:spPr bwMode="auto">
          <a:xfrm>
            <a:off x="4365996" y="5166111"/>
            <a:ext cx="93483"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2</a:t>
            </a:r>
            <a:endParaRPr lang="en-GB" sz="1400" b="1">
              <a:cs typeface="Arial" charset="0"/>
            </a:endParaRPr>
          </a:p>
        </p:txBody>
      </p:sp>
      <p:sp>
        <p:nvSpPr>
          <p:cNvPr id="56" name="Rectangle 82"/>
          <p:cNvSpPr>
            <a:spLocks noChangeArrowheads="1"/>
          </p:cNvSpPr>
          <p:nvPr/>
        </p:nvSpPr>
        <p:spPr bwMode="auto">
          <a:xfrm>
            <a:off x="5444763" y="5166111"/>
            <a:ext cx="93484"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3</a:t>
            </a:r>
            <a:endParaRPr lang="en-GB" sz="1400" b="1">
              <a:cs typeface="Arial" charset="0"/>
            </a:endParaRPr>
          </a:p>
        </p:txBody>
      </p:sp>
      <p:sp>
        <p:nvSpPr>
          <p:cNvPr id="57" name="Rectangle 83"/>
          <p:cNvSpPr>
            <a:spLocks noChangeArrowheads="1"/>
          </p:cNvSpPr>
          <p:nvPr/>
        </p:nvSpPr>
        <p:spPr bwMode="auto">
          <a:xfrm>
            <a:off x="6538368" y="5166111"/>
            <a:ext cx="93483"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4</a:t>
            </a:r>
            <a:endParaRPr lang="en-GB" sz="1400" b="1">
              <a:cs typeface="Arial" charset="0"/>
            </a:endParaRPr>
          </a:p>
        </p:txBody>
      </p:sp>
      <p:sp>
        <p:nvSpPr>
          <p:cNvPr id="58" name="Rectangle 84"/>
          <p:cNvSpPr>
            <a:spLocks noChangeArrowheads="1"/>
          </p:cNvSpPr>
          <p:nvPr/>
        </p:nvSpPr>
        <p:spPr bwMode="auto">
          <a:xfrm>
            <a:off x="7618619" y="5166111"/>
            <a:ext cx="93483" cy="183806"/>
          </a:xfrm>
          <a:prstGeom prst="rect">
            <a:avLst/>
          </a:prstGeom>
          <a:noFill/>
          <a:ln w="9525">
            <a:noFill/>
            <a:miter lim="800000"/>
            <a:headEnd/>
            <a:tailEnd/>
          </a:ln>
        </p:spPr>
        <p:txBody>
          <a:bodyPr wrap="none" lIns="0" tIns="0" rIns="0" bIns="0">
            <a:spAutoFit/>
          </a:bodyPr>
          <a:lstStyle/>
          <a:p>
            <a:r>
              <a:rPr lang="en-GB" sz="1400" b="1">
                <a:solidFill>
                  <a:srgbClr val="000000"/>
                </a:solidFill>
                <a:cs typeface="Arial" charset="0"/>
              </a:rPr>
              <a:t>5</a:t>
            </a:r>
            <a:endParaRPr lang="en-GB" sz="1400" b="1">
              <a:cs typeface="Arial" charset="0"/>
            </a:endParaRPr>
          </a:p>
        </p:txBody>
      </p:sp>
      <p:sp>
        <p:nvSpPr>
          <p:cNvPr id="59" name="Freeform 85"/>
          <p:cNvSpPr>
            <a:spLocks/>
          </p:cNvSpPr>
          <p:nvPr/>
        </p:nvSpPr>
        <p:spPr bwMode="auto">
          <a:xfrm>
            <a:off x="2220334" y="1860313"/>
            <a:ext cx="5411639" cy="1942122"/>
          </a:xfrm>
          <a:custGeom>
            <a:avLst/>
            <a:gdLst>
              <a:gd name="T0" fmla="*/ 277937433 w 2406"/>
              <a:gd name="T1" fmla="*/ 44253280 h 840"/>
              <a:gd name="T2" fmla="*/ 347422450 w 2406"/>
              <a:gd name="T3" fmla="*/ 221260999 h 840"/>
              <a:gd name="T4" fmla="*/ 555877273 w 2406"/>
              <a:gd name="T5" fmla="*/ 309764822 h 840"/>
              <a:gd name="T6" fmla="*/ 590619743 w 2406"/>
              <a:gd name="T7" fmla="*/ 486772552 h 840"/>
              <a:gd name="T8" fmla="*/ 729589776 w 2406"/>
              <a:gd name="T9" fmla="*/ 531025821 h 840"/>
              <a:gd name="T10" fmla="*/ 833814781 w 2406"/>
              <a:gd name="T11" fmla="*/ 663780197 h 840"/>
              <a:gd name="T12" fmla="*/ 972784663 w 2406"/>
              <a:gd name="T13" fmla="*/ 752284189 h 840"/>
              <a:gd name="T14" fmla="*/ 1042269604 w 2406"/>
              <a:gd name="T15" fmla="*/ 885041281 h 840"/>
              <a:gd name="T16" fmla="*/ 1146497016 w 2406"/>
              <a:gd name="T17" fmla="*/ 1017798373 h 840"/>
              <a:gd name="T18" fmla="*/ 1389692204 w 2406"/>
              <a:gd name="T19" fmla="*/ 1106302196 h 840"/>
              <a:gd name="T20" fmla="*/ 1528662087 w 2406"/>
              <a:gd name="T21" fmla="*/ 1194806018 h 840"/>
              <a:gd name="T22" fmla="*/ 1632889498 w 2406"/>
              <a:gd name="T23" fmla="*/ 1371813663 h 840"/>
              <a:gd name="T24" fmla="*/ 1667631969 w 2406"/>
              <a:gd name="T25" fmla="*/ 1548821648 h 840"/>
              <a:gd name="T26" fmla="*/ 1702374439 w 2406"/>
              <a:gd name="T27" fmla="*/ 1637325471 h 840"/>
              <a:gd name="T28" fmla="*/ 1771859380 w 2406"/>
              <a:gd name="T29" fmla="*/ 1770082562 h 840"/>
              <a:gd name="T30" fmla="*/ 1876084386 w 2406"/>
              <a:gd name="T31" fmla="*/ 1858586385 h 840"/>
              <a:gd name="T32" fmla="*/ 2147483647 w 2406"/>
              <a:gd name="T33" fmla="*/ 1991343477 h 840"/>
              <a:gd name="T34" fmla="*/ 2147483647 w 2406"/>
              <a:gd name="T35" fmla="*/ 2147483647 h 840"/>
              <a:gd name="T36" fmla="*/ 2147483647 w 2406"/>
              <a:gd name="T37" fmla="*/ 2147483647 h 840"/>
              <a:gd name="T38" fmla="*/ 2147483647 w 2406"/>
              <a:gd name="T39" fmla="*/ 2147483647 h 840"/>
              <a:gd name="T40" fmla="*/ 2147483647 w 2406"/>
              <a:gd name="T41" fmla="*/ 2147483647 h 840"/>
              <a:gd name="T42" fmla="*/ 2147483647 w 2406"/>
              <a:gd name="T43" fmla="*/ 2147483647 h 840"/>
              <a:gd name="T44" fmla="*/ 2147483647 w 2406"/>
              <a:gd name="T45" fmla="*/ 2147483647 h 840"/>
              <a:gd name="T46" fmla="*/ 2147483647 w 2406"/>
              <a:gd name="T47" fmla="*/ 2147483647 h 840"/>
              <a:gd name="T48" fmla="*/ 2147483647 w 2406"/>
              <a:gd name="T49" fmla="*/ 2147483647 h 840"/>
              <a:gd name="T50" fmla="*/ 2147483647 w 2406"/>
              <a:gd name="T51" fmla="*/ 2147483647 h 840"/>
              <a:gd name="T52" fmla="*/ 2147483647 w 2406"/>
              <a:gd name="T53" fmla="*/ 2147483647 h 840"/>
              <a:gd name="T54" fmla="*/ 2147483647 w 2406"/>
              <a:gd name="T55" fmla="*/ 2147483647 h 840"/>
              <a:gd name="T56" fmla="*/ 2147483647 w 2406"/>
              <a:gd name="T57" fmla="*/ 2147483647 h 840"/>
              <a:gd name="T58" fmla="*/ 2147483647 w 2406"/>
              <a:gd name="T59" fmla="*/ 2147483647 h 840"/>
              <a:gd name="T60" fmla="*/ 2147483647 w 2406"/>
              <a:gd name="T61" fmla="*/ 2147483647 h 840"/>
              <a:gd name="T62" fmla="*/ 2147483647 w 2406"/>
              <a:gd name="T63" fmla="*/ 2147483647 h 840"/>
              <a:gd name="T64" fmla="*/ 2147483647 w 2406"/>
              <a:gd name="T65" fmla="*/ 2147483647 h 840"/>
              <a:gd name="T66" fmla="*/ 2147483647 w 2406"/>
              <a:gd name="T67" fmla="*/ 2147483647 h 840"/>
              <a:gd name="T68" fmla="*/ 2147483647 w 2406"/>
              <a:gd name="T69" fmla="*/ 2147483647 h 840"/>
              <a:gd name="T70" fmla="*/ 2147483647 w 2406"/>
              <a:gd name="T71" fmla="*/ 2147483647 h 840"/>
              <a:gd name="T72" fmla="*/ 2147483647 w 2406"/>
              <a:gd name="T73" fmla="*/ 2147483647 h 840"/>
              <a:gd name="T74" fmla="*/ 2147483647 w 2406"/>
              <a:gd name="T75" fmla="*/ 2147483647 h 840"/>
              <a:gd name="T76" fmla="*/ 2147483647 w 2406"/>
              <a:gd name="T77" fmla="*/ 2147483647 h 840"/>
              <a:gd name="T78" fmla="*/ 2147483647 w 2406"/>
              <a:gd name="T79" fmla="*/ 2147483647 h 840"/>
              <a:gd name="T80" fmla="*/ 2147483647 w 2406"/>
              <a:gd name="T81" fmla="*/ 2147483647 h 840"/>
              <a:gd name="T82" fmla="*/ 2147483647 w 2406"/>
              <a:gd name="T83" fmla="*/ 2147483647 h 840"/>
              <a:gd name="T84" fmla="*/ 2147483647 w 2406"/>
              <a:gd name="T85" fmla="*/ 2147483647 h 840"/>
              <a:gd name="T86" fmla="*/ 2147483647 w 2406"/>
              <a:gd name="T87" fmla="*/ 2147483647 h 840"/>
              <a:gd name="T88" fmla="*/ 2147483647 w 2406"/>
              <a:gd name="T89" fmla="*/ 2147483647 h 840"/>
              <a:gd name="T90" fmla="*/ 2147483647 w 2406"/>
              <a:gd name="T91" fmla="*/ 2147483647 h 840"/>
              <a:gd name="T92" fmla="*/ 2147483647 w 2406"/>
              <a:gd name="T93" fmla="*/ 2147483647 h 840"/>
              <a:gd name="T94" fmla="*/ 2147483647 w 2406"/>
              <a:gd name="T95" fmla="*/ 2147483647 h 840"/>
              <a:gd name="T96" fmla="*/ 2147483647 w 2406"/>
              <a:gd name="T97" fmla="*/ 2147483647 h 840"/>
              <a:gd name="T98" fmla="*/ 2147483647 w 2406"/>
              <a:gd name="T99" fmla="*/ 2147483647 h 840"/>
              <a:gd name="T100" fmla="*/ 2147483647 w 2406"/>
              <a:gd name="T101" fmla="*/ 2147483647 h 840"/>
              <a:gd name="T102" fmla="*/ 2147483647 w 2406"/>
              <a:gd name="T103" fmla="*/ 2147483647 h 840"/>
              <a:gd name="T104" fmla="*/ 2147483647 w 2406"/>
              <a:gd name="T105" fmla="*/ 2147483647 h 840"/>
              <a:gd name="T106" fmla="*/ 2147483647 w 2406"/>
              <a:gd name="T107" fmla="*/ 2147483647 h 840"/>
              <a:gd name="T108" fmla="*/ 2147483647 w 2406"/>
              <a:gd name="T109" fmla="*/ 2147483647 h 840"/>
              <a:gd name="T110" fmla="*/ 2147483647 w 2406"/>
              <a:gd name="T111" fmla="*/ 2147483647 h 8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6"/>
              <a:gd name="T169" fmla="*/ 0 h 840"/>
              <a:gd name="T170" fmla="*/ 2406 w 2406"/>
              <a:gd name="T171" fmla="*/ 840 h 8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6" h="840">
                <a:moveTo>
                  <a:pt x="0" y="0"/>
                </a:moveTo>
                <a:lnTo>
                  <a:pt x="30" y="0"/>
                </a:lnTo>
                <a:lnTo>
                  <a:pt x="30" y="6"/>
                </a:lnTo>
                <a:lnTo>
                  <a:pt x="48" y="6"/>
                </a:lnTo>
                <a:lnTo>
                  <a:pt x="48" y="12"/>
                </a:lnTo>
                <a:lnTo>
                  <a:pt x="60" y="12"/>
                </a:lnTo>
                <a:lnTo>
                  <a:pt x="60" y="18"/>
                </a:lnTo>
                <a:lnTo>
                  <a:pt x="60" y="30"/>
                </a:lnTo>
                <a:lnTo>
                  <a:pt x="60" y="36"/>
                </a:lnTo>
                <a:lnTo>
                  <a:pt x="78" y="36"/>
                </a:lnTo>
                <a:lnTo>
                  <a:pt x="78" y="42"/>
                </a:lnTo>
                <a:lnTo>
                  <a:pt x="96" y="42"/>
                </a:lnTo>
                <a:lnTo>
                  <a:pt x="96" y="48"/>
                </a:lnTo>
                <a:lnTo>
                  <a:pt x="102" y="48"/>
                </a:lnTo>
                <a:lnTo>
                  <a:pt x="102" y="60"/>
                </a:lnTo>
                <a:lnTo>
                  <a:pt x="102" y="66"/>
                </a:lnTo>
                <a:lnTo>
                  <a:pt x="114" y="66"/>
                </a:lnTo>
                <a:lnTo>
                  <a:pt x="120" y="66"/>
                </a:lnTo>
                <a:lnTo>
                  <a:pt x="120" y="72"/>
                </a:lnTo>
                <a:lnTo>
                  <a:pt x="126" y="72"/>
                </a:lnTo>
                <a:lnTo>
                  <a:pt x="126" y="78"/>
                </a:lnTo>
                <a:lnTo>
                  <a:pt x="138" y="78"/>
                </a:lnTo>
                <a:lnTo>
                  <a:pt x="138" y="90"/>
                </a:lnTo>
                <a:lnTo>
                  <a:pt x="144" y="90"/>
                </a:lnTo>
                <a:lnTo>
                  <a:pt x="144" y="96"/>
                </a:lnTo>
                <a:lnTo>
                  <a:pt x="156" y="96"/>
                </a:lnTo>
                <a:lnTo>
                  <a:pt x="156" y="102"/>
                </a:lnTo>
                <a:lnTo>
                  <a:pt x="168" y="102"/>
                </a:lnTo>
                <a:lnTo>
                  <a:pt x="168" y="108"/>
                </a:lnTo>
                <a:lnTo>
                  <a:pt x="174" y="108"/>
                </a:lnTo>
                <a:lnTo>
                  <a:pt x="174" y="120"/>
                </a:lnTo>
                <a:lnTo>
                  <a:pt x="180" y="120"/>
                </a:lnTo>
                <a:lnTo>
                  <a:pt x="180" y="126"/>
                </a:lnTo>
                <a:lnTo>
                  <a:pt x="192" y="126"/>
                </a:lnTo>
                <a:lnTo>
                  <a:pt x="198" y="126"/>
                </a:lnTo>
                <a:lnTo>
                  <a:pt x="198" y="138"/>
                </a:lnTo>
                <a:lnTo>
                  <a:pt x="204" y="138"/>
                </a:lnTo>
                <a:lnTo>
                  <a:pt x="204" y="150"/>
                </a:lnTo>
                <a:lnTo>
                  <a:pt x="222" y="150"/>
                </a:lnTo>
                <a:lnTo>
                  <a:pt x="240" y="150"/>
                </a:lnTo>
                <a:lnTo>
                  <a:pt x="240" y="156"/>
                </a:lnTo>
                <a:lnTo>
                  <a:pt x="258" y="156"/>
                </a:lnTo>
                <a:lnTo>
                  <a:pt x="258" y="162"/>
                </a:lnTo>
                <a:lnTo>
                  <a:pt x="264" y="162"/>
                </a:lnTo>
                <a:lnTo>
                  <a:pt x="264" y="168"/>
                </a:lnTo>
                <a:lnTo>
                  <a:pt x="270" y="168"/>
                </a:lnTo>
                <a:lnTo>
                  <a:pt x="270" y="186"/>
                </a:lnTo>
                <a:lnTo>
                  <a:pt x="282" y="186"/>
                </a:lnTo>
                <a:lnTo>
                  <a:pt x="282" y="198"/>
                </a:lnTo>
                <a:lnTo>
                  <a:pt x="288" y="198"/>
                </a:lnTo>
                <a:lnTo>
                  <a:pt x="288" y="210"/>
                </a:lnTo>
                <a:lnTo>
                  <a:pt x="288" y="216"/>
                </a:lnTo>
                <a:lnTo>
                  <a:pt x="294" y="216"/>
                </a:lnTo>
                <a:lnTo>
                  <a:pt x="294" y="222"/>
                </a:lnTo>
                <a:lnTo>
                  <a:pt x="300" y="222"/>
                </a:lnTo>
                <a:lnTo>
                  <a:pt x="300" y="234"/>
                </a:lnTo>
                <a:lnTo>
                  <a:pt x="306" y="234"/>
                </a:lnTo>
                <a:lnTo>
                  <a:pt x="306" y="240"/>
                </a:lnTo>
                <a:lnTo>
                  <a:pt x="312" y="246"/>
                </a:lnTo>
                <a:lnTo>
                  <a:pt x="312" y="252"/>
                </a:lnTo>
                <a:lnTo>
                  <a:pt x="324" y="252"/>
                </a:lnTo>
                <a:lnTo>
                  <a:pt x="324" y="264"/>
                </a:lnTo>
                <a:lnTo>
                  <a:pt x="384" y="264"/>
                </a:lnTo>
                <a:lnTo>
                  <a:pt x="384" y="270"/>
                </a:lnTo>
                <a:lnTo>
                  <a:pt x="384" y="276"/>
                </a:lnTo>
                <a:lnTo>
                  <a:pt x="408" y="276"/>
                </a:lnTo>
                <a:lnTo>
                  <a:pt x="408" y="282"/>
                </a:lnTo>
                <a:lnTo>
                  <a:pt x="408" y="294"/>
                </a:lnTo>
                <a:lnTo>
                  <a:pt x="420" y="294"/>
                </a:lnTo>
                <a:lnTo>
                  <a:pt x="444" y="294"/>
                </a:lnTo>
                <a:lnTo>
                  <a:pt x="444" y="300"/>
                </a:lnTo>
                <a:lnTo>
                  <a:pt x="462" y="300"/>
                </a:lnTo>
                <a:lnTo>
                  <a:pt x="462" y="306"/>
                </a:lnTo>
                <a:lnTo>
                  <a:pt x="468" y="306"/>
                </a:lnTo>
                <a:lnTo>
                  <a:pt x="468" y="318"/>
                </a:lnTo>
                <a:lnTo>
                  <a:pt x="474" y="318"/>
                </a:lnTo>
                <a:lnTo>
                  <a:pt x="474" y="324"/>
                </a:lnTo>
                <a:lnTo>
                  <a:pt x="504" y="324"/>
                </a:lnTo>
                <a:lnTo>
                  <a:pt x="504" y="330"/>
                </a:lnTo>
                <a:lnTo>
                  <a:pt x="510" y="330"/>
                </a:lnTo>
                <a:lnTo>
                  <a:pt x="510" y="348"/>
                </a:lnTo>
                <a:lnTo>
                  <a:pt x="516" y="348"/>
                </a:lnTo>
                <a:lnTo>
                  <a:pt x="516" y="354"/>
                </a:lnTo>
                <a:lnTo>
                  <a:pt x="516" y="360"/>
                </a:lnTo>
                <a:lnTo>
                  <a:pt x="522" y="372"/>
                </a:lnTo>
                <a:lnTo>
                  <a:pt x="522" y="378"/>
                </a:lnTo>
                <a:lnTo>
                  <a:pt x="570" y="378"/>
                </a:lnTo>
                <a:lnTo>
                  <a:pt x="576" y="378"/>
                </a:lnTo>
                <a:lnTo>
                  <a:pt x="576" y="384"/>
                </a:lnTo>
                <a:lnTo>
                  <a:pt x="636" y="384"/>
                </a:lnTo>
                <a:lnTo>
                  <a:pt x="636" y="396"/>
                </a:lnTo>
                <a:lnTo>
                  <a:pt x="654" y="396"/>
                </a:lnTo>
                <a:lnTo>
                  <a:pt x="660" y="396"/>
                </a:lnTo>
                <a:lnTo>
                  <a:pt x="660" y="402"/>
                </a:lnTo>
                <a:lnTo>
                  <a:pt x="672" y="402"/>
                </a:lnTo>
                <a:lnTo>
                  <a:pt x="678" y="402"/>
                </a:lnTo>
                <a:lnTo>
                  <a:pt x="678" y="408"/>
                </a:lnTo>
                <a:lnTo>
                  <a:pt x="678" y="420"/>
                </a:lnTo>
                <a:lnTo>
                  <a:pt x="684" y="420"/>
                </a:lnTo>
                <a:lnTo>
                  <a:pt x="696" y="420"/>
                </a:lnTo>
                <a:lnTo>
                  <a:pt x="702" y="420"/>
                </a:lnTo>
                <a:lnTo>
                  <a:pt x="702" y="426"/>
                </a:lnTo>
                <a:lnTo>
                  <a:pt x="702" y="432"/>
                </a:lnTo>
                <a:lnTo>
                  <a:pt x="714" y="432"/>
                </a:lnTo>
                <a:lnTo>
                  <a:pt x="756" y="432"/>
                </a:lnTo>
                <a:lnTo>
                  <a:pt x="762" y="432"/>
                </a:lnTo>
                <a:lnTo>
                  <a:pt x="762" y="450"/>
                </a:lnTo>
                <a:lnTo>
                  <a:pt x="768" y="450"/>
                </a:lnTo>
                <a:lnTo>
                  <a:pt x="780" y="450"/>
                </a:lnTo>
                <a:lnTo>
                  <a:pt x="780" y="462"/>
                </a:lnTo>
                <a:lnTo>
                  <a:pt x="786" y="462"/>
                </a:lnTo>
                <a:lnTo>
                  <a:pt x="786" y="468"/>
                </a:lnTo>
                <a:lnTo>
                  <a:pt x="792" y="468"/>
                </a:lnTo>
                <a:lnTo>
                  <a:pt x="798" y="468"/>
                </a:lnTo>
                <a:lnTo>
                  <a:pt x="804" y="468"/>
                </a:lnTo>
                <a:lnTo>
                  <a:pt x="810" y="468"/>
                </a:lnTo>
                <a:lnTo>
                  <a:pt x="822" y="468"/>
                </a:lnTo>
                <a:lnTo>
                  <a:pt x="822" y="480"/>
                </a:lnTo>
                <a:lnTo>
                  <a:pt x="834" y="480"/>
                </a:lnTo>
                <a:lnTo>
                  <a:pt x="834" y="486"/>
                </a:lnTo>
                <a:lnTo>
                  <a:pt x="840" y="486"/>
                </a:lnTo>
                <a:lnTo>
                  <a:pt x="846" y="486"/>
                </a:lnTo>
                <a:lnTo>
                  <a:pt x="876" y="486"/>
                </a:lnTo>
                <a:lnTo>
                  <a:pt x="882" y="486"/>
                </a:lnTo>
                <a:lnTo>
                  <a:pt x="882" y="498"/>
                </a:lnTo>
                <a:lnTo>
                  <a:pt x="900" y="498"/>
                </a:lnTo>
                <a:lnTo>
                  <a:pt x="900" y="510"/>
                </a:lnTo>
                <a:lnTo>
                  <a:pt x="906" y="510"/>
                </a:lnTo>
                <a:lnTo>
                  <a:pt x="912" y="510"/>
                </a:lnTo>
                <a:lnTo>
                  <a:pt x="912" y="522"/>
                </a:lnTo>
                <a:lnTo>
                  <a:pt x="918" y="522"/>
                </a:lnTo>
                <a:lnTo>
                  <a:pt x="924" y="522"/>
                </a:lnTo>
                <a:lnTo>
                  <a:pt x="930" y="522"/>
                </a:lnTo>
                <a:lnTo>
                  <a:pt x="954" y="522"/>
                </a:lnTo>
                <a:lnTo>
                  <a:pt x="954" y="528"/>
                </a:lnTo>
                <a:lnTo>
                  <a:pt x="960" y="528"/>
                </a:lnTo>
                <a:lnTo>
                  <a:pt x="966" y="528"/>
                </a:lnTo>
                <a:lnTo>
                  <a:pt x="978" y="528"/>
                </a:lnTo>
                <a:lnTo>
                  <a:pt x="978" y="540"/>
                </a:lnTo>
                <a:lnTo>
                  <a:pt x="996" y="540"/>
                </a:lnTo>
                <a:lnTo>
                  <a:pt x="996" y="552"/>
                </a:lnTo>
                <a:lnTo>
                  <a:pt x="1002" y="552"/>
                </a:lnTo>
                <a:lnTo>
                  <a:pt x="1002" y="564"/>
                </a:lnTo>
                <a:lnTo>
                  <a:pt x="1014" y="564"/>
                </a:lnTo>
                <a:lnTo>
                  <a:pt x="1014" y="576"/>
                </a:lnTo>
                <a:lnTo>
                  <a:pt x="1032" y="576"/>
                </a:lnTo>
                <a:lnTo>
                  <a:pt x="1050" y="576"/>
                </a:lnTo>
                <a:lnTo>
                  <a:pt x="1050" y="588"/>
                </a:lnTo>
                <a:lnTo>
                  <a:pt x="1056" y="588"/>
                </a:lnTo>
                <a:lnTo>
                  <a:pt x="1062" y="588"/>
                </a:lnTo>
                <a:lnTo>
                  <a:pt x="1062" y="600"/>
                </a:lnTo>
                <a:lnTo>
                  <a:pt x="1080" y="600"/>
                </a:lnTo>
                <a:lnTo>
                  <a:pt x="1086" y="600"/>
                </a:lnTo>
                <a:lnTo>
                  <a:pt x="1092" y="600"/>
                </a:lnTo>
                <a:lnTo>
                  <a:pt x="1092" y="612"/>
                </a:lnTo>
                <a:lnTo>
                  <a:pt x="1104" y="612"/>
                </a:lnTo>
                <a:lnTo>
                  <a:pt x="1116" y="612"/>
                </a:lnTo>
                <a:lnTo>
                  <a:pt x="1116" y="630"/>
                </a:lnTo>
                <a:lnTo>
                  <a:pt x="1122" y="630"/>
                </a:lnTo>
                <a:lnTo>
                  <a:pt x="1140" y="630"/>
                </a:lnTo>
                <a:lnTo>
                  <a:pt x="1146" y="630"/>
                </a:lnTo>
                <a:lnTo>
                  <a:pt x="1170" y="630"/>
                </a:lnTo>
                <a:lnTo>
                  <a:pt x="1182" y="630"/>
                </a:lnTo>
                <a:lnTo>
                  <a:pt x="1182" y="642"/>
                </a:lnTo>
                <a:lnTo>
                  <a:pt x="1212" y="642"/>
                </a:lnTo>
                <a:lnTo>
                  <a:pt x="1230" y="642"/>
                </a:lnTo>
                <a:lnTo>
                  <a:pt x="1242" y="642"/>
                </a:lnTo>
                <a:lnTo>
                  <a:pt x="1278" y="642"/>
                </a:lnTo>
                <a:lnTo>
                  <a:pt x="1290" y="642"/>
                </a:lnTo>
                <a:lnTo>
                  <a:pt x="1290" y="660"/>
                </a:lnTo>
                <a:lnTo>
                  <a:pt x="1302" y="660"/>
                </a:lnTo>
                <a:lnTo>
                  <a:pt x="1302" y="678"/>
                </a:lnTo>
                <a:lnTo>
                  <a:pt x="1326" y="678"/>
                </a:lnTo>
                <a:lnTo>
                  <a:pt x="1332" y="678"/>
                </a:lnTo>
                <a:lnTo>
                  <a:pt x="1338" y="678"/>
                </a:lnTo>
                <a:lnTo>
                  <a:pt x="1338" y="696"/>
                </a:lnTo>
                <a:lnTo>
                  <a:pt x="1350" y="696"/>
                </a:lnTo>
                <a:lnTo>
                  <a:pt x="1356" y="696"/>
                </a:lnTo>
                <a:lnTo>
                  <a:pt x="1362" y="696"/>
                </a:lnTo>
                <a:lnTo>
                  <a:pt x="1362" y="714"/>
                </a:lnTo>
                <a:lnTo>
                  <a:pt x="1368" y="714"/>
                </a:lnTo>
                <a:lnTo>
                  <a:pt x="1386" y="714"/>
                </a:lnTo>
                <a:lnTo>
                  <a:pt x="1404" y="714"/>
                </a:lnTo>
                <a:lnTo>
                  <a:pt x="1428" y="714"/>
                </a:lnTo>
                <a:lnTo>
                  <a:pt x="1446" y="714"/>
                </a:lnTo>
                <a:lnTo>
                  <a:pt x="1458" y="714"/>
                </a:lnTo>
                <a:lnTo>
                  <a:pt x="1464" y="714"/>
                </a:lnTo>
                <a:lnTo>
                  <a:pt x="1482" y="714"/>
                </a:lnTo>
                <a:lnTo>
                  <a:pt x="1494" y="714"/>
                </a:lnTo>
                <a:lnTo>
                  <a:pt x="1494" y="744"/>
                </a:lnTo>
                <a:lnTo>
                  <a:pt x="1500" y="744"/>
                </a:lnTo>
                <a:lnTo>
                  <a:pt x="1668" y="744"/>
                </a:lnTo>
                <a:lnTo>
                  <a:pt x="1686" y="744"/>
                </a:lnTo>
                <a:lnTo>
                  <a:pt x="1722" y="744"/>
                </a:lnTo>
                <a:lnTo>
                  <a:pt x="1740" y="744"/>
                </a:lnTo>
                <a:lnTo>
                  <a:pt x="1782" y="744"/>
                </a:lnTo>
                <a:lnTo>
                  <a:pt x="1812" y="744"/>
                </a:lnTo>
                <a:lnTo>
                  <a:pt x="1824" y="744"/>
                </a:lnTo>
                <a:lnTo>
                  <a:pt x="1824" y="786"/>
                </a:lnTo>
                <a:lnTo>
                  <a:pt x="1854" y="786"/>
                </a:lnTo>
                <a:lnTo>
                  <a:pt x="1854" y="834"/>
                </a:lnTo>
                <a:lnTo>
                  <a:pt x="1884" y="834"/>
                </a:lnTo>
                <a:lnTo>
                  <a:pt x="1938" y="834"/>
                </a:lnTo>
                <a:lnTo>
                  <a:pt x="1986" y="834"/>
                </a:lnTo>
                <a:lnTo>
                  <a:pt x="1992" y="834"/>
                </a:lnTo>
                <a:lnTo>
                  <a:pt x="2046" y="834"/>
                </a:lnTo>
                <a:lnTo>
                  <a:pt x="2190" y="834"/>
                </a:lnTo>
                <a:lnTo>
                  <a:pt x="2202" y="834"/>
                </a:lnTo>
                <a:lnTo>
                  <a:pt x="2250" y="834"/>
                </a:lnTo>
                <a:lnTo>
                  <a:pt x="2406" y="834"/>
                </a:lnTo>
                <a:lnTo>
                  <a:pt x="2406" y="840"/>
                </a:lnTo>
              </a:path>
            </a:pathLst>
          </a:custGeom>
          <a:noFill/>
          <a:ln w="38100">
            <a:solidFill>
              <a:srgbClr val="000000"/>
            </a:solidFill>
            <a:round/>
            <a:headEnd/>
            <a:tailEnd/>
          </a:ln>
        </p:spPr>
        <p:txBody>
          <a:bodyPr/>
          <a:lstStyle/>
          <a:p>
            <a:endParaRPr lang="es-ES_tradnl"/>
          </a:p>
        </p:txBody>
      </p:sp>
      <p:sp>
        <p:nvSpPr>
          <p:cNvPr id="60" name="Freeform 86"/>
          <p:cNvSpPr>
            <a:spLocks/>
          </p:cNvSpPr>
          <p:nvPr/>
        </p:nvSpPr>
        <p:spPr bwMode="auto">
          <a:xfrm>
            <a:off x="2220334" y="1860313"/>
            <a:ext cx="5330027" cy="985252"/>
          </a:xfrm>
          <a:custGeom>
            <a:avLst/>
            <a:gdLst>
              <a:gd name="T0" fmla="*/ 694679704 w 2370"/>
              <a:gd name="T1" fmla="*/ 0 h 426"/>
              <a:gd name="T2" fmla="*/ 833616066 w 2370"/>
              <a:gd name="T3" fmla="*/ 88562334 h 426"/>
              <a:gd name="T4" fmla="*/ 1667232133 w 2370"/>
              <a:gd name="T5" fmla="*/ 221403151 h 426"/>
              <a:gd name="T6" fmla="*/ 2014571835 w 2370"/>
              <a:gd name="T7" fmla="*/ 354246621 h 426"/>
              <a:gd name="T8" fmla="*/ 2147483647 w 2370"/>
              <a:gd name="T9" fmla="*/ 354246621 h 426"/>
              <a:gd name="T10" fmla="*/ 2147483647 w 2370"/>
              <a:gd name="T11" fmla="*/ 487087459 h 426"/>
              <a:gd name="T12" fmla="*/ 2147483647 w 2370"/>
              <a:gd name="T13" fmla="*/ 619928212 h 426"/>
              <a:gd name="T14" fmla="*/ 2147483647 w 2370"/>
              <a:gd name="T15" fmla="*/ 708490525 h 426"/>
              <a:gd name="T16" fmla="*/ 2147483647 w 2370"/>
              <a:gd name="T17" fmla="*/ 841334164 h 426"/>
              <a:gd name="T18" fmla="*/ 2147483647 w 2370"/>
              <a:gd name="T19" fmla="*/ 974174917 h 426"/>
              <a:gd name="T20" fmla="*/ 2147483647 w 2370"/>
              <a:gd name="T21" fmla="*/ 974174917 h 426"/>
              <a:gd name="T22" fmla="*/ 2147483647 w 2370"/>
              <a:gd name="T23" fmla="*/ 1107015670 h 426"/>
              <a:gd name="T24" fmla="*/ 2147483647 w 2370"/>
              <a:gd name="T25" fmla="*/ 1107015670 h 426"/>
              <a:gd name="T26" fmla="*/ 2147483647 w 2370"/>
              <a:gd name="T27" fmla="*/ 1239859140 h 426"/>
              <a:gd name="T28" fmla="*/ 2147483647 w 2370"/>
              <a:gd name="T29" fmla="*/ 1372699893 h 426"/>
              <a:gd name="T30" fmla="*/ 2147483647 w 2370"/>
              <a:gd name="T31" fmla="*/ 1505543702 h 426"/>
              <a:gd name="T32" fmla="*/ 2147483647 w 2370"/>
              <a:gd name="T33" fmla="*/ 1638384455 h 426"/>
              <a:gd name="T34" fmla="*/ 2147483647 w 2370"/>
              <a:gd name="T35" fmla="*/ 1638384455 h 426"/>
              <a:gd name="T36" fmla="*/ 2147483647 w 2370"/>
              <a:gd name="T37" fmla="*/ 1638384455 h 426"/>
              <a:gd name="T38" fmla="*/ 2147483647 w 2370"/>
              <a:gd name="T39" fmla="*/ 1771227925 h 426"/>
              <a:gd name="T40" fmla="*/ 2147483647 w 2370"/>
              <a:gd name="T41" fmla="*/ 1771227925 h 426"/>
              <a:gd name="T42" fmla="*/ 2147483647 w 2370"/>
              <a:gd name="T43" fmla="*/ 1771227925 h 426"/>
              <a:gd name="T44" fmla="*/ 2147483647 w 2370"/>
              <a:gd name="T45" fmla="*/ 1771227925 h 426"/>
              <a:gd name="T46" fmla="*/ 2147483647 w 2370"/>
              <a:gd name="T47" fmla="*/ 1771227925 h 426"/>
              <a:gd name="T48" fmla="*/ 2147483647 w 2370"/>
              <a:gd name="T49" fmla="*/ 1948349835 h 426"/>
              <a:gd name="T50" fmla="*/ 2147483647 w 2370"/>
              <a:gd name="T51" fmla="*/ 1948349835 h 426"/>
              <a:gd name="T52" fmla="*/ 2147483647 w 2370"/>
              <a:gd name="T53" fmla="*/ 2125471744 h 426"/>
              <a:gd name="T54" fmla="*/ 2147483647 w 2370"/>
              <a:gd name="T55" fmla="*/ 2125471744 h 426"/>
              <a:gd name="T56" fmla="*/ 2147483647 w 2370"/>
              <a:gd name="T57" fmla="*/ 2125471744 h 426"/>
              <a:gd name="T58" fmla="*/ 2147483647 w 2370"/>
              <a:gd name="T59" fmla="*/ 2125471744 h 426"/>
              <a:gd name="T60" fmla="*/ 2147483647 w 2370"/>
              <a:gd name="T61" fmla="*/ 2147483647 h 426"/>
              <a:gd name="T62" fmla="*/ 2147483647 w 2370"/>
              <a:gd name="T63" fmla="*/ 2147483647 h 426"/>
              <a:gd name="T64" fmla="*/ 2147483647 w 2370"/>
              <a:gd name="T65" fmla="*/ 2147483647 h 426"/>
              <a:gd name="T66" fmla="*/ 2147483647 w 2370"/>
              <a:gd name="T67" fmla="*/ 2147483647 h 426"/>
              <a:gd name="T68" fmla="*/ 2147483647 w 2370"/>
              <a:gd name="T69" fmla="*/ 2147483647 h 426"/>
              <a:gd name="T70" fmla="*/ 2147483647 w 2370"/>
              <a:gd name="T71" fmla="*/ 2147483647 h 426"/>
              <a:gd name="T72" fmla="*/ 2147483647 w 2370"/>
              <a:gd name="T73" fmla="*/ 2147483647 h 426"/>
              <a:gd name="T74" fmla="*/ 2147483647 w 2370"/>
              <a:gd name="T75" fmla="*/ 2147483647 h 426"/>
              <a:gd name="T76" fmla="*/ 2147483647 w 2370"/>
              <a:gd name="T77" fmla="*/ 2147483647 h 426"/>
              <a:gd name="T78" fmla="*/ 2147483647 w 2370"/>
              <a:gd name="T79" fmla="*/ 2147483647 h 426"/>
              <a:gd name="T80" fmla="*/ 2147483647 w 2370"/>
              <a:gd name="T81" fmla="*/ 2147483647 h 426"/>
              <a:gd name="T82" fmla="*/ 2147483647 w 2370"/>
              <a:gd name="T83" fmla="*/ 2147483647 h 426"/>
              <a:gd name="T84" fmla="*/ 2147483647 w 2370"/>
              <a:gd name="T85" fmla="*/ 2147483647 h 426"/>
              <a:gd name="T86" fmla="*/ 2147483647 w 2370"/>
              <a:gd name="T87" fmla="*/ 2147483647 h 426"/>
              <a:gd name="T88" fmla="*/ 2147483647 w 2370"/>
              <a:gd name="T89" fmla="*/ 2147483647 h 426"/>
              <a:gd name="T90" fmla="*/ 2147483647 w 2370"/>
              <a:gd name="T91" fmla="*/ 2147483647 h 426"/>
              <a:gd name="T92" fmla="*/ 2147483647 w 2370"/>
              <a:gd name="T93" fmla="*/ 2147483647 h 426"/>
              <a:gd name="T94" fmla="*/ 2147483647 w 2370"/>
              <a:gd name="T95" fmla="*/ 2147483647 h 426"/>
              <a:gd name="T96" fmla="*/ 2147483647 w 2370"/>
              <a:gd name="T97" fmla="*/ 2147483647 h 4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0"/>
              <a:gd name="T148" fmla="*/ 0 h 426"/>
              <a:gd name="T149" fmla="*/ 2370 w 2370"/>
              <a:gd name="T150" fmla="*/ 426 h 4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0" h="426">
                <a:moveTo>
                  <a:pt x="0" y="0"/>
                </a:moveTo>
                <a:lnTo>
                  <a:pt x="120" y="0"/>
                </a:lnTo>
                <a:lnTo>
                  <a:pt x="120" y="12"/>
                </a:lnTo>
                <a:lnTo>
                  <a:pt x="144" y="12"/>
                </a:lnTo>
                <a:lnTo>
                  <a:pt x="288" y="12"/>
                </a:lnTo>
                <a:lnTo>
                  <a:pt x="288" y="30"/>
                </a:lnTo>
                <a:lnTo>
                  <a:pt x="348" y="30"/>
                </a:lnTo>
                <a:lnTo>
                  <a:pt x="348" y="48"/>
                </a:lnTo>
                <a:lnTo>
                  <a:pt x="414" y="48"/>
                </a:lnTo>
                <a:lnTo>
                  <a:pt x="516" y="48"/>
                </a:lnTo>
                <a:lnTo>
                  <a:pt x="516" y="66"/>
                </a:lnTo>
                <a:lnTo>
                  <a:pt x="588" y="66"/>
                </a:lnTo>
                <a:lnTo>
                  <a:pt x="588" y="84"/>
                </a:lnTo>
                <a:lnTo>
                  <a:pt x="690" y="84"/>
                </a:lnTo>
                <a:lnTo>
                  <a:pt x="690" y="96"/>
                </a:lnTo>
                <a:lnTo>
                  <a:pt x="756" y="96"/>
                </a:lnTo>
                <a:lnTo>
                  <a:pt x="780" y="96"/>
                </a:lnTo>
                <a:lnTo>
                  <a:pt x="780" y="114"/>
                </a:lnTo>
                <a:lnTo>
                  <a:pt x="810" y="114"/>
                </a:lnTo>
                <a:lnTo>
                  <a:pt x="810" y="132"/>
                </a:lnTo>
                <a:lnTo>
                  <a:pt x="822" y="132"/>
                </a:lnTo>
                <a:lnTo>
                  <a:pt x="912" y="132"/>
                </a:lnTo>
                <a:lnTo>
                  <a:pt x="918" y="132"/>
                </a:lnTo>
                <a:lnTo>
                  <a:pt x="918" y="150"/>
                </a:lnTo>
                <a:lnTo>
                  <a:pt x="942" y="150"/>
                </a:lnTo>
                <a:lnTo>
                  <a:pt x="948" y="150"/>
                </a:lnTo>
                <a:lnTo>
                  <a:pt x="948" y="168"/>
                </a:lnTo>
                <a:lnTo>
                  <a:pt x="1056" y="168"/>
                </a:lnTo>
                <a:lnTo>
                  <a:pt x="1056" y="186"/>
                </a:lnTo>
                <a:lnTo>
                  <a:pt x="1068" y="186"/>
                </a:lnTo>
                <a:lnTo>
                  <a:pt x="1074" y="186"/>
                </a:lnTo>
                <a:lnTo>
                  <a:pt x="1074" y="204"/>
                </a:lnTo>
                <a:lnTo>
                  <a:pt x="1110" y="204"/>
                </a:lnTo>
                <a:lnTo>
                  <a:pt x="1110" y="222"/>
                </a:lnTo>
                <a:lnTo>
                  <a:pt x="1128" y="222"/>
                </a:lnTo>
                <a:lnTo>
                  <a:pt x="1152" y="222"/>
                </a:lnTo>
                <a:lnTo>
                  <a:pt x="1164" y="222"/>
                </a:lnTo>
                <a:lnTo>
                  <a:pt x="1170" y="222"/>
                </a:lnTo>
                <a:lnTo>
                  <a:pt x="1170" y="240"/>
                </a:lnTo>
                <a:lnTo>
                  <a:pt x="1182" y="240"/>
                </a:lnTo>
                <a:lnTo>
                  <a:pt x="1194" y="240"/>
                </a:lnTo>
                <a:lnTo>
                  <a:pt x="1296" y="240"/>
                </a:lnTo>
                <a:lnTo>
                  <a:pt x="1356" y="240"/>
                </a:lnTo>
                <a:lnTo>
                  <a:pt x="1374" y="240"/>
                </a:lnTo>
                <a:lnTo>
                  <a:pt x="1398" y="240"/>
                </a:lnTo>
                <a:lnTo>
                  <a:pt x="1410" y="240"/>
                </a:lnTo>
                <a:lnTo>
                  <a:pt x="1428" y="240"/>
                </a:lnTo>
                <a:lnTo>
                  <a:pt x="1440" y="240"/>
                </a:lnTo>
                <a:lnTo>
                  <a:pt x="1440" y="264"/>
                </a:lnTo>
                <a:lnTo>
                  <a:pt x="1470" y="264"/>
                </a:lnTo>
                <a:lnTo>
                  <a:pt x="1482" y="264"/>
                </a:lnTo>
                <a:lnTo>
                  <a:pt x="1494" y="264"/>
                </a:lnTo>
                <a:lnTo>
                  <a:pt x="1494" y="288"/>
                </a:lnTo>
                <a:lnTo>
                  <a:pt x="1500" y="288"/>
                </a:lnTo>
                <a:lnTo>
                  <a:pt x="1518" y="288"/>
                </a:lnTo>
                <a:lnTo>
                  <a:pt x="1530" y="288"/>
                </a:lnTo>
                <a:lnTo>
                  <a:pt x="1548" y="288"/>
                </a:lnTo>
                <a:lnTo>
                  <a:pt x="1572" y="288"/>
                </a:lnTo>
                <a:lnTo>
                  <a:pt x="1572" y="312"/>
                </a:lnTo>
                <a:lnTo>
                  <a:pt x="1590" y="312"/>
                </a:lnTo>
                <a:lnTo>
                  <a:pt x="1602" y="312"/>
                </a:lnTo>
                <a:lnTo>
                  <a:pt x="1608" y="312"/>
                </a:lnTo>
                <a:lnTo>
                  <a:pt x="1626" y="312"/>
                </a:lnTo>
                <a:lnTo>
                  <a:pt x="1632" y="312"/>
                </a:lnTo>
                <a:lnTo>
                  <a:pt x="1632" y="342"/>
                </a:lnTo>
                <a:lnTo>
                  <a:pt x="1644" y="342"/>
                </a:lnTo>
                <a:lnTo>
                  <a:pt x="1650" y="342"/>
                </a:lnTo>
                <a:lnTo>
                  <a:pt x="1656" y="342"/>
                </a:lnTo>
                <a:lnTo>
                  <a:pt x="1704" y="342"/>
                </a:lnTo>
                <a:lnTo>
                  <a:pt x="1710" y="342"/>
                </a:lnTo>
                <a:lnTo>
                  <a:pt x="1740" y="342"/>
                </a:lnTo>
                <a:lnTo>
                  <a:pt x="1758" y="342"/>
                </a:lnTo>
                <a:lnTo>
                  <a:pt x="1764" y="342"/>
                </a:lnTo>
                <a:lnTo>
                  <a:pt x="1770" y="342"/>
                </a:lnTo>
                <a:lnTo>
                  <a:pt x="1788" y="342"/>
                </a:lnTo>
                <a:lnTo>
                  <a:pt x="1890" y="342"/>
                </a:lnTo>
                <a:lnTo>
                  <a:pt x="1896" y="342"/>
                </a:lnTo>
                <a:lnTo>
                  <a:pt x="1926" y="342"/>
                </a:lnTo>
                <a:lnTo>
                  <a:pt x="1944" y="342"/>
                </a:lnTo>
                <a:lnTo>
                  <a:pt x="1962" y="342"/>
                </a:lnTo>
                <a:lnTo>
                  <a:pt x="1986" y="342"/>
                </a:lnTo>
                <a:lnTo>
                  <a:pt x="2016" y="342"/>
                </a:lnTo>
                <a:lnTo>
                  <a:pt x="2028" y="342"/>
                </a:lnTo>
                <a:lnTo>
                  <a:pt x="2064" y="342"/>
                </a:lnTo>
                <a:lnTo>
                  <a:pt x="2130" y="342"/>
                </a:lnTo>
                <a:lnTo>
                  <a:pt x="2130" y="420"/>
                </a:lnTo>
                <a:lnTo>
                  <a:pt x="2154" y="420"/>
                </a:lnTo>
                <a:lnTo>
                  <a:pt x="2160" y="420"/>
                </a:lnTo>
                <a:lnTo>
                  <a:pt x="2202" y="420"/>
                </a:lnTo>
                <a:lnTo>
                  <a:pt x="2274" y="420"/>
                </a:lnTo>
                <a:lnTo>
                  <a:pt x="2304" y="420"/>
                </a:lnTo>
                <a:lnTo>
                  <a:pt x="2364" y="420"/>
                </a:lnTo>
                <a:lnTo>
                  <a:pt x="2370" y="420"/>
                </a:lnTo>
                <a:lnTo>
                  <a:pt x="2370" y="426"/>
                </a:lnTo>
              </a:path>
            </a:pathLst>
          </a:custGeom>
          <a:noFill/>
          <a:ln w="38100">
            <a:solidFill>
              <a:srgbClr val="FF0000"/>
            </a:solidFill>
            <a:prstDash val="sysDash"/>
            <a:round/>
            <a:headEnd/>
            <a:tailEnd/>
          </a:ln>
        </p:spPr>
        <p:txBody>
          <a:bodyPr/>
          <a:lstStyle/>
          <a:p>
            <a:endParaRPr lang="es-ES_tradnl"/>
          </a:p>
        </p:txBody>
      </p:sp>
      <p:sp>
        <p:nvSpPr>
          <p:cNvPr id="61" name="Line 87"/>
          <p:cNvSpPr>
            <a:spLocks noChangeShapeType="1"/>
          </p:cNvSpPr>
          <p:nvPr/>
        </p:nvSpPr>
        <p:spPr bwMode="auto">
          <a:xfrm>
            <a:off x="2220334" y="1860313"/>
            <a:ext cx="135031" cy="0"/>
          </a:xfrm>
          <a:prstGeom prst="line">
            <a:avLst/>
          </a:prstGeom>
          <a:noFill/>
          <a:ln w="38100">
            <a:solidFill>
              <a:srgbClr val="009900"/>
            </a:solidFill>
            <a:round/>
            <a:headEnd/>
            <a:tailEnd/>
          </a:ln>
        </p:spPr>
        <p:txBody>
          <a:bodyPr/>
          <a:lstStyle/>
          <a:p>
            <a:endParaRPr lang="es-ES"/>
          </a:p>
        </p:txBody>
      </p:sp>
      <p:sp>
        <p:nvSpPr>
          <p:cNvPr id="62" name="Line 88"/>
          <p:cNvSpPr>
            <a:spLocks noChangeShapeType="1"/>
          </p:cNvSpPr>
          <p:nvPr/>
        </p:nvSpPr>
        <p:spPr bwMode="auto">
          <a:xfrm>
            <a:off x="2422139" y="1860313"/>
            <a:ext cx="121677" cy="0"/>
          </a:xfrm>
          <a:prstGeom prst="line">
            <a:avLst/>
          </a:prstGeom>
          <a:noFill/>
          <a:ln w="38100">
            <a:solidFill>
              <a:srgbClr val="009900"/>
            </a:solidFill>
            <a:round/>
            <a:headEnd/>
            <a:tailEnd/>
          </a:ln>
        </p:spPr>
        <p:txBody>
          <a:bodyPr/>
          <a:lstStyle/>
          <a:p>
            <a:endParaRPr lang="es-ES"/>
          </a:p>
        </p:txBody>
      </p:sp>
      <p:sp>
        <p:nvSpPr>
          <p:cNvPr id="63" name="Line 89"/>
          <p:cNvSpPr>
            <a:spLocks noChangeShapeType="1"/>
          </p:cNvSpPr>
          <p:nvPr/>
        </p:nvSpPr>
        <p:spPr bwMode="auto">
          <a:xfrm>
            <a:off x="2610589" y="1860313"/>
            <a:ext cx="13355" cy="0"/>
          </a:xfrm>
          <a:prstGeom prst="line">
            <a:avLst/>
          </a:prstGeom>
          <a:noFill/>
          <a:ln w="38100">
            <a:solidFill>
              <a:srgbClr val="009900"/>
            </a:solidFill>
            <a:round/>
            <a:headEnd/>
            <a:tailEnd/>
          </a:ln>
        </p:spPr>
        <p:txBody>
          <a:bodyPr/>
          <a:lstStyle/>
          <a:p>
            <a:endParaRPr lang="es-ES"/>
          </a:p>
        </p:txBody>
      </p:sp>
      <p:sp>
        <p:nvSpPr>
          <p:cNvPr id="64" name="Line 90"/>
          <p:cNvSpPr>
            <a:spLocks noChangeShapeType="1"/>
          </p:cNvSpPr>
          <p:nvPr/>
        </p:nvSpPr>
        <p:spPr bwMode="auto">
          <a:xfrm>
            <a:off x="2623944" y="1860313"/>
            <a:ext cx="0" cy="13515"/>
          </a:xfrm>
          <a:prstGeom prst="line">
            <a:avLst/>
          </a:prstGeom>
          <a:noFill/>
          <a:ln w="38100">
            <a:solidFill>
              <a:srgbClr val="009900"/>
            </a:solidFill>
            <a:round/>
            <a:headEnd/>
            <a:tailEnd/>
          </a:ln>
        </p:spPr>
        <p:txBody>
          <a:bodyPr/>
          <a:lstStyle/>
          <a:p>
            <a:endParaRPr lang="es-ES"/>
          </a:p>
        </p:txBody>
      </p:sp>
      <p:sp>
        <p:nvSpPr>
          <p:cNvPr id="65" name="Line 91"/>
          <p:cNvSpPr>
            <a:spLocks noChangeShapeType="1"/>
          </p:cNvSpPr>
          <p:nvPr/>
        </p:nvSpPr>
        <p:spPr bwMode="auto">
          <a:xfrm>
            <a:off x="2623944" y="1873828"/>
            <a:ext cx="81612" cy="0"/>
          </a:xfrm>
          <a:prstGeom prst="line">
            <a:avLst/>
          </a:prstGeom>
          <a:noFill/>
          <a:ln w="38100">
            <a:solidFill>
              <a:srgbClr val="009900"/>
            </a:solidFill>
            <a:round/>
            <a:headEnd/>
            <a:tailEnd/>
          </a:ln>
        </p:spPr>
        <p:txBody>
          <a:bodyPr/>
          <a:lstStyle/>
          <a:p>
            <a:endParaRPr lang="es-ES"/>
          </a:p>
        </p:txBody>
      </p:sp>
      <p:sp>
        <p:nvSpPr>
          <p:cNvPr id="66" name="Line 92"/>
          <p:cNvSpPr>
            <a:spLocks noChangeShapeType="1"/>
          </p:cNvSpPr>
          <p:nvPr/>
        </p:nvSpPr>
        <p:spPr bwMode="auto">
          <a:xfrm>
            <a:off x="2705556" y="1873828"/>
            <a:ext cx="0" cy="0"/>
          </a:xfrm>
          <a:prstGeom prst="line">
            <a:avLst/>
          </a:prstGeom>
          <a:noFill/>
          <a:ln w="38100">
            <a:solidFill>
              <a:srgbClr val="009900"/>
            </a:solidFill>
            <a:round/>
            <a:headEnd/>
            <a:tailEnd/>
          </a:ln>
        </p:spPr>
        <p:txBody>
          <a:bodyPr/>
          <a:lstStyle/>
          <a:p>
            <a:endParaRPr lang="es-ES"/>
          </a:p>
        </p:txBody>
      </p:sp>
      <p:sp>
        <p:nvSpPr>
          <p:cNvPr id="67" name="Line 93"/>
          <p:cNvSpPr>
            <a:spLocks noChangeShapeType="1"/>
          </p:cNvSpPr>
          <p:nvPr/>
        </p:nvSpPr>
        <p:spPr bwMode="auto">
          <a:xfrm>
            <a:off x="2732265" y="1900859"/>
            <a:ext cx="0" cy="0"/>
          </a:xfrm>
          <a:prstGeom prst="line">
            <a:avLst/>
          </a:prstGeom>
          <a:noFill/>
          <a:ln w="38100">
            <a:solidFill>
              <a:srgbClr val="009900"/>
            </a:solidFill>
            <a:round/>
            <a:headEnd/>
            <a:tailEnd/>
          </a:ln>
        </p:spPr>
        <p:txBody>
          <a:bodyPr/>
          <a:lstStyle/>
          <a:p>
            <a:endParaRPr lang="es-ES"/>
          </a:p>
        </p:txBody>
      </p:sp>
      <p:sp>
        <p:nvSpPr>
          <p:cNvPr id="68" name="Line 94"/>
          <p:cNvSpPr>
            <a:spLocks noChangeShapeType="1"/>
          </p:cNvSpPr>
          <p:nvPr/>
        </p:nvSpPr>
        <p:spPr bwMode="auto">
          <a:xfrm>
            <a:off x="2732265" y="1900859"/>
            <a:ext cx="54903" cy="0"/>
          </a:xfrm>
          <a:prstGeom prst="line">
            <a:avLst/>
          </a:prstGeom>
          <a:noFill/>
          <a:ln w="38100">
            <a:solidFill>
              <a:srgbClr val="009900"/>
            </a:solidFill>
            <a:round/>
            <a:headEnd/>
            <a:tailEnd/>
          </a:ln>
        </p:spPr>
        <p:txBody>
          <a:bodyPr/>
          <a:lstStyle/>
          <a:p>
            <a:endParaRPr lang="es-ES"/>
          </a:p>
        </p:txBody>
      </p:sp>
      <p:sp>
        <p:nvSpPr>
          <p:cNvPr id="69" name="Line 95"/>
          <p:cNvSpPr>
            <a:spLocks noChangeShapeType="1"/>
          </p:cNvSpPr>
          <p:nvPr/>
        </p:nvSpPr>
        <p:spPr bwMode="auto">
          <a:xfrm>
            <a:off x="2787169" y="1900859"/>
            <a:ext cx="0" cy="14866"/>
          </a:xfrm>
          <a:prstGeom prst="line">
            <a:avLst/>
          </a:prstGeom>
          <a:noFill/>
          <a:ln w="38100">
            <a:solidFill>
              <a:srgbClr val="009900"/>
            </a:solidFill>
            <a:round/>
            <a:headEnd/>
            <a:tailEnd/>
          </a:ln>
        </p:spPr>
        <p:txBody>
          <a:bodyPr/>
          <a:lstStyle/>
          <a:p>
            <a:endParaRPr lang="es-ES"/>
          </a:p>
        </p:txBody>
      </p:sp>
      <p:sp>
        <p:nvSpPr>
          <p:cNvPr id="70" name="Line 96"/>
          <p:cNvSpPr>
            <a:spLocks noChangeShapeType="1"/>
          </p:cNvSpPr>
          <p:nvPr/>
        </p:nvSpPr>
        <p:spPr bwMode="auto">
          <a:xfrm>
            <a:off x="2787169" y="1915725"/>
            <a:ext cx="13354" cy="0"/>
          </a:xfrm>
          <a:prstGeom prst="line">
            <a:avLst/>
          </a:prstGeom>
          <a:noFill/>
          <a:ln w="38100">
            <a:solidFill>
              <a:srgbClr val="009900"/>
            </a:solidFill>
            <a:round/>
            <a:headEnd/>
            <a:tailEnd/>
          </a:ln>
        </p:spPr>
        <p:txBody>
          <a:bodyPr/>
          <a:lstStyle/>
          <a:p>
            <a:endParaRPr lang="es-ES"/>
          </a:p>
        </p:txBody>
      </p:sp>
      <p:sp>
        <p:nvSpPr>
          <p:cNvPr id="71" name="Line 97"/>
          <p:cNvSpPr>
            <a:spLocks noChangeShapeType="1"/>
          </p:cNvSpPr>
          <p:nvPr/>
        </p:nvSpPr>
        <p:spPr bwMode="auto">
          <a:xfrm>
            <a:off x="2800523" y="1915725"/>
            <a:ext cx="0" cy="27030"/>
          </a:xfrm>
          <a:prstGeom prst="line">
            <a:avLst/>
          </a:prstGeom>
          <a:noFill/>
          <a:ln w="38100">
            <a:solidFill>
              <a:srgbClr val="009900"/>
            </a:solidFill>
            <a:round/>
            <a:headEnd/>
            <a:tailEnd/>
          </a:ln>
        </p:spPr>
        <p:txBody>
          <a:bodyPr/>
          <a:lstStyle/>
          <a:p>
            <a:endParaRPr lang="es-ES"/>
          </a:p>
        </p:txBody>
      </p:sp>
      <p:sp>
        <p:nvSpPr>
          <p:cNvPr id="72" name="Line 98"/>
          <p:cNvSpPr>
            <a:spLocks noChangeShapeType="1"/>
          </p:cNvSpPr>
          <p:nvPr/>
        </p:nvSpPr>
        <p:spPr bwMode="auto">
          <a:xfrm>
            <a:off x="2800523" y="1942755"/>
            <a:ext cx="13355" cy="0"/>
          </a:xfrm>
          <a:prstGeom prst="line">
            <a:avLst/>
          </a:prstGeom>
          <a:noFill/>
          <a:ln w="38100">
            <a:solidFill>
              <a:srgbClr val="009900"/>
            </a:solidFill>
            <a:round/>
            <a:headEnd/>
            <a:tailEnd/>
          </a:ln>
        </p:spPr>
        <p:txBody>
          <a:bodyPr/>
          <a:lstStyle/>
          <a:p>
            <a:endParaRPr lang="es-ES"/>
          </a:p>
        </p:txBody>
      </p:sp>
      <p:sp>
        <p:nvSpPr>
          <p:cNvPr id="73" name="Line 99"/>
          <p:cNvSpPr>
            <a:spLocks noChangeShapeType="1"/>
          </p:cNvSpPr>
          <p:nvPr/>
        </p:nvSpPr>
        <p:spPr bwMode="auto">
          <a:xfrm>
            <a:off x="2880651" y="1942755"/>
            <a:ext cx="41548" cy="0"/>
          </a:xfrm>
          <a:prstGeom prst="line">
            <a:avLst/>
          </a:prstGeom>
          <a:noFill/>
          <a:ln w="38100">
            <a:solidFill>
              <a:srgbClr val="009900"/>
            </a:solidFill>
            <a:round/>
            <a:headEnd/>
            <a:tailEnd/>
          </a:ln>
        </p:spPr>
        <p:txBody>
          <a:bodyPr/>
          <a:lstStyle/>
          <a:p>
            <a:endParaRPr lang="es-ES"/>
          </a:p>
        </p:txBody>
      </p:sp>
      <p:sp>
        <p:nvSpPr>
          <p:cNvPr id="74" name="Line 100"/>
          <p:cNvSpPr>
            <a:spLocks noChangeShapeType="1"/>
          </p:cNvSpPr>
          <p:nvPr/>
        </p:nvSpPr>
        <p:spPr bwMode="auto">
          <a:xfrm>
            <a:off x="2922199" y="1942755"/>
            <a:ext cx="0" cy="13515"/>
          </a:xfrm>
          <a:prstGeom prst="line">
            <a:avLst/>
          </a:prstGeom>
          <a:noFill/>
          <a:ln w="38100">
            <a:solidFill>
              <a:srgbClr val="009900"/>
            </a:solidFill>
            <a:round/>
            <a:headEnd/>
            <a:tailEnd/>
          </a:ln>
        </p:spPr>
        <p:txBody>
          <a:bodyPr/>
          <a:lstStyle/>
          <a:p>
            <a:endParaRPr lang="es-ES"/>
          </a:p>
        </p:txBody>
      </p:sp>
      <p:sp>
        <p:nvSpPr>
          <p:cNvPr id="75" name="Line 101"/>
          <p:cNvSpPr>
            <a:spLocks noChangeShapeType="1"/>
          </p:cNvSpPr>
          <p:nvPr/>
        </p:nvSpPr>
        <p:spPr bwMode="auto">
          <a:xfrm>
            <a:off x="2922199" y="1956270"/>
            <a:ext cx="53419" cy="0"/>
          </a:xfrm>
          <a:prstGeom prst="line">
            <a:avLst/>
          </a:prstGeom>
          <a:noFill/>
          <a:ln w="38100">
            <a:solidFill>
              <a:srgbClr val="009900"/>
            </a:solidFill>
            <a:round/>
            <a:headEnd/>
            <a:tailEnd/>
          </a:ln>
        </p:spPr>
        <p:txBody>
          <a:bodyPr/>
          <a:lstStyle/>
          <a:p>
            <a:endParaRPr lang="es-ES"/>
          </a:p>
        </p:txBody>
      </p:sp>
      <p:sp>
        <p:nvSpPr>
          <p:cNvPr id="76" name="Line 102"/>
          <p:cNvSpPr>
            <a:spLocks noChangeShapeType="1"/>
          </p:cNvSpPr>
          <p:nvPr/>
        </p:nvSpPr>
        <p:spPr bwMode="auto">
          <a:xfrm>
            <a:off x="2975618" y="1956270"/>
            <a:ext cx="0" cy="0"/>
          </a:xfrm>
          <a:prstGeom prst="line">
            <a:avLst/>
          </a:prstGeom>
          <a:noFill/>
          <a:ln w="38100">
            <a:solidFill>
              <a:srgbClr val="009900"/>
            </a:solidFill>
            <a:round/>
            <a:headEnd/>
            <a:tailEnd/>
          </a:ln>
        </p:spPr>
        <p:txBody>
          <a:bodyPr/>
          <a:lstStyle/>
          <a:p>
            <a:endParaRPr lang="es-ES"/>
          </a:p>
        </p:txBody>
      </p:sp>
      <p:sp>
        <p:nvSpPr>
          <p:cNvPr id="77" name="Line 103"/>
          <p:cNvSpPr>
            <a:spLocks noChangeShapeType="1"/>
          </p:cNvSpPr>
          <p:nvPr/>
        </p:nvSpPr>
        <p:spPr bwMode="auto">
          <a:xfrm>
            <a:off x="3015683" y="1971137"/>
            <a:ext cx="135031" cy="0"/>
          </a:xfrm>
          <a:prstGeom prst="line">
            <a:avLst/>
          </a:prstGeom>
          <a:noFill/>
          <a:ln w="38100">
            <a:solidFill>
              <a:srgbClr val="009900"/>
            </a:solidFill>
            <a:round/>
            <a:headEnd/>
            <a:tailEnd/>
          </a:ln>
        </p:spPr>
        <p:txBody>
          <a:bodyPr/>
          <a:lstStyle/>
          <a:p>
            <a:endParaRPr lang="es-ES"/>
          </a:p>
        </p:txBody>
      </p:sp>
      <p:sp>
        <p:nvSpPr>
          <p:cNvPr id="78" name="Line 104"/>
          <p:cNvSpPr>
            <a:spLocks noChangeShapeType="1"/>
          </p:cNvSpPr>
          <p:nvPr/>
        </p:nvSpPr>
        <p:spPr bwMode="auto">
          <a:xfrm>
            <a:off x="3218972" y="1971137"/>
            <a:ext cx="40065" cy="0"/>
          </a:xfrm>
          <a:prstGeom prst="line">
            <a:avLst/>
          </a:prstGeom>
          <a:noFill/>
          <a:ln w="38100">
            <a:solidFill>
              <a:srgbClr val="009900"/>
            </a:solidFill>
            <a:round/>
            <a:headEnd/>
            <a:tailEnd/>
          </a:ln>
        </p:spPr>
        <p:txBody>
          <a:bodyPr/>
          <a:lstStyle/>
          <a:p>
            <a:endParaRPr lang="es-ES"/>
          </a:p>
        </p:txBody>
      </p:sp>
      <p:sp>
        <p:nvSpPr>
          <p:cNvPr id="79" name="Line 105"/>
          <p:cNvSpPr>
            <a:spLocks noChangeShapeType="1"/>
          </p:cNvSpPr>
          <p:nvPr/>
        </p:nvSpPr>
        <p:spPr bwMode="auto">
          <a:xfrm>
            <a:off x="3259036" y="1971137"/>
            <a:ext cx="81612" cy="0"/>
          </a:xfrm>
          <a:prstGeom prst="line">
            <a:avLst/>
          </a:prstGeom>
          <a:noFill/>
          <a:ln w="38100">
            <a:solidFill>
              <a:srgbClr val="009900"/>
            </a:solidFill>
            <a:round/>
            <a:headEnd/>
            <a:tailEnd/>
          </a:ln>
        </p:spPr>
        <p:txBody>
          <a:bodyPr/>
          <a:lstStyle/>
          <a:p>
            <a:endParaRPr lang="es-ES"/>
          </a:p>
        </p:txBody>
      </p:sp>
      <p:sp>
        <p:nvSpPr>
          <p:cNvPr id="80" name="Line 106"/>
          <p:cNvSpPr>
            <a:spLocks noChangeShapeType="1"/>
          </p:cNvSpPr>
          <p:nvPr/>
        </p:nvSpPr>
        <p:spPr bwMode="auto">
          <a:xfrm>
            <a:off x="3407422" y="1971137"/>
            <a:ext cx="26709" cy="0"/>
          </a:xfrm>
          <a:prstGeom prst="line">
            <a:avLst/>
          </a:prstGeom>
          <a:noFill/>
          <a:ln w="38100">
            <a:solidFill>
              <a:srgbClr val="009900"/>
            </a:solidFill>
            <a:round/>
            <a:headEnd/>
            <a:tailEnd/>
          </a:ln>
        </p:spPr>
        <p:txBody>
          <a:bodyPr/>
          <a:lstStyle/>
          <a:p>
            <a:endParaRPr lang="es-ES"/>
          </a:p>
        </p:txBody>
      </p:sp>
      <p:sp>
        <p:nvSpPr>
          <p:cNvPr id="81" name="Line 107"/>
          <p:cNvSpPr>
            <a:spLocks noChangeShapeType="1"/>
          </p:cNvSpPr>
          <p:nvPr/>
        </p:nvSpPr>
        <p:spPr bwMode="auto">
          <a:xfrm>
            <a:off x="3434132" y="1971137"/>
            <a:ext cx="108321" cy="0"/>
          </a:xfrm>
          <a:prstGeom prst="line">
            <a:avLst/>
          </a:prstGeom>
          <a:noFill/>
          <a:ln w="38100">
            <a:solidFill>
              <a:srgbClr val="009900"/>
            </a:solidFill>
            <a:round/>
            <a:headEnd/>
            <a:tailEnd/>
          </a:ln>
        </p:spPr>
        <p:txBody>
          <a:bodyPr/>
          <a:lstStyle/>
          <a:p>
            <a:endParaRPr lang="es-ES"/>
          </a:p>
        </p:txBody>
      </p:sp>
      <p:sp>
        <p:nvSpPr>
          <p:cNvPr id="82" name="Line 108"/>
          <p:cNvSpPr>
            <a:spLocks noChangeShapeType="1"/>
          </p:cNvSpPr>
          <p:nvPr/>
        </p:nvSpPr>
        <p:spPr bwMode="auto">
          <a:xfrm>
            <a:off x="3582518" y="1984652"/>
            <a:ext cx="81612" cy="0"/>
          </a:xfrm>
          <a:prstGeom prst="line">
            <a:avLst/>
          </a:prstGeom>
          <a:noFill/>
          <a:ln w="38100">
            <a:solidFill>
              <a:srgbClr val="009900"/>
            </a:solidFill>
            <a:round/>
            <a:headEnd/>
            <a:tailEnd/>
          </a:ln>
        </p:spPr>
        <p:txBody>
          <a:bodyPr/>
          <a:lstStyle/>
          <a:p>
            <a:endParaRPr lang="es-ES"/>
          </a:p>
        </p:txBody>
      </p:sp>
      <p:sp>
        <p:nvSpPr>
          <p:cNvPr id="83" name="Line 109"/>
          <p:cNvSpPr>
            <a:spLocks noChangeShapeType="1"/>
          </p:cNvSpPr>
          <p:nvPr/>
        </p:nvSpPr>
        <p:spPr bwMode="auto">
          <a:xfrm>
            <a:off x="3664130" y="1984652"/>
            <a:ext cx="13355" cy="0"/>
          </a:xfrm>
          <a:prstGeom prst="line">
            <a:avLst/>
          </a:prstGeom>
          <a:noFill/>
          <a:ln w="38100">
            <a:solidFill>
              <a:srgbClr val="009900"/>
            </a:solidFill>
            <a:round/>
            <a:headEnd/>
            <a:tailEnd/>
          </a:ln>
        </p:spPr>
        <p:txBody>
          <a:bodyPr/>
          <a:lstStyle/>
          <a:p>
            <a:endParaRPr lang="es-ES"/>
          </a:p>
        </p:txBody>
      </p:sp>
      <p:sp>
        <p:nvSpPr>
          <p:cNvPr id="84" name="Line 110"/>
          <p:cNvSpPr>
            <a:spLocks noChangeShapeType="1"/>
          </p:cNvSpPr>
          <p:nvPr/>
        </p:nvSpPr>
        <p:spPr bwMode="auto">
          <a:xfrm>
            <a:off x="3677485" y="1984652"/>
            <a:ext cx="26709" cy="0"/>
          </a:xfrm>
          <a:prstGeom prst="line">
            <a:avLst/>
          </a:prstGeom>
          <a:noFill/>
          <a:ln w="38100">
            <a:solidFill>
              <a:srgbClr val="009900"/>
            </a:solidFill>
            <a:round/>
            <a:headEnd/>
            <a:tailEnd/>
          </a:ln>
        </p:spPr>
        <p:txBody>
          <a:bodyPr/>
          <a:lstStyle/>
          <a:p>
            <a:endParaRPr lang="es-ES"/>
          </a:p>
        </p:txBody>
      </p:sp>
      <p:sp>
        <p:nvSpPr>
          <p:cNvPr id="85" name="Line 111"/>
          <p:cNvSpPr>
            <a:spLocks noChangeShapeType="1"/>
          </p:cNvSpPr>
          <p:nvPr/>
        </p:nvSpPr>
        <p:spPr bwMode="auto">
          <a:xfrm>
            <a:off x="3772452" y="1984652"/>
            <a:ext cx="40064" cy="0"/>
          </a:xfrm>
          <a:prstGeom prst="line">
            <a:avLst/>
          </a:prstGeom>
          <a:noFill/>
          <a:ln w="38100">
            <a:solidFill>
              <a:srgbClr val="009900"/>
            </a:solidFill>
            <a:round/>
            <a:headEnd/>
            <a:tailEnd/>
          </a:ln>
        </p:spPr>
        <p:txBody>
          <a:bodyPr/>
          <a:lstStyle/>
          <a:p>
            <a:endParaRPr lang="es-ES"/>
          </a:p>
        </p:txBody>
      </p:sp>
      <p:sp>
        <p:nvSpPr>
          <p:cNvPr id="86" name="Line 112"/>
          <p:cNvSpPr>
            <a:spLocks noChangeShapeType="1"/>
          </p:cNvSpPr>
          <p:nvPr/>
        </p:nvSpPr>
        <p:spPr bwMode="auto">
          <a:xfrm>
            <a:off x="3812516" y="1984652"/>
            <a:ext cx="0" cy="27030"/>
          </a:xfrm>
          <a:prstGeom prst="line">
            <a:avLst/>
          </a:prstGeom>
          <a:noFill/>
          <a:ln w="38100">
            <a:solidFill>
              <a:srgbClr val="009900"/>
            </a:solidFill>
            <a:round/>
            <a:headEnd/>
            <a:tailEnd/>
          </a:ln>
        </p:spPr>
        <p:txBody>
          <a:bodyPr/>
          <a:lstStyle/>
          <a:p>
            <a:endParaRPr lang="es-ES"/>
          </a:p>
        </p:txBody>
      </p:sp>
      <p:sp>
        <p:nvSpPr>
          <p:cNvPr id="87" name="Line 113"/>
          <p:cNvSpPr>
            <a:spLocks noChangeShapeType="1"/>
          </p:cNvSpPr>
          <p:nvPr/>
        </p:nvSpPr>
        <p:spPr bwMode="auto">
          <a:xfrm>
            <a:off x="3812516" y="2011683"/>
            <a:ext cx="13355" cy="0"/>
          </a:xfrm>
          <a:prstGeom prst="line">
            <a:avLst/>
          </a:prstGeom>
          <a:noFill/>
          <a:ln w="38100">
            <a:solidFill>
              <a:srgbClr val="009900"/>
            </a:solidFill>
            <a:round/>
            <a:headEnd/>
            <a:tailEnd/>
          </a:ln>
        </p:spPr>
        <p:txBody>
          <a:bodyPr/>
          <a:lstStyle/>
          <a:p>
            <a:endParaRPr lang="es-ES"/>
          </a:p>
        </p:txBody>
      </p:sp>
      <p:sp>
        <p:nvSpPr>
          <p:cNvPr id="88" name="Line 114"/>
          <p:cNvSpPr>
            <a:spLocks noChangeShapeType="1"/>
          </p:cNvSpPr>
          <p:nvPr/>
        </p:nvSpPr>
        <p:spPr bwMode="auto">
          <a:xfrm>
            <a:off x="3825871" y="2011683"/>
            <a:ext cx="26709" cy="0"/>
          </a:xfrm>
          <a:prstGeom prst="line">
            <a:avLst/>
          </a:prstGeom>
          <a:noFill/>
          <a:ln w="38100">
            <a:solidFill>
              <a:srgbClr val="009900"/>
            </a:solidFill>
            <a:round/>
            <a:headEnd/>
            <a:tailEnd/>
          </a:ln>
        </p:spPr>
        <p:txBody>
          <a:bodyPr/>
          <a:lstStyle/>
          <a:p>
            <a:endParaRPr lang="es-ES"/>
          </a:p>
        </p:txBody>
      </p:sp>
      <p:sp>
        <p:nvSpPr>
          <p:cNvPr id="89" name="Line 115"/>
          <p:cNvSpPr>
            <a:spLocks noChangeShapeType="1"/>
          </p:cNvSpPr>
          <p:nvPr/>
        </p:nvSpPr>
        <p:spPr bwMode="auto">
          <a:xfrm>
            <a:off x="3852581" y="2011683"/>
            <a:ext cx="13354" cy="0"/>
          </a:xfrm>
          <a:prstGeom prst="line">
            <a:avLst/>
          </a:prstGeom>
          <a:noFill/>
          <a:ln w="38100">
            <a:solidFill>
              <a:srgbClr val="009900"/>
            </a:solidFill>
            <a:round/>
            <a:headEnd/>
            <a:tailEnd/>
          </a:ln>
        </p:spPr>
        <p:txBody>
          <a:bodyPr/>
          <a:lstStyle/>
          <a:p>
            <a:endParaRPr lang="es-ES"/>
          </a:p>
        </p:txBody>
      </p:sp>
      <p:sp>
        <p:nvSpPr>
          <p:cNvPr id="90" name="Line 116"/>
          <p:cNvSpPr>
            <a:spLocks noChangeShapeType="1"/>
          </p:cNvSpPr>
          <p:nvPr/>
        </p:nvSpPr>
        <p:spPr bwMode="auto">
          <a:xfrm>
            <a:off x="3865935" y="2011683"/>
            <a:ext cx="13355" cy="0"/>
          </a:xfrm>
          <a:prstGeom prst="line">
            <a:avLst/>
          </a:prstGeom>
          <a:noFill/>
          <a:ln w="38100">
            <a:solidFill>
              <a:srgbClr val="009900"/>
            </a:solidFill>
            <a:round/>
            <a:headEnd/>
            <a:tailEnd/>
          </a:ln>
        </p:spPr>
        <p:txBody>
          <a:bodyPr/>
          <a:lstStyle/>
          <a:p>
            <a:endParaRPr lang="es-ES"/>
          </a:p>
        </p:txBody>
      </p:sp>
      <p:sp>
        <p:nvSpPr>
          <p:cNvPr id="91" name="Line 117"/>
          <p:cNvSpPr>
            <a:spLocks noChangeShapeType="1"/>
          </p:cNvSpPr>
          <p:nvPr/>
        </p:nvSpPr>
        <p:spPr bwMode="auto">
          <a:xfrm>
            <a:off x="3947548" y="2011683"/>
            <a:ext cx="26709" cy="0"/>
          </a:xfrm>
          <a:prstGeom prst="line">
            <a:avLst/>
          </a:prstGeom>
          <a:noFill/>
          <a:ln w="38100">
            <a:solidFill>
              <a:srgbClr val="009900"/>
            </a:solidFill>
            <a:round/>
            <a:headEnd/>
            <a:tailEnd/>
          </a:ln>
        </p:spPr>
        <p:txBody>
          <a:bodyPr/>
          <a:lstStyle/>
          <a:p>
            <a:endParaRPr lang="es-ES"/>
          </a:p>
        </p:txBody>
      </p:sp>
      <p:sp>
        <p:nvSpPr>
          <p:cNvPr id="92" name="Line 118"/>
          <p:cNvSpPr>
            <a:spLocks noChangeShapeType="1"/>
          </p:cNvSpPr>
          <p:nvPr/>
        </p:nvSpPr>
        <p:spPr bwMode="auto">
          <a:xfrm>
            <a:off x="3974257" y="2011683"/>
            <a:ext cx="13354" cy="0"/>
          </a:xfrm>
          <a:prstGeom prst="line">
            <a:avLst/>
          </a:prstGeom>
          <a:noFill/>
          <a:ln w="38100">
            <a:solidFill>
              <a:srgbClr val="009900"/>
            </a:solidFill>
            <a:round/>
            <a:headEnd/>
            <a:tailEnd/>
          </a:ln>
        </p:spPr>
        <p:txBody>
          <a:bodyPr/>
          <a:lstStyle/>
          <a:p>
            <a:endParaRPr lang="es-ES"/>
          </a:p>
        </p:txBody>
      </p:sp>
      <p:sp>
        <p:nvSpPr>
          <p:cNvPr id="93" name="Line 119"/>
          <p:cNvSpPr>
            <a:spLocks noChangeShapeType="1"/>
          </p:cNvSpPr>
          <p:nvPr/>
        </p:nvSpPr>
        <p:spPr bwMode="auto">
          <a:xfrm>
            <a:off x="3987611" y="2011683"/>
            <a:ext cx="0" cy="0"/>
          </a:xfrm>
          <a:prstGeom prst="line">
            <a:avLst/>
          </a:prstGeom>
          <a:noFill/>
          <a:ln w="38100">
            <a:solidFill>
              <a:srgbClr val="009900"/>
            </a:solidFill>
            <a:round/>
            <a:headEnd/>
            <a:tailEnd/>
          </a:ln>
        </p:spPr>
        <p:txBody>
          <a:bodyPr/>
          <a:lstStyle/>
          <a:p>
            <a:endParaRPr lang="es-ES"/>
          </a:p>
        </p:txBody>
      </p:sp>
      <p:sp>
        <p:nvSpPr>
          <p:cNvPr id="94" name="Line 120"/>
          <p:cNvSpPr>
            <a:spLocks noChangeShapeType="1"/>
          </p:cNvSpPr>
          <p:nvPr/>
        </p:nvSpPr>
        <p:spPr bwMode="auto">
          <a:xfrm>
            <a:off x="3987611" y="2011683"/>
            <a:ext cx="13355" cy="0"/>
          </a:xfrm>
          <a:prstGeom prst="line">
            <a:avLst/>
          </a:prstGeom>
          <a:noFill/>
          <a:ln w="38100">
            <a:solidFill>
              <a:srgbClr val="009900"/>
            </a:solidFill>
            <a:round/>
            <a:headEnd/>
            <a:tailEnd/>
          </a:ln>
        </p:spPr>
        <p:txBody>
          <a:bodyPr/>
          <a:lstStyle/>
          <a:p>
            <a:endParaRPr lang="es-ES"/>
          </a:p>
        </p:txBody>
      </p:sp>
      <p:sp>
        <p:nvSpPr>
          <p:cNvPr id="95" name="Line 121"/>
          <p:cNvSpPr>
            <a:spLocks noChangeShapeType="1"/>
          </p:cNvSpPr>
          <p:nvPr/>
        </p:nvSpPr>
        <p:spPr bwMode="auto">
          <a:xfrm>
            <a:off x="4000967" y="2011683"/>
            <a:ext cx="13354" cy="0"/>
          </a:xfrm>
          <a:prstGeom prst="line">
            <a:avLst/>
          </a:prstGeom>
          <a:noFill/>
          <a:ln w="38100">
            <a:solidFill>
              <a:srgbClr val="009900"/>
            </a:solidFill>
            <a:round/>
            <a:headEnd/>
            <a:tailEnd/>
          </a:ln>
        </p:spPr>
        <p:txBody>
          <a:bodyPr/>
          <a:lstStyle/>
          <a:p>
            <a:endParaRPr lang="es-ES"/>
          </a:p>
        </p:txBody>
      </p:sp>
      <p:sp>
        <p:nvSpPr>
          <p:cNvPr id="96" name="Line 122"/>
          <p:cNvSpPr>
            <a:spLocks noChangeShapeType="1"/>
          </p:cNvSpPr>
          <p:nvPr/>
        </p:nvSpPr>
        <p:spPr bwMode="auto">
          <a:xfrm>
            <a:off x="4014321" y="2011683"/>
            <a:ext cx="13355" cy="0"/>
          </a:xfrm>
          <a:prstGeom prst="line">
            <a:avLst/>
          </a:prstGeom>
          <a:noFill/>
          <a:ln w="38100">
            <a:solidFill>
              <a:srgbClr val="009900"/>
            </a:solidFill>
            <a:round/>
            <a:headEnd/>
            <a:tailEnd/>
          </a:ln>
        </p:spPr>
        <p:txBody>
          <a:bodyPr/>
          <a:lstStyle/>
          <a:p>
            <a:endParaRPr lang="es-ES"/>
          </a:p>
        </p:txBody>
      </p:sp>
      <p:sp>
        <p:nvSpPr>
          <p:cNvPr id="97" name="Line 123"/>
          <p:cNvSpPr>
            <a:spLocks noChangeShapeType="1"/>
          </p:cNvSpPr>
          <p:nvPr/>
        </p:nvSpPr>
        <p:spPr bwMode="auto">
          <a:xfrm>
            <a:off x="4027676" y="2011683"/>
            <a:ext cx="0" cy="0"/>
          </a:xfrm>
          <a:prstGeom prst="line">
            <a:avLst/>
          </a:prstGeom>
          <a:noFill/>
          <a:ln w="38100">
            <a:solidFill>
              <a:srgbClr val="009900"/>
            </a:solidFill>
            <a:round/>
            <a:headEnd/>
            <a:tailEnd/>
          </a:ln>
        </p:spPr>
        <p:txBody>
          <a:bodyPr/>
          <a:lstStyle/>
          <a:p>
            <a:endParaRPr lang="es-ES"/>
          </a:p>
        </p:txBody>
      </p:sp>
      <p:sp>
        <p:nvSpPr>
          <p:cNvPr id="98" name="Line 124"/>
          <p:cNvSpPr>
            <a:spLocks noChangeShapeType="1"/>
          </p:cNvSpPr>
          <p:nvPr/>
        </p:nvSpPr>
        <p:spPr bwMode="auto">
          <a:xfrm>
            <a:off x="4027676" y="2011683"/>
            <a:ext cx="28193" cy="0"/>
          </a:xfrm>
          <a:prstGeom prst="line">
            <a:avLst/>
          </a:prstGeom>
          <a:noFill/>
          <a:ln w="38100">
            <a:solidFill>
              <a:srgbClr val="009900"/>
            </a:solidFill>
            <a:round/>
            <a:headEnd/>
            <a:tailEnd/>
          </a:ln>
        </p:spPr>
        <p:txBody>
          <a:bodyPr/>
          <a:lstStyle/>
          <a:p>
            <a:endParaRPr lang="es-ES"/>
          </a:p>
        </p:txBody>
      </p:sp>
      <p:sp>
        <p:nvSpPr>
          <p:cNvPr id="99" name="Line 125"/>
          <p:cNvSpPr>
            <a:spLocks noChangeShapeType="1"/>
          </p:cNvSpPr>
          <p:nvPr/>
        </p:nvSpPr>
        <p:spPr bwMode="auto">
          <a:xfrm>
            <a:off x="4055869" y="2011683"/>
            <a:ext cx="13355" cy="0"/>
          </a:xfrm>
          <a:prstGeom prst="line">
            <a:avLst/>
          </a:prstGeom>
          <a:noFill/>
          <a:ln w="38100">
            <a:solidFill>
              <a:srgbClr val="009900"/>
            </a:solidFill>
            <a:round/>
            <a:headEnd/>
            <a:tailEnd/>
          </a:ln>
        </p:spPr>
        <p:txBody>
          <a:bodyPr/>
          <a:lstStyle/>
          <a:p>
            <a:endParaRPr lang="es-ES"/>
          </a:p>
        </p:txBody>
      </p:sp>
      <p:sp>
        <p:nvSpPr>
          <p:cNvPr id="100" name="Line 126"/>
          <p:cNvSpPr>
            <a:spLocks noChangeShapeType="1"/>
          </p:cNvSpPr>
          <p:nvPr/>
        </p:nvSpPr>
        <p:spPr bwMode="auto">
          <a:xfrm>
            <a:off x="4069224" y="2011683"/>
            <a:ext cx="0" cy="0"/>
          </a:xfrm>
          <a:prstGeom prst="line">
            <a:avLst/>
          </a:prstGeom>
          <a:noFill/>
          <a:ln w="38100">
            <a:solidFill>
              <a:srgbClr val="009900"/>
            </a:solidFill>
            <a:round/>
            <a:headEnd/>
            <a:tailEnd/>
          </a:ln>
        </p:spPr>
        <p:txBody>
          <a:bodyPr/>
          <a:lstStyle/>
          <a:p>
            <a:endParaRPr lang="es-ES"/>
          </a:p>
        </p:txBody>
      </p:sp>
      <p:sp>
        <p:nvSpPr>
          <p:cNvPr id="101" name="Line 127"/>
          <p:cNvSpPr>
            <a:spLocks noChangeShapeType="1"/>
          </p:cNvSpPr>
          <p:nvPr/>
        </p:nvSpPr>
        <p:spPr bwMode="auto">
          <a:xfrm>
            <a:off x="4135997" y="2011683"/>
            <a:ext cx="0" cy="0"/>
          </a:xfrm>
          <a:prstGeom prst="line">
            <a:avLst/>
          </a:prstGeom>
          <a:noFill/>
          <a:ln w="38100">
            <a:solidFill>
              <a:srgbClr val="009900"/>
            </a:solidFill>
            <a:round/>
            <a:headEnd/>
            <a:tailEnd/>
          </a:ln>
        </p:spPr>
        <p:txBody>
          <a:bodyPr/>
          <a:lstStyle/>
          <a:p>
            <a:endParaRPr lang="es-ES"/>
          </a:p>
        </p:txBody>
      </p:sp>
      <p:sp>
        <p:nvSpPr>
          <p:cNvPr id="102" name="Line 128"/>
          <p:cNvSpPr>
            <a:spLocks noChangeShapeType="1"/>
          </p:cNvSpPr>
          <p:nvPr/>
        </p:nvSpPr>
        <p:spPr bwMode="auto">
          <a:xfrm>
            <a:off x="4135997" y="2011683"/>
            <a:ext cx="13355" cy="0"/>
          </a:xfrm>
          <a:prstGeom prst="line">
            <a:avLst/>
          </a:prstGeom>
          <a:noFill/>
          <a:ln w="38100">
            <a:solidFill>
              <a:srgbClr val="009900"/>
            </a:solidFill>
            <a:round/>
            <a:headEnd/>
            <a:tailEnd/>
          </a:ln>
        </p:spPr>
        <p:txBody>
          <a:bodyPr/>
          <a:lstStyle/>
          <a:p>
            <a:endParaRPr lang="es-ES"/>
          </a:p>
        </p:txBody>
      </p:sp>
      <p:sp>
        <p:nvSpPr>
          <p:cNvPr id="103" name="Line 129"/>
          <p:cNvSpPr>
            <a:spLocks noChangeShapeType="1"/>
          </p:cNvSpPr>
          <p:nvPr/>
        </p:nvSpPr>
        <p:spPr bwMode="auto">
          <a:xfrm>
            <a:off x="4149353" y="2011683"/>
            <a:ext cx="0" cy="0"/>
          </a:xfrm>
          <a:prstGeom prst="line">
            <a:avLst/>
          </a:prstGeom>
          <a:noFill/>
          <a:ln w="38100">
            <a:solidFill>
              <a:srgbClr val="009900"/>
            </a:solidFill>
            <a:round/>
            <a:headEnd/>
            <a:tailEnd/>
          </a:ln>
        </p:spPr>
        <p:txBody>
          <a:bodyPr/>
          <a:lstStyle/>
          <a:p>
            <a:endParaRPr lang="es-ES"/>
          </a:p>
        </p:txBody>
      </p:sp>
      <p:sp>
        <p:nvSpPr>
          <p:cNvPr id="104" name="Line 130"/>
          <p:cNvSpPr>
            <a:spLocks noChangeShapeType="1"/>
          </p:cNvSpPr>
          <p:nvPr/>
        </p:nvSpPr>
        <p:spPr bwMode="auto">
          <a:xfrm>
            <a:off x="4149353" y="2011683"/>
            <a:ext cx="13354" cy="0"/>
          </a:xfrm>
          <a:prstGeom prst="line">
            <a:avLst/>
          </a:prstGeom>
          <a:noFill/>
          <a:ln w="38100">
            <a:solidFill>
              <a:srgbClr val="009900"/>
            </a:solidFill>
            <a:round/>
            <a:headEnd/>
            <a:tailEnd/>
          </a:ln>
        </p:spPr>
        <p:txBody>
          <a:bodyPr/>
          <a:lstStyle/>
          <a:p>
            <a:endParaRPr lang="es-ES"/>
          </a:p>
        </p:txBody>
      </p:sp>
      <p:sp>
        <p:nvSpPr>
          <p:cNvPr id="105" name="Line 131"/>
          <p:cNvSpPr>
            <a:spLocks noChangeShapeType="1"/>
          </p:cNvSpPr>
          <p:nvPr/>
        </p:nvSpPr>
        <p:spPr bwMode="auto">
          <a:xfrm>
            <a:off x="4162707" y="2011683"/>
            <a:ext cx="13355" cy="0"/>
          </a:xfrm>
          <a:prstGeom prst="line">
            <a:avLst/>
          </a:prstGeom>
          <a:noFill/>
          <a:ln w="38100">
            <a:solidFill>
              <a:srgbClr val="009900"/>
            </a:solidFill>
            <a:round/>
            <a:headEnd/>
            <a:tailEnd/>
          </a:ln>
        </p:spPr>
        <p:txBody>
          <a:bodyPr/>
          <a:lstStyle/>
          <a:p>
            <a:endParaRPr lang="es-ES"/>
          </a:p>
        </p:txBody>
      </p:sp>
      <p:sp>
        <p:nvSpPr>
          <p:cNvPr id="106" name="Line 132"/>
          <p:cNvSpPr>
            <a:spLocks noChangeShapeType="1"/>
          </p:cNvSpPr>
          <p:nvPr/>
        </p:nvSpPr>
        <p:spPr bwMode="auto">
          <a:xfrm>
            <a:off x="4176062" y="2011683"/>
            <a:ext cx="28193" cy="0"/>
          </a:xfrm>
          <a:prstGeom prst="line">
            <a:avLst/>
          </a:prstGeom>
          <a:noFill/>
          <a:ln w="38100">
            <a:solidFill>
              <a:srgbClr val="009900"/>
            </a:solidFill>
            <a:round/>
            <a:headEnd/>
            <a:tailEnd/>
          </a:ln>
        </p:spPr>
        <p:txBody>
          <a:bodyPr/>
          <a:lstStyle/>
          <a:p>
            <a:endParaRPr lang="es-ES"/>
          </a:p>
        </p:txBody>
      </p:sp>
      <p:sp>
        <p:nvSpPr>
          <p:cNvPr id="107" name="Line 133"/>
          <p:cNvSpPr>
            <a:spLocks noChangeShapeType="1"/>
          </p:cNvSpPr>
          <p:nvPr/>
        </p:nvSpPr>
        <p:spPr bwMode="auto">
          <a:xfrm>
            <a:off x="4204255" y="2011683"/>
            <a:ext cx="0" cy="0"/>
          </a:xfrm>
          <a:prstGeom prst="line">
            <a:avLst/>
          </a:prstGeom>
          <a:noFill/>
          <a:ln w="38100">
            <a:solidFill>
              <a:srgbClr val="009900"/>
            </a:solidFill>
            <a:round/>
            <a:headEnd/>
            <a:tailEnd/>
          </a:ln>
        </p:spPr>
        <p:txBody>
          <a:bodyPr/>
          <a:lstStyle/>
          <a:p>
            <a:endParaRPr lang="es-ES"/>
          </a:p>
        </p:txBody>
      </p:sp>
      <p:sp>
        <p:nvSpPr>
          <p:cNvPr id="108" name="Line 134"/>
          <p:cNvSpPr>
            <a:spLocks noChangeShapeType="1"/>
          </p:cNvSpPr>
          <p:nvPr/>
        </p:nvSpPr>
        <p:spPr bwMode="auto">
          <a:xfrm>
            <a:off x="4204255" y="2011683"/>
            <a:ext cx="13355" cy="0"/>
          </a:xfrm>
          <a:prstGeom prst="line">
            <a:avLst/>
          </a:prstGeom>
          <a:noFill/>
          <a:ln w="38100">
            <a:solidFill>
              <a:srgbClr val="009900"/>
            </a:solidFill>
            <a:round/>
            <a:headEnd/>
            <a:tailEnd/>
          </a:ln>
        </p:spPr>
        <p:txBody>
          <a:bodyPr/>
          <a:lstStyle/>
          <a:p>
            <a:endParaRPr lang="es-ES"/>
          </a:p>
        </p:txBody>
      </p:sp>
      <p:sp>
        <p:nvSpPr>
          <p:cNvPr id="109" name="Line 135"/>
          <p:cNvSpPr>
            <a:spLocks noChangeShapeType="1"/>
          </p:cNvSpPr>
          <p:nvPr/>
        </p:nvSpPr>
        <p:spPr bwMode="auto">
          <a:xfrm>
            <a:off x="4217610" y="2011683"/>
            <a:ext cx="13354" cy="0"/>
          </a:xfrm>
          <a:prstGeom prst="line">
            <a:avLst/>
          </a:prstGeom>
          <a:noFill/>
          <a:ln w="38100">
            <a:solidFill>
              <a:srgbClr val="009900"/>
            </a:solidFill>
            <a:round/>
            <a:headEnd/>
            <a:tailEnd/>
          </a:ln>
        </p:spPr>
        <p:txBody>
          <a:bodyPr/>
          <a:lstStyle/>
          <a:p>
            <a:endParaRPr lang="es-ES"/>
          </a:p>
        </p:txBody>
      </p:sp>
      <p:sp>
        <p:nvSpPr>
          <p:cNvPr id="110" name="Line 136"/>
          <p:cNvSpPr>
            <a:spLocks noChangeShapeType="1"/>
          </p:cNvSpPr>
          <p:nvPr/>
        </p:nvSpPr>
        <p:spPr bwMode="auto">
          <a:xfrm>
            <a:off x="4230965" y="2011683"/>
            <a:ext cx="13355" cy="0"/>
          </a:xfrm>
          <a:prstGeom prst="line">
            <a:avLst/>
          </a:prstGeom>
          <a:noFill/>
          <a:ln w="38100">
            <a:solidFill>
              <a:srgbClr val="009900"/>
            </a:solidFill>
            <a:round/>
            <a:headEnd/>
            <a:tailEnd/>
          </a:ln>
        </p:spPr>
        <p:txBody>
          <a:bodyPr/>
          <a:lstStyle/>
          <a:p>
            <a:endParaRPr lang="es-ES"/>
          </a:p>
        </p:txBody>
      </p:sp>
      <p:sp>
        <p:nvSpPr>
          <p:cNvPr id="111" name="Line 137"/>
          <p:cNvSpPr>
            <a:spLocks noChangeShapeType="1"/>
          </p:cNvSpPr>
          <p:nvPr/>
        </p:nvSpPr>
        <p:spPr bwMode="auto">
          <a:xfrm>
            <a:off x="4244320" y="2011683"/>
            <a:ext cx="13354" cy="0"/>
          </a:xfrm>
          <a:prstGeom prst="line">
            <a:avLst/>
          </a:prstGeom>
          <a:noFill/>
          <a:ln w="38100">
            <a:solidFill>
              <a:srgbClr val="009900"/>
            </a:solidFill>
            <a:round/>
            <a:headEnd/>
            <a:tailEnd/>
          </a:ln>
        </p:spPr>
        <p:txBody>
          <a:bodyPr/>
          <a:lstStyle/>
          <a:p>
            <a:endParaRPr lang="es-ES"/>
          </a:p>
        </p:txBody>
      </p:sp>
      <p:sp>
        <p:nvSpPr>
          <p:cNvPr id="112" name="Line 138"/>
          <p:cNvSpPr>
            <a:spLocks noChangeShapeType="1"/>
          </p:cNvSpPr>
          <p:nvPr/>
        </p:nvSpPr>
        <p:spPr bwMode="auto">
          <a:xfrm>
            <a:off x="4297739" y="2026549"/>
            <a:ext cx="0" cy="0"/>
          </a:xfrm>
          <a:prstGeom prst="line">
            <a:avLst/>
          </a:prstGeom>
          <a:noFill/>
          <a:ln w="38100">
            <a:solidFill>
              <a:srgbClr val="009900"/>
            </a:solidFill>
            <a:round/>
            <a:headEnd/>
            <a:tailEnd/>
          </a:ln>
        </p:spPr>
        <p:txBody>
          <a:bodyPr/>
          <a:lstStyle/>
          <a:p>
            <a:endParaRPr lang="es-ES"/>
          </a:p>
        </p:txBody>
      </p:sp>
      <p:sp>
        <p:nvSpPr>
          <p:cNvPr id="113" name="Line 139"/>
          <p:cNvSpPr>
            <a:spLocks noChangeShapeType="1"/>
          </p:cNvSpPr>
          <p:nvPr/>
        </p:nvSpPr>
        <p:spPr bwMode="auto">
          <a:xfrm>
            <a:off x="4297739" y="2026549"/>
            <a:ext cx="13354" cy="0"/>
          </a:xfrm>
          <a:prstGeom prst="line">
            <a:avLst/>
          </a:prstGeom>
          <a:noFill/>
          <a:ln w="38100">
            <a:solidFill>
              <a:srgbClr val="009900"/>
            </a:solidFill>
            <a:round/>
            <a:headEnd/>
            <a:tailEnd/>
          </a:ln>
        </p:spPr>
        <p:txBody>
          <a:bodyPr/>
          <a:lstStyle/>
          <a:p>
            <a:endParaRPr lang="es-ES"/>
          </a:p>
        </p:txBody>
      </p:sp>
      <p:sp>
        <p:nvSpPr>
          <p:cNvPr id="114" name="Line 140"/>
          <p:cNvSpPr>
            <a:spLocks noChangeShapeType="1"/>
          </p:cNvSpPr>
          <p:nvPr/>
        </p:nvSpPr>
        <p:spPr bwMode="auto">
          <a:xfrm>
            <a:off x="4311093" y="2026549"/>
            <a:ext cx="41548" cy="0"/>
          </a:xfrm>
          <a:prstGeom prst="line">
            <a:avLst/>
          </a:prstGeom>
          <a:noFill/>
          <a:ln w="38100">
            <a:solidFill>
              <a:srgbClr val="009900"/>
            </a:solidFill>
            <a:round/>
            <a:headEnd/>
            <a:tailEnd/>
          </a:ln>
        </p:spPr>
        <p:txBody>
          <a:bodyPr/>
          <a:lstStyle/>
          <a:p>
            <a:endParaRPr lang="es-ES"/>
          </a:p>
        </p:txBody>
      </p:sp>
      <p:sp>
        <p:nvSpPr>
          <p:cNvPr id="115" name="Line 141"/>
          <p:cNvSpPr>
            <a:spLocks noChangeShapeType="1"/>
          </p:cNvSpPr>
          <p:nvPr/>
        </p:nvSpPr>
        <p:spPr bwMode="auto">
          <a:xfrm>
            <a:off x="4352641" y="2026549"/>
            <a:ext cx="13355" cy="0"/>
          </a:xfrm>
          <a:prstGeom prst="line">
            <a:avLst/>
          </a:prstGeom>
          <a:noFill/>
          <a:ln w="38100">
            <a:solidFill>
              <a:srgbClr val="009900"/>
            </a:solidFill>
            <a:round/>
            <a:headEnd/>
            <a:tailEnd/>
          </a:ln>
        </p:spPr>
        <p:txBody>
          <a:bodyPr/>
          <a:lstStyle/>
          <a:p>
            <a:endParaRPr lang="es-ES"/>
          </a:p>
        </p:txBody>
      </p:sp>
      <p:sp>
        <p:nvSpPr>
          <p:cNvPr id="116" name="Line 142"/>
          <p:cNvSpPr>
            <a:spLocks noChangeShapeType="1"/>
          </p:cNvSpPr>
          <p:nvPr/>
        </p:nvSpPr>
        <p:spPr bwMode="auto">
          <a:xfrm>
            <a:off x="4365996" y="2026549"/>
            <a:ext cx="26709" cy="0"/>
          </a:xfrm>
          <a:prstGeom prst="line">
            <a:avLst/>
          </a:prstGeom>
          <a:noFill/>
          <a:ln w="38100">
            <a:solidFill>
              <a:srgbClr val="009900"/>
            </a:solidFill>
            <a:round/>
            <a:headEnd/>
            <a:tailEnd/>
          </a:ln>
        </p:spPr>
        <p:txBody>
          <a:bodyPr/>
          <a:lstStyle/>
          <a:p>
            <a:endParaRPr lang="es-ES"/>
          </a:p>
        </p:txBody>
      </p:sp>
      <p:sp>
        <p:nvSpPr>
          <p:cNvPr id="117" name="Line 143"/>
          <p:cNvSpPr>
            <a:spLocks noChangeShapeType="1"/>
          </p:cNvSpPr>
          <p:nvPr/>
        </p:nvSpPr>
        <p:spPr bwMode="auto">
          <a:xfrm>
            <a:off x="4392706" y="2026549"/>
            <a:ext cx="26709" cy="0"/>
          </a:xfrm>
          <a:prstGeom prst="line">
            <a:avLst/>
          </a:prstGeom>
          <a:noFill/>
          <a:ln w="38100">
            <a:solidFill>
              <a:srgbClr val="009900"/>
            </a:solidFill>
            <a:round/>
            <a:headEnd/>
            <a:tailEnd/>
          </a:ln>
        </p:spPr>
        <p:txBody>
          <a:bodyPr/>
          <a:lstStyle/>
          <a:p>
            <a:endParaRPr lang="es-ES"/>
          </a:p>
        </p:txBody>
      </p:sp>
      <p:sp>
        <p:nvSpPr>
          <p:cNvPr id="118" name="Line 144"/>
          <p:cNvSpPr>
            <a:spLocks noChangeShapeType="1"/>
          </p:cNvSpPr>
          <p:nvPr/>
        </p:nvSpPr>
        <p:spPr bwMode="auto">
          <a:xfrm>
            <a:off x="4419415" y="2026549"/>
            <a:ext cx="13354" cy="0"/>
          </a:xfrm>
          <a:prstGeom prst="line">
            <a:avLst/>
          </a:prstGeom>
          <a:noFill/>
          <a:ln w="38100">
            <a:solidFill>
              <a:srgbClr val="009900"/>
            </a:solidFill>
            <a:round/>
            <a:headEnd/>
            <a:tailEnd/>
          </a:ln>
        </p:spPr>
        <p:txBody>
          <a:bodyPr/>
          <a:lstStyle/>
          <a:p>
            <a:endParaRPr lang="es-ES"/>
          </a:p>
        </p:txBody>
      </p:sp>
      <p:sp>
        <p:nvSpPr>
          <p:cNvPr id="119" name="Line 145"/>
          <p:cNvSpPr>
            <a:spLocks noChangeShapeType="1"/>
          </p:cNvSpPr>
          <p:nvPr/>
        </p:nvSpPr>
        <p:spPr bwMode="auto">
          <a:xfrm>
            <a:off x="4487673" y="2026549"/>
            <a:ext cx="13354" cy="0"/>
          </a:xfrm>
          <a:prstGeom prst="line">
            <a:avLst/>
          </a:prstGeom>
          <a:noFill/>
          <a:ln w="38100">
            <a:solidFill>
              <a:srgbClr val="009900"/>
            </a:solidFill>
            <a:round/>
            <a:headEnd/>
            <a:tailEnd/>
          </a:ln>
        </p:spPr>
        <p:txBody>
          <a:bodyPr/>
          <a:lstStyle/>
          <a:p>
            <a:endParaRPr lang="es-ES"/>
          </a:p>
        </p:txBody>
      </p:sp>
      <p:sp>
        <p:nvSpPr>
          <p:cNvPr id="120" name="Line 146"/>
          <p:cNvSpPr>
            <a:spLocks noChangeShapeType="1"/>
          </p:cNvSpPr>
          <p:nvPr/>
        </p:nvSpPr>
        <p:spPr bwMode="auto">
          <a:xfrm>
            <a:off x="4501027" y="2026549"/>
            <a:ext cx="13355" cy="0"/>
          </a:xfrm>
          <a:prstGeom prst="line">
            <a:avLst/>
          </a:prstGeom>
          <a:noFill/>
          <a:ln w="38100">
            <a:solidFill>
              <a:srgbClr val="009900"/>
            </a:solidFill>
            <a:round/>
            <a:headEnd/>
            <a:tailEnd/>
          </a:ln>
        </p:spPr>
        <p:txBody>
          <a:bodyPr/>
          <a:lstStyle/>
          <a:p>
            <a:endParaRPr lang="es-ES"/>
          </a:p>
        </p:txBody>
      </p:sp>
      <p:sp>
        <p:nvSpPr>
          <p:cNvPr id="121" name="Line 147"/>
          <p:cNvSpPr>
            <a:spLocks noChangeShapeType="1"/>
          </p:cNvSpPr>
          <p:nvPr/>
        </p:nvSpPr>
        <p:spPr bwMode="auto">
          <a:xfrm>
            <a:off x="4514382" y="2026549"/>
            <a:ext cx="13354" cy="0"/>
          </a:xfrm>
          <a:prstGeom prst="line">
            <a:avLst/>
          </a:prstGeom>
          <a:noFill/>
          <a:ln w="38100">
            <a:solidFill>
              <a:srgbClr val="009900"/>
            </a:solidFill>
            <a:round/>
            <a:headEnd/>
            <a:tailEnd/>
          </a:ln>
        </p:spPr>
        <p:txBody>
          <a:bodyPr/>
          <a:lstStyle/>
          <a:p>
            <a:endParaRPr lang="es-ES"/>
          </a:p>
        </p:txBody>
      </p:sp>
      <p:sp>
        <p:nvSpPr>
          <p:cNvPr id="122" name="Line 148"/>
          <p:cNvSpPr>
            <a:spLocks noChangeShapeType="1"/>
          </p:cNvSpPr>
          <p:nvPr/>
        </p:nvSpPr>
        <p:spPr bwMode="auto">
          <a:xfrm>
            <a:off x="4527737" y="2026549"/>
            <a:ext cx="0" cy="27030"/>
          </a:xfrm>
          <a:prstGeom prst="line">
            <a:avLst/>
          </a:prstGeom>
          <a:noFill/>
          <a:ln w="38100">
            <a:solidFill>
              <a:srgbClr val="009900"/>
            </a:solidFill>
            <a:round/>
            <a:headEnd/>
            <a:tailEnd/>
          </a:ln>
        </p:spPr>
        <p:txBody>
          <a:bodyPr/>
          <a:lstStyle/>
          <a:p>
            <a:endParaRPr lang="es-ES"/>
          </a:p>
        </p:txBody>
      </p:sp>
      <p:sp>
        <p:nvSpPr>
          <p:cNvPr id="123" name="Line 149"/>
          <p:cNvSpPr>
            <a:spLocks noChangeShapeType="1"/>
          </p:cNvSpPr>
          <p:nvPr/>
        </p:nvSpPr>
        <p:spPr bwMode="auto">
          <a:xfrm>
            <a:off x="4527737" y="2053579"/>
            <a:ext cx="13355" cy="0"/>
          </a:xfrm>
          <a:prstGeom prst="line">
            <a:avLst/>
          </a:prstGeom>
          <a:noFill/>
          <a:ln w="38100">
            <a:solidFill>
              <a:srgbClr val="009900"/>
            </a:solidFill>
            <a:round/>
            <a:headEnd/>
            <a:tailEnd/>
          </a:ln>
        </p:spPr>
        <p:txBody>
          <a:bodyPr/>
          <a:lstStyle/>
          <a:p>
            <a:endParaRPr lang="es-ES"/>
          </a:p>
        </p:txBody>
      </p:sp>
      <p:sp>
        <p:nvSpPr>
          <p:cNvPr id="124" name="Line 150"/>
          <p:cNvSpPr>
            <a:spLocks noChangeShapeType="1"/>
          </p:cNvSpPr>
          <p:nvPr/>
        </p:nvSpPr>
        <p:spPr bwMode="auto">
          <a:xfrm>
            <a:off x="4541092" y="2053579"/>
            <a:ext cx="13354" cy="0"/>
          </a:xfrm>
          <a:prstGeom prst="line">
            <a:avLst/>
          </a:prstGeom>
          <a:noFill/>
          <a:ln w="38100">
            <a:solidFill>
              <a:srgbClr val="009900"/>
            </a:solidFill>
            <a:round/>
            <a:headEnd/>
            <a:tailEnd/>
          </a:ln>
        </p:spPr>
        <p:txBody>
          <a:bodyPr/>
          <a:lstStyle/>
          <a:p>
            <a:endParaRPr lang="es-ES"/>
          </a:p>
        </p:txBody>
      </p:sp>
      <p:sp>
        <p:nvSpPr>
          <p:cNvPr id="125" name="Line 151"/>
          <p:cNvSpPr>
            <a:spLocks noChangeShapeType="1"/>
          </p:cNvSpPr>
          <p:nvPr/>
        </p:nvSpPr>
        <p:spPr bwMode="auto">
          <a:xfrm>
            <a:off x="4554446" y="2053579"/>
            <a:ext cx="13355" cy="0"/>
          </a:xfrm>
          <a:prstGeom prst="line">
            <a:avLst/>
          </a:prstGeom>
          <a:noFill/>
          <a:ln w="38100">
            <a:solidFill>
              <a:srgbClr val="009900"/>
            </a:solidFill>
            <a:round/>
            <a:headEnd/>
            <a:tailEnd/>
          </a:ln>
        </p:spPr>
        <p:txBody>
          <a:bodyPr/>
          <a:lstStyle/>
          <a:p>
            <a:endParaRPr lang="es-ES"/>
          </a:p>
        </p:txBody>
      </p:sp>
      <p:sp>
        <p:nvSpPr>
          <p:cNvPr id="126" name="Line 152"/>
          <p:cNvSpPr>
            <a:spLocks noChangeShapeType="1"/>
          </p:cNvSpPr>
          <p:nvPr/>
        </p:nvSpPr>
        <p:spPr bwMode="auto">
          <a:xfrm>
            <a:off x="4567801" y="2053579"/>
            <a:ext cx="13354" cy="0"/>
          </a:xfrm>
          <a:prstGeom prst="line">
            <a:avLst/>
          </a:prstGeom>
          <a:noFill/>
          <a:ln w="38100">
            <a:solidFill>
              <a:srgbClr val="009900"/>
            </a:solidFill>
            <a:round/>
            <a:headEnd/>
            <a:tailEnd/>
          </a:ln>
        </p:spPr>
        <p:txBody>
          <a:bodyPr/>
          <a:lstStyle/>
          <a:p>
            <a:endParaRPr lang="es-ES"/>
          </a:p>
        </p:txBody>
      </p:sp>
      <p:sp>
        <p:nvSpPr>
          <p:cNvPr id="127" name="Line 153"/>
          <p:cNvSpPr>
            <a:spLocks noChangeShapeType="1"/>
          </p:cNvSpPr>
          <p:nvPr/>
        </p:nvSpPr>
        <p:spPr bwMode="auto">
          <a:xfrm>
            <a:off x="4649413" y="2053579"/>
            <a:ext cx="13355" cy="0"/>
          </a:xfrm>
          <a:prstGeom prst="line">
            <a:avLst/>
          </a:prstGeom>
          <a:noFill/>
          <a:ln w="38100">
            <a:solidFill>
              <a:srgbClr val="009900"/>
            </a:solidFill>
            <a:round/>
            <a:headEnd/>
            <a:tailEnd/>
          </a:ln>
        </p:spPr>
        <p:txBody>
          <a:bodyPr/>
          <a:lstStyle/>
          <a:p>
            <a:endParaRPr lang="es-ES"/>
          </a:p>
        </p:txBody>
      </p:sp>
      <p:sp>
        <p:nvSpPr>
          <p:cNvPr id="128" name="Line 154"/>
          <p:cNvSpPr>
            <a:spLocks noChangeShapeType="1"/>
          </p:cNvSpPr>
          <p:nvPr/>
        </p:nvSpPr>
        <p:spPr bwMode="auto">
          <a:xfrm>
            <a:off x="4662768" y="2053579"/>
            <a:ext cx="13354" cy="0"/>
          </a:xfrm>
          <a:prstGeom prst="line">
            <a:avLst/>
          </a:prstGeom>
          <a:noFill/>
          <a:ln w="38100">
            <a:solidFill>
              <a:srgbClr val="009900"/>
            </a:solidFill>
            <a:round/>
            <a:headEnd/>
            <a:tailEnd/>
          </a:ln>
        </p:spPr>
        <p:txBody>
          <a:bodyPr/>
          <a:lstStyle/>
          <a:p>
            <a:endParaRPr lang="es-ES"/>
          </a:p>
        </p:txBody>
      </p:sp>
      <p:sp>
        <p:nvSpPr>
          <p:cNvPr id="129" name="Line 155"/>
          <p:cNvSpPr>
            <a:spLocks noChangeShapeType="1"/>
          </p:cNvSpPr>
          <p:nvPr/>
        </p:nvSpPr>
        <p:spPr bwMode="auto">
          <a:xfrm>
            <a:off x="4676123" y="2053579"/>
            <a:ext cx="13355" cy="0"/>
          </a:xfrm>
          <a:prstGeom prst="line">
            <a:avLst/>
          </a:prstGeom>
          <a:noFill/>
          <a:ln w="38100">
            <a:solidFill>
              <a:srgbClr val="009900"/>
            </a:solidFill>
            <a:round/>
            <a:headEnd/>
            <a:tailEnd/>
          </a:ln>
        </p:spPr>
        <p:txBody>
          <a:bodyPr/>
          <a:lstStyle/>
          <a:p>
            <a:endParaRPr lang="es-ES"/>
          </a:p>
        </p:txBody>
      </p:sp>
      <p:sp>
        <p:nvSpPr>
          <p:cNvPr id="130" name="Line 156"/>
          <p:cNvSpPr>
            <a:spLocks noChangeShapeType="1"/>
          </p:cNvSpPr>
          <p:nvPr/>
        </p:nvSpPr>
        <p:spPr bwMode="auto">
          <a:xfrm>
            <a:off x="4689478" y="2053579"/>
            <a:ext cx="13354" cy="0"/>
          </a:xfrm>
          <a:prstGeom prst="line">
            <a:avLst/>
          </a:prstGeom>
          <a:noFill/>
          <a:ln w="38100">
            <a:solidFill>
              <a:srgbClr val="009900"/>
            </a:solidFill>
            <a:round/>
            <a:headEnd/>
            <a:tailEnd/>
          </a:ln>
        </p:spPr>
        <p:txBody>
          <a:bodyPr/>
          <a:lstStyle/>
          <a:p>
            <a:endParaRPr lang="es-ES"/>
          </a:p>
        </p:txBody>
      </p:sp>
      <p:sp>
        <p:nvSpPr>
          <p:cNvPr id="131" name="Line 157"/>
          <p:cNvSpPr>
            <a:spLocks noChangeShapeType="1"/>
          </p:cNvSpPr>
          <p:nvPr/>
        </p:nvSpPr>
        <p:spPr bwMode="auto">
          <a:xfrm>
            <a:off x="4702832" y="2053579"/>
            <a:ext cx="13355" cy="0"/>
          </a:xfrm>
          <a:prstGeom prst="line">
            <a:avLst/>
          </a:prstGeom>
          <a:noFill/>
          <a:ln w="38100">
            <a:solidFill>
              <a:srgbClr val="009900"/>
            </a:solidFill>
            <a:round/>
            <a:headEnd/>
            <a:tailEnd/>
          </a:ln>
        </p:spPr>
        <p:txBody>
          <a:bodyPr/>
          <a:lstStyle/>
          <a:p>
            <a:endParaRPr lang="es-ES"/>
          </a:p>
        </p:txBody>
      </p:sp>
      <p:sp>
        <p:nvSpPr>
          <p:cNvPr id="132" name="Line 158"/>
          <p:cNvSpPr>
            <a:spLocks noChangeShapeType="1"/>
          </p:cNvSpPr>
          <p:nvPr/>
        </p:nvSpPr>
        <p:spPr bwMode="auto">
          <a:xfrm>
            <a:off x="4716187" y="2053579"/>
            <a:ext cx="41548" cy="0"/>
          </a:xfrm>
          <a:prstGeom prst="line">
            <a:avLst/>
          </a:prstGeom>
          <a:noFill/>
          <a:ln w="38100">
            <a:solidFill>
              <a:srgbClr val="009900"/>
            </a:solidFill>
            <a:round/>
            <a:headEnd/>
            <a:tailEnd/>
          </a:ln>
        </p:spPr>
        <p:txBody>
          <a:bodyPr/>
          <a:lstStyle/>
          <a:p>
            <a:endParaRPr lang="es-ES"/>
          </a:p>
        </p:txBody>
      </p:sp>
      <p:sp>
        <p:nvSpPr>
          <p:cNvPr id="133" name="Line 159"/>
          <p:cNvSpPr>
            <a:spLocks noChangeShapeType="1"/>
          </p:cNvSpPr>
          <p:nvPr/>
        </p:nvSpPr>
        <p:spPr bwMode="auto">
          <a:xfrm>
            <a:off x="4757736" y="2053579"/>
            <a:ext cx="0" cy="0"/>
          </a:xfrm>
          <a:prstGeom prst="line">
            <a:avLst/>
          </a:prstGeom>
          <a:noFill/>
          <a:ln w="38100">
            <a:solidFill>
              <a:srgbClr val="009900"/>
            </a:solidFill>
            <a:round/>
            <a:headEnd/>
            <a:tailEnd/>
          </a:ln>
        </p:spPr>
        <p:txBody>
          <a:bodyPr/>
          <a:lstStyle/>
          <a:p>
            <a:endParaRPr lang="es-ES"/>
          </a:p>
        </p:txBody>
      </p:sp>
      <p:sp>
        <p:nvSpPr>
          <p:cNvPr id="134" name="Line 160"/>
          <p:cNvSpPr>
            <a:spLocks noChangeShapeType="1"/>
          </p:cNvSpPr>
          <p:nvPr/>
        </p:nvSpPr>
        <p:spPr bwMode="auto">
          <a:xfrm>
            <a:off x="4757736" y="2053579"/>
            <a:ext cx="26709" cy="0"/>
          </a:xfrm>
          <a:prstGeom prst="line">
            <a:avLst/>
          </a:prstGeom>
          <a:noFill/>
          <a:ln w="38100">
            <a:solidFill>
              <a:srgbClr val="009900"/>
            </a:solidFill>
            <a:round/>
            <a:headEnd/>
            <a:tailEnd/>
          </a:ln>
        </p:spPr>
        <p:txBody>
          <a:bodyPr/>
          <a:lstStyle/>
          <a:p>
            <a:endParaRPr lang="es-ES"/>
          </a:p>
        </p:txBody>
      </p:sp>
      <p:sp>
        <p:nvSpPr>
          <p:cNvPr id="135" name="Line 161"/>
          <p:cNvSpPr>
            <a:spLocks noChangeShapeType="1"/>
          </p:cNvSpPr>
          <p:nvPr/>
        </p:nvSpPr>
        <p:spPr bwMode="auto">
          <a:xfrm>
            <a:off x="4837864" y="2053579"/>
            <a:ext cx="13354" cy="0"/>
          </a:xfrm>
          <a:prstGeom prst="line">
            <a:avLst/>
          </a:prstGeom>
          <a:noFill/>
          <a:ln w="38100">
            <a:solidFill>
              <a:srgbClr val="009900"/>
            </a:solidFill>
            <a:round/>
            <a:headEnd/>
            <a:tailEnd/>
          </a:ln>
        </p:spPr>
        <p:txBody>
          <a:bodyPr/>
          <a:lstStyle/>
          <a:p>
            <a:endParaRPr lang="es-ES"/>
          </a:p>
        </p:txBody>
      </p:sp>
      <p:sp>
        <p:nvSpPr>
          <p:cNvPr id="136" name="Line 162"/>
          <p:cNvSpPr>
            <a:spLocks noChangeShapeType="1"/>
          </p:cNvSpPr>
          <p:nvPr/>
        </p:nvSpPr>
        <p:spPr bwMode="auto">
          <a:xfrm>
            <a:off x="4851218" y="2053579"/>
            <a:ext cx="0" cy="28382"/>
          </a:xfrm>
          <a:prstGeom prst="line">
            <a:avLst/>
          </a:prstGeom>
          <a:noFill/>
          <a:ln w="38100">
            <a:solidFill>
              <a:srgbClr val="009900"/>
            </a:solidFill>
            <a:round/>
            <a:headEnd/>
            <a:tailEnd/>
          </a:ln>
        </p:spPr>
        <p:txBody>
          <a:bodyPr/>
          <a:lstStyle/>
          <a:p>
            <a:endParaRPr lang="es-ES"/>
          </a:p>
        </p:txBody>
      </p:sp>
      <p:sp>
        <p:nvSpPr>
          <p:cNvPr id="137" name="Line 163"/>
          <p:cNvSpPr>
            <a:spLocks noChangeShapeType="1"/>
          </p:cNvSpPr>
          <p:nvPr/>
        </p:nvSpPr>
        <p:spPr bwMode="auto">
          <a:xfrm>
            <a:off x="4851218" y="2081961"/>
            <a:ext cx="13355" cy="0"/>
          </a:xfrm>
          <a:prstGeom prst="line">
            <a:avLst/>
          </a:prstGeom>
          <a:noFill/>
          <a:ln w="38100">
            <a:solidFill>
              <a:srgbClr val="009900"/>
            </a:solidFill>
            <a:round/>
            <a:headEnd/>
            <a:tailEnd/>
          </a:ln>
        </p:spPr>
        <p:txBody>
          <a:bodyPr/>
          <a:lstStyle/>
          <a:p>
            <a:endParaRPr lang="es-ES"/>
          </a:p>
        </p:txBody>
      </p:sp>
      <p:sp>
        <p:nvSpPr>
          <p:cNvPr id="138" name="Line 164"/>
          <p:cNvSpPr>
            <a:spLocks noChangeShapeType="1"/>
          </p:cNvSpPr>
          <p:nvPr/>
        </p:nvSpPr>
        <p:spPr bwMode="auto">
          <a:xfrm>
            <a:off x="4864573" y="2081961"/>
            <a:ext cx="13354" cy="0"/>
          </a:xfrm>
          <a:prstGeom prst="line">
            <a:avLst/>
          </a:prstGeom>
          <a:noFill/>
          <a:ln w="38100">
            <a:solidFill>
              <a:srgbClr val="009900"/>
            </a:solidFill>
            <a:round/>
            <a:headEnd/>
            <a:tailEnd/>
          </a:ln>
        </p:spPr>
        <p:txBody>
          <a:bodyPr/>
          <a:lstStyle/>
          <a:p>
            <a:endParaRPr lang="es-ES"/>
          </a:p>
        </p:txBody>
      </p:sp>
      <p:sp>
        <p:nvSpPr>
          <p:cNvPr id="139" name="Line 165"/>
          <p:cNvSpPr>
            <a:spLocks noChangeShapeType="1"/>
          </p:cNvSpPr>
          <p:nvPr/>
        </p:nvSpPr>
        <p:spPr bwMode="auto">
          <a:xfrm>
            <a:off x="4877928" y="2081961"/>
            <a:ext cx="14839" cy="0"/>
          </a:xfrm>
          <a:prstGeom prst="line">
            <a:avLst/>
          </a:prstGeom>
          <a:noFill/>
          <a:ln w="38100">
            <a:solidFill>
              <a:srgbClr val="009900"/>
            </a:solidFill>
            <a:round/>
            <a:headEnd/>
            <a:tailEnd/>
          </a:ln>
        </p:spPr>
        <p:txBody>
          <a:bodyPr/>
          <a:lstStyle/>
          <a:p>
            <a:endParaRPr lang="es-ES"/>
          </a:p>
        </p:txBody>
      </p:sp>
      <p:sp>
        <p:nvSpPr>
          <p:cNvPr id="140" name="Line 166"/>
          <p:cNvSpPr>
            <a:spLocks noChangeShapeType="1"/>
          </p:cNvSpPr>
          <p:nvPr/>
        </p:nvSpPr>
        <p:spPr bwMode="auto">
          <a:xfrm>
            <a:off x="4892766" y="2081961"/>
            <a:ext cx="13355" cy="0"/>
          </a:xfrm>
          <a:prstGeom prst="line">
            <a:avLst/>
          </a:prstGeom>
          <a:noFill/>
          <a:ln w="38100">
            <a:solidFill>
              <a:srgbClr val="009900"/>
            </a:solidFill>
            <a:round/>
            <a:headEnd/>
            <a:tailEnd/>
          </a:ln>
        </p:spPr>
        <p:txBody>
          <a:bodyPr/>
          <a:lstStyle/>
          <a:p>
            <a:endParaRPr lang="es-ES"/>
          </a:p>
        </p:txBody>
      </p:sp>
      <p:sp>
        <p:nvSpPr>
          <p:cNvPr id="141" name="Line 167"/>
          <p:cNvSpPr>
            <a:spLocks noChangeShapeType="1"/>
          </p:cNvSpPr>
          <p:nvPr/>
        </p:nvSpPr>
        <p:spPr bwMode="auto">
          <a:xfrm>
            <a:off x="4906122" y="2081961"/>
            <a:ext cx="26709" cy="0"/>
          </a:xfrm>
          <a:prstGeom prst="line">
            <a:avLst/>
          </a:prstGeom>
          <a:noFill/>
          <a:ln w="38100">
            <a:solidFill>
              <a:srgbClr val="009900"/>
            </a:solidFill>
            <a:round/>
            <a:headEnd/>
            <a:tailEnd/>
          </a:ln>
        </p:spPr>
        <p:txBody>
          <a:bodyPr/>
          <a:lstStyle/>
          <a:p>
            <a:endParaRPr lang="es-ES"/>
          </a:p>
        </p:txBody>
      </p:sp>
      <p:sp>
        <p:nvSpPr>
          <p:cNvPr id="142" name="Line 168"/>
          <p:cNvSpPr>
            <a:spLocks noChangeShapeType="1"/>
          </p:cNvSpPr>
          <p:nvPr/>
        </p:nvSpPr>
        <p:spPr bwMode="auto">
          <a:xfrm>
            <a:off x="4972895" y="2095476"/>
            <a:ext cx="0" cy="28381"/>
          </a:xfrm>
          <a:prstGeom prst="line">
            <a:avLst/>
          </a:prstGeom>
          <a:noFill/>
          <a:ln w="38100">
            <a:solidFill>
              <a:srgbClr val="009900"/>
            </a:solidFill>
            <a:round/>
            <a:headEnd/>
            <a:tailEnd/>
          </a:ln>
        </p:spPr>
        <p:txBody>
          <a:bodyPr/>
          <a:lstStyle/>
          <a:p>
            <a:endParaRPr lang="es-ES"/>
          </a:p>
        </p:txBody>
      </p:sp>
      <p:sp>
        <p:nvSpPr>
          <p:cNvPr id="143" name="Line 169"/>
          <p:cNvSpPr>
            <a:spLocks noChangeShapeType="1"/>
          </p:cNvSpPr>
          <p:nvPr/>
        </p:nvSpPr>
        <p:spPr bwMode="auto">
          <a:xfrm>
            <a:off x="4972895" y="2123858"/>
            <a:ext cx="54903" cy="0"/>
          </a:xfrm>
          <a:prstGeom prst="line">
            <a:avLst/>
          </a:prstGeom>
          <a:noFill/>
          <a:ln w="38100">
            <a:solidFill>
              <a:srgbClr val="009900"/>
            </a:solidFill>
            <a:round/>
            <a:headEnd/>
            <a:tailEnd/>
          </a:ln>
        </p:spPr>
        <p:txBody>
          <a:bodyPr/>
          <a:lstStyle/>
          <a:p>
            <a:endParaRPr lang="es-ES"/>
          </a:p>
        </p:txBody>
      </p:sp>
      <p:sp>
        <p:nvSpPr>
          <p:cNvPr id="144" name="Line 170"/>
          <p:cNvSpPr>
            <a:spLocks noChangeShapeType="1"/>
          </p:cNvSpPr>
          <p:nvPr/>
        </p:nvSpPr>
        <p:spPr bwMode="auto">
          <a:xfrm>
            <a:off x="5027798" y="2123858"/>
            <a:ext cx="13354" cy="0"/>
          </a:xfrm>
          <a:prstGeom prst="line">
            <a:avLst/>
          </a:prstGeom>
          <a:noFill/>
          <a:ln w="38100">
            <a:solidFill>
              <a:srgbClr val="009900"/>
            </a:solidFill>
            <a:round/>
            <a:headEnd/>
            <a:tailEnd/>
          </a:ln>
        </p:spPr>
        <p:txBody>
          <a:bodyPr/>
          <a:lstStyle/>
          <a:p>
            <a:endParaRPr lang="es-ES"/>
          </a:p>
        </p:txBody>
      </p:sp>
      <p:sp>
        <p:nvSpPr>
          <p:cNvPr id="145" name="Line 171"/>
          <p:cNvSpPr>
            <a:spLocks noChangeShapeType="1"/>
          </p:cNvSpPr>
          <p:nvPr/>
        </p:nvSpPr>
        <p:spPr bwMode="auto">
          <a:xfrm>
            <a:off x="5041152" y="2123858"/>
            <a:ext cx="26709" cy="0"/>
          </a:xfrm>
          <a:prstGeom prst="line">
            <a:avLst/>
          </a:prstGeom>
          <a:noFill/>
          <a:ln w="38100">
            <a:solidFill>
              <a:srgbClr val="009900"/>
            </a:solidFill>
            <a:round/>
            <a:headEnd/>
            <a:tailEnd/>
          </a:ln>
        </p:spPr>
        <p:txBody>
          <a:bodyPr/>
          <a:lstStyle/>
          <a:p>
            <a:endParaRPr lang="es-ES"/>
          </a:p>
        </p:txBody>
      </p:sp>
      <p:sp>
        <p:nvSpPr>
          <p:cNvPr id="146" name="Line 172"/>
          <p:cNvSpPr>
            <a:spLocks noChangeShapeType="1"/>
          </p:cNvSpPr>
          <p:nvPr/>
        </p:nvSpPr>
        <p:spPr bwMode="auto">
          <a:xfrm>
            <a:off x="5067862" y="2123858"/>
            <a:ext cx="0" cy="0"/>
          </a:xfrm>
          <a:prstGeom prst="line">
            <a:avLst/>
          </a:prstGeom>
          <a:noFill/>
          <a:ln w="38100">
            <a:solidFill>
              <a:srgbClr val="009900"/>
            </a:solidFill>
            <a:round/>
            <a:headEnd/>
            <a:tailEnd/>
          </a:ln>
        </p:spPr>
        <p:txBody>
          <a:bodyPr/>
          <a:lstStyle/>
          <a:p>
            <a:endParaRPr lang="es-ES"/>
          </a:p>
        </p:txBody>
      </p:sp>
      <p:sp>
        <p:nvSpPr>
          <p:cNvPr id="147" name="Line 173"/>
          <p:cNvSpPr>
            <a:spLocks noChangeShapeType="1"/>
          </p:cNvSpPr>
          <p:nvPr/>
        </p:nvSpPr>
        <p:spPr bwMode="auto">
          <a:xfrm>
            <a:off x="5067862" y="2123858"/>
            <a:ext cx="0" cy="0"/>
          </a:xfrm>
          <a:prstGeom prst="line">
            <a:avLst/>
          </a:prstGeom>
          <a:noFill/>
          <a:ln w="38100">
            <a:solidFill>
              <a:srgbClr val="009900"/>
            </a:solidFill>
            <a:round/>
            <a:headEnd/>
            <a:tailEnd/>
          </a:ln>
        </p:spPr>
        <p:txBody>
          <a:bodyPr/>
          <a:lstStyle/>
          <a:p>
            <a:endParaRPr lang="es-ES"/>
          </a:p>
        </p:txBody>
      </p:sp>
      <p:sp>
        <p:nvSpPr>
          <p:cNvPr id="148" name="Line 174"/>
          <p:cNvSpPr>
            <a:spLocks noChangeShapeType="1"/>
          </p:cNvSpPr>
          <p:nvPr/>
        </p:nvSpPr>
        <p:spPr bwMode="auto">
          <a:xfrm>
            <a:off x="5134636" y="2123858"/>
            <a:ext cx="13354" cy="0"/>
          </a:xfrm>
          <a:prstGeom prst="line">
            <a:avLst/>
          </a:prstGeom>
          <a:noFill/>
          <a:ln w="38100">
            <a:solidFill>
              <a:srgbClr val="009900"/>
            </a:solidFill>
            <a:round/>
            <a:headEnd/>
            <a:tailEnd/>
          </a:ln>
        </p:spPr>
        <p:txBody>
          <a:bodyPr/>
          <a:lstStyle/>
          <a:p>
            <a:endParaRPr lang="es-ES"/>
          </a:p>
        </p:txBody>
      </p:sp>
      <p:sp>
        <p:nvSpPr>
          <p:cNvPr id="149" name="Line 175"/>
          <p:cNvSpPr>
            <a:spLocks noChangeShapeType="1"/>
          </p:cNvSpPr>
          <p:nvPr/>
        </p:nvSpPr>
        <p:spPr bwMode="auto">
          <a:xfrm>
            <a:off x="5147990" y="2123858"/>
            <a:ext cx="13355" cy="0"/>
          </a:xfrm>
          <a:prstGeom prst="line">
            <a:avLst/>
          </a:prstGeom>
          <a:noFill/>
          <a:ln w="38100">
            <a:solidFill>
              <a:srgbClr val="009900"/>
            </a:solidFill>
            <a:round/>
            <a:headEnd/>
            <a:tailEnd/>
          </a:ln>
        </p:spPr>
        <p:txBody>
          <a:bodyPr/>
          <a:lstStyle/>
          <a:p>
            <a:endParaRPr lang="es-ES"/>
          </a:p>
        </p:txBody>
      </p:sp>
      <p:sp>
        <p:nvSpPr>
          <p:cNvPr id="150" name="Line 176"/>
          <p:cNvSpPr>
            <a:spLocks noChangeShapeType="1"/>
          </p:cNvSpPr>
          <p:nvPr/>
        </p:nvSpPr>
        <p:spPr bwMode="auto">
          <a:xfrm>
            <a:off x="5161346" y="2123858"/>
            <a:ext cx="0" cy="0"/>
          </a:xfrm>
          <a:prstGeom prst="line">
            <a:avLst/>
          </a:prstGeom>
          <a:noFill/>
          <a:ln w="38100">
            <a:solidFill>
              <a:srgbClr val="009900"/>
            </a:solidFill>
            <a:round/>
            <a:headEnd/>
            <a:tailEnd/>
          </a:ln>
        </p:spPr>
        <p:txBody>
          <a:bodyPr/>
          <a:lstStyle/>
          <a:p>
            <a:endParaRPr lang="es-ES"/>
          </a:p>
        </p:txBody>
      </p:sp>
      <p:sp>
        <p:nvSpPr>
          <p:cNvPr id="151" name="Line 177"/>
          <p:cNvSpPr>
            <a:spLocks noChangeShapeType="1"/>
          </p:cNvSpPr>
          <p:nvPr/>
        </p:nvSpPr>
        <p:spPr bwMode="auto">
          <a:xfrm>
            <a:off x="5161346" y="2123858"/>
            <a:ext cx="54902" cy="0"/>
          </a:xfrm>
          <a:prstGeom prst="line">
            <a:avLst/>
          </a:prstGeom>
          <a:noFill/>
          <a:ln w="38100">
            <a:solidFill>
              <a:srgbClr val="009900"/>
            </a:solidFill>
            <a:round/>
            <a:headEnd/>
            <a:tailEnd/>
          </a:ln>
        </p:spPr>
        <p:txBody>
          <a:bodyPr/>
          <a:lstStyle/>
          <a:p>
            <a:endParaRPr lang="es-ES"/>
          </a:p>
        </p:txBody>
      </p:sp>
      <p:sp>
        <p:nvSpPr>
          <p:cNvPr id="152" name="Line 178"/>
          <p:cNvSpPr>
            <a:spLocks noChangeShapeType="1"/>
          </p:cNvSpPr>
          <p:nvPr/>
        </p:nvSpPr>
        <p:spPr bwMode="auto">
          <a:xfrm>
            <a:off x="5216248" y="2123858"/>
            <a:ext cx="40065" cy="0"/>
          </a:xfrm>
          <a:prstGeom prst="line">
            <a:avLst/>
          </a:prstGeom>
          <a:noFill/>
          <a:ln w="38100">
            <a:solidFill>
              <a:srgbClr val="009900"/>
            </a:solidFill>
            <a:round/>
            <a:headEnd/>
            <a:tailEnd/>
          </a:ln>
        </p:spPr>
        <p:txBody>
          <a:bodyPr/>
          <a:lstStyle/>
          <a:p>
            <a:endParaRPr lang="es-ES"/>
          </a:p>
        </p:txBody>
      </p:sp>
      <p:sp>
        <p:nvSpPr>
          <p:cNvPr id="153" name="Line 179"/>
          <p:cNvSpPr>
            <a:spLocks noChangeShapeType="1"/>
          </p:cNvSpPr>
          <p:nvPr/>
        </p:nvSpPr>
        <p:spPr bwMode="auto">
          <a:xfrm>
            <a:off x="5256313" y="2123858"/>
            <a:ext cx="13354" cy="0"/>
          </a:xfrm>
          <a:prstGeom prst="line">
            <a:avLst/>
          </a:prstGeom>
          <a:noFill/>
          <a:ln w="38100">
            <a:solidFill>
              <a:srgbClr val="009900"/>
            </a:solidFill>
            <a:round/>
            <a:headEnd/>
            <a:tailEnd/>
          </a:ln>
        </p:spPr>
        <p:txBody>
          <a:bodyPr/>
          <a:lstStyle/>
          <a:p>
            <a:endParaRPr lang="es-ES"/>
          </a:p>
        </p:txBody>
      </p:sp>
      <p:sp>
        <p:nvSpPr>
          <p:cNvPr id="154" name="Line 180"/>
          <p:cNvSpPr>
            <a:spLocks noChangeShapeType="1"/>
          </p:cNvSpPr>
          <p:nvPr/>
        </p:nvSpPr>
        <p:spPr bwMode="auto">
          <a:xfrm>
            <a:off x="5324570" y="2123858"/>
            <a:ext cx="40064" cy="0"/>
          </a:xfrm>
          <a:prstGeom prst="line">
            <a:avLst/>
          </a:prstGeom>
          <a:noFill/>
          <a:ln w="38100">
            <a:solidFill>
              <a:srgbClr val="009900"/>
            </a:solidFill>
            <a:round/>
            <a:headEnd/>
            <a:tailEnd/>
          </a:ln>
        </p:spPr>
        <p:txBody>
          <a:bodyPr/>
          <a:lstStyle/>
          <a:p>
            <a:endParaRPr lang="es-ES"/>
          </a:p>
        </p:txBody>
      </p:sp>
      <p:sp>
        <p:nvSpPr>
          <p:cNvPr id="155" name="Line 181"/>
          <p:cNvSpPr>
            <a:spLocks noChangeShapeType="1"/>
          </p:cNvSpPr>
          <p:nvPr/>
        </p:nvSpPr>
        <p:spPr bwMode="auto">
          <a:xfrm>
            <a:off x="5364634" y="2123858"/>
            <a:ext cx="0" cy="40545"/>
          </a:xfrm>
          <a:prstGeom prst="line">
            <a:avLst/>
          </a:prstGeom>
          <a:noFill/>
          <a:ln w="38100">
            <a:solidFill>
              <a:srgbClr val="009900"/>
            </a:solidFill>
            <a:round/>
            <a:headEnd/>
            <a:tailEnd/>
          </a:ln>
        </p:spPr>
        <p:txBody>
          <a:bodyPr/>
          <a:lstStyle/>
          <a:p>
            <a:endParaRPr lang="es-ES"/>
          </a:p>
        </p:txBody>
      </p:sp>
      <p:sp>
        <p:nvSpPr>
          <p:cNvPr id="156" name="Line 182"/>
          <p:cNvSpPr>
            <a:spLocks noChangeShapeType="1"/>
          </p:cNvSpPr>
          <p:nvPr/>
        </p:nvSpPr>
        <p:spPr bwMode="auto">
          <a:xfrm>
            <a:off x="5364634" y="2164403"/>
            <a:ext cx="26709" cy="0"/>
          </a:xfrm>
          <a:prstGeom prst="line">
            <a:avLst/>
          </a:prstGeom>
          <a:noFill/>
          <a:ln w="38100">
            <a:solidFill>
              <a:srgbClr val="009900"/>
            </a:solidFill>
            <a:round/>
            <a:headEnd/>
            <a:tailEnd/>
          </a:ln>
        </p:spPr>
        <p:txBody>
          <a:bodyPr/>
          <a:lstStyle/>
          <a:p>
            <a:endParaRPr lang="es-ES"/>
          </a:p>
        </p:txBody>
      </p:sp>
      <p:sp>
        <p:nvSpPr>
          <p:cNvPr id="157" name="Line 183"/>
          <p:cNvSpPr>
            <a:spLocks noChangeShapeType="1"/>
          </p:cNvSpPr>
          <p:nvPr/>
        </p:nvSpPr>
        <p:spPr bwMode="auto">
          <a:xfrm>
            <a:off x="5444763" y="2164403"/>
            <a:ext cx="41548" cy="0"/>
          </a:xfrm>
          <a:prstGeom prst="line">
            <a:avLst/>
          </a:prstGeom>
          <a:noFill/>
          <a:ln w="38100">
            <a:solidFill>
              <a:srgbClr val="009900"/>
            </a:solidFill>
            <a:round/>
            <a:headEnd/>
            <a:tailEnd/>
          </a:ln>
        </p:spPr>
        <p:txBody>
          <a:bodyPr/>
          <a:lstStyle/>
          <a:p>
            <a:endParaRPr lang="es-ES"/>
          </a:p>
        </p:txBody>
      </p:sp>
      <p:sp>
        <p:nvSpPr>
          <p:cNvPr id="158" name="Line 184"/>
          <p:cNvSpPr>
            <a:spLocks noChangeShapeType="1"/>
          </p:cNvSpPr>
          <p:nvPr/>
        </p:nvSpPr>
        <p:spPr bwMode="auto">
          <a:xfrm>
            <a:off x="5486311" y="2164403"/>
            <a:ext cx="13355" cy="0"/>
          </a:xfrm>
          <a:prstGeom prst="line">
            <a:avLst/>
          </a:prstGeom>
          <a:noFill/>
          <a:ln w="38100">
            <a:solidFill>
              <a:srgbClr val="009900"/>
            </a:solidFill>
            <a:round/>
            <a:headEnd/>
            <a:tailEnd/>
          </a:ln>
        </p:spPr>
        <p:txBody>
          <a:bodyPr/>
          <a:lstStyle/>
          <a:p>
            <a:endParaRPr lang="es-ES"/>
          </a:p>
        </p:txBody>
      </p:sp>
      <p:sp>
        <p:nvSpPr>
          <p:cNvPr id="159" name="Line 185"/>
          <p:cNvSpPr>
            <a:spLocks noChangeShapeType="1"/>
          </p:cNvSpPr>
          <p:nvPr/>
        </p:nvSpPr>
        <p:spPr bwMode="auto">
          <a:xfrm>
            <a:off x="5499666" y="2164403"/>
            <a:ext cx="26709" cy="0"/>
          </a:xfrm>
          <a:prstGeom prst="line">
            <a:avLst/>
          </a:prstGeom>
          <a:noFill/>
          <a:ln w="38100">
            <a:solidFill>
              <a:srgbClr val="009900"/>
            </a:solidFill>
            <a:round/>
            <a:headEnd/>
            <a:tailEnd/>
          </a:ln>
        </p:spPr>
        <p:txBody>
          <a:bodyPr/>
          <a:lstStyle/>
          <a:p>
            <a:endParaRPr lang="es-ES"/>
          </a:p>
        </p:txBody>
      </p:sp>
      <p:sp>
        <p:nvSpPr>
          <p:cNvPr id="160" name="Line 186"/>
          <p:cNvSpPr>
            <a:spLocks noChangeShapeType="1"/>
          </p:cNvSpPr>
          <p:nvPr/>
        </p:nvSpPr>
        <p:spPr bwMode="auto">
          <a:xfrm>
            <a:off x="5526375" y="2164403"/>
            <a:ext cx="26709" cy="0"/>
          </a:xfrm>
          <a:prstGeom prst="line">
            <a:avLst/>
          </a:prstGeom>
          <a:noFill/>
          <a:ln w="38100">
            <a:solidFill>
              <a:srgbClr val="009900"/>
            </a:solidFill>
            <a:round/>
            <a:headEnd/>
            <a:tailEnd/>
          </a:ln>
        </p:spPr>
        <p:txBody>
          <a:bodyPr/>
          <a:lstStyle/>
          <a:p>
            <a:endParaRPr lang="es-ES"/>
          </a:p>
        </p:txBody>
      </p:sp>
      <p:sp>
        <p:nvSpPr>
          <p:cNvPr id="161" name="Line 187"/>
          <p:cNvSpPr>
            <a:spLocks noChangeShapeType="1"/>
          </p:cNvSpPr>
          <p:nvPr/>
        </p:nvSpPr>
        <p:spPr bwMode="auto">
          <a:xfrm>
            <a:off x="5553085" y="2164403"/>
            <a:ext cx="26709" cy="0"/>
          </a:xfrm>
          <a:prstGeom prst="line">
            <a:avLst/>
          </a:prstGeom>
          <a:noFill/>
          <a:ln w="38100">
            <a:solidFill>
              <a:srgbClr val="009900"/>
            </a:solidFill>
            <a:round/>
            <a:headEnd/>
            <a:tailEnd/>
          </a:ln>
        </p:spPr>
        <p:txBody>
          <a:bodyPr/>
          <a:lstStyle/>
          <a:p>
            <a:endParaRPr lang="es-ES"/>
          </a:p>
        </p:txBody>
      </p:sp>
      <p:sp>
        <p:nvSpPr>
          <p:cNvPr id="162" name="Line 188"/>
          <p:cNvSpPr>
            <a:spLocks noChangeShapeType="1"/>
          </p:cNvSpPr>
          <p:nvPr/>
        </p:nvSpPr>
        <p:spPr bwMode="auto">
          <a:xfrm>
            <a:off x="5579794" y="2164403"/>
            <a:ext cx="0" cy="0"/>
          </a:xfrm>
          <a:prstGeom prst="line">
            <a:avLst/>
          </a:prstGeom>
          <a:noFill/>
          <a:ln w="38100">
            <a:solidFill>
              <a:srgbClr val="009900"/>
            </a:solidFill>
            <a:round/>
            <a:headEnd/>
            <a:tailEnd/>
          </a:ln>
        </p:spPr>
        <p:txBody>
          <a:bodyPr/>
          <a:lstStyle/>
          <a:p>
            <a:endParaRPr lang="es-ES"/>
          </a:p>
        </p:txBody>
      </p:sp>
      <p:sp>
        <p:nvSpPr>
          <p:cNvPr id="163" name="Line 189"/>
          <p:cNvSpPr>
            <a:spLocks noChangeShapeType="1"/>
          </p:cNvSpPr>
          <p:nvPr/>
        </p:nvSpPr>
        <p:spPr bwMode="auto">
          <a:xfrm>
            <a:off x="5648052" y="2164403"/>
            <a:ext cx="0" cy="55412"/>
          </a:xfrm>
          <a:prstGeom prst="line">
            <a:avLst/>
          </a:prstGeom>
          <a:noFill/>
          <a:ln w="38100">
            <a:solidFill>
              <a:srgbClr val="009900"/>
            </a:solidFill>
            <a:round/>
            <a:headEnd/>
            <a:tailEnd/>
          </a:ln>
        </p:spPr>
        <p:txBody>
          <a:bodyPr/>
          <a:lstStyle/>
          <a:p>
            <a:endParaRPr lang="es-ES"/>
          </a:p>
        </p:txBody>
      </p:sp>
      <p:sp>
        <p:nvSpPr>
          <p:cNvPr id="164" name="Line 190"/>
          <p:cNvSpPr>
            <a:spLocks noChangeShapeType="1"/>
          </p:cNvSpPr>
          <p:nvPr/>
        </p:nvSpPr>
        <p:spPr bwMode="auto">
          <a:xfrm>
            <a:off x="5648052" y="2219815"/>
            <a:ext cx="40064" cy="0"/>
          </a:xfrm>
          <a:prstGeom prst="line">
            <a:avLst/>
          </a:prstGeom>
          <a:noFill/>
          <a:ln w="38100">
            <a:solidFill>
              <a:srgbClr val="009900"/>
            </a:solidFill>
            <a:round/>
            <a:headEnd/>
            <a:tailEnd/>
          </a:ln>
        </p:spPr>
        <p:txBody>
          <a:bodyPr/>
          <a:lstStyle/>
          <a:p>
            <a:endParaRPr lang="es-ES"/>
          </a:p>
        </p:txBody>
      </p:sp>
      <p:sp>
        <p:nvSpPr>
          <p:cNvPr id="165" name="Line 191"/>
          <p:cNvSpPr>
            <a:spLocks noChangeShapeType="1"/>
          </p:cNvSpPr>
          <p:nvPr/>
        </p:nvSpPr>
        <p:spPr bwMode="auto">
          <a:xfrm>
            <a:off x="5756373" y="2219815"/>
            <a:ext cx="0" cy="0"/>
          </a:xfrm>
          <a:prstGeom prst="line">
            <a:avLst/>
          </a:prstGeom>
          <a:noFill/>
          <a:ln w="38100">
            <a:solidFill>
              <a:srgbClr val="009900"/>
            </a:solidFill>
            <a:round/>
            <a:headEnd/>
            <a:tailEnd/>
          </a:ln>
        </p:spPr>
        <p:txBody>
          <a:bodyPr/>
          <a:lstStyle/>
          <a:p>
            <a:endParaRPr lang="es-ES"/>
          </a:p>
        </p:txBody>
      </p:sp>
      <p:sp>
        <p:nvSpPr>
          <p:cNvPr id="166" name="Line 192"/>
          <p:cNvSpPr>
            <a:spLocks noChangeShapeType="1"/>
          </p:cNvSpPr>
          <p:nvPr/>
        </p:nvSpPr>
        <p:spPr bwMode="auto">
          <a:xfrm>
            <a:off x="5756373" y="2219815"/>
            <a:ext cx="66774" cy="0"/>
          </a:xfrm>
          <a:prstGeom prst="line">
            <a:avLst/>
          </a:prstGeom>
          <a:noFill/>
          <a:ln w="38100">
            <a:solidFill>
              <a:srgbClr val="009900"/>
            </a:solidFill>
            <a:round/>
            <a:headEnd/>
            <a:tailEnd/>
          </a:ln>
        </p:spPr>
        <p:txBody>
          <a:bodyPr/>
          <a:lstStyle/>
          <a:p>
            <a:endParaRPr lang="es-ES"/>
          </a:p>
        </p:txBody>
      </p:sp>
      <p:sp>
        <p:nvSpPr>
          <p:cNvPr id="167" name="Line 193"/>
          <p:cNvSpPr>
            <a:spLocks noChangeShapeType="1"/>
          </p:cNvSpPr>
          <p:nvPr/>
        </p:nvSpPr>
        <p:spPr bwMode="auto">
          <a:xfrm>
            <a:off x="5823147" y="2219815"/>
            <a:ext cx="13354" cy="0"/>
          </a:xfrm>
          <a:prstGeom prst="line">
            <a:avLst/>
          </a:prstGeom>
          <a:noFill/>
          <a:ln w="38100">
            <a:solidFill>
              <a:srgbClr val="009900"/>
            </a:solidFill>
            <a:round/>
            <a:headEnd/>
            <a:tailEnd/>
          </a:ln>
        </p:spPr>
        <p:txBody>
          <a:bodyPr/>
          <a:lstStyle/>
          <a:p>
            <a:endParaRPr lang="es-ES"/>
          </a:p>
        </p:txBody>
      </p:sp>
      <p:sp>
        <p:nvSpPr>
          <p:cNvPr id="168" name="Line 194"/>
          <p:cNvSpPr>
            <a:spLocks noChangeShapeType="1"/>
          </p:cNvSpPr>
          <p:nvPr/>
        </p:nvSpPr>
        <p:spPr bwMode="auto">
          <a:xfrm>
            <a:off x="5836502" y="2219815"/>
            <a:ext cx="13355" cy="0"/>
          </a:xfrm>
          <a:prstGeom prst="line">
            <a:avLst/>
          </a:prstGeom>
          <a:noFill/>
          <a:ln w="38100">
            <a:solidFill>
              <a:srgbClr val="009900"/>
            </a:solidFill>
            <a:round/>
            <a:headEnd/>
            <a:tailEnd/>
          </a:ln>
        </p:spPr>
        <p:txBody>
          <a:bodyPr/>
          <a:lstStyle/>
          <a:p>
            <a:endParaRPr lang="es-ES"/>
          </a:p>
        </p:txBody>
      </p:sp>
      <p:sp>
        <p:nvSpPr>
          <p:cNvPr id="169" name="Line 195"/>
          <p:cNvSpPr>
            <a:spLocks noChangeShapeType="1"/>
          </p:cNvSpPr>
          <p:nvPr/>
        </p:nvSpPr>
        <p:spPr bwMode="auto">
          <a:xfrm>
            <a:off x="5849857" y="2219815"/>
            <a:ext cx="0" cy="0"/>
          </a:xfrm>
          <a:prstGeom prst="line">
            <a:avLst/>
          </a:prstGeom>
          <a:noFill/>
          <a:ln w="38100">
            <a:solidFill>
              <a:srgbClr val="009900"/>
            </a:solidFill>
            <a:round/>
            <a:headEnd/>
            <a:tailEnd/>
          </a:ln>
        </p:spPr>
        <p:txBody>
          <a:bodyPr/>
          <a:lstStyle/>
          <a:p>
            <a:endParaRPr lang="es-ES"/>
          </a:p>
        </p:txBody>
      </p:sp>
      <p:sp>
        <p:nvSpPr>
          <p:cNvPr id="170" name="Line 196"/>
          <p:cNvSpPr>
            <a:spLocks noChangeShapeType="1"/>
          </p:cNvSpPr>
          <p:nvPr/>
        </p:nvSpPr>
        <p:spPr bwMode="auto">
          <a:xfrm>
            <a:off x="5849857" y="2219815"/>
            <a:ext cx="0" cy="28381"/>
          </a:xfrm>
          <a:prstGeom prst="line">
            <a:avLst/>
          </a:prstGeom>
          <a:noFill/>
          <a:ln w="38100">
            <a:solidFill>
              <a:srgbClr val="009900"/>
            </a:solidFill>
            <a:round/>
            <a:headEnd/>
            <a:tailEnd/>
          </a:ln>
        </p:spPr>
        <p:txBody>
          <a:bodyPr/>
          <a:lstStyle/>
          <a:p>
            <a:endParaRPr lang="es-ES"/>
          </a:p>
        </p:txBody>
      </p:sp>
      <p:sp>
        <p:nvSpPr>
          <p:cNvPr id="171" name="Line 197"/>
          <p:cNvSpPr>
            <a:spLocks noChangeShapeType="1"/>
          </p:cNvSpPr>
          <p:nvPr/>
        </p:nvSpPr>
        <p:spPr bwMode="auto">
          <a:xfrm>
            <a:off x="5849857" y="2290094"/>
            <a:ext cx="0" cy="0"/>
          </a:xfrm>
          <a:prstGeom prst="line">
            <a:avLst/>
          </a:prstGeom>
          <a:noFill/>
          <a:ln w="38100">
            <a:solidFill>
              <a:srgbClr val="009900"/>
            </a:solidFill>
            <a:round/>
            <a:headEnd/>
            <a:tailEnd/>
          </a:ln>
        </p:spPr>
        <p:txBody>
          <a:bodyPr/>
          <a:lstStyle/>
          <a:p>
            <a:endParaRPr lang="es-ES"/>
          </a:p>
        </p:txBody>
      </p:sp>
      <p:sp>
        <p:nvSpPr>
          <p:cNvPr id="172" name="Line 198"/>
          <p:cNvSpPr>
            <a:spLocks noChangeShapeType="1"/>
          </p:cNvSpPr>
          <p:nvPr/>
        </p:nvSpPr>
        <p:spPr bwMode="auto">
          <a:xfrm>
            <a:off x="5849857" y="2290094"/>
            <a:ext cx="28193" cy="0"/>
          </a:xfrm>
          <a:prstGeom prst="line">
            <a:avLst/>
          </a:prstGeom>
          <a:noFill/>
          <a:ln w="38100">
            <a:solidFill>
              <a:srgbClr val="009900"/>
            </a:solidFill>
            <a:round/>
            <a:headEnd/>
            <a:tailEnd/>
          </a:ln>
        </p:spPr>
        <p:txBody>
          <a:bodyPr/>
          <a:lstStyle/>
          <a:p>
            <a:endParaRPr lang="es-ES"/>
          </a:p>
        </p:txBody>
      </p:sp>
      <p:sp>
        <p:nvSpPr>
          <p:cNvPr id="173" name="Line 199"/>
          <p:cNvSpPr>
            <a:spLocks noChangeShapeType="1"/>
          </p:cNvSpPr>
          <p:nvPr/>
        </p:nvSpPr>
        <p:spPr bwMode="auto">
          <a:xfrm>
            <a:off x="5878050" y="2290094"/>
            <a:ext cx="26709" cy="0"/>
          </a:xfrm>
          <a:prstGeom prst="line">
            <a:avLst/>
          </a:prstGeom>
          <a:noFill/>
          <a:ln w="38100">
            <a:solidFill>
              <a:srgbClr val="009900"/>
            </a:solidFill>
            <a:round/>
            <a:headEnd/>
            <a:tailEnd/>
          </a:ln>
        </p:spPr>
        <p:txBody>
          <a:bodyPr/>
          <a:lstStyle/>
          <a:p>
            <a:endParaRPr lang="es-ES"/>
          </a:p>
        </p:txBody>
      </p:sp>
      <p:sp>
        <p:nvSpPr>
          <p:cNvPr id="174" name="Line 200"/>
          <p:cNvSpPr>
            <a:spLocks noChangeShapeType="1"/>
          </p:cNvSpPr>
          <p:nvPr/>
        </p:nvSpPr>
        <p:spPr bwMode="auto">
          <a:xfrm>
            <a:off x="5904759" y="2290094"/>
            <a:ext cx="0" cy="55412"/>
          </a:xfrm>
          <a:prstGeom prst="line">
            <a:avLst/>
          </a:prstGeom>
          <a:noFill/>
          <a:ln w="38100">
            <a:solidFill>
              <a:srgbClr val="009900"/>
            </a:solidFill>
            <a:round/>
            <a:headEnd/>
            <a:tailEnd/>
          </a:ln>
        </p:spPr>
        <p:txBody>
          <a:bodyPr/>
          <a:lstStyle/>
          <a:p>
            <a:endParaRPr lang="es-ES"/>
          </a:p>
        </p:txBody>
      </p:sp>
      <p:sp>
        <p:nvSpPr>
          <p:cNvPr id="175" name="Line 201"/>
          <p:cNvSpPr>
            <a:spLocks noChangeShapeType="1"/>
          </p:cNvSpPr>
          <p:nvPr/>
        </p:nvSpPr>
        <p:spPr bwMode="auto">
          <a:xfrm>
            <a:off x="5944824" y="2359021"/>
            <a:ext cx="13354" cy="0"/>
          </a:xfrm>
          <a:prstGeom prst="line">
            <a:avLst/>
          </a:prstGeom>
          <a:noFill/>
          <a:ln w="38100">
            <a:solidFill>
              <a:srgbClr val="009900"/>
            </a:solidFill>
            <a:round/>
            <a:headEnd/>
            <a:tailEnd/>
          </a:ln>
        </p:spPr>
        <p:txBody>
          <a:bodyPr/>
          <a:lstStyle/>
          <a:p>
            <a:endParaRPr lang="es-ES"/>
          </a:p>
        </p:txBody>
      </p:sp>
      <p:sp>
        <p:nvSpPr>
          <p:cNvPr id="176" name="Line 202"/>
          <p:cNvSpPr>
            <a:spLocks noChangeShapeType="1"/>
          </p:cNvSpPr>
          <p:nvPr/>
        </p:nvSpPr>
        <p:spPr bwMode="auto">
          <a:xfrm>
            <a:off x="5958178" y="2359021"/>
            <a:ext cx="40065" cy="0"/>
          </a:xfrm>
          <a:prstGeom prst="line">
            <a:avLst/>
          </a:prstGeom>
          <a:noFill/>
          <a:ln w="38100">
            <a:solidFill>
              <a:srgbClr val="009900"/>
            </a:solidFill>
            <a:round/>
            <a:headEnd/>
            <a:tailEnd/>
          </a:ln>
        </p:spPr>
        <p:txBody>
          <a:bodyPr/>
          <a:lstStyle/>
          <a:p>
            <a:endParaRPr lang="es-ES"/>
          </a:p>
        </p:txBody>
      </p:sp>
      <p:sp>
        <p:nvSpPr>
          <p:cNvPr id="177" name="Line 203"/>
          <p:cNvSpPr>
            <a:spLocks noChangeShapeType="1"/>
          </p:cNvSpPr>
          <p:nvPr/>
        </p:nvSpPr>
        <p:spPr bwMode="auto">
          <a:xfrm>
            <a:off x="5998243" y="2359021"/>
            <a:ext cx="13354" cy="0"/>
          </a:xfrm>
          <a:prstGeom prst="line">
            <a:avLst/>
          </a:prstGeom>
          <a:noFill/>
          <a:ln w="38100">
            <a:solidFill>
              <a:srgbClr val="009900"/>
            </a:solidFill>
            <a:round/>
            <a:headEnd/>
            <a:tailEnd/>
          </a:ln>
        </p:spPr>
        <p:txBody>
          <a:bodyPr/>
          <a:lstStyle/>
          <a:p>
            <a:endParaRPr lang="es-ES"/>
          </a:p>
        </p:txBody>
      </p:sp>
      <p:sp>
        <p:nvSpPr>
          <p:cNvPr id="178" name="Line 204"/>
          <p:cNvSpPr>
            <a:spLocks noChangeShapeType="1"/>
          </p:cNvSpPr>
          <p:nvPr/>
        </p:nvSpPr>
        <p:spPr bwMode="auto">
          <a:xfrm>
            <a:off x="6011597" y="2359021"/>
            <a:ext cx="54903" cy="0"/>
          </a:xfrm>
          <a:prstGeom prst="line">
            <a:avLst/>
          </a:prstGeom>
          <a:noFill/>
          <a:ln w="38100">
            <a:solidFill>
              <a:srgbClr val="009900"/>
            </a:solidFill>
            <a:round/>
            <a:headEnd/>
            <a:tailEnd/>
          </a:ln>
        </p:spPr>
        <p:txBody>
          <a:bodyPr/>
          <a:lstStyle/>
          <a:p>
            <a:endParaRPr lang="es-ES"/>
          </a:p>
        </p:txBody>
      </p:sp>
      <p:sp>
        <p:nvSpPr>
          <p:cNvPr id="179" name="Line 205"/>
          <p:cNvSpPr>
            <a:spLocks noChangeShapeType="1"/>
          </p:cNvSpPr>
          <p:nvPr/>
        </p:nvSpPr>
        <p:spPr bwMode="auto">
          <a:xfrm>
            <a:off x="6066501" y="2359021"/>
            <a:ext cx="0" cy="0"/>
          </a:xfrm>
          <a:prstGeom prst="line">
            <a:avLst/>
          </a:prstGeom>
          <a:noFill/>
          <a:ln w="38100">
            <a:solidFill>
              <a:srgbClr val="009900"/>
            </a:solidFill>
            <a:round/>
            <a:headEnd/>
            <a:tailEnd/>
          </a:ln>
        </p:spPr>
        <p:txBody>
          <a:bodyPr/>
          <a:lstStyle/>
          <a:p>
            <a:endParaRPr lang="es-ES"/>
          </a:p>
        </p:txBody>
      </p:sp>
      <p:sp>
        <p:nvSpPr>
          <p:cNvPr id="180" name="Line 206"/>
          <p:cNvSpPr>
            <a:spLocks noChangeShapeType="1"/>
          </p:cNvSpPr>
          <p:nvPr/>
        </p:nvSpPr>
        <p:spPr bwMode="auto">
          <a:xfrm>
            <a:off x="6133274" y="2359021"/>
            <a:ext cx="54903" cy="0"/>
          </a:xfrm>
          <a:prstGeom prst="line">
            <a:avLst/>
          </a:prstGeom>
          <a:noFill/>
          <a:ln w="38100">
            <a:solidFill>
              <a:srgbClr val="009900"/>
            </a:solidFill>
            <a:round/>
            <a:headEnd/>
            <a:tailEnd/>
          </a:ln>
        </p:spPr>
        <p:txBody>
          <a:bodyPr/>
          <a:lstStyle/>
          <a:p>
            <a:endParaRPr lang="es-ES"/>
          </a:p>
        </p:txBody>
      </p:sp>
      <p:sp>
        <p:nvSpPr>
          <p:cNvPr id="181" name="Line 208"/>
          <p:cNvSpPr>
            <a:spLocks noChangeShapeType="1"/>
          </p:cNvSpPr>
          <p:nvPr/>
        </p:nvSpPr>
        <p:spPr bwMode="auto">
          <a:xfrm>
            <a:off x="6188177" y="2359021"/>
            <a:ext cx="0" cy="55412"/>
          </a:xfrm>
          <a:prstGeom prst="line">
            <a:avLst/>
          </a:prstGeom>
          <a:noFill/>
          <a:ln w="38100">
            <a:solidFill>
              <a:srgbClr val="009900"/>
            </a:solidFill>
            <a:round/>
            <a:headEnd/>
            <a:tailEnd/>
          </a:ln>
        </p:spPr>
        <p:txBody>
          <a:bodyPr/>
          <a:lstStyle/>
          <a:p>
            <a:endParaRPr lang="es-ES"/>
          </a:p>
        </p:txBody>
      </p:sp>
      <p:sp>
        <p:nvSpPr>
          <p:cNvPr id="182" name="Line 209"/>
          <p:cNvSpPr>
            <a:spLocks noChangeShapeType="1"/>
          </p:cNvSpPr>
          <p:nvPr/>
        </p:nvSpPr>
        <p:spPr bwMode="auto">
          <a:xfrm>
            <a:off x="6201531" y="2456330"/>
            <a:ext cx="13355" cy="0"/>
          </a:xfrm>
          <a:prstGeom prst="line">
            <a:avLst/>
          </a:prstGeom>
          <a:noFill/>
          <a:ln w="38100">
            <a:solidFill>
              <a:srgbClr val="009900"/>
            </a:solidFill>
            <a:round/>
            <a:headEnd/>
            <a:tailEnd/>
          </a:ln>
        </p:spPr>
        <p:txBody>
          <a:bodyPr/>
          <a:lstStyle/>
          <a:p>
            <a:endParaRPr lang="es-ES"/>
          </a:p>
        </p:txBody>
      </p:sp>
      <p:sp>
        <p:nvSpPr>
          <p:cNvPr id="183" name="Line 210"/>
          <p:cNvSpPr>
            <a:spLocks noChangeShapeType="1"/>
          </p:cNvSpPr>
          <p:nvPr/>
        </p:nvSpPr>
        <p:spPr bwMode="auto">
          <a:xfrm>
            <a:off x="6214887" y="2456330"/>
            <a:ext cx="53419" cy="0"/>
          </a:xfrm>
          <a:prstGeom prst="line">
            <a:avLst/>
          </a:prstGeom>
          <a:noFill/>
          <a:ln w="38100">
            <a:solidFill>
              <a:srgbClr val="009900"/>
            </a:solidFill>
            <a:round/>
            <a:headEnd/>
            <a:tailEnd/>
          </a:ln>
        </p:spPr>
        <p:txBody>
          <a:bodyPr/>
          <a:lstStyle/>
          <a:p>
            <a:endParaRPr lang="es-ES"/>
          </a:p>
        </p:txBody>
      </p:sp>
      <p:sp>
        <p:nvSpPr>
          <p:cNvPr id="184" name="Line 211"/>
          <p:cNvSpPr>
            <a:spLocks noChangeShapeType="1"/>
          </p:cNvSpPr>
          <p:nvPr/>
        </p:nvSpPr>
        <p:spPr bwMode="auto">
          <a:xfrm>
            <a:off x="6268306" y="2456330"/>
            <a:ext cx="54902" cy="0"/>
          </a:xfrm>
          <a:prstGeom prst="line">
            <a:avLst/>
          </a:prstGeom>
          <a:noFill/>
          <a:ln w="38100">
            <a:solidFill>
              <a:srgbClr val="009900"/>
            </a:solidFill>
            <a:round/>
            <a:headEnd/>
            <a:tailEnd/>
          </a:ln>
        </p:spPr>
        <p:txBody>
          <a:bodyPr/>
          <a:lstStyle/>
          <a:p>
            <a:endParaRPr lang="es-ES"/>
          </a:p>
        </p:txBody>
      </p:sp>
      <p:sp>
        <p:nvSpPr>
          <p:cNvPr id="185" name="Line 212"/>
          <p:cNvSpPr>
            <a:spLocks noChangeShapeType="1"/>
          </p:cNvSpPr>
          <p:nvPr/>
        </p:nvSpPr>
        <p:spPr bwMode="auto">
          <a:xfrm>
            <a:off x="6323208" y="2456330"/>
            <a:ext cx="0" cy="0"/>
          </a:xfrm>
          <a:prstGeom prst="line">
            <a:avLst/>
          </a:prstGeom>
          <a:noFill/>
          <a:ln w="38100">
            <a:solidFill>
              <a:srgbClr val="009900"/>
            </a:solidFill>
            <a:round/>
            <a:headEnd/>
            <a:tailEnd/>
          </a:ln>
        </p:spPr>
        <p:txBody>
          <a:bodyPr/>
          <a:lstStyle/>
          <a:p>
            <a:endParaRPr lang="es-ES"/>
          </a:p>
        </p:txBody>
      </p:sp>
      <p:sp>
        <p:nvSpPr>
          <p:cNvPr id="186" name="Line 213"/>
          <p:cNvSpPr>
            <a:spLocks noChangeShapeType="1"/>
          </p:cNvSpPr>
          <p:nvPr/>
        </p:nvSpPr>
        <p:spPr bwMode="auto">
          <a:xfrm>
            <a:off x="6389982" y="2456330"/>
            <a:ext cx="13354" cy="0"/>
          </a:xfrm>
          <a:prstGeom prst="line">
            <a:avLst/>
          </a:prstGeom>
          <a:noFill/>
          <a:ln w="38100">
            <a:solidFill>
              <a:srgbClr val="009900"/>
            </a:solidFill>
            <a:round/>
            <a:headEnd/>
            <a:tailEnd/>
          </a:ln>
        </p:spPr>
        <p:txBody>
          <a:bodyPr/>
          <a:lstStyle/>
          <a:p>
            <a:endParaRPr lang="es-ES"/>
          </a:p>
        </p:txBody>
      </p:sp>
      <p:sp>
        <p:nvSpPr>
          <p:cNvPr id="187" name="Line 214"/>
          <p:cNvSpPr>
            <a:spLocks noChangeShapeType="1"/>
          </p:cNvSpPr>
          <p:nvPr/>
        </p:nvSpPr>
        <p:spPr bwMode="auto">
          <a:xfrm>
            <a:off x="6403336" y="2456330"/>
            <a:ext cx="13355" cy="0"/>
          </a:xfrm>
          <a:prstGeom prst="line">
            <a:avLst/>
          </a:prstGeom>
          <a:noFill/>
          <a:ln w="38100">
            <a:solidFill>
              <a:srgbClr val="009900"/>
            </a:solidFill>
            <a:round/>
            <a:headEnd/>
            <a:tailEnd/>
          </a:ln>
        </p:spPr>
        <p:txBody>
          <a:bodyPr/>
          <a:lstStyle/>
          <a:p>
            <a:endParaRPr lang="es-ES"/>
          </a:p>
        </p:txBody>
      </p:sp>
      <p:sp>
        <p:nvSpPr>
          <p:cNvPr id="188" name="Line 215"/>
          <p:cNvSpPr>
            <a:spLocks noChangeShapeType="1"/>
          </p:cNvSpPr>
          <p:nvPr/>
        </p:nvSpPr>
        <p:spPr bwMode="auto">
          <a:xfrm>
            <a:off x="6416692" y="2456330"/>
            <a:ext cx="54902" cy="0"/>
          </a:xfrm>
          <a:prstGeom prst="line">
            <a:avLst/>
          </a:prstGeom>
          <a:noFill/>
          <a:ln w="38100">
            <a:solidFill>
              <a:srgbClr val="009900"/>
            </a:solidFill>
            <a:round/>
            <a:headEnd/>
            <a:tailEnd/>
          </a:ln>
        </p:spPr>
        <p:txBody>
          <a:bodyPr/>
          <a:lstStyle/>
          <a:p>
            <a:endParaRPr lang="es-ES"/>
          </a:p>
        </p:txBody>
      </p:sp>
      <p:sp>
        <p:nvSpPr>
          <p:cNvPr id="189" name="Line 216"/>
          <p:cNvSpPr>
            <a:spLocks noChangeShapeType="1"/>
          </p:cNvSpPr>
          <p:nvPr/>
        </p:nvSpPr>
        <p:spPr bwMode="auto">
          <a:xfrm>
            <a:off x="6471594" y="2456330"/>
            <a:ext cx="13355" cy="0"/>
          </a:xfrm>
          <a:prstGeom prst="line">
            <a:avLst/>
          </a:prstGeom>
          <a:noFill/>
          <a:ln w="38100">
            <a:solidFill>
              <a:srgbClr val="009900"/>
            </a:solidFill>
            <a:round/>
            <a:headEnd/>
            <a:tailEnd/>
          </a:ln>
        </p:spPr>
        <p:txBody>
          <a:bodyPr/>
          <a:lstStyle/>
          <a:p>
            <a:endParaRPr lang="es-ES"/>
          </a:p>
        </p:txBody>
      </p:sp>
      <p:sp>
        <p:nvSpPr>
          <p:cNvPr id="190" name="Line 217"/>
          <p:cNvSpPr>
            <a:spLocks noChangeShapeType="1"/>
          </p:cNvSpPr>
          <p:nvPr/>
        </p:nvSpPr>
        <p:spPr bwMode="auto">
          <a:xfrm>
            <a:off x="6484949" y="2456330"/>
            <a:ext cx="0" cy="0"/>
          </a:xfrm>
          <a:prstGeom prst="line">
            <a:avLst/>
          </a:prstGeom>
          <a:noFill/>
          <a:ln w="38100">
            <a:solidFill>
              <a:srgbClr val="009900"/>
            </a:solidFill>
            <a:round/>
            <a:headEnd/>
            <a:tailEnd/>
          </a:ln>
        </p:spPr>
        <p:txBody>
          <a:bodyPr/>
          <a:lstStyle/>
          <a:p>
            <a:endParaRPr lang="es-ES"/>
          </a:p>
        </p:txBody>
      </p:sp>
      <p:sp>
        <p:nvSpPr>
          <p:cNvPr id="191" name="Line 218"/>
          <p:cNvSpPr>
            <a:spLocks noChangeShapeType="1"/>
          </p:cNvSpPr>
          <p:nvPr/>
        </p:nvSpPr>
        <p:spPr bwMode="auto">
          <a:xfrm>
            <a:off x="6484949" y="2456330"/>
            <a:ext cx="13354" cy="0"/>
          </a:xfrm>
          <a:prstGeom prst="line">
            <a:avLst/>
          </a:prstGeom>
          <a:noFill/>
          <a:ln w="38100">
            <a:solidFill>
              <a:srgbClr val="009900"/>
            </a:solidFill>
            <a:round/>
            <a:headEnd/>
            <a:tailEnd/>
          </a:ln>
        </p:spPr>
        <p:txBody>
          <a:bodyPr/>
          <a:lstStyle/>
          <a:p>
            <a:endParaRPr lang="es-ES"/>
          </a:p>
        </p:txBody>
      </p:sp>
      <p:sp>
        <p:nvSpPr>
          <p:cNvPr id="192" name="Line 219"/>
          <p:cNvSpPr>
            <a:spLocks noChangeShapeType="1"/>
          </p:cNvSpPr>
          <p:nvPr/>
        </p:nvSpPr>
        <p:spPr bwMode="auto">
          <a:xfrm>
            <a:off x="6498304" y="2456330"/>
            <a:ext cx="26709" cy="0"/>
          </a:xfrm>
          <a:prstGeom prst="line">
            <a:avLst/>
          </a:prstGeom>
          <a:noFill/>
          <a:ln w="38100">
            <a:solidFill>
              <a:srgbClr val="009900"/>
            </a:solidFill>
            <a:round/>
            <a:headEnd/>
            <a:tailEnd/>
          </a:ln>
        </p:spPr>
        <p:txBody>
          <a:bodyPr/>
          <a:lstStyle/>
          <a:p>
            <a:endParaRPr lang="es-ES"/>
          </a:p>
        </p:txBody>
      </p:sp>
      <p:sp>
        <p:nvSpPr>
          <p:cNvPr id="193" name="Line 220"/>
          <p:cNvSpPr>
            <a:spLocks noChangeShapeType="1"/>
          </p:cNvSpPr>
          <p:nvPr/>
        </p:nvSpPr>
        <p:spPr bwMode="auto">
          <a:xfrm>
            <a:off x="6593271" y="2456330"/>
            <a:ext cx="13355" cy="0"/>
          </a:xfrm>
          <a:prstGeom prst="line">
            <a:avLst/>
          </a:prstGeom>
          <a:noFill/>
          <a:ln w="38100">
            <a:solidFill>
              <a:srgbClr val="009900"/>
            </a:solidFill>
            <a:round/>
            <a:headEnd/>
            <a:tailEnd/>
          </a:ln>
        </p:spPr>
        <p:txBody>
          <a:bodyPr/>
          <a:lstStyle/>
          <a:p>
            <a:endParaRPr lang="es-ES"/>
          </a:p>
        </p:txBody>
      </p:sp>
      <p:sp>
        <p:nvSpPr>
          <p:cNvPr id="194" name="Line 221"/>
          <p:cNvSpPr>
            <a:spLocks noChangeShapeType="1"/>
          </p:cNvSpPr>
          <p:nvPr/>
        </p:nvSpPr>
        <p:spPr bwMode="auto">
          <a:xfrm>
            <a:off x="6606626" y="2456330"/>
            <a:ext cx="40064" cy="0"/>
          </a:xfrm>
          <a:prstGeom prst="line">
            <a:avLst/>
          </a:prstGeom>
          <a:noFill/>
          <a:ln w="38100">
            <a:solidFill>
              <a:srgbClr val="009900"/>
            </a:solidFill>
            <a:round/>
            <a:headEnd/>
            <a:tailEnd/>
          </a:ln>
        </p:spPr>
        <p:txBody>
          <a:bodyPr/>
          <a:lstStyle/>
          <a:p>
            <a:endParaRPr lang="es-ES"/>
          </a:p>
        </p:txBody>
      </p:sp>
      <p:sp>
        <p:nvSpPr>
          <p:cNvPr id="195" name="Line 222"/>
          <p:cNvSpPr>
            <a:spLocks noChangeShapeType="1"/>
          </p:cNvSpPr>
          <p:nvPr/>
        </p:nvSpPr>
        <p:spPr bwMode="auto">
          <a:xfrm>
            <a:off x="6646690" y="2456330"/>
            <a:ext cx="66774" cy="0"/>
          </a:xfrm>
          <a:prstGeom prst="line">
            <a:avLst/>
          </a:prstGeom>
          <a:noFill/>
          <a:ln w="38100">
            <a:solidFill>
              <a:srgbClr val="009900"/>
            </a:solidFill>
            <a:round/>
            <a:headEnd/>
            <a:tailEnd/>
          </a:ln>
        </p:spPr>
        <p:txBody>
          <a:bodyPr/>
          <a:lstStyle/>
          <a:p>
            <a:endParaRPr lang="es-ES"/>
          </a:p>
        </p:txBody>
      </p:sp>
      <p:sp>
        <p:nvSpPr>
          <p:cNvPr id="196" name="Line 223"/>
          <p:cNvSpPr>
            <a:spLocks noChangeShapeType="1"/>
          </p:cNvSpPr>
          <p:nvPr/>
        </p:nvSpPr>
        <p:spPr bwMode="auto">
          <a:xfrm>
            <a:off x="6781721" y="2456330"/>
            <a:ext cx="40064" cy="0"/>
          </a:xfrm>
          <a:prstGeom prst="line">
            <a:avLst/>
          </a:prstGeom>
          <a:noFill/>
          <a:ln w="38100">
            <a:solidFill>
              <a:srgbClr val="009900"/>
            </a:solidFill>
            <a:round/>
            <a:headEnd/>
            <a:tailEnd/>
          </a:ln>
        </p:spPr>
        <p:txBody>
          <a:bodyPr/>
          <a:lstStyle/>
          <a:p>
            <a:endParaRPr lang="es-ES"/>
          </a:p>
        </p:txBody>
      </p:sp>
      <p:sp>
        <p:nvSpPr>
          <p:cNvPr id="197" name="Line 224"/>
          <p:cNvSpPr>
            <a:spLocks noChangeShapeType="1"/>
          </p:cNvSpPr>
          <p:nvPr/>
        </p:nvSpPr>
        <p:spPr bwMode="auto">
          <a:xfrm>
            <a:off x="6821785" y="2456330"/>
            <a:ext cx="13355" cy="0"/>
          </a:xfrm>
          <a:prstGeom prst="line">
            <a:avLst/>
          </a:prstGeom>
          <a:noFill/>
          <a:ln w="38100">
            <a:solidFill>
              <a:srgbClr val="009900"/>
            </a:solidFill>
            <a:round/>
            <a:headEnd/>
            <a:tailEnd/>
          </a:ln>
        </p:spPr>
        <p:txBody>
          <a:bodyPr/>
          <a:lstStyle/>
          <a:p>
            <a:endParaRPr lang="es-ES"/>
          </a:p>
        </p:txBody>
      </p:sp>
      <p:sp>
        <p:nvSpPr>
          <p:cNvPr id="198" name="Line 225"/>
          <p:cNvSpPr>
            <a:spLocks noChangeShapeType="1"/>
          </p:cNvSpPr>
          <p:nvPr/>
        </p:nvSpPr>
        <p:spPr bwMode="auto">
          <a:xfrm>
            <a:off x="6835140" y="2456330"/>
            <a:ext cx="13354" cy="0"/>
          </a:xfrm>
          <a:prstGeom prst="line">
            <a:avLst/>
          </a:prstGeom>
          <a:noFill/>
          <a:ln w="38100">
            <a:solidFill>
              <a:srgbClr val="009900"/>
            </a:solidFill>
            <a:round/>
            <a:headEnd/>
            <a:tailEnd/>
          </a:ln>
        </p:spPr>
        <p:txBody>
          <a:bodyPr/>
          <a:lstStyle/>
          <a:p>
            <a:endParaRPr lang="es-ES"/>
          </a:p>
        </p:txBody>
      </p:sp>
      <p:sp>
        <p:nvSpPr>
          <p:cNvPr id="199" name="Line 226"/>
          <p:cNvSpPr>
            <a:spLocks noChangeShapeType="1"/>
          </p:cNvSpPr>
          <p:nvPr/>
        </p:nvSpPr>
        <p:spPr bwMode="auto">
          <a:xfrm>
            <a:off x="6848495" y="2456330"/>
            <a:ext cx="68258" cy="0"/>
          </a:xfrm>
          <a:prstGeom prst="line">
            <a:avLst/>
          </a:prstGeom>
          <a:noFill/>
          <a:ln w="38100">
            <a:solidFill>
              <a:srgbClr val="009900"/>
            </a:solidFill>
            <a:round/>
            <a:headEnd/>
            <a:tailEnd/>
          </a:ln>
        </p:spPr>
        <p:txBody>
          <a:bodyPr/>
          <a:lstStyle/>
          <a:p>
            <a:endParaRPr lang="es-ES"/>
          </a:p>
        </p:txBody>
      </p:sp>
      <p:sp>
        <p:nvSpPr>
          <p:cNvPr id="200" name="Line 227"/>
          <p:cNvSpPr>
            <a:spLocks noChangeShapeType="1"/>
          </p:cNvSpPr>
          <p:nvPr/>
        </p:nvSpPr>
        <p:spPr bwMode="auto">
          <a:xfrm>
            <a:off x="6970171" y="2456330"/>
            <a:ext cx="135032" cy="0"/>
          </a:xfrm>
          <a:prstGeom prst="line">
            <a:avLst/>
          </a:prstGeom>
          <a:noFill/>
          <a:ln w="38100">
            <a:solidFill>
              <a:srgbClr val="009900"/>
            </a:solidFill>
            <a:round/>
            <a:headEnd/>
            <a:tailEnd/>
          </a:ln>
        </p:spPr>
        <p:txBody>
          <a:bodyPr/>
          <a:lstStyle/>
          <a:p>
            <a:endParaRPr lang="es-ES"/>
          </a:p>
        </p:txBody>
      </p:sp>
      <p:sp>
        <p:nvSpPr>
          <p:cNvPr id="201" name="Line 228"/>
          <p:cNvSpPr>
            <a:spLocks noChangeShapeType="1"/>
          </p:cNvSpPr>
          <p:nvPr/>
        </p:nvSpPr>
        <p:spPr bwMode="auto">
          <a:xfrm>
            <a:off x="7173461" y="2456330"/>
            <a:ext cx="121677" cy="0"/>
          </a:xfrm>
          <a:prstGeom prst="line">
            <a:avLst/>
          </a:prstGeom>
          <a:noFill/>
          <a:ln w="38100">
            <a:solidFill>
              <a:srgbClr val="009900"/>
            </a:solidFill>
            <a:round/>
            <a:headEnd/>
            <a:tailEnd/>
          </a:ln>
        </p:spPr>
        <p:txBody>
          <a:bodyPr/>
          <a:lstStyle/>
          <a:p>
            <a:endParaRPr lang="es-ES"/>
          </a:p>
        </p:txBody>
      </p:sp>
      <p:sp>
        <p:nvSpPr>
          <p:cNvPr id="202" name="Line 229"/>
          <p:cNvSpPr>
            <a:spLocks noChangeShapeType="1"/>
          </p:cNvSpPr>
          <p:nvPr/>
        </p:nvSpPr>
        <p:spPr bwMode="auto">
          <a:xfrm>
            <a:off x="7361910" y="2456330"/>
            <a:ext cx="68258" cy="0"/>
          </a:xfrm>
          <a:prstGeom prst="line">
            <a:avLst/>
          </a:prstGeom>
          <a:noFill/>
          <a:ln w="38100">
            <a:solidFill>
              <a:srgbClr val="009900"/>
            </a:solidFill>
            <a:round/>
            <a:headEnd/>
            <a:tailEnd/>
          </a:ln>
        </p:spPr>
        <p:txBody>
          <a:bodyPr/>
          <a:lstStyle/>
          <a:p>
            <a:endParaRPr lang="es-ES"/>
          </a:p>
        </p:txBody>
      </p:sp>
      <p:sp>
        <p:nvSpPr>
          <p:cNvPr id="203" name="Line 230"/>
          <p:cNvSpPr>
            <a:spLocks noChangeShapeType="1"/>
          </p:cNvSpPr>
          <p:nvPr/>
        </p:nvSpPr>
        <p:spPr bwMode="auto">
          <a:xfrm>
            <a:off x="7430168" y="2456330"/>
            <a:ext cx="66774" cy="0"/>
          </a:xfrm>
          <a:prstGeom prst="line">
            <a:avLst/>
          </a:prstGeom>
          <a:noFill/>
          <a:ln w="38100">
            <a:solidFill>
              <a:srgbClr val="009900"/>
            </a:solidFill>
            <a:round/>
            <a:headEnd/>
            <a:tailEnd/>
          </a:ln>
        </p:spPr>
        <p:txBody>
          <a:bodyPr/>
          <a:lstStyle/>
          <a:p>
            <a:endParaRPr lang="es-ES"/>
          </a:p>
        </p:txBody>
      </p:sp>
      <p:sp>
        <p:nvSpPr>
          <p:cNvPr id="204" name="Line 231"/>
          <p:cNvSpPr>
            <a:spLocks noChangeShapeType="1"/>
          </p:cNvSpPr>
          <p:nvPr/>
        </p:nvSpPr>
        <p:spPr bwMode="auto">
          <a:xfrm>
            <a:off x="7550361" y="2456330"/>
            <a:ext cx="13354" cy="0"/>
          </a:xfrm>
          <a:prstGeom prst="line">
            <a:avLst/>
          </a:prstGeom>
          <a:noFill/>
          <a:ln w="38100">
            <a:solidFill>
              <a:srgbClr val="009900"/>
            </a:solidFill>
            <a:round/>
            <a:headEnd/>
            <a:tailEnd/>
          </a:ln>
        </p:spPr>
        <p:txBody>
          <a:bodyPr/>
          <a:lstStyle/>
          <a:p>
            <a:endParaRPr lang="es-ES"/>
          </a:p>
        </p:txBody>
      </p:sp>
      <p:sp>
        <p:nvSpPr>
          <p:cNvPr id="205" name="Line 232"/>
          <p:cNvSpPr>
            <a:spLocks noChangeShapeType="1"/>
          </p:cNvSpPr>
          <p:nvPr/>
        </p:nvSpPr>
        <p:spPr bwMode="auto">
          <a:xfrm>
            <a:off x="7563715" y="2456330"/>
            <a:ext cx="28194" cy="0"/>
          </a:xfrm>
          <a:prstGeom prst="line">
            <a:avLst/>
          </a:prstGeom>
          <a:noFill/>
          <a:ln w="38100">
            <a:solidFill>
              <a:srgbClr val="009900"/>
            </a:solidFill>
            <a:round/>
            <a:headEnd/>
            <a:tailEnd/>
          </a:ln>
        </p:spPr>
        <p:txBody>
          <a:bodyPr/>
          <a:lstStyle/>
          <a:p>
            <a:endParaRPr lang="es-ES"/>
          </a:p>
        </p:txBody>
      </p:sp>
      <p:sp>
        <p:nvSpPr>
          <p:cNvPr id="206" name="Line 233"/>
          <p:cNvSpPr>
            <a:spLocks noChangeShapeType="1"/>
          </p:cNvSpPr>
          <p:nvPr/>
        </p:nvSpPr>
        <p:spPr bwMode="auto">
          <a:xfrm>
            <a:off x="7591909" y="2456330"/>
            <a:ext cx="53419" cy="0"/>
          </a:xfrm>
          <a:prstGeom prst="line">
            <a:avLst/>
          </a:prstGeom>
          <a:noFill/>
          <a:ln w="38100">
            <a:solidFill>
              <a:srgbClr val="009900"/>
            </a:solidFill>
            <a:round/>
            <a:headEnd/>
            <a:tailEnd/>
          </a:ln>
        </p:spPr>
        <p:txBody>
          <a:bodyPr/>
          <a:lstStyle/>
          <a:p>
            <a:endParaRPr lang="es-ES"/>
          </a:p>
        </p:txBody>
      </p:sp>
      <p:sp>
        <p:nvSpPr>
          <p:cNvPr id="207" name="Line 275"/>
          <p:cNvSpPr>
            <a:spLocks noChangeShapeType="1"/>
          </p:cNvSpPr>
          <p:nvPr/>
        </p:nvSpPr>
        <p:spPr bwMode="auto">
          <a:xfrm>
            <a:off x="5545665" y="4430889"/>
            <a:ext cx="431804" cy="0"/>
          </a:xfrm>
          <a:prstGeom prst="line">
            <a:avLst/>
          </a:prstGeom>
          <a:noFill/>
          <a:ln w="38100">
            <a:solidFill>
              <a:srgbClr val="000000"/>
            </a:solidFill>
            <a:round/>
            <a:headEnd/>
            <a:tailEnd/>
          </a:ln>
        </p:spPr>
        <p:txBody>
          <a:bodyPr/>
          <a:lstStyle/>
          <a:p>
            <a:endParaRPr lang="es-ES"/>
          </a:p>
        </p:txBody>
      </p:sp>
      <p:sp>
        <p:nvSpPr>
          <p:cNvPr id="208" name="Line 276"/>
          <p:cNvSpPr>
            <a:spLocks noChangeShapeType="1"/>
          </p:cNvSpPr>
          <p:nvPr/>
        </p:nvSpPr>
        <p:spPr bwMode="auto">
          <a:xfrm>
            <a:off x="5557536" y="4660646"/>
            <a:ext cx="431804" cy="0"/>
          </a:xfrm>
          <a:prstGeom prst="line">
            <a:avLst/>
          </a:prstGeom>
          <a:noFill/>
          <a:ln w="38100">
            <a:solidFill>
              <a:srgbClr val="FF3300"/>
            </a:solidFill>
            <a:prstDash val="sysDash"/>
            <a:round/>
            <a:headEnd/>
            <a:tailEnd/>
          </a:ln>
        </p:spPr>
        <p:txBody>
          <a:bodyPr/>
          <a:lstStyle/>
          <a:p>
            <a:endParaRPr lang="es-ES"/>
          </a:p>
        </p:txBody>
      </p:sp>
      <p:sp>
        <p:nvSpPr>
          <p:cNvPr id="209" name="Line 277"/>
          <p:cNvSpPr>
            <a:spLocks noChangeShapeType="1"/>
          </p:cNvSpPr>
          <p:nvPr/>
        </p:nvSpPr>
        <p:spPr bwMode="auto">
          <a:xfrm>
            <a:off x="5619858" y="4890403"/>
            <a:ext cx="148386" cy="0"/>
          </a:xfrm>
          <a:prstGeom prst="line">
            <a:avLst/>
          </a:prstGeom>
          <a:noFill/>
          <a:ln w="38100">
            <a:solidFill>
              <a:srgbClr val="009900"/>
            </a:solidFill>
            <a:round/>
            <a:headEnd/>
            <a:tailEnd/>
          </a:ln>
        </p:spPr>
        <p:txBody>
          <a:bodyPr/>
          <a:lstStyle/>
          <a:p>
            <a:endParaRPr lang="es-ES"/>
          </a:p>
        </p:txBody>
      </p:sp>
      <p:sp>
        <p:nvSpPr>
          <p:cNvPr id="210" name="Line 278"/>
          <p:cNvSpPr>
            <a:spLocks noChangeShapeType="1"/>
          </p:cNvSpPr>
          <p:nvPr/>
        </p:nvSpPr>
        <p:spPr bwMode="auto">
          <a:xfrm>
            <a:off x="5843921" y="4890403"/>
            <a:ext cx="133547" cy="0"/>
          </a:xfrm>
          <a:prstGeom prst="line">
            <a:avLst/>
          </a:prstGeom>
          <a:noFill/>
          <a:ln w="38100">
            <a:solidFill>
              <a:srgbClr val="009900"/>
            </a:solidFill>
            <a:round/>
            <a:headEnd/>
            <a:tailEnd/>
          </a:ln>
        </p:spPr>
        <p:txBody>
          <a:bodyPr/>
          <a:lstStyle/>
          <a:p>
            <a:endParaRPr lang="es-ES"/>
          </a:p>
        </p:txBody>
      </p:sp>
      <p:sp>
        <p:nvSpPr>
          <p:cNvPr id="212" name="TextBox 234"/>
          <p:cNvSpPr txBox="1">
            <a:spLocks noChangeArrowheads="1"/>
          </p:cNvSpPr>
          <p:nvPr/>
        </p:nvSpPr>
        <p:spPr bwMode="auto">
          <a:xfrm>
            <a:off x="647442" y="5464032"/>
            <a:ext cx="7868912" cy="1100131"/>
          </a:xfrm>
          <a:prstGeom prst="rect">
            <a:avLst/>
          </a:prstGeom>
          <a:noFill/>
          <a:ln w="9525">
            <a:noFill/>
            <a:miter lim="800000"/>
            <a:headEnd/>
            <a:tailEnd/>
          </a:ln>
        </p:spPr>
        <p:txBody>
          <a:bodyPr wrap="none">
            <a:spAutoFit/>
          </a:bodyPr>
          <a:lstStyle/>
          <a:p>
            <a:r>
              <a:rPr lang="it-IT" sz="2000">
                <a:cs typeface="Arial" charset="0"/>
              </a:rPr>
              <a:t>HR (Rituximab vs W+W) = 0.37, 95%CI = 0.25, 0.56, p&lt;0.001</a:t>
            </a:r>
            <a:endParaRPr lang="en-GB" sz="2000">
              <a:cs typeface="Arial" charset="0"/>
            </a:endParaRPr>
          </a:p>
          <a:p>
            <a:r>
              <a:rPr lang="it-IT" sz="2000">
                <a:cs typeface="Arial" charset="0"/>
              </a:rPr>
              <a:t>HR (Rituximab + M vs W+W) = 0.20, 95% CI = 0.13, 0.29, p &lt;0.001</a:t>
            </a:r>
            <a:endParaRPr lang="en-GB" sz="2000">
              <a:cs typeface="Arial" charset="0"/>
            </a:endParaRPr>
          </a:p>
          <a:p>
            <a:r>
              <a:rPr lang="it-IT" sz="2000">
                <a:cs typeface="Arial" charset="0"/>
              </a:rPr>
              <a:t>HR (Rituximab + M vs Rituximab) = 0.57, 95% CI = 0.29, 1.12, p =0.10</a:t>
            </a:r>
            <a:endParaRPr lang="en-GB" sz="2000">
              <a:cs typeface="Arial" charset="0"/>
            </a:endParaRPr>
          </a:p>
          <a:p>
            <a:endParaRPr lang="en-GB">
              <a:cs typeface="Arial" charset="0"/>
            </a:endParaRPr>
          </a:p>
        </p:txBody>
      </p:sp>
      <p:sp>
        <p:nvSpPr>
          <p:cNvPr id="213" name="Text Box 212"/>
          <p:cNvSpPr txBox="1">
            <a:spLocks noChangeArrowheads="1"/>
          </p:cNvSpPr>
          <p:nvPr/>
        </p:nvSpPr>
        <p:spPr bwMode="auto">
          <a:xfrm>
            <a:off x="6929454" y="6500834"/>
            <a:ext cx="1653021" cy="259490"/>
          </a:xfrm>
          <a:prstGeom prst="rect">
            <a:avLst/>
          </a:prstGeom>
          <a:noFill/>
          <a:ln w="9525">
            <a:noFill/>
            <a:miter lim="800000"/>
            <a:headEnd/>
            <a:tailEnd/>
          </a:ln>
        </p:spPr>
        <p:txBody>
          <a:bodyPr wrap="none">
            <a:spAutoFit/>
          </a:bodyPr>
          <a:lstStyle/>
          <a:p>
            <a:r>
              <a:rPr lang="en-US" sz="1400" b="1" i="1" dirty="0" err="1">
                <a:solidFill>
                  <a:srgbClr val="993300"/>
                </a:solidFill>
              </a:rPr>
              <a:t>Ardeshna</a:t>
            </a:r>
            <a:r>
              <a:rPr lang="en-US" sz="1400" b="1" i="1" dirty="0">
                <a:solidFill>
                  <a:srgbClr val="993300"/>
                </a:solidFill>
              </a:rPr>
              <a:t> et al (#6)</a:t>
            </a:r>
          </a:p>
        </p:txBody>
      </p:sp>
      <p:sp>
        <p:nvSpPr>
          <p:cNvPr id="215"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err="1" smtClean="0">
                <a:solidFill>
                  <a:srgbClr val="001093"/>
                </a:solidFill>
              </a:rPr>
              <a:t>Watch</a:t>
            </a:r>
            <a:r>
              <a:rPr lang="es-ES" sz="2800" b="1" dirty="0" smtClean="0">
                <a:solidFill>
                  <a:srgbClr val="001093"/>
                </a:solidFill>
              </a:rPr>
              <a:t> and </a:t>
            </a:r>
            <a:r>
              <a:rPr lang="es-ES" sz="2800" b="1" dirty="0" err="1" smtClean="0">
                <a:solidFill>
                  <a:srgbClr val="001093"/>
                </a:solidFill>
              </a:rPr>
              <a:t>Wait</a:t>
            </a:r>
            <a:r>
              <a:rPr lang="es-ES" sz="2800" b="1" dirty="0" smtClean="0">
                <a:solidFill>
                  <a:srgbClr val="001093"/>
                </a:solidFill>
              </a:rPr>
              <a:t> en linfoma folicular</a:t>
            </a:r>
            <a:endParaRPr lang="es-ES" sz="2400" b="1" dirty="0">
              <a:solidFill>
                <a:srgbClr val="001093"/>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4294967295"/>
          </p:nvPr>
        </p:nvSpPr>
        <p:spPr>
          <a:xfrm>
            <a:off x="461963" y="1357298"/>
            <a:ext cx="8218487" cy="4968875"/>
          </a:xfrm>
        </p:spPr>
        <p:txBody>
          <a:bodyPr/>
          <a:lstStyle/>
          <a:p>
            <a:pPr eaLnBrk="1" hangingPunct="1"/>
            <a:r>
              <a:rPr lang="en-GB" sz="2400" dirty="0" err="1">
                <a:solidFill>
                  <a:srgbClr val="000066"/>
                </a:solidFill>
                <a:latin typeface="Trebuchet MS" pitchFamily="34" charset="0"/>
              </a:rPr>
              <a:t>Rituximab</a:t>
            </a:r>
            <a:r>
              <a:rPr lang="en-GB" sz="2400" dirty="0">
                <a:solidFill>
                  <a:srgbClr val="000066"/>
                </a:solidFill>
                <a:latin typeface="Trebuchet MS" pitchFamily="34" charset="0"/>
              </a:rPr>
              <a:t> </a:t>
            </a:r>
            <a:r>
              <a:rPr lang="en-GB" sz="2400" dirty="0" err="1">
                <a:solidFill>
                  <a:srgbClr val="000066"/>
                </a:solidFill>
                <a:latin typeface="Trebuchet MS" pitchFamily="34" charset="0"/>
              </a:rPr>
              <a:t>mejora</a:t>
            </a:r>
            <a:r>
              <a:rPr lang="en-GB" sz="2400" dirty="0">
                <a:solidFill>
                  <a:srgbClr val="000066"/>
                </a:solidFill>
                <a:latin typeface="Trebuchet MS" pitchFamily="34" charset="0"/>
              </a:rPr>
              <a:t> el </a:t>
            </a:r>
            <a:r>
              <a:rPr lang="en-GB" sz="2400" dirty="0" err="1">
                <a:solidFill>
                  <a:srgbClr val="000066"/>
                </a:solidFill>
                <a:latin typeface="Trebuchet MS" pitchFamily="34" charset="0"/>
              </a:rPr>
              <a:t>tiempo</a:t>
            </a:r>
            <a:r>
              <a:rPr lang="en-GB" sz="2400" dirty="0">
                <a:solidFill>
                  <a:srgbClr val="000066"/>
                </a:solidFill>
                <a:latin typeface="Trebuchet MS" pitchFamily="34" charset="0"/>
              </a:rPr>
              <a:t> al </a:t>
            </a:r>
            <a:r>
              <a:rPr lang="en-GB" sz="2400" dirty="0" err="1">
                <a:solidFill>
                  <a:srgbClr val="000066"/>
                </a:solidFill>
                <a:latin typeface="Trebuchet MS" pitchFamily="34" charset="0"/>
              </a:rPr>
              <a:t>siguiente</a:t>
            </a:r>
            <a:r>
              <a:rPr lang="en-GB" sz="2400" dirty="0">
                <a:solidFill>
                  <a:srgbClr val="000066"/>
                </a:solidFill>
                <a:latin typeface="Trebuchet MS" pitchFamily="34" charset="0"/>
              </a:rPr>
              <a:t> </a:t>
            </a:r>
            <a:r>
              <a:rPr lang="en-GB" sz="2400" dirty="0" err="1">
                <a:solidFill>
                  <a:srgbClr val="000066"/>
                </a:solidFill>
                <a:latin typeface="Trebuchet MS" pitchFamily="34" charset="0"/>
              </a:rPr>
              <a:t>tratamiento</a:t>
            </a:r>
            <a:r>
              <a:rPr lang="en-GB" sz="2400" dirty="0">
                <a:solidFill>
                  <a:srgbClr val="000066"/>
                </a:solidFill>
                <a:latin typeface="Trebuchet MS" pitchFamily="34" charset="0"/>
              </a:rPr>
              <a:t> y la </a:t>
            </a:r>
            <a:r>
              <a:rPr lang="en-GB" sz="2400" dirty="0" err="1">
                <a:solidFill>
                  <a:srgbClr val="000066"/>
                </a:solidFill>
                <a:latin typeface="Trebuchet MS" pitchFamily="34" charset="0"/>
              </a:rPr>
              <a:t>supervivencia</a:t>
            </a:r>
            <a:r>
              <a:rPr lang="en-GB" sz="2400" dirty="0">
                <a:solidFill>
                  <a:srgbClr val="000066"/>
                </a:solidFill>
                <a:latin typeface="Trebuchet MS" pitchFamily="34" charset="0"/>
              </a:rPr>
              <a:t> </a:t>
            </a:r>
            <a:r>
              <a:rPr lang="en-GB" sz="2400" dirty="0" err="1">
                <a:solidFill>
                  <a:srgbClr val="000066"/>
                </a:solidFill>
                <a:latin typeface="Trebuchet MS" pitchFamily="34" charset="0"/>
              </a:rPr>
              <a:t>libre</a:t>
            </a:r>
            <a:r>
              <a:rPr lang="en-GB" sz="2400" dirty="0">
                <a:solidFill>
                  <a:srgbClr val="000066"/>
                </a:solidFill>
                <a:latin typeface="Trebuchet MS" pitchFamily="34" charset="0"/>
              </a:rPr>
              <a:t> de </a:t>
            </a:r>
            <a:r>
              <a:rPr lang="en-GB" sz="2400" dirty="0" err="1">
                <a:solidFill>
                  <a:srgbClr val="000066"/>
                </a:solidFill>
                <a:latin typeface="Trebuchet MS" pitchFamily="34" charset="0"/>
              </a:rPr>
              <a:t>progresión</a:t>
            </a:r>
            <a:r>
              <a:rPr lang="en-GB" sz="2400" dirty="0">
                <a:solidFill>
                  <a:srgbClr val="000066"/>
                </a:solidFill>
                <a:latin typeface="Trebuchet MS" pitchFamily="34" charset="0"/>
              </a:rPr>
              <a:t> </a:t>
            </a:r>
            <a:r>
              <a:rPr lang="en-GB" sz="2400" dirty="0" err="1">
                <a:solidFill>
                  <a:srgbClr val="000066"/>
                </a:solidFill>
                <a:latin typeface="Trebuchet MS" pitchFamily="34" charset="0"/>
              </a:rPr>
              <a:t>respecto</a:t>
            </a:r>
            <a:r>
              <a:rPr lang="en-GB" sz="2400" dirty="0">
                <a:solidFill>
                  <a:srgbClr val="000066"/>
                </a:solidFill>
                <a:latin typeface="Trebuchet MS" pitchFamily="34" charset="0"/>
              </a:rPr>
              <a:t> a la </a:t>
            </a:r>
            <a:r>
              <a:rPr lang="en-GB" sz="2400" dirty="0" err="1">
                <a:solidFill>
                  <a:srgbClr val="000066"/>
                </a:solidFill>
                <a:latin typeface="Trebuchet MS" pitchFamily="34" charset="0"/>
              </a:rPr>
              <a:t>abstención</a:t>
            </a:r>
            <a:r>
              <a:rPr lang="en-GB" sz="2400" dirty="0">
                <a:solidFill>
                  <a:srgbClr val="000066"/>
                </a:solidFill>
                <a:latin typeface="Trebuchet MS" pitchFamily="34" charset="0"/>
              </a:rPr>
              <a:t> </a:t>
            </a:r>
            <a:r>
              <a:rPr lang="en-GB" sz="2400" dirty="0" err="1">
                <a:solidFill>
                  <a:srgbClr val="000066"/>
                </a:solidFill>
                <a:latin typeface="Trebuchet MS" pitchFamily="34" charset="0"/>
              </a:rPr>
              <a:t>terapéutica</a:t>
            </a:r>
            <a:r>
              <a:rPr lang="en-GB" sz="2400" dirty="0">
                <a:solidFill>
                  <a:srgbClr val="000066"/>
                </a:solidFill>
                <a:latin typeface="Trebuchet MS" pitchFamily="34" charset="0"/>
              </a:rPr>
              <a:t> en </a:t>
            </a:r>
            <a:r>
              <a:rPr lang="en-GB" sz="2400" dirty="0" err="1">
                <a:solidFill>
                  <a:srgbClr val="000066"/>
                </a:solidFill>
                <a:latin typeface="Trebuchet MS" pitchFamily="34" charset="0"/>
              </a:rPr>
              <a:t>pacientes</a:t>
            </a:r>
            <a:r>
              <a:rPr lang="en-GB" sz="2400" dirty="0">
                <a:solidFill>
                  <a:srgbClr val="000066"/>
                </a:solidFill>
                <a:latin typeface="Trebuchet MS" pitchFamily="34" charset="0"/>
              </a:rPr>
              <a:t> sin </a:t>
            </a:r>
            <a:r>
              <a:rPr lang="en-GB" sz="2400" dirty="0" err="1">
                <a:solidFill>
                  <a:srgbClr val="000066"/>
                </a:solidFill>
                <a:latin typeface="Trebuchet MS" pitchFamily="34" charset="0"/>
              </a:rPr>
              <a:t>criterios</a:t>
            </a:r>
            <a:r>
              <a:rPr lang="en-GB" sz="2400" dirty="0">
                <a:solidFill>
                  <a:srgbClr val="000066"/>
                </a:solidFill>
                <a:latin typeface="Trebuchet MS" pitchFamily="34" charset="0"/>
              </a:rPr>
              <a:t> de </a:t>
            </a:r>
            <a:r>
              <a:rPr lang="en-GB" sz="2400" dirty="0" err="1">
                <a:solidFill>
                  <a:srgbClr val="000066"/>
                </a:solidFill>
                <a:latin typeface="Trebuchet MS" pitchFamily="34" charset="0"/>
              </a:rPr>
              <a:t>tratamiento</a:t>
            </a:r>
            <a:r>
              <a:rPr lang="en-GB" sz="2400" dirty="0">
                <a:solidFill>
                  <a:srgbClr val="000066"/>
                </a:solidFill>
                <a:latin typeface="Trebuchet MS" pitchFamily="34" charset="0"/>
              </a:rPr>
              <a:t> </a:t>
            </a:r>
            <a:r>
              <a:rPr lang="en-GB" sz="2400" dirty="0" err="1">
                <a:solidFill>
                  <a:srgbClr val="000066"/>
                </a:solidFill>
                <a:latin typeface="Trebuchet MS" pitchFamily="34" charset="0"/>
              </a:rPr>
              <a:t>inicial</a:t>
            </a:r>
            <a:endParaRPr lang="en-GB" sz="2400" dirty="0">
              <a:solidFill>
                <a:srgbClr val="000066"/>
              </a:solidFill>
              <a:latin typeface="Trebuchet MS" pitchFamily="34" charset="0"/>
            </a:endParaRPr>
          </a:p>
          <a:p>
            <a:pPr eaLnBrk="1" hangingPunct="1">
              <a:buFontTx/>
              <a:buNone/>
            </a:pPr>
            <a:endParaRPr lang="en-GB" sz="2400" dirty="0">
              <a:solidFill>
                <a:srgbClr val="000066"/>
              </a:solidFill>
              <a:latin typeface="Trebuchet MS" pitchFamily="34" charset="0"/>
            </a:endParaRPr>
          </a:p>
          <a:p>
            <a:pPr eaLnBrk="1" hangingPunct="1"/>
            <a:r>
              <a:rPr lang="en-GB" sz="2400" dirty="0">
                <a:solidFill>
                  <a:srgbClr val="000066"/>
                </a:solidFill>
                <a:latin typeface="Trebuchet MS" pitchFamily="34" charset="0"/>
              </a:rPr>
              <a:t>El </a:t>
            </a:r>
            <a:r>
              <a:rPr lang="en-GB" sz="2400" dirty="0" err="1">
                <a:solidFill>
                  <a:srgbClr val="000066"/>
                </a:solidFill>
                <a:latin typeface="Trebuchet MS" pitchFamily="34" charset="0"/>
              </a:rPr>
              <a:t>impacto</a:t>
            </a:r>
            <a:r>
              <a:rPr lang="en-GB" sz="2400" dirty="0">
                <a:solidFill>
                  <a:srgbClr val="000066"/>
                </a:solidFill>
                <a:latin typeface="Trebuchet MS" pitchFamily="34" charset="0"/>
              </a:rPr>
              <a:t> a largo </a:t>
            </a:r>
            <a:r>
              <a:rPr lang="en-GB" sz="2400" dirty="0" err="1">
                <a:solidFill>
                  <a:srgbClr val="000066"/>
                </a:solidFill>
                <a:latin typeface="Trebuchet MS" pitchFamily="34" charset="0"/>
              </a:rPr>
              <a:t>plazo</a:t>
            </a:r>
            <a:r>
              <a:rPr lang="en-GB" sz="2400" dirty="0">
                <a:solidFill>
                  <a:srgbClr val="000066"/>
                </a:solidFill>
                <a:latin typeface="Trebuchet MS" pitchFamily="34" charset="0"/>
              </a:rPr>
              <a:t> (</a:t>
            </a:r>
            <a:r>
              <a:rPr lang="en-GB" sz="2400" dirty="0" err="1">
                <a:solidFill>
                  <a:srgbClr val="000066"/>
                </a:solidFill>
                <a:latin typeface="Trebuchet MS" pitchFamily="34" charset="0"/>
              </a:rPr>
              <a:t>sobre</a:t>
            </a:r>
            <a:r>
              <a:rPr lang="en-GB" sz="2400" dirty="0">
                <a:solidFill>
                  <a:srgbClr val="000066"/>
                </a:solidFill>
                <a:latin typeface="Trebuchet MS" pitchFamily="34" charset="0"/>
              </a:rPr>
              <a:t> la SG) no se </a:t>
            </a:r>
            <a:r>
              <a:rPr lang="en-GB" sz="2400" dirty="0" err="1">
                <a:solidFill>
                  <a:srgbClr val="000066"/>
                </a:solidFill>
                <a:latin typeface="Trebuchet MS" pitchFamily="34" charset="0"/>
              </a:rPr>
              <a:t>puede</a:t>
            </a:r>
            <a:r>
              <a:rPr lang="en-GB" sz="2400" dirty="0">
                <a:solidFill>
                  <a:srgbClr val="000066"/>
                </a:solidFill>
                <a:latin typeface="Trebuchet MS" pitchFamily="34" charset="0"/>
              </a:rPr>
              <a:t> </a:t>
            </a:r>
            <a:r>
              <a:rPr lang="en-GB" sz="2400" dirty="0" err="1">
                <a:solidFill>
                  <a:srgbClr val="000066"/>
                </a:solidFill>
                <a:latin typeface="Trebuchet MS" pitchFamily="34" charset="0"/>
              </a:rPr>
              <a:t>determinar</a:t>
            </a:r>
            <a:endParaRPr lang="en-GB" sz="2400" dirty="0">
              <a:solidFill>
                <a:srgbClr val="000066"/>
              </a:solidFill>
              <a:latin typeface="Trebuchet MS" pitchFamily="34" charset="0"/>
            </a:endParaRPr>
          </a:p>
          <a:p>
            <a:pPr lvl="1" eaLnBrk="1" hangingPunct="1"/>
            <a:r>
              <a:rPr lang="en-GB" sz="2400" dirty="0" err="1">
                <a:solidFill>
                  <a:srgbClr val="000066"/>
                </a:solidFill>
                <a:latin typeface="Trebuchet MS" pitchFamily="34" charset="0"/>
              </a:rPr>
              <a:t>Habría</a:t>
            </a:r>
            <a:r>
              <a:rPr lang="en-GB" sz="2400" dirty="0">
                <a:solidFill>
                  <a:srgbClr val="000066"/>
                </a:solidFill>
                <a:latin typeface="Trebuchet MS" pitchFamily="34" charset="0"/>
              </a:rPr>
              <a:t> </a:t>
            </a:r>
            <a:r>
              <a:rPr lang="en-GB" sz="2400" dirty="0" err="1">
                <a:solidFill>
                  <a:srgbClr val="000066"/>
                </a:solidFill>
                <a:latin typeface="Trebuchet MS" pitchFamily="34" charset="0"/>
              </a:rPr>
              <a:t>que</a:t>
            </a:r>
            <a:r>
              <a:rPr lang="en-GB" sz="2400" dirty="0">
                <a:solidFill>
                  <a:srgbClr val="000066"/>
                </a:solidFill>
                <a:latin typeface="Trebuchet MS" pitchFamily="34" charset="0"/>
              </a:rPr>
              <a:t> </a:t>
            </a:r>
            <a:r>
              <a:rPr lang="en-GB" sz="2400" dirty="0" err="1">
                <a:solidFill>
                  <a:srgbClr val="000066"/>
                </a:solidFill>
                <a:latin typeface="Trebuchet MS" pitchFamily="34" charset="0"/>
              </a:rPr>
              <a:t>determinar</a:t>
            </a:r>
            <a:r>
              <a:rPr lang="en-GB" sz="2400" dirty="0">
                <a:solidFill>
                  <a:srgbClr val="000066"/>
                </a:solidFill>
                <a:latin typeface="Trebuchet MS" pitchFamily="34" charset="0"/>
              </a:rPr>
              <a:t> el </a:t>
            </a:r>
            <a:r>
              <a:rPr lang="en-GB" sz="2400" dirty="0" err="1">
                <a:solidFill>
                  <a:srgbClr val="000066"/>
                </a:solidFill>
                <a:latin typeface="Trebuchet MS" pitchFamily="34" charset="0"/>
              </a:rPr>
              <a:t>efecto</a:t>
            </a:r>
            <a:r>
              <a:rPr lang="en-GB" sz="2400" dirty="0">
                <a:solidFill>
                  <a:srgbClr val="000066"/>
                </a:solidFill>
                <a:latin typeface="Trebuchet MS" pitchFamily="34" charset="0"/>
              </a:rPr>
              <a:t> del </a:t>
            </a:r>
            <a:r>
              <a:rPr lang="en-GB" sz="2400" dirty="0" err="1">
                <a:solidFill>
                  <a:srgbClr val="000066"/>
                </a:solidFill>
                <a:latin typeface="Trebuchet MS" pitchFamily="34" charset="0"/>
              </a:rPr>
              <a:t>tratamiento</a:t>
            </a:r>
            <a:r>
              <a:rPr lang="en-GB" sz="2400" dirty="0">
                <a:solidFill>
                  <a:srgbClr val="000066"/>
                </a:solidFill>
                <a:latin typeface="Trebuchet MS" pitchFamily="34" charset="0"/>
              </a:rPr>
              <a:t> </a:t>
            </a:r>
            <a:r>
              <a:rPr lang="en-GB" sz="2400" dirty="0" err="1">
                <a:solidFill>
                  <a:srgbClr val="000066"/>
                </a:solidFill>
                <a:latin typeface="Trebuchet MS" pitchFamily="34" charset="0"/>
              </a:rPr>
              <a:t>previo</a:t>
            </a:r>
            <a:r>
              <a:rPr lang="en-GB" sz="2400" dirty="0">
                <a:solidFill>
                  <a:srgbClr val="000066"/>
                </a:solidFill>
                <a:latin typeface="Trebuchet MS" pitchFamily="34" charset="0"/>
              </a:rPr>
              <a:t> con </a:t>
            </a:r>
            <a:r>
              <a:rPr lang="en-GB" sz="2400" dirty="0" err="1">
                <a:solidFill>
                  <a:srgbClr val="000066"/>
                </a:solidFill>
                <a:latin typeface="Trebuchet MS" pitchFamily="34" charset="0"/>
              </a:rPr>
              <a:t>rituximab</a:t>
            </a:r>
            <a:r>
              <a:rPr lang="en-GB" sz="2400" dirty="0">
                <a:solidFill>
                  <a:srgbClr val="000066"/>
                </a:solidFill>
                <a:latin typeface="Trebuchet MS" pitchFamily="34" charset="0"/>
              </a:rPr>
              <a:t> </a:t>
            </a:r>
            <a:r>
              <a:rPr lang="en-GB" sz="2400" dirty="0" err="1">
                <a:solidFill>
                  <a:srgbClr val="000066"/>
                </a:solidFill>
                <a:latin typeface="Trebuchet MS" pitchFamily="34" charset="0"/>
              </a:rPr>
              <a:t>sobre</a:t>
            </a:r>
            <a:r>
              <a:rPr lang="en-GB" sz="2400" dirty="0">
                <a:solidFill>
                  <a:srgbClr val="000066"/>
                </a:solidFill>
                <a:latin typeface="Trebuchet MS" pitchFamily="34" charset="0"/>
              </a:rPr>
              <a:t> </a:t>
            </a:r>
          </a:p>
          <a:p>
            <a:pPr lvl="2" eaLnBrk="1" hangingPunct="1"/>
            <a:r>
              <a:rPr lang="en-GB" dirty="0" err="1">
                <a:solidFill>
                  <a:srgbClr val="000066"/>
                </a:solidFill>
                <a:latin typeface="Trebuchet MS" pitchFamily="34" charset="0"/>
              </a:rPr>
              <a:t>Respuesta</a:t>
            </a:r>
            <a:r>
              <a:rPr lang="en-GB" dirty="0">
                <a:solidFill>
                  <a:srgbClr val="000066"/>
                </a:solidFill>
                <a:latin typeface="Trebuchet MS" pitchFamily="34" charset="0"/>
              </a:rPr>
              <a:t> al </a:t>
            </a:r>
            <a:r>
              <a:rPr lang="en-GB" dirty="0" err="1">
                <a:solidFill>
                  <a:srgbClr val="000066"/>
                </a:solidFill>
                <a:latin typeface="Trebuchet MS" pitchFamily="34" charset="0"/>
              </a:rPr>
              <a:t>siguiente</a:t>
            </a:r>
            <a:r>
              <a:rPr lang="en-GB" dirty="0">
                <a:solidFill>
                  <a:srgbClr val="000066"/>
                </a:solidFill>
                <a:latin typeface="Trebuchet MS" pitchFamily="34" charset="0"/>
              </a:rPr>
              <a:t> </a:t>
            </a:r>
            <a:r>
              <a:rPr lang="en-GB" dirty="0" err="1">
                <a:solidFill>
                  <a:srgbClr val="000066"/>
                </a:solidFill>
                <a:latin typeface="Trebuchet MS" pitchFamily="34" charset="0"/>
              </a:rPr>
              <a:t>tratamiento</a:t>
            </a:r>
            <a:r>
              <a:rPr lang="en-GB" dirty="0">
                <a:solidFill>
                  <a:srgbClr val="000066"/>
                </a:solidFill>
                <a:latin typeface="Trebuchet MS" pitchFamily="34" charset="0"/>
              </a:rPr>
              <a:t> </a:t>
            </a:r>
          </a:p>
          <a:p>
            <a:pPr lvl="2" eaLnBrk="1" hangingPunct="1"/>
            <a:r>
              <a:rPr lang="en-GB" dirty="0" err="1">
                <a:solidFill>
                  <a:srgbClr val="000066"/>
                </a:solidFill>
                <a:latin typeface="Trebuchet MS" pitchFamily="34" charset="0"/>
              </a:rPr>
              <a:t>Duración</a:t>
            </a:r>
            <a:r>
              <a:rPr lang="en-GB" dirty="0">
                <a:solidFill>
                  <a:srgbClr val="000066"/>
                </a:solidFill>
                <a:latin typeface="Trebuchet MS" pitchFamily="34" charset="0"/>
              </a:rPr>
              <a:t> de la </a:t>
            </a:r>
            <a:r>
              <a:rPr lang="en-GB" dirty="0" err="1">
                <a:solidFill>
                  <a:srgbClr val="000066"/>
                </a:solidFill>
                <a:latin typeface="Trebuchet MS" pitchFamily="34" charset="0"/>
              </a:rPr>
              <a:t>respuesta</a:t>
            </a:r>
            <a:r>
              <a:rPr lang="en-GB" dirty="0">
                <a:solidFill>
                  <a:srgbClr val="000066"/>
                </a:solidFill>
                <a:latin typeface="Trebuchet MS" pitchFamily="34" charset="0"/>
              </a:rPr>
              <a:t> del </a:t>
            </a:r>
            <a:r>
              <a:rPr lang="en-GB" dirty="0" err="1">
                <a:solidFill>
                  <a:srgbClr val="000066"/>
                </a:solidFill>
                <a:latin typeface="Trebuchet MS" pitchFamily="34" charset="0"/>
              </a:rPr>
              <a:t>siguiente</a:t>
            </a:r>
            <a:r>
              <a:rPr lang="en-GB" dirty="0">
                <a:solidFill>
                  <a:srgbClr val="000066"/>
                </a:solidFill>
                <a:latin typeface="Trebuchet MS" pitchFamily="34" charset="0"/>
              </a:rPr>
              <a:t> </a:t>
            </a:r>
            <a:r>
              <a:rPr lang="en-GB" dirty="0" err="1">
                <a:solidFill>
                  <a:srgbClr val="000066"/>
                </a:solidFill>
                <a:latin typeface="Trebuchet MS" pitchFamily="34" charset="0"/>
              </a:rPr>
              <a:t>tratamiento</a:t>
            </a:r>
            <a:r>
              <a:rPr lang="en-GB" dirty="0">
                <a:solidFill>
                  <a:srgbClr val="000066"/>
                </a:solidFill>
                <a:latin typeface="Trebuchet MS" pitchFamily="34" charset="0"/>
              </a:rPr>
              <a:t> </a:t>
            </a:r>
          </a:p>
          <a:p>
            <a:pPr lvl="2" eaLnBrk="1" hangingPunct="1"/>
            <a:r>
              <a:rPr lang="en-GB" dirty="0" err="1">
                <a:solidFill>
                  <a:srgbClr val="000066"/>
                </a:solidFill>
                <a:latin typeface="Trebuchet MS" pitchFamily="34" charset="0"/>
              </a:rPr>
              <a:t>Tiempo</a:t>
            </a:r>
            <a:r>
              <a:rPr lang="en-GB" dirty="0">
                <a:solidFill>
                  <a:srgbClr val="000066"/>
                </a:solidFill>
                <a:latin typeface="Trebuchet MS" pitchFamily="34" charset="0"/>
              </a:rPr>
              <a:t> </a:t>
            </a:r>
            <a:r>
              <a:rPr lang="en-GB" dirty="0" err="1">
                <a:solidFill>
                  <a:srgbClr val="000066"/>
                </a:solidFill>
                <a:latin typeface="Trebuchet MS" pitchFamily="34" charset="0"/>
              </a:rPr>
              <a:t>hasta</a:t>
            </a:r>
            <a:r>
              <a:rPr lang="en-GB" dirty="0">
                <a:solidFill>
                  <a:srgbClr val="000066"/>
                </a:solidFill>
                <a:latin typeface="Trebuchet MS" pitchFamily="34" charset="0"/>
              </a:rPr>
              <a:t> el eventual </a:t>
            </a:r>
            <a:r>
              <a:rPr lang="en-GB" dirty="0" err="1">
                <a:solidFill>
                  <a:srgbClr val="000066"/>
                </a:solidFill>
                <a:latin typeface="Trebuchet MS" pitchFamily="34" charset="0"/>
              </a:rPr>
              <a:t>tercer</a:t>
            </a:r>
            <a:r>
              <a:rPr lang="en-GB" dirty="0">
                <a:solidFill>
                  <a:srgbClr val="000066"/>
                </a:solidFill>
                <a:latin typeface="Trebuchet MS" pitchFamily="34" charset="0"/>
              </a:rPr>
              <a:t> </a:t>
            </a:r>
            <a:r>
              <a:rPr lang="en-GB" dirty="0" err="1">
                <a:solidFill>
                  <a:srgbClr val="000066"/>
                </a:solidFill>
                <a:latin typeface="Trebuchet MS" pitchFamily="34" charset="0"/>
              </a:rPr>
              <a:t>tratamiento</a:t>
            </a:r>
            <a:r>
              <a:rPr lang="en-GB" dirty="0">
                <a:solidFill>
                  <a:srgbClr val="000066"/>
                </a:solidFill>
                <a:latin typeface="Trebuchet MS" pitchFamily="34" charset="0"/>
              </a:rPr>
              <a:t> </a:t>
            </a:r>
          </a:p>
        </p:txBody>
      </p:sp>
      <p:sp>
        <p:nvSpPr>
          <p:cNvPr id="5"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err="1" smtClean="0">
                <a:solidFill>
                  <a:srgbClr val="001093"/>
                </a:solidFill>
              </a:rPr>
              <a:t>Watch</a:t>
            </a:r>
            <a:r>
              <a:rPr lang="es-ES" sz="2800" b="1" dirty="0" smtClean="0">
                <a:solidFill>
                  <a:srgbClr val="001093"/>
                </a:solidFill>
              </a:rPr>
              <a:t> and </a:t>
            </a:r>
            <a:r>
              <a:rPr lang="es-ES" sz="2800" b="1" dirty="0" err="1" smtClean="0">
                <a:solidFill>
                  <a:srgbClr val="001093"/>
                </a:solidFill>
              </a:rPr>
              <a:t>Wait</a:t>
            </a:r>
            <a:r>
              <a:rPr lang="es-ES" sz="2800" b="1" dirty="0" smtClean="0">
                <a:solidFill>
                  <a:srgbClr val="001093"/>
                </a:solidFill>
              </a:rPr>
              <a:t> en linfoma folicular</a:t>
            </a:r>
            <a:endParaRPr lang="es-ES" sz="2400" b="1" dirty="0">
              <a:solidFill>
                <a:srgbClr val="001093"/>
              </a:solidFill>
            </a:endParaRPr>
          </a:p>
        </p:txBody>
      </p:sp>
      <p:sp>
        <p:nvSpPr>
          <p:cNvPr id="6" name="Text Box 212"/>
          <p:cNvSpPr txBox="1">
            <a:spLocks noChangeArrowheads="1"/>
          </p:cNvSpPr>
          <p:nvPr/>
        </p:nvSpPr>
        <p:spPr bwMode="auto">
          <a:xfrm>
            <a:off x="7205259" y="6527096"/>
            <a:ext cx="1653021" cy="259490"/>
          </a:xfrm>
          <a:prstGeom prst="rect">
            <a:avLst/>
          </a:prstGeom>
          <a:noFill/>
          <a:ln w="9525">
            <a:noFill/>
            <a:miter lim="800000"/>
            <a:headEnd/>
            <a:tailEnd/>
          </a:ln>
        </p:spPr>
        <p:txBody>
          <a:bodyPr wrap="none">
            <a:spAutoFit/>
          </a:bodyPr>
          <a:lstStyle/>
          <a:p>
            <a:r>
              <a:rPr lang="en-US" sz="1400" b="1" i="1" dirty="0" err="1">
                <a:solidFill>
                  <a:srgbClr val="993300"/>
                </a:solidFill>
              </a:rPr>
              <a:t>Ardeshna</a:t>
            </a:r>
            <a:r>
              <a:rPr lang="en-US" sz="1400" b="1" i="1" dirty="0">
                <a:solidFill>
                  <a:srgbClr val="993300"/>
                </a:solidFill>
              </a:rPr>
              <a:t> et al (#6)</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5"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consolidación</a:t>
            </a:r>
            <a:endParaRPr lang="es-ES" sz="2400" b="1" dirty="0">
              <a:solidFill>
                <a:srgbClr val="001093"/>
              </a:solidFill>
            </a:endParaRPr>
          </a:p>
        </p:txBody>
      </p:sp>
      <p:pic>
        <p:nvPicPr>
          <p:cNvPr id="6" name="Picture 1026" descr="2a"/>
          <p:cNvPicPr>
            <a:picLocks noChangeAspect="1" noChangeArrowheads="1"/>
          </p:cNvPicPr>
          <p:nvPr/>
        </p:nvPicPr>
        <p:blipFill>
          <a:blip r:embed="rId5"/>
          <a:srcRect/>
          <a:stretch>
            <a:fillRect/>
          </a:stretch>
        </p:blipFill>
        <p:spPr bwMode="auto">
          <a:xfrm>
            <a:off x="4659313" y="2714625"/>
            <a:ext cx="2038350" cy="2543175"/>
          </a:xfrm>
          <a:prstGeom prst="rect">
            <a:avLst/>
          </a:prstGeom>
          <a:noFill/>
          <a:ln w="9525">
            <a:noFill/>
            <a:miter lim="800000"/>
            <a:headEnd/>
            <a:tailEnd/>
          </a:ln>
        </p:spPr>
      </p:pic>
      <p:sp>
        <p:nvSpPr>
          <p:cNvPr id="7" name="Rectangle 1028"/>
          <p:cNvSpPr>
            <a:spLocks noChangeArrowheads="1"/>
          </p:cNvSpPr>
          <p:nvPr/>
        </p:nvSpPr>
        <p:spPr bwMode="auto">
          <a:xfrm>
            <a:off x="360363" y="1571612"/>
            <a:ext cx="4314825" cy="4510087"/>
          </a:xfrm>
          <a:prstGeom prst="rect">
            <a:avLst/>
          </a:prstGeom>
          <a:noFill/>
          <a:ln w="9525">
            <a:noFill/>
            <a:miter lim="800000"/>
            <a:headEnd/>
            <a:tailEnd/>
          </a:ln>
        </p:spPr>
        <p:txBody>
          <a:bodyPr/>
          <a:lstStyle/>
          <a:p>
            <a:pPr marL="342900" indent="-342900">
              <a:spcBef>
                <a:spcPct val="20000"/>
              </a:spcBef>
              <a:spcAft>
                <a:spcPct val="60000"/>
              </a:spcAft>
              <a:buFontTx/>
              <a:buChar char="•"/>
            </a:pPr>
            <a:r>
              <a:rPr lang="en-GB" sz="2400" dirty="0">
                <a:solidFill>
                  <a:srgbClr val="000066"/>
                </a:solidFill>
              </a:rPr>
              <a:t>Lymphoma cells are inherently sensitive to radiation</a:t>
            </a:r>
          </a:p>
          <a:p>
            <a:pPr marL="342900" indent="-342900">
              <a:spcBef>
                <a:spcPct val="20000"/>
              </a:spcBef>
              <a:spcAft>
                <a:spcPct val="60000"/>
              </a:spcAft>
              <a:buFontTx/>
              <a:buChar char="•"/>
            </a:pPr>
            <a:r>
              <a:rPr lang="en-GB" sz="2400" dirty="0">
                <a:solidFill>
                  <a:srgbClr val="000066"/>
                </a:solidFill>
              </a:rPr>
              <a:t>RIT delivers continuous low-dose radiation to tumour cells</a:t>
            </a:r>
          </a:p>
          <a:p>
            <a:pPr marL="342900" indent="-342900">
              <a:spcBef>
                <a:spcPct val="20000"/>
              </a:spcBef>
              <a:spcAft>
                <a:spcPct val="60000"/>
              </a:spcAft>
              <a:buFontTx/>
              <a:buChar char="•"/>
            </a:pPr>
            <a:r>
              <a:rPr lang="en-GB" sz="2400" dirty="0">
                <a:solidFill>
                  <a:srgbClr val="000066"/>
                </a:solidFill>
              </a:rPr>
              <a:t>Targeted radiation of RIT also destroys neighbouring tumour cells by a ‘cross-fire’ effect</a:t>
            </a:r>
          </a:p>
          <a:p>
            <a:pPr marL="342900" indent="-342900">
              <a:spcBef>
                <a:spcPct val="20000"/>
              </a:spcBef>
              <a:spcAft>
                <a:spcPct val="60000"/>
              </a:spcAft>
              <a:buFontTx/>
              <a:buChar char="•"/>
            </a:pPr>
            <a:endParaRPr lang="en-GB" dirty="0"/>
          </a:p>
        </p:txBody>
      </p:sp>
      <p:sp>
        <p:nvSpPr>
          <p:cNvPr id="8" name="Line 1029"/>
          <p:cNvSpPr>
            <a:spLocks noChangeShapeType="1"/>
          </p:cNvSpPr>
          <p:nvPr/>
        </p:nvSpPr>
        <p:spPr bwMode="auto">
          <a:xfrm>
            <a:off x="5070475" y="2840038"/>
            <a:ext cx="1184275" cy="1689100"/>
          </a:xfrm>
          <a:prstGeom prst="line">
            <a:avLst/>
          </a:prstGeom>
          <a:noFill/>
          <a:ln w="38100" cap="rnd">
            <a:solidFill>
              <a:srgbClr val="FFFF00"/>
            </a:solidFill>
            <a:prstDash val="sysDot"/>
            <a:round/>
            <a:headEnd/>
            <a:tailEnd type="triangle" w="sm" len="med"/>
          </a:ln>
        </p:spPr>
        <p:txBody>
          <a:bodyPr wrap="none" anchor="ctr"/>
          <a:lstStyle/>
          <a:p>
            <a:endParaRPr lang="es-ES"/>
          </a:p>
        </p:txBody>
      </p:sp>
      <p:sp>
        <p:nvSpPr>
          <p:cNvPr id="9" name="AutoShape 1030"/>
          <p:cNvSpPr>
            <a:spLocks noChangeArrowheads="1"/>
          </p:cNvSpPr>
          <p:nvPr/>
        </p:nvSpPr>
        <p:spPr bwMode="auto">
          <a:xfrm>
            <a:off x="4818063" y="2590800"/>
            <a:ext cx="509587" cy="514350"/>
          </a:xfrm>
          <a:prstGeom prst="star16">
            <a:avLst>
              <a:gd name="adj" fmla="val 28236"/>
            </a:avLst>
          </a:prstGeom>
          <a:solidFill>
            <a:srgbClr val="FFFF00"/>
          </a:solidFill>
          <a:ln w="9525">
            <a:noFill/>
            <a:miter lim="800000"/>
            <a:headEnd/>
            <a:tailEnd/>
          </a:ln>
        </p:spPr>
        <p:txBody>
          <a:bodyPr wrap="none" anchor="ctr"/>
          <a:lstStyle/>
          <a:p>
            <a:pPr algn="ctr"/>
            <a:r>
              <a:rPr lang="en-GB" sz="1400" b="1" baseline="30000">
                <a:solidFill>
                  <a:schemeClr val="folHlink"/>
                </a:solidFill>
                <a:latin typeface="Arial" charset="0"/>
              </a:rPr>
              <a:t>90</a:t>
            </a:r>
            <a:r>
              <a:rPr lang="en-GB" sz="1400" b="1">
                <a:solidFill>
                  <a:schemeClr val="folHlink"/>
                </a:solidFill>
                <a:latin typeface="Arial" charset="0"/>
              </a:rPr>
              <a:t>Y</a:t>
            </a:r>
          </a:p>
        </p:txBody>
      </p:sp>
      <p:sp>
        <p:nvSpPr>
          <p:cNvPr id="10" name="Line 1031"/>
          <p:cNvSpPr>
            <a:spLocks noChangeShapeType="1"/>
          </p:cNvSpPr>
          <p:nvPr/>
        </p:nvSpPr>
        <p:spPr bwMode="auto">
          <a:xfrm flipH="1">
            <a:off x="5057775" y="2840038"/>
            <a:ext cx="1423988" cy="1719262"/>
          </a:xfrm>
          <a:prstGeom prst="line">
            <a:avLst/>
          </a:prstGeom>
          <a:noFill/>
          <a:ln w="38100" cap="rnd">
            <a:solidFill>
              <a:srgbClr val="FFFF00"/>
            </a:solidFill>
            <a:prstDash val="sysDot"/>
            <a:round/>
            <a:headEnd/>
            <a:tailEnd type="triangle" w="sm" len="med"/>
          </a:ln>
        </p:spPr>
        <p:txBody>
          <a:bodyPr wrap="none" anchor="ctr"/>
          <a:lstStyle/>
          <a:p>
            <a:endParaRPr lang="es-ES"/>
          </a:p>
        </p:txBody>
      </p:sp>
      <p:sp>
        <p:nvSpPr>
          <p:cNvPr id="11" name="Line 1032"/>
          <p:cNvSpPr>
            <a:spLocks noChangeShapeType="1"/>
          </p:cNvSpPr>
          <p:nvPr/>
        </p:nvSpPr>
        <p:spPr bwMode="auto">
          <a:xfrm flipH="1" flipV="1">
            <a:off x="5237163" y="3275013"/>
            <a:ext cx="704850" cy="1682750"/>
          </a:xfrm>
          <a:prstGeom prst="line">
            <a:avLst/>
          </a:prstGeom>
          <a:noFill/>
          <a:ln w="38100" cap="rnd">
            <a:solidFill>
              <a:srgbClr val="FFFF00"/>
            </a:solidFill>
            <a:prstDash val="sysDot"/>
            <a:round/>
            <a:headEnd/>
            <a:tailEnd type="triangle" w="sm" len="med"/>
          </a:ln>
        </p:spPr>
        <p:txBody>
          <a:bodyPr wrap="none" anchor="ctr"/>
          <a:lstStyle/>
          <a:p>
            <a:endParaRPr lang="es-ES"/>
          </a:p>
        </p:txBody>
      </p:sp>
      <p:sp>
        <p:nvSpPr>
          <p:cNvPr id="12" name="AutoShape 1033"/>
          <p:cNvSpPr>
            <a:spLocks noChangeArrowheads="1"/>
          </p:cNvSpPr>
          <p:nvPr/>
        </p:nvSpPr>
        <p:spPr bwMode="auto">
          <a:xfrm>
            <a:off x="5691188" y="4702175"/>
            <a:ext cx="509587" cy="514350"/>
          </a:xfrm>
          <a:prstGeom prst="star16">
            <a:avLst>
              <a:gd name="adj" fmla="val 28236"/>
            </a:avLst>
          </a:prstGeom>
          <a:solidFill>
            <a:srgbClr val="FFFF00"/>
          </a:solidFill>
          <a:ln w="9525">
            <a:noFill/>
            <a:miter lim="800000"/>
            <a:headEnd/>
            <a:tailEnd/>
          </a:ln>
        </p:spPr>
        <p:txBody>
          <a:bodyPr wrap="none" anchor="ctr"/>
          <a:lstStyle/>
          <a:p>
            <a:pPr algn="ctr"/>
            <a:r>
              <a:rPr lang="en-GB" sz="1400" b="1" baseline="30000">
                <a:solidFill>
                  <a:schemeClr val="folHlink"/>
                </a:solidFill>
                <a:latin typeface="Arial" charset="0"/>
              </a:rPr>
              <a:t>90</a:t>
            </a:r>
            <a:r>
              <a:rPr lang="en-GB" sz="1400" b="1">
                <a:solidFill>
                  <a:schemeClr val="folHlink"/>
                </a:solidFill>
                <a:latin typeface="Arial" charset="0"/>
              </a:rPr>
              <a:t>Y</a:t>
            </a:r>
          </a:p>
        </p:txBody>
      </p:sp>
      <p:sp>
        <p:nvSpPr>
          <p:cNvPr id="13" name="AutoShape 1034"/>
          <p:cNvSpPr>
            <a:spLocks noChangeArrowheads="1"/>
          </p:cNvSpPr>
          <p:nvPr/>
        </p:nvSpPr>
        <p:spPr bwMode="auto">
          <a:xfrm>
            <a:off x="6169025" y="2600325"/>
            <a:ext cx="509588" cy="515938"/>
          </a:xfrm>
          <a:prstGeom prst="star16">
            <a:avLst>
              <a:gd name="adj" fmla="val 28236"/>
            </a:avLst>
          </a:prstGeom>
          <a:solidFill>
            <a:srgbClr val="FFFF00"/>
          </a:solidFill>
          <a:ln w="9525">
            <a:noFill/>
            <a:miter lim="800000"/>
            <a:headEnd/>
            <a:tailEnd/>
          </a:ln>
        </p:spPr>
        <p:txBody>
          <a:bodyPr wrap="none" anchor="ctr"/>
          <a:lstStyle/>
          <a:p>
            <a:pPr algn="ctr"/>
            <a:r>
              <a:rPr lang="en-GB" sz="1400" b="1" baseline="30000">
                <a:solidFill>
                  <a:schemeClr val="folHlink"/>
                </a:solidFill>
                <a:latin typeface="Arial" charset="0"/>
              </a:rPr>
              <a:t>90</a:t>
            </a:r>
            <a:r>
              <a:rPr lang="en-GB" sz="1400" b="1">
                <a:solidFill>
                  <a:schemeClr val="folHlink"/>
                </a:solidFill>
                <a:latin typeface="Arial" charset="0"/>
              </a:rPr>
              <a:t>Y</a:t>
            </a:r>
          </a:p>
        </p:txBody>
      </p:sp>
      <p:sp>
        <p:nvSpPr>
          <p:cNvPr id="14" name="Text Box 1035"/>
          <p:cNvSpPr txBox="1">
            <a:spLocks noChangeArrowheads="1"/>
          </p:cNvSpPr>
          <p:nvPr/>
        </p:nvSpPr>
        <p:spPr bwMode="auto">
          <a:xfrm>
            <a:off x="6484938" y="1295400"/>
            <a:ext cx="2630487" cy="530225"/>
          </a:xfrm>
          <a:prstGeom prst="rect">
            <a:avLst/>
          </a:prstGeom>
          <a:noFill/>
          <a:ln w="50800">
            <a:noFill/>
            <a:miter lim="800000"/>
            <a:headEnd type="none" w="sm" len="sm"/>
            <a:tailEnd type="none" w="sm" len="sm"/>
          </a:ln>
        </p:spPr>
        <p:txBody>
          <a:bodyPr>
            <a:spAutoFit/>
          </a:bodyPr>
          <a:lstStyle/>
          <a:p>
            <a:pPr algn="ctr" eaLnBrk="1" hangingPunct="1">
              <a:spcBef>
                <a:spcPct val="15000"/>
              </a:spcBef>
              <a:spcAft>
                <a:spcPct val="20000"/>
              </a:spcAft>
            </a:pPr>
            <a:r>
              <a:rPr lang="en-US" sz="2400" b="1">
                <a:latin typeface="Arial" charset="0"/>
              </a:rPr>
              <a:t>Naked antibody</a:t>
            </a:r>
          </a:p>
        </p:txBody>
      </p:sp>
      <p:sp>
        <p:nvSpPr>
          <p:cNvPr id="15" name="Text Box 1036"/>
          <p:cNvSpPr txBox="1">
            <a:spLocks noChangeArrowheads="1"/>
          </p:cNvSpPr>
          <p:nvPr/>
        </p:nvSpPr>
        <p:spPr bwMode="auto">
          <a:xfrm>
            <a:off x="4603750" y="2286000"/>
            <a:ext cx="2082800" cy="530225"/>
          </a:xfrm>
          <a:prstGeom prst="rect">
            <a:avLst/>
          </a:prstGeom>
          <a:noFill/>
          <a:ln w="50800">
            <a:noFill/>
            <a:miter lim="800000"/>
            <a:headEnd type="none" w="sm" len="sm"/>
            <a:tailEnd type="none" w="sm" len="sm"/>
          </a:ln>
        </p:spPr>
        <p:txBody>
          <a:bodyPr>
            <a:spAutoFit/>
          </a:bodyPr>
          <a:lstStyle/>
          <a:p>
            <a:pPr algn="ctr" eaLnBrk="1" hangingPunct="1">
              <a:spcBef>
                <a:spcPct val="15000"/>
              </a:spcBef>
              <a:spcAft>
                <a:spcPct val="20000"/>
              </a:spcAft>
            </a:pPr>
            <a:r>
              <a:rPr lang="en-US" sz="2400" b="1">
                <a:latin typeface="Arial" charset="0"/>
              </a:rPr>
              <a:t>Zevalin</a:t>
            </a:r>
            <a:r>
              <a:rPr lang="en-GB" sz="2400" baseline="30000">
                <a:latin typeface="Arial" charset="0"/>
                <a:cs typeface="Arial" charset="0"/>
              </a:rPr>
              <a:t>®</a:t>
            </a:r>
            <a:endParaRPr lang="en-US" sz="2400" baseline="30000">
              <a:latin typeface="Arial" charset="0"/>
              <a:cs typeface="Arial" charset="0"/>
            </a:endParaRPr>
          </a:p>
        </p:txBody>
      </p:sp>
      <p:sp>
        <p:nvSpPr>
          <p:cNvPr id="16" name="Rectangle 1037"/>
          <p:cNvSpPr>
            <a:spLocks noChangeArrowheads="1"/>
          </p:cNvSpPr>
          <p:nvPr/>
        </p:nvSpPr>
        <p:spPr bwMode="auto">
          <a:xfrm>
            <a:off x="4929190" y="5997379"/>
            <a:ext cx="4214810" cy="600164"/>
          </a:xfrm>
          <a:prstGeom prst="rect">
            <a:avLst/>
          </a:prstGeom>
          <a:noFill/>
          <a:ln w="9525">
            <a:noFill/>
            <a:miter lim="800000"/>
            <a:headEnd/>
            <a:tailEnd/>
          </a:ln>
        </p:spPr>
        <p:txBody>
          <a:bodyPr wrap="square">
            <a:spAutoFit/>
          </a:bodyPr>
          <a:lstStyle/>
          <a:p>
            <a:r>
              <a:rPr lang="en-US" sz="1100" dirty="0">
                <a:solidFill>
                  <a:srgbClr val="000099"/>
                </a:solidFill>
                <a:cs typeface="Times New Roman" charset="0"/>
              </a:rPr>
              <a:t>Press. </a:t>
            </a:r>
            <a:r>
              <a:rPr lang="en-US" sz="1100" i="1" dirty="0" err="1">
                <a:solidFill>
                  <a:srgbClr val="000099"/>
                </a:solidFill>
                <a:cs typeface="Times New Roman" charset="0"/>
              </a:rPr>
              <a:t>Semin</a:t>
            </a:r>
            <a:r>
              <a:rPr lang="en-US" sz="1100" i="1" dirty="0">
                <a:solidFill>
                  <a:srgbClr val="000099"/>
                </a:solidFill>
                <a:cs typeface="Times New Roman" charset="0"/>
              </a:rPr>
              <a:t> </a:t>
            </a:r>
            <a:r>
              <a:rPr lang="en-US" sz="1100" i="1" dirty="0" err="1">
                <a:solidFill>
                  <a:srgbClr val="000099"/>
                </a:solidFill>
                <a:cs typeface="Times New Roman" charset="0"/>
              </a:rPr>
              <a:t>Hematol</a:t>
            </a:r>
            <a:r>
              <a:rPr lang="en-US" sz="1100" dirty="0">
                <a:solidFill>
                  <a:srgbClr val="000099"/>
                </a:solidFill>
                <a:cs typeface="Times New Roman" charset="0"/>
              </a:rPr>
              <a:t> 2000;37(</a:t>
            </a:r>
            <a:r>
              <a:rPr lang="en-US" sz="1100" dirty="0" err="1">
                <a:solidFill>
                  <a:srgbClr val="000099"/>
                </a:solidFill>
                <a:cs typeface="Times New Roman" charset="0"/>
              </a:rPr>
              <a:t>suppl</a:t>
            </a:r>
            <a:r>
              <a:rPr lang="en-US" sz="1100" dirty="0">
                <a:solidFill>
                  <a:srgbClr val="000099"/>
                </a:solidFill>
                <a:cs typeface="Times New Roman" charset="0"/>
              </a:rPr>
              <a:t> 7):2–8</a:t>
            </a:r>
            <a:br>
              <a:rPr lang="en-US" sz="1100" dirty="0">
                <a:solidFill>
                  <a:srgbClr val="000099"/>
                </a:solidFill>
                <a:cs typeface="Times New Roman" charset="0"/>
              </a:rPr>
            </a:br>
            <a:r>
              <a:rPr lang="en-US" sz="1100" dirty="0">
                <a:solidFill>
                  <a:srgbClr val="000099"/>
                </a:solidFill>
              </a:rPr>
              <a:t>Krasner &amp; Joyce. </a:t>
            </a:r>
            <a:r>
              <a:rPr lang="en-US" sz="1100" i="1" dirty="0" err="1">
                <a:solidFill>
                  <a:srgbClr val="000099"/>
                </a:solidFill>
                <a:cs typeface="Arial" charset="0"/>
              </a:rPr>
              <a:t>Curr</a:t>
            </a:r>
            <a:r>
              <a:rPr lang="en-US" sz="1100" i="1" dirty="0">
                <a:solidFill>
                  <a:srgbClr val="000099"/>
                </a:solidFill>
                <a:cs typeface="Arial" charset="0"/>
              </a:rPr>
              <a:t> </a:t>
            </a:r>
            <a:r>
              <a:rPr lang="en-US" sz="1100" i="1" dirty="0" err="1">
                <a:solidFill>
                  <a:srgbClr val="000099"/>
                </a:solidFill>
                <a:cs typeface="Arial" charset="0"/>
              </a:rPr>
              <a:t>Pharma</a:t>
            </a:r>
            <a:r>
              <a:rPr lang="en-US" sz="1100" i="1" dirty="0">
                <a:solidFill>
                  <a:srgbClr val="000099"/>
                </a:solidFill>
                <a:cs typeface="Arial" charset="0"/>
              </a:rPr>
              <a:t> Biotech</a:t>
            </a:r>
            <a:r>
              <a:rPr lang="en-US" sz="1100" dirty="0">
                <a:solidFill>
                  <a:srgbClr val="000099"/>
                </a:solidFill>
                <a:cs typeface="Arial" charset="0"/>
              </a:rPr>
              <a:t> 2001;2:341–349</a:t>
            </a:r>
            <a:br>
              <a:rPr lang="en-US" sz="1100" dirty="0">
                <a:solidFill>
                  <a:srgbClr val="000099"/>
                </a:solidFill>
                <a:cs typeface="Arial" charset="0"/>
              </a:rPr>
            </a:br>
            <a:r>
              <a:rPr lang="en-US" sz="1100" dirty="0" err="1">
                <a:solidFill>
                  <a:srgbClr val="000099"/>
                </a:solidFill>
                <a:cs typeface="Arial" charset="0"/>
              </a:rPr>
              <a:t>Zelenetz</a:t>
            </a:r>
            <a:r>
              <a:rPr lang="en-US" sz="1100" dirty="0">
                <a:solidFill>
                  <a:srgbClr val="000099"/>
                </a:solidFill>
                <a:cs typeface="Arial" charset="0"/>
              </a:rPr>
              <a:t>. </a:t>
            </a:r>
            <a:r>
              <a:rPr lang="en-US" sz="1100" i="1" dirty="0" err="1">
                <a:solidFill>
                  <a:srgbClr val="000099"/>
                </a:solidFill>
                <a:cs typeface="Arial" charset="0"/>
              </a:rPr>
              <a:t>Curr</a:t>
            </a:r>
            <a:r>
              <a:rPr lang="en-US" sz="1100" i="1" dirty="0">
                <a:solidFill>
                  <a:srgbClr val="000099"/>
                </a:solidFill>
                <a:cs typeface="Arial" charset="0"/>
              </a:rPr>
              <a:t> </a:t>
            </a:r>
            <a:r>
              <a:rPr lang="en-US" sz="1100" i="1" dirty="0" err="1">
                <a:solidFill>
                  <a:srgbClr val="000099"/>
                </a:solidFill>
                <a:cs typeface="Arial" charset="0"/>
              </a:rPr>
              <a:t>Opin</a:t>
            </a:r>
            <a:r>
              <a:rPr lang="en-US" sz="1100" i="1" dirty="0">
                <a:solidFill>
                  <a:srgbClr val="000099"/>
                </a:solidFill>
                <a:cs typeface="Arial" charset="0"/>
              </a:rPr>
              <a:t> </a:t>
            </a:r>
            <a:r>
              <a:rPr lang="en-US" sz="1100" i="1" dirty="0" err="1">
                <a:solidFill>
                  <a:srgbClr val="000099"/>
                </a:solidFill>
                <a:cs typeface="Arial" charset="0"/>
              </a:rPr>
              <a:t>Oncol</a:t>
            </a:r>
            <a:r>
              <a:rPr lang="en-US" sz="1100" dirty="0">
                <a:solidFill>
                  <a:srgbClr val="000099"/>
                </a:solidFill>
                <a:cs typeface="Arial" charset="0"/>
              </a:rPr>
              <a:t> 1999;11:375–380</a:t>
            </a:r>
          </a:p>
        </p:txBody>
      </p:sp>
      <p:pic>
        <p:nvPicPr>
          <p:cNvPr id="17" name="Picture 1038" descr="2b"/>
          <p:cNvPicPr>
            <a:picLocks noChangeAspect="1" noChangeArrowheads="1"/>
          </p:cNvPicPr>
          <p:nvPr/>
        </p:nvPicPr>
        <p:blipFill>
          <a:blip r:embed="rId6"/>
          <a:srcRect/>
          <a:stretch>
            <a:fillRect/>
          </a:stretch>
        </p:blipFill>
        <p:spPr bwMode="auto">
          <a:xfrm>
            <a:off x="6789738" y="1752600"/>
            <a:ext cx="2036762"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consolidación</a:t>
            </a:r>
            <a:endParaRPr lang="es-ES" sz="2400" b="1" dirty="0">
              <a:solidFill>
                <a:srgbClr val="001093"/>
              </a:solidFill>
            </a:endParaRPr>
          </a:p>
        </p:txBody>
      </p:sp>
      <p:pic>
        <p:nvPicPr>
          <p:cNvPr id="6" name="Picture 2"/>
          <p:cNvPicPr>
            <a:picLocks noChangeAspect="1" noChangeArrowheads="1"/>
          </p:cNvPicPr>
          <p:nvPr/>
        </p:nvPicPr>
        <p:blipFill>
          <a:blip r:embed="rId6"/>
          <a:srcRect/>
          <a:stretch>
            <a:fillRect/>
          </a:stretch>
        </p:blipFill>
        <p:spPr bwMode="auto">
          <a:xfrm>
            <a:off x="714348" y="1237792"/>
            <a:ext cx="7720041" cy="5334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aphicFrame>
        <p:nvGraphicFramePr>
          <p:cNvPr id="113666" name="Object 1024"/>
          <p:cNvGraphicFramePr>
            <a:graphicFrameLocks noChangeAspect="1"/>
          </p:cNvGraphicFramePr>
          <p:nvPr/>
        </p:nvGraphicFramePr>
        <p:xfrm>
          <a:off x="1000100" y="1428736"/>
          <a:ext cx="6929486" cy="5068660"/>
        </p:xfrm>
        <a:graphic>
          <a:graphicData uri="http://schemas.openxmlformats.org/presentationml/2006/ole">
            <p:oleObj spid="_x0000_s113666" name="Imagen de mapa de bits" r:id="rId6" imgW="6106377" imgH="4466667" progId="PBrush">
              <p:embed/>
            </p:oleObj>
          </a:graphicData>
        </a:graphic>
      </p:graphicFrame>
      <p:sp>
        <p:nvSpPr>
          <p:cNvPr id="5"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consolidación</a:t>
            </a:r>
            <a:endParaRPr lang="es-ES" sz="2400" b="1" dirty="0">
              <a:solidFill>
                <a:srgbClr val="001093"/>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5"/>
          <p:cNvSpPr txBox="1">
            <a:spLocks noChangeArrowheads="1"/>
          </p:cNvSpPr>
          <p:nvPr/>
        </p:nvSpPr>
        <p:spPr bwMode="auto">
          <a:xfrm>
            <a:off x="847725" y="1655788"/>
            <a:ext cx="7446963" cy="5267325"/>
          </a:xfrm>
          <a:prstGeom prst="rect">
            <a:avLst/>
          </a:prstGeom>
          <a:noFill/>
          <a:ln w="9525">
            <a:noFill/>
            <a:miter lim="800000"/>
            <a:headEnd/>
            <a:tailEnd/>
          </a:ln>
        </p:spPr>
        <p:txBody>
          <a:bodyPr wrap="none">
            <a:spAutoFit/>
          </a:bodyPr>
          <a:lstStyle/>
          <a:p>
            <a:r>
              <a:rPr lang="en-US" dirty="0">
                <a:solidFill>
                  <a:srgbClr val="000000"/>
                </a:solidFill>
              </a:rPr>
              <a:t>				     </a:t>
            </a:r>
            <a:r>
              <a:rPr lang="en-US" sz="2400" dirty="0">
                <a:solidFill>
                  <a:srgbClr val="000000"/>
                </a:solidFill>
              </a:rPr>
              <a:t>Observation      </a:t>
            </a:r>
            <a:r>
              <a:rPr lang="en-US" sz="2400" dirty="0" err="1">
                <a:solidFill>
                  <a:srgbClr val="000000"/>
                </a:solidFill>
              </a:rPr>
              <a:t>Zevalin</a:t>
            </a:r>
            <a:r>
              <a:rPr lang="en-US" sz="2400" baseline="30000" dirty="0">
                <a:solidFill>
                  <a:srgbClr val="000000"/>
                </a:solidFill>
                <a:latin typeface="Times New Roman" charset="0"/>
                <a:cs typeface="Times New Roman" charset="0"/>
              </a:rPr>
              <a:t>®</a:t>
            </a:r>
          </a:p>
          <a:p>
            <a:endParaRPr lang="en-US" sz="2400" baseline="30000" dirty="0">
              <a:solidFill>
                <a:srgbClr val="000000"/>
              </a:solidFill>
            </a:endParaRPr>
          </a:p>
          <a:p>
            <a:r>
              <a:rPr lang="en-US" sz="2400" dirty="0">
                <a:solidFill>
                  <a:srgbClr val="000000"/>
                </a:solidFill>
              </a:rPr>
              <a:t>5-year progression-free survival</a:t>
            </a:r>
          </a:p>
          <a:p>
            <a:r>
              <a:rPr lang="en-US" sz="2400" dirty="0">
                <a:solidFill>
                  <a:srgbClr val="000000"/>
                </a:solidFill>
              </a:rPr>
              <a:t>   All patients	(%)			29		47*</a:t>
            </a:r>
          </a:p>
          <a:p>
            <a:r>
              <a:rPr lang="en-US" sz="2400" dirty="0">
                <a:solidFill>
                  <a:srgbClr val="000000"/>
                </a:solidFill>
              </a:rPr>
              <a:t>   CR patients (%)			43		57*</a:t>
            </a:r>
          </a:p>
          <a:p>
            <a:r>
              <a:rPr lang="en-US" sz="2400" dirty="0">
                <a:solidFill>
                  <a:srgbClr val="000000"/>
                </a:solidFill>
              </a:rPr>
              <a:t>   PR patients (%)			14		38*</a:t>
            </a:r>
          </a:p>
          <a:p>
            <a:r>
              <a:rPr lang="en-US" sz="2400" dirty="0">
                <a:solidFill>
                  <a:srgbClr val="000000"/>
                </a:solidFill>
              </a:rPr>
              <a:t>   </a:t>
            </a:r>
            <a:r>
              <a:rPr lang="en-US" sz="2400" dirty="0" err="1">
                <a:solidFill>
                  <a:srgbClr val="000000"/>
                </a:solidFill>
              </a:rPr>
              <a:t>Rituximab</a:t>
            </a:r>
            <a:r>
              <a:rPr lang="en-US" sz="2400" dirty="0">
                <a:solidFill>
                  <a:srgbClr val="000000"/>
                </a:solidFill>
              </a:rPr>
              <a:t>-treated (%)		48		64</a:t>
            </a:r>
          </a:p>
          <a:p>
            <a:endParaRPr lang="en-US" sz="2400" dirty="0">
              <a:solidFill>
                <a:srgbClr val="000000"/>
              </a:solidFill>
            </a:endParaRPr>
          </a:p>
          <a:p>
            <a:r>
              <a:rPr lang="en-US" sz="2400" dirty="0">
                <a:solidFill>
                  <a:srgbClr val="000000"/>
                </a:solidFill>
              </a:rPr>
              <a:t>5-year overall survival (%)		89		93</a:t>
            </a:r>
          </a:p>
          <a:p>
            <a:endParaRPr lang="en-US" sz="2400" dirty="0">
              <a:solidFill>
                <a:srgbClr val="000000"/>
              </a:solidFill>
            </a:endParaRPr>
          </a:p>
          <a:p>
            <a:r>
              <a:rPr lang="en-US" sz="2400" dirty="0">
                <a:solidFill>
                  <a:srgbClr val="000000"/>
                </a:solidFill>
              </a:rPr>
              <a:t>Secondary </a:t>
            </a:r>
            <a:r>
              <a:rPr lang="en-US" sz="2400" dirty="0" err="1">
                <a:solidFill>
                  <a:srgbClr val="000000"/>
                </a:solidFill>
              </a:rPr>
              <a:t>neoplasms</a:t>
            </a:r>
            <a:r>
              <a:rPr lang="en-US" sz="2400" dirty="0">
                <a:solidFill>
                  <a:srgbClr val="000000"/>
                </a:solidFill>
              </a:rPr>
              <a:t> (N)		 9		16</a:t>
            </a:r>
          </a:p>
          <a:p>
            <a:r>
              <a:rPr lang="en-US" sz="2400" dirty="0">
                <a:solidFill>
                  <a:srgbClr val="000000"/>
                </a:solidFill>
              </a:rPr>
              <a:t>MDS/AML (N)		</a:t>
            </a:r>
            <a:r>
              <a:rPr lang="en-US" sz="2400" dirty="0" smtClean="0">
                <a:solidFill>
                  <a:srgbClr val="000000"/>
                </a:solidFill>
              </a:rPr>
              <a:t> </a:t>
            </a:r>
            <a:r>
              <a:rPr lang="en-US" sz="2400" dirty="0">
                <a:solidFill>
                  <a:srgbClr val="000000"/>
                </a:solidFill>
              </a:rPr>
              <a:t>	 </a:t>
            </a:r>
            <a:r>
              <a:rPr lang="en-US" sz="2400" dirty="0" smtClean="0">
                <a:solidFill>
                  <a:srgbClr val="000000"/>
                </a:solidFill>
              </a:rPr>
              <a:t>	1</a:t>
            </a:r>
            <a:r>
              <a:rPr lang="en-US" sz="2400" dirty="0">
                <a:solidFill>
                  <a:srgbClr val="000000"/>
                </a:solidFill>
              </a:rPr>
              <a:t>		 6**</a:t>
            </a:r>
          </a:p>
          <a:p>
            <a:endParaRPr lang="en-US" sz="2400" dirty="0">
              <a:solidFill>
                <a:srgbClr val="000000"/>
              </a:solidFill>
            </a:endParaRPr>
          </a:p>
          <a:p>
            <a:r>
              <a:rPr lang="en-US" dirty="0">
                <a:solidFill>
                  <a:srgbClr val="000000"/>
                </a:solidFill>
              </a:rPr>
              <a:t>*p&lt;0.05; **p=0.06</a:t>
            </a:r>
          </a:p>
          <a:p>
            <a:endParaRPr lang="en-US" dirty="0">
              <a:solidFill>
                <a:srgbClr val="000000"/>
              </a:solidFill>
            </a:endParaRPr>
          </a:p>
        </p:txBody>
      </p:sp>
      <p:sp>
        <p:nvSpPr>
          <p:cNvPr id="5" name="Line 6"/>
          <p:cNvSpPr>
            <a:spLocks noChangeShapeType="1"/>
          </p:cNvSpPr>
          <p:nvPr/>
        </p:nvSpPr>
        <p:spPr bwMode="auto">
          <a:xfrm>
            <a:off x="468313" y="2232050"/>
            <a:ext cx="8280400" cy="0"/>
          </a:xfrm>
          <a:prstGeom prst="line">
            <a:avLst/>
          </a:prstGeom>
          <a:noFill/>
          <a:ln w="38100">
            <a:solidFill>
              <a:srgbClr val="993300"/>
            </a:solidFill>
            <a:round/>
            <a:headEnd/>
            <a:tailEnd/>
          </a:ln>
        </p:spPr>
        <p:txBody>
          <a:bodyPr wrap="none" anchor="ctr"/>
          <a:lstStyle/>
          <a:p>
            <a:endParaRPr lang="es-ES"/>
          </a:p>
        </p:txBody>
      </p:sp>
      <p:sp>
        <p:nvSpPr>
          <p:cNvPr id="6" name="Line 7"/>
          <p:cNvSpPr>
            <a:spLocks noChangeShapeType="1"/>
          </p:cNvSpPr>
          <p:nvPr/>
        </p:nvSpPr>
        <p:spPr bwMode="auto">
          <a:xfrm>
            <a:off x="468313" y="6192863"/>
            <a:ext cx="8280400" cy="0"/>
          </a:xfrm>
          <a:prstGeom prst="line">
            <a:avLst/>
          </a:prstGeom>
          <a:noFill/>
          <a:ln w="38100">
            <a:solidFill>
              <a:srgbClr val="993300"/>
            </a:solidFill>
            <a:round/>
            <a:headEnd/>
            <a:tailEnd/>
          </a:ln>
        </p:spPr>
        <p:txBody>
          <a:bodyPr wrap="none" anchor="ctr"/>
          <a:lstStyle/>
          <a:p>
            <a:endParaRPr lang="es-ES"/>
          </a:p>
        </p:txBody>
      </p:sp>
      <p:sp>
        <p:nvSpPr>
          <p:cNvPr id="7" name="Text Box 8"/>
          <p:cNvSpPr txBox="1">
            <a:spLocks noChangeArrowheads="1"/>
          </p:cNvSpPr>
          <p:nvPr/>
        </p:nvSpPr>
        <p:spPr bwMode="auto">
          <a:xfrm>
            <a:off x="6858016" y="6429396"/>
            <a:ext cx="2092325" cy="304800"/>
          </a:xfrm>
          <a:prstGeom prst="rect">
            <a:avLst/>
          </a:prstGeom>
          <a:noFill/>
          <a:ln w="9525">
            <a:noFill/>
            <a:miter lim="800000"/>
            <a:headEnd/>
            <a:tailEnd/>
          </a:ln>
        </p:spPr>
        <p:txBody>
          <a:bodyPr wrap="none">
            <a:spAutoFit/>
          </a:bodyPr>
          <a:lstStyle/>
          <a:p>
            <a:r>
              <a:rPr lang="en-US" sz="1400" b="1" i="1" dirty="0" err="1">
                <a:solidFill>
                  <a:srgbClr val="993300"/>
                </a:solidFill>
              </a:rPr>
              <a:t>Hagenbeek</a:t>
            </a:r>
            <a:r>
              <a:rPr lang="en-US" sz="1400" b="1" i="1" dirty="0">
                <a:solidFill>
                  <a:srgbClr val="993300"/>
                </a:solidFill>
              </a:rPr>
              <a:t> et al (#594)</a:t>
            </a:r>
          </a:p>
        </p:txBody>
      </p:sp>
      <p:sp>
        <p:nvSpPr>
          <p:cNvPr id="8"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consolidación</a:t>
            </a:r>
            <a:endParaRPr lang="es-ES" sz="2400" b="1" dirty="0">
              <a:solidFill>
                <a:srgbClr val="001093"/>
              </a:solidFill>
            </a:endParaRPr>
          </a:p>
        </p:txBody>
      </p:sp>
      <p:sp>
        <p:nvSpPr>
          <p:cNvPr id="9" name="Rectangle 4"/>
          <p:cNvSpPr>
            <a:spLocks noChangeArrowheads="1"/>
          </p:cNvSpPr>
          <p:nvPr/>
        </p:nvSpPr>
        <p:spPr bwMode="auto">
          <a:xfrm>
            <a:off x="142844" y="1285860"/>
            <a:ext cx="6419806" cy="461665"/>
          </a:xfrm>
          <a:prstGeom prst="rect">
            <a:avLst/>
          </a:prstGeom>
          <a:noFill/>
          <a:ln w="9525">
            <a:noFill/>
            <a:miter lim="800000"/>
            <a:headEnd/>
            <a:tailEnd/>
          </a:ln>
        </p:spPr>
        <p:txBody>
          <a:bodyPr wrap="square">
            <a:spAutoFit/>
          </a:bodyPr>
          <a:lstStyle/>
          <a:p>
            <a:r>
              <a:rPr lang="en-GB" sz="2400" dirty="0">
                <a:solidFill>
                  <a:srgbClr val="C00000"/>
                </a:solidFill>
              </a:rPr>
              <a:t>FIT </a:t>
            </a:r>
            <a:r>
              <a:rPr lang="en-GB" sz="2400" dirty="0" smtClean="0">
                <a:solidFill>
                  <a:srgbClr val="C00000"/>
                </a:solidFill>
              </a:rPr>
              <a:t>trial: observation </a:t>
            </a:r>
            <a:r>
              <a:rPr lang="en-GB" sz="2400" dirty="0">
                <a:solidFill>
                  <a:srgbClr val="C00000"/>
                </a:solidFill>
              </a:rPr>
              <a:t>vs. </a:t>
            </a:r>
            <a:r>
              <a:rPr lang="en-GB" sz="2400" dirty="0" err="1">
                <a:solidFill>
                  <a:srgbClr val="C00000"/>
                </a:solidFill>
              </a:rPr>
              <a:t>Zevalin</a:t>
            </a:r>
            <a:r>
              <a:rPr lang="en-US" sz="2400" baseline="30000" dirty="0" smtClean="0">
                <a:solidFill>
                  <a:srgbClr val="C00000"/>
                </a:solidFill>
                <a:latin typeface="Times New Roman" charset="0"/>
                <a:cs typeface="Times New Roman" charset="0"/>
              </a:rPr>
              <a:t>®</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10" name="Text Box 9"/>
          <p:cNvSpPr txBox="1">
            <a:spLocks noChangeArrowheads="1"/>
          </p:cNvSpPr>
          <p:nvPr/>
        </p:nvSpPr>
        <p:spPr bwMode="auto">
          <a:xfrm>
            <a:off x="1714480" y="-71462"/>
            <a:ext cx="7127875" cy="954107"/>
          </a:xfrm>
          <a:prstGeom prst="rect">
            <a:avLst/>
          </a:prstGeom>
          <a:noFill/>
          <a:ln w="9525">
            <a:noFill/>
            <a:miter lim="800000"/>
            <a:headEnd/>
            <a:tailEnd/>
          </a:ln>
        </p:spPr>
        <p:txBody>
          <a:bodyPr>
            <a:spAutoFit/>
          </a:bodyPr>
          <a:lstStyle/>
          <a:p>
            <a:pPr>
              <a:spcBef>
                <a:spcPct val="50000"/>
              </a:spcBef>
            </a:pPr>
            <a:r>
              <a:rPr lang="es-ES" sz="2800" b="1" dirty="0" smtClean="0">
                <a:solidFill>
                  <a:srgbClr val="001093"/>
                </a:solidFill>
              </a:rPr>
              <a:t>1er axioma del linfoma folicular:         </a:t>
            </a:r>
            <a:r>
              <a:rPr lang="es-ES" sz="2800" b="1" i="1" dirty="0" smtClean="0">
                <a:solidFill>
                  <a:srgbClr val="001093"/>
                </a:solidFill>
              </a:rPr>
              <a:t>“no se puede curar”</a:t>
            </a:r>
            <a:endParaRPr lang="es-ES" sz="2800" b="1" i="1" dirty="0">
              <a:solidFill>
                <a:srgbClr val="001093"/>
              </a:solidFill>
            </a:endParaRPr>
          </a:p>
        </p:txBody>
      </p:sp>
      <p:pic>
        <p:nvPicPr>
          <p:cNvPr id="11" name="Picture 7"/>
          <p:cNvPicPr>
            <a:picLocks noChangeAspect="1" noChangeArrowheads="1"/>
          </p:cNvPicPr>
          <p:nvPr/>
        </p:nvPicPr>
        <p:blipFill>
          <a:blip r:embed="rId5"/>
          <a:srcRect/>
          <a:stretch>
            <a:fillRect/>
          </a:stretch>
        </p:blipFill>
        <p:spPr bwMode="auto">
          <a:xfrm>
            <a:off x="785786" y="1357298"/>
            <a:ext cx="7267575" cy="5053012"/>
          </a:xfrm>
          <a:prstGeom prst="rect">
            <a:avLst/>
          </a:prstGeom>
          <a:noFill/>
          <a:ln w="9525">
            <a:noFill/>
            <a:miter lim="800000"/>
            <a:headEnd/>
            <a:tailEnd/>
          </a:ln>
        </p:spPr>
      </p:pic>
      <p:sp>
        <p:nvSpPr>
          <p:cNvPr id="12" name="6 CuadroTexto"/>
          <p:cNvSpPr txBox="1">
            <a:spLocks noChangeArrowheads="1"/>
          </p:cNvSpPr>
          <p:nvPr/>
        </p:nvSpPr>
        <p:spPr bwMode="auto">
          <a:xfrm>
            <a:off x="3563938" y="6524625"/>
            <a:ext cx="5435600" cy="261938"/>
          </a:xfrm>
          <a:prstGeom prst="rect">
            <a:avLst/>
          </a:prstGeom>
          <a:noFill/>
          <a:ln w="9525">
            <a:noFill/>
            <a:miter lim="800000"/>
            <a:headEnd/>
            <a:tailEnd/>
          </a:ln>
        </p:spPr>
        <p:txBody>
          <a:bodyPr>
            <a:spAutoFit/>
          </a:bodyPr>
          <a:lstStyle/>
          <a:p>
            <a:pPr algn="r"/>
            <a:r>
              <a:rPr lang="es-ES" sz="1100" dirty="0" err="1">
                <a:solidFill>
                  <a:srgbClr val="000099"/>
                </a:solidFill>
              </a:rPr>
              <a:t>Swenson</a:t>
            </a:r>
            <a:r>
              <a:rPr lang="es-ES" sz="1100" dirty="0">
                <a:solidFill>
                  <a:srgbClr val="000099"/>
                </a:solidFill>
              </a:rPr>
              <a:t> WT. </a:t>
            </a:r>
            <a:r>
              <a:rPr lang="es-ES" sz="1100" i="1" dirty="0">
                <a:solidFill>
                  <a:srgbClr val="000099"/>
                </a:solidFill>
              </a:rPr>
              <a:t>J </a:t>
            </a:r>
            <a:r>
              <a:rPr lang="es-ES" sz="1100" i="1" dirty="0" err="1">
                <a:solidFill>
                  <a:srgbClr val="000099"/>
                </a:solidFill>
              </a:rPr>
              <a:t>Clin</a:t>
            </a:r>
            <a:r>
              <a:rPr lang="es-ES" sz="1100" i="1" dirty="0">
                <a:solidFill>
                  <a:srgbClr val="000099"/>
                </a:solidFill>
              </a:rPr>
              <a:t> </a:t>
            </a:r>
            <a:r>
              <a:rPr lang="es-ES" sz="1100" i="1" dirty="0" err="1">
                <a:solidFill>
                  <a:srgbClr val="000099"/>
                </a:solidFill>
              </a:rPr>
              <a:t>Oncol</a:t>
            </a:r>
            <a:r>
              <a:rPr lang="es-ES" sz="1100" i="1" dirty="0">
                <a:solidFill>
                  <a:srgbClr val="000099"/>
                </a:solidFill>
              </a:rPr>
              <a:t> </a:t>
            </a:r>
            <a:r>
              <a:rPr lang="es-ES" sz="1100" dirty="0">
                <a:solidFill>
                  <a:srgbClr val="000099"/>
                </a:solidFill>
              </a:rPr>
              <a:t>2005,23:5019</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aphicFrame>
        <p:nvGraphicFramePr>
          <p:cNvPr id="114690" name="Object 3"/>
          <p:cNvGraphicFramePr>
            <a:graphicFrameLocks noChangeAspect="1"/>
          </p:cNvGraphicFramePr>
          <p:nvPr/>
        </p:nvGraphicFramePr>
        <p:xfrm>
          <a:off x="1269976" y="1357298"/>
          <a:ext cx="6911257" cy="5072076"/>
        </p:xfrm>
        <a:graphic>
          <a:graphicData uri="http://schemas.openxmlformats.org/presentationml/2006/ole">
            <p:oleObj spid="_x0000_s114690" name="Imagen de mapa de bits" r:id="rId6" imgW="5982535" imgH="4390476" progId="PBrush">
              <p:embed/>
            </p:oleObj>
          </a:graphicData>
        </a:graphic>
      </p:graphicFrame>
      <p:sp>
        <p:nvSpPr>
          <p:cNvPr id="5"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¿consolidar o mantener?</a:t>
            </a:r>
            <a:endParaRPr lang="es-ES" sz="2400" b="1" dirty="0">
              <a:solidFill>
                <a:srgbClr val="001093"/>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mantenimiento: INF</a:t>
            </a:r>
            <a:endParaRPr lang="es-ES" sz="2400" b="1" dirty="0">
              <a:solidFill>
                <a:srgbClr val="001093"/>
              </a:solidFill>
            </a:endParaRPr>
          </a:p>
        </p:txBody>
      </p:sp>
      <p:pic>
        <p:nvPicPr>
          <p:cNvPr id="5" name="Picture 1026"/>
          <p:cNvPicPr>
            <a:picLocks noChangeAspect="1" noChangeArrowheads="1"/>
          </p:cNvPicPr>
          <p:nvPr/>
        </p:nvPicPr>
        <p:blipFill>
          <a:blip r:embed="rId5"/>
          <a:srcRect/>
          <a:stretch>
            <a:fillRect/>
          </a:stretch>
        </p:blipFill>
        <p:spPr bwMode="auto">
          <a:xfrm>
            <a:off x="428596" y="2874985"/>
            <a:ext cx="3813175" cy="3768725"/>
          </a:xfrm>
          <a:prstGeom prst="rect">
            <a:avLst/>
          </a:prstGeom>
          <a:noFill/>
          <a:ln w="9525">
            <a:noFill/>
            <a:miter lim="800000"/>
            <a:headEnd/>
            <a:tailEnd/>
          </a:ln>
        </p:spPr>
      </p:pic>
      <p:pic>
        <p:nvPicPr>
          <p:cNvPr id="6" name="Picture 1027"/>
          <p:cNvPicPr>
            <a:picLocks noChangeAspect="1" noChangeArrowheads="1"/>
          </p:cNvPicPr>
          <p:nvPr/>
        </p:nvPicPr>
        <p:blipFill>
          <a:blip r:embed="rId6"/>
          <a:srcRect/>
          <a:stretch>
            <a:fillRect/>
          </a:stretch>
        </p:blipFill>
        <p:spPr bwMode="auto">
          <a:xfrm>
            <a:off x="5000628" y="2962275"/>
            <a:ext cx="3813175" cy="2981325"/>
          </a:xfrm>
          <a:prstGeom prst="rect">
            <a:avLst/>
          </a:prstGeom>
          <a:noFill/>
          <a:ln w="9525">
            <a:noFill/>
            <a:miter lim="800000"/>
            <a:headEnd/>
            <a:tailEnd/>
          </a:ln>
        </p:spPr>
      </p:pic>
      <p:pic>
        <p:nvPicPr>
          <p:cNvPr id="7" name="Picture 1028"/>
          <p:cNvPicPr>
            <a:picLocks noChangeAspect="1" noChangeArrowheads="1"/>
          </p:cNvPicPr>
          <p:nvPr/>
        </p:nvPicPr>
        <p:blipFill>
          <a:blip r:embed="rId7"/>
          <a:srcRect/>
          <a:stretch>
            <a:fillRect/>
          </a:stretch>
        </p:blipFill>
        <p:spPr bwMode="auto">
          <a:xfrm>
            <a:off x="435000" y="1285860"/>
            <a:ext cx="7683500" cy="857256"/>
          </a:xfrm>
          <a:prstGeom prst="rect">
            <a:avLst/>
          </a:prstGeom>
          <a:noFill/>
          <a:ln w="9525">
            <a:noFill/>
            <a:miter lim="800000"/>
            <a:headEnd/>
            <a:tailEnd/>
          </a:ln>
        </p:spPr>
      </p:pic>
      <p:pic>
        <p:nvPicPr>
          <p:cNvPr id="8" name="Picture 1029"/>
          <p:cNvPicPr>
            <a:picLocks noChangeAspect="1" noChangeArrowheads="1"/>
          </p:cNvPicPr>
          <p:nvPr/>
        </p:nvPicPr>
        <p:blipFill>
          <a:blip r:embed="rId8"/>
          <a:srcRect/>
          <a:stretch>
            <a:fillRect/>
          </a:stretch>
        </p:blipFill>
        <p:spPr bwMode="auto">
          <a:xfrm>
            <a:off x="428596" y="1949446"/>
            <a:ext cx="5478463" cy="97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pic>
        <p:nvPicPr>
          <p:cNvPr id="147458" name="Picture 2"/>
          <p:cNvPicPr>
            <a:picLocks noChangeAspect="1" noChangeArrowheads="1"/>
          </p:cNvPicPr>
          <p:nvPr/>
        </p:nvPicPr>
        <p:blipFill>
          <a:blip r:embed="rId5"/>
          <a:srcRect/>
          <a:stretch>
            <a:fillRect/>
          </a:stretch>
        </p:blipFill>
        <p:spPr bwMode="auto">
          <a:xfrm>
            <a:off x="857224" y="1981086"/>
            <a:ext cx="7429552" cy="4448310"/>
          </a:xfrm>
          <a:prstGeom prst="rect">
            <a:avLst/>
          </a:prstGeom>
          <a:noFill/>
          <a:ln w="9525">
            <a:noFill/>
            <a:miter lim="800000"/>
            <a:headEnd/>
            <a:tailEnd/>
          </a:ln>
          <a:effectLst/>
        </p:spPr>
      </p:pic>
      <p:sp>
        <p:nvSpPr>
          <p:cNvPr id="63" name="Text Box 4"/>
          <p:cNvSpPr txBox="1">
            <a:spLocks noChangeArrowheads="1"/>
          </p:cNvSpPr>
          <p:nvPr/>
        </p:nvSpPr>
        <p:spPr bwMode="auto">
          <a:xfrm>
            <a:off x="5786446" y="6429396"/>
            <a:ext cx="3214678" cy="261610"/>
          </a:xfrm>
          <a:prstGeom prst="rect">
            <a:avLst/>
          </a:prstGeom>
          <a:noFill/>
          <a:ln w="9525">
            <a:noFill/>
            <a:miter lim="800000"/>
            <a:headEnd/>
            <a:tailEnd/>
          </a:ln>
        </p:spPr>
        <p:txBody>
          <a:bodyPr wrap="square">
            <a:spAutoFit/>
          </a:bodyPr>
          <a:lstStyle/>
          <a:p>
            <a:pPr algn="r"/>
            <a:r>
              <a:rPr lang="es-ES_tradnl" sz="1100" dirty="0">
                <a:solidFill>
                  <a:srgbClr val="0033CC"/>
                </a:solidFill>
              </a:rPr>
              <a:t>Vidal L et al. JNCI 2009; 101:248-255</a:t>
            </a:r>
          </a:p>
        </p:txBody>
      </p:sp>
      <p:sp>
        <p:nvSpPr>
          <p:cNvPr id="64" name="Rectangle 1"/>
          <p:cNvSpPr>
            <a:spLocks/>
          </p:cNvSpPr>
          <p:nvPr/>
        </p:nvSpPr>
        <p:spPr bwMode="auto">
          <a:xfrm>
            <a:off x="669925" y="1081078"/>
            <a:ext cx="8474075" cy="990600"/>
          </a:xfrm>
          <a:prstGeom prst="rect">
            <a:avLst/>
          </a:prstGeom>
          <a:noFill/>
          <a:ln w="12700">
            <a:noFill/>
            <a:miter lim="800000"/>
            <a:headEnd/>
            <a:tailEnd/>
          </a:ln>
        </p:spPr>
        <p:txBody>
          <a:bodyPr lIns="0" tIns="0" rIns="0" bIns="0" anchor="ctr"/>
          <a:lstStyle/>
          <a:p>
            <a:r>
              <a:rPr lang="en-US" sz="1800" b="0" dirty="0" err="1">
                <a:solidFill>
                  <a:srgbClr val="2542AA"/>
                </a:solidFill>
                <a:cs typeface="Arial" charset="0"/>
                <a:sym typeface="Trebuchet MS" pitchFamily="34" charset="0"/>
              </a:rPr>
              <a:t>Tratamiento</a:t>
            </a:r>
            <a:r>
              <a:rPr lang="en-US" sz="1800" b="0" dirty="0">
                <a:solidFill>
                  <a:srgbClr val="2542AA"/>
                </a:solidFill>
                <a:cs typeface="Arial" charset="0"/>
                <a:sym typeface="Trebuchet MS" pitchFamily="34" charset="0"/>
              </a:rPr>
              <a:t> en </a:t>
            </a:r>
            <a:r>
              <a:rPr lang="en-US" sz="1800" b="0" dirty="0" err="1">
                <a:solidFill>
                  <a:srgbClr val="2542AA"/>
                </a:solidFill>
                <a:cs typeface="Arial" charset="0"/>
                <a:sym typeface="Trebuchet MS" pitchFamily="34" charset="0"/>
              </a:rPr>
              <a:t>mantenimiento</a:t>
            </a:r>
            <a:r>
              <a:rPr lang="en-US" sz="1800" b="0" dirty="0">
                <a:solidFill>
                  <a:srgbClr val="2542AA"/>
                </a:solidFill>
                <a:cs typeface="Arial" charset="0"/>
                <a:sym typeface="Trebuchet MS" pitchFamily="34" charset="0"/>
              </a:rPr>
              <a:t> con </a:t>
            </a:r>
            <a:r>
              <a:rPr lang="en-US" sz="1800" b="0" dirty="0" err="1">
                <a:solidFill>
                  <a:srgbClr val="2542AA"/>
                </a:solidFill>
                <a:cs typeface="Arial" charset="0"/>
                <a:sym typeface="Trebuchet MS" pitchFamily="34" charset="0"/>
              </a:rPr>
              <a:t>Rituximab</a:t>
            </a:r>
            <a:r>
              <a:rPr lang="en-US" sz="1800" b="0" dirty="0" smtClean="0">
                <a:solidFill>
                  <a:srgbClr val="2542AA"/>
                </a:solidFill>
                <a:cs typeface="Arial" charset="0"/>
                <a:sym typeface="Trebuchet MS" pitchFamily="34" charset="0"/>
              </a:rPr>
              <a:t>:</a:t>
            </a:r>
          </a:p>
          <a:p>
            <a:r>
              <a:rPr lang="en-US" sz="1800" b="0" dirty="0" err="1" smtClean="0">
                <a:solidFill>
                  <a:srgbClr val="2542AA"/>
                </a:solidFill>
                <a:cs typeface="Arial" charset="0"/>
                <a:sym typeface="Trebuchet MS" pitchFamily="34" charset="0"/>
              </a:rPr>
              <a:t>mejora</a:t>
            </a:r>
            <a:r>
              <a:rPr lang="en-US" sz="1800" b="0" dirty="0" smtClean="0">
                <a:solidFill>
                  <a:srgbClr val="2542AA"/>
                </a:solidFill>
                <a:cs typeface="Arial" charset="0"/>
                <a:sym typeface="Trebuchet MS" pitchFamily="34" charset="0"/>
              </a:rPr>
              <a:t> </a:t>
            </a:r>
            <a:r>
              <a:rPr lang="en-US" sz="1800" b="0" dirty="0">
                <a:solidFill>
                  <a:srgbClr val="2542AA"/>
                </a:solidFill>
                <a:cs typeface="Arial" charset="0"/>
                <a:sym typeface="Trebuchet MS" pitchFamily="34" charset="0"/>
              </a:rPr>
              <a:t>la </a:t>
            </a:r>
            <a:r>
              <a:rPr lang="en-US" sz="1800" b="0" dirty="0" err="1">
                <a:solidFill>
                  <a:srgbClr val="2542AA"/>
                </a:solidFill>
                <a:cs typeface="Arial" charset="0"/>
                <a:sym typeface="Trebuchet MS" pitchFamily="34" charset="0"/>
              </a:rPr>
              <a:t>supervivencia</a:t>
            </a:r>
            <a:r>
              <a:rPr lang="en-US" sz="1800" b="0" dirty="0">
                <a:solidFill>
                  <a:srgbClr val="2542AA"/>
                </a:solidFill>
                <a:cs typeface="Arial" charset="0"/>
                <a:sym typeface="Trebuchet MS" pitchFamily="34" charset="0"/>
              </a:rPr>
              <a:t> global en </a:t>
            </a:r>
            <a:r>
              <a:rPr lang="en-US" sz="1800" b="0" dirty="0" err="1">
                <a:solidFill>
                  <a:srgbClr val="2542AA"/>
                </a:solidFill>
                <a:cs typeface="Arial" charset="0"/>
                <a:sym typeface="Trebuchet MS" pitchFamily="34" charset="0"/>
              </a:rPr>
              <a:t>pacientes</a:t>
            </a:r>
            <a:r>
              <a:rPr lang="en-US" sz="1800" b="0" dirty="0">
                <a:solidFill>
                  <a:srgbClr val="2542AA"/>
                </a:solidFill>
                <a:cs typeface="Arial" charset="0"/>
                <a:sym typeface="Trebuchet MS" pitchFamily="34" charset="0"/>
              </a:rPr>
              <a:t> con LF</a:t>
            </a:r>
          </a:p>
        </p:txBody>
      </p:sp>
      <p:sp>
        <p:nvSpPr>
          <p:cNvPr id="65"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mantenimiento: RTX</a:t>
            </a:r>
            <a:endParaRPr lang="es-ES" sz="2400" b="1" dirty="0">
              <a:solidFill>
                <a:srgbClr val="001093"/>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5"/>
          <p:cNvSpPr txBox="1">
            <a:spLocks noChangeArrowheads="1"/>
          </p:cNvSpPr>
          <p:nvPr/>
        </p:nvSpPr>
        <p:spPr bwMode="auto">
          <a:xfrm>
            <a:off x="457200" y="1589788"/>
            <a:ext cx="8329642" cy="830997"/>
          </a:xfrm>
          <a:prstGeom prst="rect">
            <a:avLst/>
          </a:prstGeom>
          <a:noFill/>
          <a:ln w="9525">
            <a:noFill/>
            <a:miter lim="800000"/>
            <a:headEnd/>
            <a:tailEnd/>
          </a:ln>
        </p:spPr>
        <p:txBody>
          <a:bodyPr wrap="square">
            <a:spAutoFit/>
          </a:bodyPr>
          <a:lstStyle/>
          <a:p>
            <a:r>
              <a:rPr lang="es-ES_tradnl" sz="2400" dirty="0">
                <a:solidFill>
                  <a:srgbClr val="C00000"/>
                </a:solidFill>
              </a:rPr>
              <a:t>Procesos infecciosos, </a:t>
            </a:r>
            <a:endParaRPr lang="es-ES_tradnl" sz="2400" dirty="0" smtClean="0">
              <a:solidFill>
                <a:srgbClr val="C00000"/>
              </a:solidFill>
            </a:endParaRPr>
          </a:p>
          <a:p>
            <a:r>
              <a:rPr lang="es-ES_tradnl" sz="2400" dirty="0" err="1" smtClean="0">
                <a:solidFill>
                  <a:srgbClr val="C00000"/>
                </a:solidFill>
              </a:rPr>
              <a:t>rituximab</a:t>
            </a:r>
            <a:r>
              <a:rPr lang="es-ES_tradnl" sz="2400" dirty="0" smtClean="0">
                <a:solidFill>
                  <a:srgbClr val="C00000"/>
                </a:solidFill>
              </a:rPr>
              <a:t> </a:t>
            </a:r>
            <a:r>
              <a:rPr lang="es-ES_tradnl" sz="2400" dirty="0">
                <a:solidFill>
                  <a:srgbClr val="C00000"/>
                </a:solidFill>
              </a:rPr>
              <a:t>de mantenimiento vs. observación</a:t>
            </a:r>
          </a:p>
        </p:txBody>
      </p:sp>
      <p:sp>
        <p:nvSpPr>
          <p:cNvPr id="5" name="Text Box 6"/>
          <p:cNvSpPr txBox="1">
            <a:spLocks noChangeArrowheads="1"/>
          </p:cNvSpPr>
          <p:nvPr/>
        </p:nvSpPr>
        <p:spPr bwMode="auto">
          <a:xfrm>
            <a:off x="5643570" y="5882034"/>
            <a:ext cx="3276600" cy="261610"/>
          </a:xfrm>
          <a:prstGeom prst="rect">
            <a:avLst/>
          </a:prstGeom>
          <a:noFill/>
          <a:ln w="9525">
            <a:noFill/>
            <a:miter lim="800000"/>
            <a:headEnd/>
            <a:tailEnd/>
          </a:ln>
        </p:spPr>
        <p:txBody>
          <a:bodyPr wrap="square">
            <a:spAutoFit/>
          </a:bodyPr>
          <a:lstStyle/>
          <a:p>
            <a:pPr algn="r"/>
            <a:r>
              <a:rPr lang="es-ES_tradnl" sz="1100" dirty="0">
                <a:solidFill>
                  <a:srgbClr val="0033CC"/>
                </a:solidFill>
              </a:rPr>
              <a:t>Vidal L et al. JNCI 2009; 101:248-255</a:t>
            </a:r>
          </a:p>
        </p:txBody>
      </p:sp>
      <p:pic>
        <p:nvPicPr>
          <p:cNvPr id="6" name="Picture 7" descr="C:\Documents and Settings\cpanizo\Escritorio\metanal-7.png"/>
          <p:cNvPicPr>
            <a:picLocks noChangeAspect="1" noChangeArrowheads="1"/>
          </p:cNvPicPr>
          <p:nvPr/>
        </p:nvPicPr>
        <p:blipFill>
          <a:blip r:embed="rId5"/>
          <a:srcRect/>
          <a:stretch>
            <a:fillRect/>
          </a:stretch>
        </p:blipFill>
        <p:spPr bwMode="auto">
          <a:xfrm>
            <a:off x="214282" y="2714621"/>
            <a:ext cx="8686800" cy="2571768"/>
          </a:xfrm>
          <a:prstGeom prst="rect">
            <a:avLst/>
          </a:prstGeom>
          <a:noFill/>
          <a:ln w="9525">
            <a:noFill/>
            <a:miter lim="800000"/>
            <a:headEnd/>
            <a:tailEnd/>
          </a:ln>
        </p:spPr>
      </p:pic>
      <p:sp>
        <p:nvSpPr>
          <p:cNvPr id="7"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mantenimiento: RTX</a:t>
            </a:r>
            <a:endParaRPr lang="es-ES" sz="2400" b="1" dirty="0">
              <a:solidFill>
                <a:srgbClr val="001093"/>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cxnSp>
        <p:nvCxnSpPr>
          <p:cNvPr id="3" name="AutoShape 2"/>
          <p:cNvCxnSpPr>
            <a:cxnSpLocks noChangeShapeType="1"/>
          </p:cNvCxnSpPr>
          <p:nvPr/>
        </p:nvCxnSpPr>
        <p:spPr bwMode="auto">
          <a:xfrm>
            <a:off x="1795463" y="3032125"/>
            <a:ext cx="358775" cy="0"/>
          </a:xfrm>
          <a:prstGeom prst="straightConnector1">
            <a:avLst/>
          </a:prstGeom>
          <a:noFill/>
          <a:ln w="57150">
            <a:solidFill>
              <a:schemeClr val="tx1"/>
            </a:solidFill>
            <a:round/>
            <a:headEnd/>
            <a:tailEnd type="triangle" w="med" len="med"/>
          </a:ln>
        </p:spPr>
      </p:cxnSp>
      <p:cxnSp>
        <p:nvCxnSpPr>
          <p:cNvPr id="5" name="AutoShape 3"/>
          <p:cNvCxnSpPr>
            <a:cxnSpLocks noChangeShapeType="1"/>
          </p:cNvCxnSpPr>
          <p:nvPr/>
        </p:nvCxnSpPr>
        <p:spPr bwMode="auto">
          <a:xfrm>
            <a:off x="4576763" y="3032125"/>
            <a:ext cx="296862" cy="0"/>
          </a:xfrm>
          <a:prstGeom prst="straightConnector1">
            <a:avLst/>
          </a:prstGeom>
          <a:noFill/>
          <a:ln w="57150">
            <a:solidFill>
              <a:schemeClr val="tx1"/>
            </a:solidFill>
            <a:round/>
            <a:headEnd/>
            <a:tailEnd type="triangle" w="med" len="med"/>
          </a:ln>
        </p:spPr>
      </p:cxnSp>
      <p:sp>
        <p:nvSpPr>
          <p:cNvPr id="6" name="Text Box 4"/>
          <p:cNvSpPr txBox="1">
            <a:spLocks noChangeArrowheads="1"/>
          </p:cNvSpPr>
          <p:nvPr/>
        </p:nvSpPr>
        <p:spPr bwMode="auto">
          <a:xfrm>
            <a:off x="4433888" y="4027488"/>
            <a:ext cx="1062037" cy="641350"/>
          </a:xfrm>
          <a:prstGeom prst="rect">
            <a:avLst/>
          </a:prstGeom>
          <a:noFill/>
          <a:ln w="9525">
            <a:noFill/>
            <a:miter lim="800000"/>
            <a:headEnd/>
            <a:tailEnd/>
          </a:ln>
        </p:spPr>
        <p:txBody>
          <a:bodyPr wrap="none"/>
          <a:lstStyle/>
          <a:p>
            <a:pPr algn="ctr"/>
            <a:r>
              <a:rPr lang="en-US" sz="1600" b="1">
                <a:ea typeface="ＭＳ Ｐゴシック" pitchFamily="34" charset="-128"/>
                <a:cs typeface="Arial" charset="0"/>
              </a:rPr>
              <a:t>Progresión/EE</a:t>
            </a:r>
          </a:p>
          <a:p>
            <a:pPr algn="ctr"/>
            <a:r>
              <a:rPr lang="en-US" sz="1600" b="1">
                <a:ea typeface="ＭＳ Ｐゴシック" pitchFamily="34" charset="-128"/>
                <a:cs typeface="Arial" charset="0"/>
              </a:rPr>
              <a:t>fuera del estudio</a:t>
            </a:r>
          </a:p>
        </p:txBody>
      </p:sp>
      <p:sp>
        <p:nvSpPr>
          <p:cNvPr id="7" name="Line 5"/>
          <p:cNvSpPr>
            <a:spLocks noChangeShapeType="1"/>
          </p:cNvSpPr>
          <p:nvPr/>
        </p:nvSpPr>
        <p:spPr bwMode="auto">
          <a:xfrm>
            <a:off x="4968875" y="3357563"/>
            <a:ext cx="22225" cy="600075"/>
          </a:xfrm>
          <a:prstGeom prst="line">
            <a:avLst/>
          </a:prstGeom>
          <a:noFill/>
          <a:ln w="28575">
            <a:solidFill>
              <a:schemeClr val="tx1"/>
            </a:solidFill>
            <a:prstDash val="sysDot"/>
            <a:round/>
            <a:headEnd/>
            <a:tailEnd type="stealth" w="med" len="med"/>
          </a:ln>
        </p:spPr>
        <p:txBody>
          <a:bodyPr/>
          <a:lstStyle/>
          <a:p>
            <a:endParaRPr lang="es-ES"/>
          </a:p>
        </p:txBody>
      </p:sp>
      <p:sp>
        <p:nvSpPr>
          <p:cNvPr id="8" name="Rectangle 6"/>
          <p:cNvSpPr>
            <a:spLocks noChangeArrowheads="1"/>
          </p:cNvSpPr>
          <p:nvPr/>
        </p:nvSpPr>
        <p:spPr bwMode="auto">
          <a:xfrm>
            <a:off x="5964238" y="1341438"/>
            <a:ext cx="2746375" cy="1228725"/>
          </a:xfrm>
          <a:prstGeom prst="rect">
            <a:avLst/>
          </a:prstGeom>
          <a:solidFill>
            <a:srgbClr val="FF9900"/>
          </a:solidFill>
          <a:ln w="28575">
            <a:noFill/>
            <a:miter lim="800000"/>
            <a:headEnd/>
            <a:tailEnd/>
          </a:ln>
        </p:spPr>
        <p:txBody>
          <a:bodyPr wrap="none" lIns="92075" tIns="46038" rIns="92075" bIns="46038" anchor="ctr"/>
          <a:lstStyle/>
          <a:p>
            <a:pPr algn="ctr" eaLnBrk="0" hangingPunct="0"/>
            <a:r>
              <a:rPr lang="en-US" sz="1600" b="1" dirty="0" err="1">
                <a:solidFill>
                  <a:srgbClr val="000000"/>
                </a:solidFill>
                <a:ea typeface="ＭＳ Ｐゴシック" pitchFamily="34" charset="-128"/>
              </a:rPr>
              <a:t>Rituximab</a:t>
            </a:r>
            <a:endParaRPr lang="en-US" sz="1600" b="1" dirty="0">
              <a:solidFill>
                <a:srgbClr val="000000"/>
              </a:solidFill>
              <a:ea typeface="ＭＳ Ｐゴシック" pitchFamily="34" charset="-128"/>
            </a:endParaRPr>
          </a:p>
          <a:p>
            <a:pPr algn="ctr" eaLnBrk="0" hangingPunct="0"/>
            <a:r>
              <a:rPr lang="en-US" sz="1600" b="1" dirty="0">
                <a:solidFill>
                  <a:srgbClr val="000000"/>
                </a:solidFill>
                <a:ea typeface="ＭＳ Ｐゴシック" pitchFamily="34" charset="-128"/>
              </a:rPr>
              <a:t>375 mg/m</a:t>
            </a:r>
            <a:r>
              <a:rPr lang="en-US" sz="1600" b="1" baseline="30000" dirty="0">
                <a:solidFill>
                  <a:srgbClr val="000000"/>
                </a:solidFill>
                <a:ea typeface="ＭＳ Ｐゴシック" pitchFamily="34" charset="-128"/>
              </a:rPr>
              <a:t>2</a:t>
            </a:r>
            <a:r>
              <a:rPr lang="en-US" sz="1600" b="1" dirty="0">
                <a:solidFill>
                  <a:srgbClr val="000000"/>
                </a:solidFill>
                <a:ea typeface="ＭＳ Ｐゴシック" pitchFamily="34" charset="-128"/>
              </a:rPr>
              <a:t> </a:t>
            </a:r>
            <a:br>
              <a:rPr lang="en-US" sz="1600" b="1" dirty="0">
                <a:solidFill>
                  <a:srgbClr val="000000"/>
                </a:solidFill>
                <a:ea typeface="ＭＳ Ｐゴシック" pitchFamily="34" charset="-128"/>
              </a:rPr>
            </a:br>
            <a:r>
              <a:rPr lang="en-US" sz="1600" b="1" dirty="0" err="1">
                <a:solidFill>
                  <a:srgbClr val="000000"/>
                </a:solidFill>
                <a:ea typeface="ＭＳ Ｐゴシック" pitchFamily="34" charset="-128"/>
              </a:rPr>
              <a:t>cada</a:t>
            </a:r>
            <a:r>
              <a:rPr lang="en-US" sz="1600" b="1" dirty="0">
                <a:solidFill>
                  <a:srgbClr val="000000"/>
                </a:solidFill>
                <a:ea typeface="ＭＳ Ｐゴシック" pitchFamily="34" charset="-128"/>
              </a:rPr>
              <a:t> 8 </a:t>
            </a:r>
            <a:r>
              <a:rPr lang="en-US" sz="1600" b="1" dirty="0" err="1">
                <a:solidFill>
                  <a:srgbClr val="000000"/>
                </a:solidFill>
                <a:ea typeface="ＭＳ Ｐゴシック" pitchFamily="34" charset="-128"/>
              </a:rPr>
              <a:t>semanas</a:t>
            </a:r>
            <a:r>
              <a:rPr lang="en-US" sz="1600" b="1" dirty="0">
                <a:solidFill>
                  <a:srgbClr val="000000"/>
                </a:solidFill>
                <a:ea typeface="ＭＳ Ｐゴシック" pitchFamily="34" charset="-128"/>
              </a:rPr>
              <a:t> x2 </a:t>
            </a:r>
            <a:r>
              <a:rPr lang="en-US" sz="1600" b="1" dirty="0" err="1">
                <a:solidFill>
                  <a:srgbClr val="000000"/>
                </a:solidFill>
                <a:ea typeface="ＭＳ Ｐゴシック" pitchFamily="34" charset="-128"/>
              </a:rPr>
              <a:t>años</a:t>
            </a:r>
            <a:r>
              <a:rPr lang="en-US" sz="1600" b="1" baseline="30000" dirty="0">
                <a:solidFill>
                  <a:srgbClr val="000000"/>
                </a:solidFill>
                <a:ea typeface="ＭＳ Ｐゴシック" pitchFamily="34" charset="-128"/>
                <a:cs typeface="Arial" charset="0"/>
              </a:rPr>
              <a:t>‡</a:t>
            </a:r>
          </a:p>
        </p:txBody>
      </p:sp>
      <p:sp>
        <p:nvSpPr>
          <p:cNvPr id="9" name="Rectangle 7"/>
          <p:cNvSpPr>
            <a:spLocks noChangeArrowheads="1"/>
          </p:cNvSpPr>
          <p:nvPr/>
        </p:nvSpPr>
        <p:spPr bwMode="auto">
          <a:xfrm>
            <a:off x="5984875" y="3541713"/>
            <a:ext cx="2746375" cy="1228725"/>
          </a:xfrm>
          <a:prstGeom prst="rect">
            <a:avLst/>
          </a:prstGeom>
          <a:solidFill>
            <a:srgbClr val="FFFF99"/>
          </a:solidFill>
          <a:ln w="28575">
            <a:noFill/>
            <a:miter lim="800000"/>
            <a:headEnd/>
            <a:tailEnd/>
          </a:ln>
        </p:spPr>
        <p:txBody>
          <a:bodyPr wrap="none" lIns="92075" tIns="46038" rIns="92075" bIns="46038" anchor="ctr"/>
          <a:lstStyle/>
          <a:p>
            <a:pPr algn="ctr" eaLnBrk="0" hangingPunct="0"/>
            <a:r>
              <a:rPr lang="en-US" sz="1800" b="1" dirty="0" err="1">
                <a:solidFill>
                  <a:srgbClr val="001866"/>
                </a:solidFill>
                <a:ea typeface="ＭＳ Ｐゴシック" pitchFamily="34" charset="-128"/>
              </a:rPr>
              <a:t>Observación</a:t>
            </a:r>
            <a:r>
              <a:rPr lang="en-US" sz="1800" b="1" baseline="30000" dirty="0">
                <a:solidFill>
                  <a:srgbClr val="001866"/>
                </a:solidFill>
                <a:ea typeface="ＭＳ Ｐゴシック" pitchFamily="34" charset="-128"/>
              </a:rPr>
              <a:t>‡</a:t>
            </a:r>
          </a:p>
        </p:txBody>
      </p:sp>
      <p:grpSp>
        <p:nvGrpSpPr>
          <p:cNvPr id="10" name="Group 8"/>
          <p:cNvGrpSpPr>
            <a:grpSpLocks/>
          </p:cNvGrpSpPr>
          <p:nvPr/>
        </p:nvGrpSpPr>
        <p:grpSpPr bwMode="auto">
          <a:xfrm>
            <a:off x="5465763" y="2217738"/>
            <a:ext cx="485775" cy="1566862"/>
            <a:chOff x="3146" y="2099"/>
            <a:chExt cx="482" cy="1006"/>
          </a:xfrm>
        </p:grpSpPr>
        <p:sp>
          <p:nvSpPr>
            <p:cNvPr id="11" name="Line 9"/>
            <p:cNvSpPr>
              <a:spLocks noChangeShapeType="1"/>
            </p:cNvSpPr>
            <p:nvPr/>
          </p:nvSpPr>
          <p:spPr bwMode="auto">
            <a:xfrm flipV="1">
              <a:off x="3146" y="2099"/>
              <a:ext cx="482" cy="479"/>
            </a:xfrm>
            <a:prstGeom prst="line">
              <a:avLst/>
            </a:prstGeom>
            <a:noFill/>
            <a:ln w="57150">
              <a:solidFill>
                <a:schemeClr val="tx1"/>
              </a:solidFill>
              <a:round/>
              <a:headEnd type="none" w="sm" len="sm"/>
              <a:tailEnd type="stealth" w="med" len="lg"/>
            </a:ln>
          </p:spPr>
          <p:txBody>
            <a:bodyPr wrap="none" anchor="ctr"/>
            <a:lstStyle/>
            <a:p>
              <a:endParaRPr lang="es-ES"/>
            </a:p>
          </p:txBody>
        </p:sp>
        <p:sp>
          <p:nvSpPr>
            <p:cNvPr id="12" name="Line 10"/>
            <p:cNvSpPr>
              <a:spLocks noChangeShapeType="1"/>
            </p:cNvSpPr>
            <p:nvPr/>
          </p:nvSpPr>
          <p:spPr bwMode="auto">
            <a:xfrm>
              <a:off x="3146" y="2626"/>
              <a:ext cx="482" cy="479"/>
            </a:xfrm>
            <a:prstGeom prst="line">
              <a:avLst/>
            </a:prstGeom>
            <a:noFill/>
            <a:ln w="57150">
              <a:solidFill>
                <a:schemeClr val="tx1"/>
              </a:solidFill>
              <a:round/>
              <a:headEnd type="none" w="sm" len="sm"/>
              <a:tailEnd type="stealth" w="med" len="lg"/>
            </a:ln>
          </p:spPr>
          <p:txBody>
            <a:bodyPr wrap="none" anchor="ctr"/>
            <a:lstStyle/>
            <a:p>
              <a:endParaRPr lang="es-ES"/>
            </a:p>
          </p:txBody>
        </p:sp>
      </p:grpSp>
      <p:sp>
        <p:nvSpPr>
          <p:cNvPr id="13" name="Text Box 11"/>
          <p:cNvSpPr txBox="1">
            <a:spLocks noChangeArrowheads="1"/>
          </p:cNvSpPr>
          <p:nvPr/>
        </p:nvSpPr>
        <p:spPr bwMode="auto">
          <a:xfrm>
            <a:off x="6405563" y="2847975"/>
            <a:ext cx="995362" cy="366713"/>
          </a:xfrm>
          <a:prstGeom prst="rect">
            <a:avLst/>
          </a:prstGeom>
          <a:noFill/>
          <a:ln w="9525">
            <a:noFill/>
            <a:miter lim="800000"/>
            <a:headEnd/>
            <a:tailEnd/>
          </a:ln>
        </p:spPr>
        <p:txBody>
          <a:bodyPr wrap="none"/>
          <a:lstStyle/>
          <a:p>
            <a:r>
              <a:rPr lang="en-US" sz="1600" b="1">
                <a:ea typeface="ＭＳ Ｐゴシック" pitchFamily="34" charset="-128"/>
                <a:cs typeface="Arial" charset="0"/>
              </a:rPr>
              <a:t>Aleatorización 1:1*</a:t>
            </a:r>
          </a:p>
        </p:txBody>
      </p:sp>
      <p:sp>
        <p:nvSpPr>
          <p:cNvPr id="14" name="Rectangle 12"/>
          <p:cNvSpPr>
            <a:spLocks noChangeArrowheads="1"/>
          </p:cNvSpPr>
          <p:nvPr/>
        </p:nvSpPr>
        <p:spPr bwMode="auto">
          <a:xfrm>
            <a:off x="2138363" y="2132013"/>
            <a:ext cx="2525712" cy="1800225"/>
          </a:xfrm>
          <a:prstGeom prst="rect">
            <a:avLst/>
          </a:prstGeom>
          <a:solidFill>
            <a:srgbClr val="CCFFFF"/>
          </a:solidFill>
          <a:ln w="9525" algn="ctr">
            <a:noFill/>
            <a:miter lim="800000"/>
            <a:headEnd/>
            <a:tailEnd/>
          </a:ln>
        </p:spPr>
        <p:txBody>
          <a:bodyPr wrap="none" lIns="92075" tIns="46038" rIns="92075" bIns="46038" anchor="ctr"/>
          <a:lstStyle/>
          <a:p>
            <a:pPr algn="ctr"/>
            <a:r>
              <a:rPr lang="en-US" sz="1600" b="1" dirty="0" err="1">
                <a:solidFill>
                  <a:srgbClr val="000000"/>
                </a:solidFill>
                <a:ea typeface="ＭＳ Ｐゴシック" pitchFamily="34" charset="-128"/>
              </a:rPr>
              <a:t>Immunoquimioterapia</a:t>
            </a:r>
            <a:endParaRPr lang="en-US" sz="1600" b="1" dirty="0">
              <a:solidFill>
                <a:srgbClr val="000000"/>
              </a:solidFill>
              <a:ea typeface="ＭＳ Ｐゴシック" pitchFamily="34" charset="-128"/>
            </a:endParaRPr>
          </a:p>
          <a:p>
            <a:pPr algn="ctr"/>
            <a:r>
              <a:rPr lang="en-US" sz="1600" b="1" dirty="0">
                <a:solidFill>
                  <a:srgbClr val="000000"/>
                </a:solidFill>
                <a:ea typeface="ＭＳ Ｐゴシック" pitchFamily="34" charset="-128"/>
              </a:rPr>
              <a:t>8 x </a:t>
            </a:r>
            <a:r>
              <a:rPr lang="en-US" sz="1600" b="1" dirty="0" err="1">
                <a:solidFill>
                  <a:srgbClr val="000000"/>
                </a:solidFill>
                <a:ea typeface="ＭＳ Ｐゴシック" pitchFamily="34" charset="-128"/>
              </a:rPr>
              <a:t>Rituximab</a:t>
            </a:r>
            <a:endParaRPr lang="en-US" sz="1600" b="1" dirty="0">
              <a:solidFill>
                <a:srgbClr val="000000"/>
              </a:solidFill>
              <a:ea typeface="ＭＳ Ｐゴシック" pitchFamily="34" charset="-128"/>
            </a:endParaRPr>
          </a:p>
          <a:p>
            <a:pPr algn="ctr"/>
            <a:r>
              <a:rPr lang="en-US" sz="1600" b="1" dirty="0">
                <a:solidFill>
                  <a:srgbClr val="000000"/>
                </a:solidFill>
                <a:ea typeface="ＭＳ Ｐゴシック" pitchFamily="34" charset="-128"/>
              </a:rPr>
              <a:t>+</a:t>
            </a:r>
            <a:br>
              <a:rPr lang="en-US" sz="1600" b="1" dirty="0">
                <a:solidFill>
                  <a:srgbClr val="000000"/>
                </a:solidFill>
                <a:ea typeface="ＭＳ Ｐゴシック" pitchFamily="34" charset="-128"/>
              </a:rPr>
            </a:br>
            <a:r>
              <a:rPr lang="en-US" sz="1600" b="1" dirty="0">
                <a:solidFill>
                  <a:srgbClr val="000000"/>
                </a:solidFill>
                <a:ea typeface="ＭＳ Ｐゴシック" pitchFamily="34" charset="-128"/>
              </a:rPr>
              <a:t>8 x CVP o</a:t>
            </a:r>
          </a:p>
          <a:p>
            <a:pPr algn="ctr"/>
            <a:r>
              <a:rPr lang="en-US" sz="1600" b="1" dirty="0">
                <a:solidFill>
                  <a:srgbClr val="000000"/>
                </a:solidFill>
                <a:ea typeface="ＭＳ Ｐゴシック" pitchFamily="34" charset="-128"/>
              </a:rPr>
              <a:t>6 x CHOP o</a:t>
            </a:r>
          </a:p>
          <a:p>
            <a:pPr algn="ctr"/>
            <a:r>
              <a:rPr lang="en-US" sz="1600" b="1" dirty="0">
                <a:solidFill>
                  <a:srgbClr val="000000"/>
                </a:solidFill>
                <a:ea typeface="ＭＳ Ｐゴシック" pitchFamily="34" charset="-128"/>
              </a:rPr>
              <a:t>6 x FCM</a:t>
            </a:r>
          </a:p>
        </p:txBody>
      </p:sp>
      <p:sp>
        <p:nvSpPr>
          <p:cNvPr id="15" name="Rectangle 13"/>
          <p:cNvSpPr>
            <a:spLocks noChangeArrowheads="1"/>
          </p:cNvSpPr>
          <p:nvPr/>
        </p:nvSpPr>
        <p:spPr bwMode="auto">
          <a:xfrm>
            <a:off x="107950" y="2132013"/>
            <a:ext cx="1801813" cy="1800225"/>
          </a:xfrm>
          <a:prstGeom prst="rect">
            <a:avLst/>
          </a:prstGeom>
          <a:solidFill>
            <a:schemeClr val="bg1"/>
          </a:solidFill>
          <a:ln w="19050">
            <a:noFill/>
            <a:miter lim="800000"/>
            <a:headEnd/>
            <a:tailEnd/>
          </a:ln>
        </p:spPr>
        <p:txBody>
          <a:bodyPr wrap="none" lIns="92075" tIns="46038" rIns="92075" bIns="46038" anchor="ctr"/>
          <a:lstStyle/>
          <a:p>
            <a:pPr algn="ctr" eaLnBrk="0" hangingPunct="0"/>
            <a:r>
              <a:rPr lang="en-US" sz="1600" b="1" dirty="0">
                <a:solidFill>
                  <a:srgbClr val="001866"/>
                </a:solidFill>
                <a:ea typeface="ＭＳ Ｐゴシック" pitchFamily="34" charset="-128"/>
              </a:rPr>
              <a:t>LF no </a:t>
            </a:r>
            <a:r>
              <a:rPr lang="en-US" sz="1600" b="1" dirty="0" err="1">
                <a:solidFill>
                  <a:srgbClr val="001866"/>
                </a:solidFill>
                <a:ea typeface="ＭＳ Ｐゴシック" pitchFamily="34" charset="-128"/>
              </a:rPr>
              <a:t>tratado</a:t>
            </a:r>
            <a:endParaRPr lang="en-US" sz="1600" b="1" dirty="0">
              <a:solidFill>
                <a:srgbClr val="001866"/>
              </a:solidFill>
              <a:ea typeface="ＭＳ Ｐゴシック" pitchFamily="34" charset="-128"/>
            </a:endParaRPr>
          </a:p>
          <a:p>
            <a:pPr algn="ctr" eaLnBrk="0" hangingPunct="0"/>
            <a:r>
              <a:rPr lang="en-US" sz="1600" b="1" dirty="0">
                <a:solidFill>
                  <a:srgbClr val="001866"/>
                </a:solidFill>
                <a:ea typeface="ＭＳ Ｐゴシック" pitchFamily="34" charset="-128"/>
              </a:rPr>
              <a:t>con </a:t>
            </a:r>
            <a:r>
              <a:rPr lang="en-US" sz="1600" b="1" dirty="0" err="1">
                <a:solidFill>
                  <a:srgbClr val="001866"/>
                </a:solidFill>
                <a:ea typeface="ＭＳ Ｐゴシック" pitchFamily="34" charset="-128"/>
              </a:rPr>
              <a:t>criterios</a:t>
            </a:r>
            <a:r>
              <a:rPr lang="en-US" sz="1600" b="1" dirty="0">
                <a:solidFill>
                  <a:srgbClr val="001866"/>
                </a:solidFill>
                <a:ea typeface="ＭＳ Ｐゴシック" pitchFamily="34" charset="-128"/>
              </a:rPr>
              <a:t> de</a:t>
            </a:r>
          </a:p>
          <a:p>
            <a:pPr algn="ctr" eaLnBrk="0" hangingPunct="0"/>
            <a:r>
              <a:rPr lang="en-US" sz="1600" b="1" dirty="0" err="1">
                <a:solidFill>
                  <a:srgbClr val="001866"/>
                </a:solidFill>
                <a:ea typeface="ＭＳ Ｐゴシック" pitchFamily="34" charset="-128"/>
              </a:rPr>
              <a:t>tratamiento</a:t>
            </a:r>
            <a:endParaRPr lang="en-US" sz="1600" b="1" dirty="0">
              <a:solidFill>
                <a:srgbClr val="001866"/>
              </a:solidFill>
              <a:ea typeface="ＭＳ Ｐゴシック" pitchFamily="34" charset="-128"/>
            </a:endParaRPr>
          </a:p>
        </p:txBody>
      </p:sp>
      <p:sp>
        <p:nvSpPr>
          <p:cNvPr id="16" name="Text Box 14"/>
          <p:cNvSpPr txBox="1">
            <a:spLocks noChangeArrowheads="1"/>
          </p:cNvSpPr>
          <p:nvPr/>
        </p:nvSpPr>
        <p:spPr bwMode="auto">
          <a:xfrm>
            <a:off x="2700338" y="4816475"/>
            <a:ext cx="1439862" cy="457200"/>
          </a:xfrm>
          <a:prstGeom prst="rect">
            <a:avLst/>
          </a:prstGeom>
          <a:noFill/>
          <a:ln w="12700">
            <a:solidFill>
              <a:srgbClr val="990000"/>
            </a:solidFill>
            <a:miter lim="800000"/>
            <a:headEnd/>
            <a:tailEnd/>
          </a:ln>
        </p:spPr>
        <p:txBody>
          <a:bodyPr wrap="none"/>
          <a:lstStyle/>
          <a:p>
            <a:pPr eaLnBrk="0" hangingPunct="0">
              <a:spcBef>
                <a:spcPct val="50000"/>
              </a:spcBef>
            </a:pPr>
            <a:r>
              <a:rPr lang="en-US" sz="2000" i="1">
                <a:ea typeface="ＭＳ Ｐゴシック" pitchFamily="34" charset="-128"/>
              </a:rPr>
              <a:t>Inducción</a:t>
            </a:r>
          </a:p>
        </p:txBody>
      </p:sp>
      <p:sp>
        <p:nvSpPr>
          <p:cNvPr id="17" name="Text Box 15"/>
          <p:cNvSpPr txBox="1">
            <a:spLocks noChangeArrowheads="1"/>
          </p:cNvSpPr>
          <p:nvPr/>
        </p:nvSpPr>
        <p:spPr bwMode="auto">
          <a:xfrm>
            <a:off x="107950" y="5456238"/>
            <a:ext cx="7700963" cy="754062"/>
          </a:xfrm>
          <a:prstGeom prst="rect">
            <a:avLst/>
          </a:prstGeom>
          <a:noFill/>
          <a:ln w="9525">
            <a:noFill/>
            <a:miter lim="800000"/>
            <a:headEnd/>
            <a:tailEnd/>
          </a:ln>
        </p:spPr>
        <p:txBody>
          <a:bodyPr wrap="none">
            <a:spAutoFit/>
          </a:bodyPr>
          <a:lstStyle/>
          <a:p>
            <a:pPr>
              <a:lnSpc>
                <a:spcPct val="90000"/>
              </a:lnSpc>
            </a:pPr>
            <a:r>
              <a:rPr lang="en-US" sz="1600">
                <a:ea typeface="ＭＳ Ｐゴシック" pitchFamily="34" charset="-128"/>
              </a:rPr>
              <a:t>* Estratificación por: 1) régimen de inducción, 2) respuesta y 3) región geográfica</a:t>
            </a:r>
          </a:p>
          <a:p>
            <a:pPr>
              <a:lnSpc>
                <a:spcPct val="90000"/>
              </a:lnSpc>
            </a:pPr>
            <a:r>
              <a:rPr lang="en-US" sz="1600" baseline="30000">
                <a:ea typeface="ＭＳ Ｐゴシック" pitchFamily="34" charset="-128"/>
              </a:rPr>
              <a:t>‡  </a:t>
            </a:r>
            <a:r>
              <a:rPr lang="en-US" sz="1600">
                <a:ea typeface="ＭＳ Ｐゴシック" pitchFamily="34" charset="-128"/>
              </a:rPr>
              <a:t>Frecuencia de controles clínicos, analíticos y de imagen idéntica en ambas ramas</a:t>
            </a:r>
          </a:p>
          <a:p>
            <a:pPr>
              <a:lnSpc>
                <a:spcPct val="90000"/>
              </a:lnSpc>
            </a:pPr>
            <a:r>
              <a:rPr lang="en-US" sz="1600" b="1">
                <a:ea typeface="ＭＳ Ｐゴシック" pitchFamily="34" charset="-128"/>
              </a:rPr>
              <a:t>Cinco años adicionales de seguimiento</a:t>
            </a:r>
          </a:p>
        </p:txBody>
      </p:sp>
      <p:sp>
        <p:nvSpPr>
          <p:cNvPr id="18" name="Rectangle 16"/>
          <p:cNvSpPr>
            <a:spLocks noChangeArrowheads="1"/>
          </p:cNvSpPr>
          <p:nvPr/>
        </p:nvSpPr>
        <p:spPr bwMode="auto">
          <a:xfrm>
            <a:off x="4859338" y="2681288"/>
            <a:ext cx="1109662" cy="712787"/>
          </a:xfrm>
          <a:prstGeom prst="rect">
            <a:avLst/>
          </a:prstGeom>
          <a:solidFill>
            <a:schemeClr val="bg1"/>
          </a:solidFill>
          <a:ln w="19050">
            <a:solidFill>
              <a:srgbClr val="000000"/>
            </a:solidFill>
            <a:miter lim="800000"/>
            <a:headEnd/>
            <a:tailEnd/>
          </a:ln>
        </p:spPr>
        <p:txBody>
          <a:bodyPr wrap="none" lIns="92075" tIns="46038" rIns="92075" bIns="46038" anchor="ctr"/>
          <a:lstStyle/>
          <a:p>
            <a:pPr algn="ctr" eaLnBrk="0" hangingPunct="0"/>
            <a:r>
              <a:rPr lang="fr-FR" sz="1400" b="1" dirty="0">
                <a:solidFill>
                  <a:srgbClr val="000066"/>
                </a:solidFill>
                <a:ea typeface="ＭＳ Ｐゴシック" pitchFamily="34" charset="-128"/>
              </a:rPr>
              <a:t>RC/</a:t>
            </a:r>
            <a:r>
              <a:rPr lang="fr-FR" sz="1400" b="1" dirty="0" err="1">
                <a:solidFill>
                  <a:srgbClr val="000066"/>
                </a:solidFill>
                <a:ea typeface="ＭＳ Ｐゴシック" pitchFamily="34" charset="-128"/>
              </a:rPr>
              <a:t>RCi</a:t>
            </a:r>
            <a:endParaRPr lang="fr-FR" sz="1400" b="1" dirty="0">
              <a:solidFill>
                <a:srgbClr val="000066"/>
              </a:solidFill>
              <a:ea typeface="ＭＳ Ｐゴシック" pitchFamily="34" charset="-128"/>
            </a:endParaRPr>
          </a:p>
          <a:p>
            <a:pPr algn="ctr" eaLnBrk="0" hangingPunct="0"/>
            <a:r>
              <a:rPr lang="fr-FR" sz="1400" b="1" dirty="0">
                <a:solidFill>
                  <a:srgbClr val="000066"/>
                </a:solidFill>
                <a:ea typeface="ＭＳ Ｐゴシック" pitchFamily="34" charset="-128"/>
              </a:rPr>
              <a:t>RP</a:t>
            </a:r>
          </a:p>
        </p:txBody>
      </p:sp>
      <p:sp>
        <p:nvSpPr>
          <p:cNvPr id="20" name="Text Box 19"/>
          <p:cNvSpPr txBox="1">
            <a:spLocks noChangeArrowheads="1"/>
          </p:cNvSpPr>
          <p:nvPr/>
        </p:nvSpPr>
        <p:spPr bwMode="auto">
          <a:xfrm>
            <a:off x="6300788" y="4816475"/>
            <a:ext cx="2016125" cy="431800"/>
          </a:xfrm>
          <a:prstGeom prst="rect">
            <a:avLst/>
          </a:prstGeom>
          <a:noFill/>
          <a:ln w="12700">
            <a:solidFill>
              <a:srgbClr val="990000"/>
            </a:solidFill>
            <a:miter lim="800000"/>
            <a:headEnd/>
            <a:tailEnd/>
          </a:ln>
        </p:spPr>
        <p:txBody>
          <a:bodyPr wrap="none"/>
          <a:lstStyle/>
          <a:p>
            <a:pPr eaLnBrk="0" hangingPunct="0">
              <a:spcBef>
                <a:spcPct val="50000"/>
              </a:spcBef>
            </a:pPr>
            <a:r>
              <a:rPr lang="en-US" sz="2000" i="1">
                <a:ea typeface="ＭＳ Ｐゴシック" pitchFamily="34" charset="-128"/>
              </a:rPr>
              <a:t>Mantenimiento</a:t>
            </a:r>
          </a:p>
        </p:txBody>
      </p:sp>
      <p:sp>
        <p:nvSpPr>
          <p:cNvPr id="21" name="Text Box 20"/>
          <p:cNvSpPr txBox="1">
            <a:spLocks noChangeArrowheads="1"/>
          </p:cNvSpPr>
          <p:nvPr/>
        </p:nvSpPr>
        <p:spPr bwMode="auto">
          <a:xfrm>
            <a:off x="323850" y="4816475"/>
            <a:ext cx="1295400" cy="457200"/>
          </a:xfrm>
          <a:prstGeom prst="rect">
            <a:avLst/>
          </a:prstGeom>
          <a:noFill/>
          <a:ln w="12700">
            <a:solidFill>
              <a:srgbClr val="990000"/>
            </a:solidFill>
            <a:miter lim="800000"/>
            <a:headEnd/>
            <a:tailEnd/>
          </a:ln>
        </p:spPr>
        <p:txBody>
          <a:bodyPr wrap="none"/>
          <a:lstStyle/>
          <a:p>
            <a:pPr eaLnBrk="0" hangingPunct="0">
              <a:spcBef>
                <a:spcPct val="50000"/>
              </a:spcBef>
            </a:pPr>
            <a:r>
              <a:rPr lang="en-US" sz="2000" i="1">
                <a:ea typeface="ＭＳ Ｐゴシック" pitchFamily="34" charset="-128"/>
              </a:rPr>
              <a:t>Registro</a:t>
            </a:r>
          </a:p>
        </p:txBody>
      </p:sp>
      <p:sp>
        <p:nvSpPr>
          <p:cNvPr id="22" name="Text Box 22"/>
          <p:cNvSpPr txBox="1">
            <a:spLocks noChangeArrowheads="1"/>
          </p:cNvSpPr>
          <p:nvPr/>
        </p:nvSpPr>
        <p:spPr bwMode="auto">
          <a:xfrm>
            <a:off x="7138988" y="6381750"/>
            <a:ext cx="1758950" cy="304800"/>
          </a:xfrm>
          <a:prstGeom prst="rect">
            <a:avLst/>
          </a:prstGeom>
          <a:noFill/>
          <a:ln w="9525">
            <a:noFill/>
            <a:miter lim="800000"/>
            <a:headEnd/>
            <a:tailEnd/>
          </a:ln>
        </p:spPr>
        <p:txBody>
          <a:bodyPr wrap="none">
            <a:spAutoFit/>
          </a:bodyPr>
          <a:lstStyle/>
          <a:p>
            <a:r>
              <a:rPr lang="en-US" sz="1400" b="1" i="1">
                <a:solidFill>
                  <a:srgbClr val="993300"/>
                </a:solidFill>
              </a:rPr>
              <a:t>Salles et al (#1788)</a:t>
            </a:r>
          </a:p>
        </p:txBody>
      </p:sp>
      <p:sp>
        <p:nvSpPr>
          <p:cNvPr id="23" name="Text Box 17"/>
          <p:cNvSpPr txBox="1">
            <a:spLocks noChangeArrowheads="1"/>
          </p:cNvSpPr>
          <p:nvPr/>
        </p:nvSpPr>
        <p:spPr bwMode="auto">
          <a:xfrm>
            <a:off x="428596" y="1285860"/>
            <a:ext cx="2755883" cy="584775"/>
          </a:xfrm>
          <a:prstGeom prst="rect">
            <a:avLst/>
          </a:prstGeom>
          <a:noFill/>
          <a:ln w="9525">
            <a:noFill/>
            <a:miter lim="800000"/>
            <a:headEnd/>
            <a:tailEnd/>
          </a:ln>
        </p:spPr>
        <p:txBody>
          <a:bodyPr wrap="none">
            <a:spAutoFit/>
          </a:bodyPr>
          <a:lstStyle/>
          <a:p>
            <a:pPr algn="ctr"/>
            <a:r>
              <a:rPr lang="en-US" sz="3200" dirty="0">
                <a:solidFill>
                  <a:srgbClr val="003366"/>
                </a:solidFill>
              </a:rPr>
              <a:t>PRIMA: </a:t>
            </a:r>
            <a:r>
              <a:rPr lang="en-US" sz="3200" dirty="0" err="1">
                <a:solidFill>
                  <a:srgbClr val="003366"/>
                </a:solidFill>
              </a:rPr>
              <a:t>diseño</a:t>
            </a:r>
            <a:endParaRPr lang="en-US" sz="3200" dirty="0">
              <a:solidFill>
                <a:srgbClr val="003366"/>
              </a:solidFill>
            </a:endParaRPr>
          </a:p>
        </p:txBody>
      </p:sp>
      <p:sp>
        <p:nvSpPr>
          <p:cNvPr id="24"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mantenimiento: PRIMA</a:t>
            </a:r>
            <a:endParaRPr lang="es-ES" sz="2400" b="1" dirty="0">
              <a:solidFill>
                <a:srgbClr val="001093"/>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4"/>
          <p:cNvSpPr txBox="1">
            <a:spLocks noChangeArrowheads="1"/>
          </p:cNvSpPr>
          <p:nvPr/>
        </p:nvSpPr>
        <p:spPr bwMode="auto">
          <a:xfrm>
            <a:off x="1998663" y="4122738"/>
            <a:ext cx="2716212" cy="581025"/>
          </a:xfrm>
          <a:prstGeom prst="rect">
            <a:avLst/>
          </a:prstGeom>
          <a:noFill/>
          <a:ln w="12700">
            <a:noFill/>
            <a:miter lim="800000"/>
            <a:headEnd/>
            <a:tailEnd/>
          </a:ln>
        </p:spPr>
        <p:txBody>
          <a:bodyPr wrap="none">
            <a:spAutoFit/>
          </a:bodyPr>
          <a:lstStyle/>
          <a:p>
            <a:pPr eaLnBrk="0" hangingPunct="0"/>
            <a:r>
              <a:rPr lang="en-GB" sz="1600" b="1" i="1">
                <a:ea typeface="ＭＳ Ｐゴシック" pitchFamily="34" charset="-128"/>
                <a:cs typeface="Arial" charset="0"/>
              </a:rPr>
              <a:t>p </a:t>
            </a:r>
            <a:r>
              <a:rPr lang="en-GB" sz="1600" b="1">
                <a:ea typeface="ＭＳ Ｐゴシック" pitchFamily="34" charset="-128"/>
                <a:cs typeface="Arial" charset="0"/>
              </a:rPr>
              <a:t>&lt; 0.0001</a:t>
            </a:r>
          </a:p>
          <a:p>
            <a:pPr eaLnBrk="0" hangingPunct="0"/>
            <a:r>
              <a:rPr lang="en-GB" sz="1600" b="1">
                <a:ea typeface="ＭＳ Ｐゴシック" pitchFamily="34" charset="-128"/>
                <a:cs typeface="Arial" charset="0"/>
              </a:rPr>
              <a:t>HR 0,50 (IC95%: 0,39-0,64)</a:t>
            </a:r>
            <a:endParaRPr lang="en-US" sz="1600" b="1">
              <a:ea typeface="ＭＳ Ｐゴシック" pitchFamily="34" charset="-128"/>
              <a:cs typeface="Arial" charset="0"/>
            </a:endParaRPr>
          </a:p>
        </p:txBody>
      </p:sp>
      <p:sp>
        <p:nvSpPr>
          <p:cNvPr id="5" name="Line 5"/>
          <p:cNvSpPr>
            <a:spLocks noChangeShapeType="1"/>
          </p:cNvSpPr>
          <p:nvPr/>
        </p:nvSpPr>
        <p:spPr bwMode="auto">
          <a:xfrm>
            <a:off x="1895475" y="2305050"/>
            <a:ext cx="0" cy="2522538"/>
          </a:xfrm>
          <a:prstGeom prst="line">
            <a:avLst/>
          </a:prstGeom>
          <a:noFill/>
          <a:ln w="28575">
            <a:solidFill>
              <a:schemeClr val="tx1"/>
            </a:solidFill>
            <a:round/>
            <a:headEnd/>
            <a:tailEnd/>
          </a:ln>
        </p:spPr>
        <p:txBody>
          <a:bodyPr>
            <a:spAutoFit/>
          </a:bodyPr>
          <a:lstStyle/>
          <a:p>
            <a:endParaRPr lang="es-ES"/>
          </a:p>
        </p:txBody>
      </p:sp>
      <p:sp>
        <p:nvSpPr>
          <p:cNvPr id="6" name="Line 6"/>
          <p:cNvSpPr>
            <a:spLocks noChangeShapeType="1"/>
          </p:cNvSpPr>
          <p:nvPr/>
        </p:nvSpPr>
        <p:spPr bwMode="auto">
          <a:xfrm>
            <a:off x="1789113" y="4764088"/>
            <a:ext cx="5341937" cy="0"/>
          </a:xfrm>
          <a:prstGeom prst="line">
            <a:avLst/>
          </a:prstGeom>
          <a:noFill/>
          <a:ln w="28575">
            <a:solidFill>
              <a:schemeClr val="tx1"/>
            </a:solidFill>
            <a:round/>
            <a:headEnd/>
            <a:tailEnd/>
          </a:ln>
        </p:spPr>
        <p:txBody>
          <a:bodyPr>
            <a:spAutoFit/>
          </a:bodyPr>
          <a:lstStyle/>
          <a:p>
            <a:endParaRPr lang="es-ES"/>
          </a:p>
        </p:txBody>
      </p:sp>
      <p:sp>
        <p:nvSpPr>
          <p:cNvPr id="7" name="Line 7"/>
          <p:cNvSpPr>
            <a:spLocks noChangeShapeType="1"/>
          </p:cNvSpPr>
          <p:nvPr/>
        </p:nvSpPr>
        <p:spPr bwMode="auto">
          <a:xfrm>
            <a:off x="1809750" y="2316163"/>
            <a:ext cx="80963" cy="0"/>
          </a:xfrm>
          <a:prstGeom prst="line">
            <a:avLst/>
          </a:prstGeom>
          <a:noFill/>
          <a:ln w="28575">
            <a:solidFill>
              <a:schemeClr val="tx1"/>
            </a:solidFill>
            <a:round/>
            <a:headEnd/>
            <a:tailEnd/>
          </a:ln>
        </p:spPr>
        <p:txBody>
          <a:bodyPr wrap="none">
            <a:spAutoFit/>
          </a:bodyPr>
          <a:lstStyle/>
          <a:p>
            <a:endParaRPr lang="es-ES"/>
          </a:p>
        </p:txBody>
      </p:sp>
      <p:sp>
        <p:nvSpPr>
          <p:cNvPr id="8" name="Line 8"/>
          <p:cNvSpPr>
            <a:spLocks noChangeShapeType="1"/>
          </p:cNvSpPr>
          <p:nvPr/>
        </p:nvSpPr>
        <p:spPr bwMode="auto">
          <a:xfrm>
            <a:off x="1809750" y="2803525"/>
            <a:ext cx="80963" cy="0"/>
          </a:xfrm>
          <a:prstGeom prst="line">
            <a:avLst/>
          </a:prstGeom>
          <a:noFill/>
          <a:ln w="28575">
            <a:solidFill>
              <a:schemeClr val="tx1"/>
            </a:solidFill>
            <a:round/>
            <a:headEnd/>
            <a:tailEnd/>
          </a:ln>
        </p:spPr>
        <p:txBody>
          <a:bodyPr wrap="none">
            <a:spAutoFit/>
          </a:bodyPr>
          <a:lstStyle/>
          <a:p>
            <a:endParaRPr lang="es-ES"/>
          </a:p>
        </p:txBody>
      </p:sp>
      <p:sp>
        <p:nvSpPr>
          <p:cNvPr id="9" name="Line 9"/>
          <p:cNvSpPr>
            <a:spLocks noChangeShapeType="1"/>
          </p:cNvSpPr>
          <p:nvPr/>
        </p:nvSpPr>
        <p:spPr bwMode="auto">
          <a:xfrm>
            <a:off x="1806575" y="3295650"/>
            <a:ext cx="77788" cy="0"/>
          </a:xfrm>
          <a:prstGeom prst="line">
            <a:avLst/>
          </a:prstGeom>
          <a:noFill/>
          <a:ln w="28575">
            <a:solidFill>
              <a:schemeClr val="tx1"/>
            </a:solidFill>
            <a:round/>
            <a:headEnd/>
            <a:tailEnd/>
          </a:ln>
        </p:spPr>
        <p:txBody>
          <a:bodyPr wrap="none">
            <a:spAutoFit/>
          </a:bodyPr>
          <a:lstStyle/>
          <a:p>
            <a:endParaRPr lang="es-ES"/>
          </a:p>
        </p:txBody>
      </p:sp>
      <p:sp>
        <p:nvSpPr>
          <p:cNvPr id="10" name="Line 10"/>
          <p:cNvSpPr>
            <a:spLocks noChangeShapeType="1"/>
          </p:cNvSpPr>
          <p:nvPr/>
        </p:nvSpPr>
        <p:spPr bwMode="auto">
          <a:xfrm>
            <a:off x="1806575" y="3784600"/>
            <a:ext cx="93663" cy="0"/>
          </a:xfrm>
          <a:prstGeom prst="line">
            <a:avLst/>
          </a:prstGeom>
          <a:noFill/>
          <a:ln w="28575">
            <a:solidFill>
              <a:schemeClr val="tx1"/>
            </a:solidFill>
            <a:round/>
            <a:headEnd/>
            <a:tailEnd/>
          </a:ln>
        </p:spPr>
        <p:txBody>
          <a:bodyPr wrap="none">
            <a:spAutoFit/>
          </a:bodyPr>
          <a:lstStyle/>
          <a:p>
            <a:endParaRPr lang="es-ES"/>
          </a:p>
        </p:txBody>
      </p:sp>
      <p:sp>
        <p:nvSpPr>
          <p:cNvPr id="11" name="Line 11"/>
          <p:cNvSpPr>
            <a:spLocks noChangeShapeType="1"/>
          </p:cNvSpPr>
          <p:nvPr/>
        </p:nvSpPr>
        <p:spPr bwMode="auto">
          <a:xfrm>
            <a:off x="1809750" y="4273550"/>
            <a:ext cx="90488" cy="0"/>
          </a:xfrm>
          <a:prstGeom prst="line">
            <a:avLst/>
          </a:prstGeom>
          <a:noFill/>
          <a:ln w="28575">
            <a:solidFill>
              <a:schemeClr val="tx1"/>
            </a:solidFill>
            <a:round/>
            <a:headEnd/>
            <a:tailEnd/>
          </a:ln>
        </p:spPr>
        <p:txBody>
          <a:bodyPr wrap="none">
            <a:spAutoFit/>
          </a:bodyPr>
          <a:lstStyle/>
          <a:p>
            <a:endParaRPr lang="es-ES"/>
          </a:p>
        </p:txBody>
      </p:sp>
      <p:sp>
        <p:nvSpPr>
          <p:cNvPr id="12" name="Line 12"/>
          <p:cNvSpPr>
            <a:spLocks noChangeShapeType="1"/>
          </p:cNvSpPr>
          <p:nvPr/>
        </p:nvSpPr>
        <p:spPr bwMode="auto">
          <a:xfrm flipV="1">
            <a:off x="2640013" y="4770438"/>
            <a:ext cx="0" cy="52387"/>
          </a:xfrm>
          <a:prstGeom prst="line">
            <a:avLst/>
          </a:prstGeom>
          <a:noFill/>
          <a:ln w="28575">
            <a:solidFill>
              <a:schemeClr val="tx1"/>
            </a:solidFill>
            <a:round/>
            <a:headEnd/>
            <a:tailEnd/>
          </a:ln>
        </p:spPr>
        <p:txBody>
          <a:bodyPr wrap="none">
            <a:spAutoFit/>
          </a:bodyPr>
          <a:lstStyle/>
          <a:p>
            <a:endParaRPr lang="es-ES"/>
          </a:p>
        </p:txBody>
      </p:sp>
      <p:sp>
        <p:nvSpPr>
          <p:cNvPr id="13" name="Line 13"/>
          <p:cNvSpPr>
            <a:spLocks noChangeShapeType="1"/>
          </p:cNvSpPr>
          <p:nvPr/>
        </p:nvSpPr>
        <p:spPr bwMode="auto">
          <a:xfrm flipV="1">
            <a:off x="3386138" y="4772025"/>
            <a:ext cx="0" cy="53975"/>
          </a:xfrm>
          <a:prstGeom prst="line">
            <a:avLst/>
          </a:prstGeom>
          <a:noFill/>
          <a:ln w="28575">
            <a:solidFill>
              <a:schemeClr val="tx1"/>
            </a:solidFill>
            <a:round/>
            <a:headEnd/>
            <a:tailEnd/>
          </a:ln>
        </p:spPr>
        <p:txBody>
          <a:bodyPr wrap="none">
            <a:spAutoFit/>
          </a:bodyPr>
          <a:lstStyle/>
          <a:p>
            <a:endParaRPr lang="es-ES"/>
          </a:p>
        </p:txBody>
      </p:sp>
      <p:sp>
        <p:nvSpPr>
          <p:cNvPr id="14" name="Line 14"/>
          <p:cNvSpPr>
            <a:spLocks noChangeShapeType="1"/>
          </p:cNvSpPr>
          <p:nvPr/>
        </p:nvSpPr>
        <p:spPr bwMode="auto">
          <a:xfrm flipV="1">
            <a:off x="4132263" y="4770438"/>
            <a:ext cx="0" cy="58737"/>
          </a:xfrm>
          <a:prstGeom prst="line">
            <a:avLst/>
          </a:prstGeom>
          <a:noFill/>
          <a:ln w="28575">
            <a:solidFill>
              <a:schemeClr val="tx1"/>
            </a:solidFill>
            <a:round/>
            <a:headEnd/>
            <a:tailEnd/>
          </a:ln>
        </p:spPr>
        <p:txBody>
          <a:bodyPr wrap="none">
            <a:spAutoFit/>
          </a:bodyPr>
          <a:lstStyle/>
          <a:p>
            <a:endParaRPr lang="es-ES"/>
          </a:p>
        </p:txBody>
      </p:sp>
      <p:sp>
        <p:nvSpPr>
          <p:cNvPr id="15" name="Line 15"/>
          <p:cNvSpPr>
            <a:spLocks noChangeShapeType="1"/>
          </p:cNvSpPr>
          <p:nvPr/>
        </p:nvSpPr>
        <p:spPr bwMode="auto">
          <a:xfrm flipV="1">
            <a:off x="4878388" y="4764088"/>
            <a:ext cx="0" cy="58737"/>
          </a:xfrm>
          <a:prstGeom prst="line">
            <a:avLst/>
          </a:prstGeom>
          <a:noFill/>
          <a:ln w="28575">
            <a:solidFill>
              <a:schemeClr val="tx1"/>
            </a:solidFill>
            <a:round/>
            <a:headEnd/>
            <a:tailEnd/>
          </a:ln>
        </p:spPr>
        <p:txBody>
          <a:bodyPr wrap="none">
            <a:spAutoFit/>
          </a:bodyPr>
          <a:lstStyle/>
          <a:p>
            <a:endParaRPr lang="es-ES"/>
          </a:p>
        </p:txBody>
      </p:sp>
      <p:sp>
        <p:nvSpPr>
          <p:cNvPr id="16" name="Line 16"/>
          <p:cNvSpPr>
            <a:spLocks noChangeShapeType="1"/>
          </p:cNvSpPr>
          <p:nvPr/>
        </p:nvSpPr>
        <p:spPr bwMode="auto">
          <a:xfrm flipV="1">
            <a:off x="5624513" y="4767263"/>
            <a:ext cx="0" cy="50800"/>
          </a:xfrm>
          <a:prstGeom prst="line">
            <a:avLst/>
          </a:prstGeom>
          <a:noFill/>
          <a:ln w="28575">
            <a:solidFill>
              <a:schemeClr val="tx1"/>
            </a:solidFill>
            <a:round/>
            <a:headEnd/>
            <a:tailEnd/>
          </a:ln>
        </p:spPr>
        <p:txBody>
          <a:bodyPr wrap="none">
            <a:spAutoFit/>
          </a:bodyPr>
          <a:lstStyle/>
          <a:p>
            <a:endParaRPr lang="es-ES"/>
          </a:p>
        </p:txBody>
      </p:sp>
      <p:sp>
        <p:nvSpPr>
          <p:cNvPr id="17" name="Line 17"/>
          <p:cNvSpPr>
            <a:spLocks noChangeShapeType="1"/>
          </p:cNvSpPr>
          <p:nvPr/>
        </p:nvSpPr>
        <p:spPr bwMode="auto">
          <a:xfrm flipV="1">
            <a:off x="6370638" y="4764088"/>
            <a:ext cx="0" cy="57150"/>
          </a:xfrm>
          <a:prstGeom prst="line">
            <a:avLst/>
          </a:prstGeom>
          <a:noFill/>
          <a:ln w="28575">
            <a:solidFill>
              <a:schemeClr val="tx1"/>
            </a:solidFill>
            <a:round/>
            <a:headEnd/>
            <a:tailEnd/>
          </a:ln>
        </p:spPr>
        <p:txBody>
          <a:bodyPr wrap="none">
            <a:spAutoFit/>
          </a:bodyPr>
          <a:lstStyle/>
          <a:p>
            <a:endParaRPr lang="es-ES"/>
          </a:p>
        </p:txBody>
      </p:sp>
      <p:sp>
        <p:nvSpPr>
          <p:cNvPr id="18" name="Line 18"/>
          <p:cNvSpPr>
            <a:spLocks noChangeShapeType="1"/>
          </p:cNvSpPr>
          <p:nvPr/>
        </p:nvSpPr>
        <p:spPr bwMode="auto">
          <a:xfrm flipV="1">
            <a:off x="7116763" y="4767263"/>
            <a:ext cx="0" cy="50800"/>
          </a:xfrm>
          <a:prstGeom prst="line">
            <a:avLst/>
          </a:prstGeom>
          <a:noFill/>
          <a:ln w="28575">
            <a:solidFill>
              <a:schemeClr val="tx1"/>
            </a:solidFill>
            <a:round/>
            <a:headEnd/>
            <a:tailEnd/>
          </a:ln>
        </p:spPr>
        <p:txBody>
          <a:bodyPr wrap="none">
            <a:spAutoFit/>
          </a:bodyPr>
          <a:lstStyle/>
          <a:p>
            <a:endParaRPr lang="es-ES"/>
          </a:p>
        </p:txBody>
      </p:sp>
      <p:sp>
        <p:nvSpPr>
          <p:cNvPr id="19" name="Text Box 19"/>
          <p:cNvSpPr txBox="1">
            <a:spLocks noChangeArrowheads="1"/>
          </p:cNvSpPr>
          <p:nvPr/>
        </p:nvSpPr>
        <p:spPr bwMode="auto">
          <a:xfrm>
            <a:off x="3781425" y="5176838"/>
            <a:ext cx="1349375" cy="212725"/>
          </a:xfrm>
          <a:prstGeom prst="rect">
            <a:avLst/>
          </a:prstGeom>
          <a:noFill/>
          <a:ln w="28575">
            <a:noFill/>
            <a:miter lim="800000"/>
            <a:headEnd/>
            <a:tailEnd/>
          </a:ln>
        </p:spPr>
        <p:txBody>
          <a:bodyPr wrap="none" lIns="0" tIns="0" rIns="0" bIns="0" anchor="b">
            <a:spAutoFit/>
          </a:bodyPr>
          <a:lstStyle/>
          <a:p>
            <a:pPr algn="ctr" eaLnBrk="0" hangingPunct="0"/>
            <a:r>
              <a:rPr lang="en-GB" sz="1400" b="1">
                <a:ea typeface="ＭＳ Ｐゴシック" pitchFamily="34" charset="-128"/>
                <a:cs typeface="Arial" charset="0"/>
              </a:rPr>
              <a:t>Tiempo (meses)</a:t>
            </a:r>
            <a:endParaRPr lang="en-US" sz="1400" b="1">
              <a:ea typeface="ＭＳ Ｐゴシック" pitchFamily="34" charset="-128"/>
              <a:cs typeface="Arial" charset="0"/>
            </a:endParaRPr>
          </a:p>
        </p:txBody>
      </p:sp>
      <p:sp>
        <p:nvSpPr>
          <p:cNvPr id="20" name="Text Box 20"/>
          <p:cNvSpPr txBox="1">
            <a:spLocks noChangeArrowheads="1"/>
          </p:cNvSpPr>
          <p:nvPr/>
        </p:nvSpPr>
        <p:spPr bwMode="auto">
          <a:xfrm>
            <a:off x="5851525" y="2538413"/>
            <a:ext cx="3009900" cy="581025"/>
          </a:xfrm>
          <a:prstGeom prst="rect">
            <a:avLst/>
          </a:prstGeom>
          <a:noFill/>
          <a:ln w="28575">
            <a:noFill/>
            <a:miter lim="800000"/>
            <a:headEnd/>
            <a:tailEnd/>
          </a:ln>
        </p:spPr>
        <p:txBody>
          <a:bodyPr wrap="none">
            <a:spAutoFit/>
          </a:bodyPr>
          <a:lstStyle/>
          <a:p>
            <a:pPr algn="ctr" eaLnBrk="0" hangingPunct="0"/>
            <a:r>
              <a:rPr lang="en-GB" sz="1600" b="1">
                <a:ea typeface="ＭＳ Ｐゴシック" pitchFamily="34" charset="-128"/>
                <a:cs typeface="Arial" charset="0"/>
              </a:rPr>
              <a:t>Mantenimiento con rituximab</a:t>
            </a:r>
          </a:p>
          <a:p>
            <a:pPr algn="ctr" eaLnBrk="0" hangingPunct="0"/>
            <a:r>
              <a:rPr lang="en-GB" sz="1600" b="1">
                <a:ea typeface="ＭＳ Ｐゴシック" pitchFamily="34" charset="-128"/>
                <a:cs typeface="Arial" charset="0"/>
              </a:rPr>
              <a:t>n = 505</a:t>
            </a:r>
            <a:endParaRPr lang="en-US" sz="1600" b="1">
              <a:ea typeface="ＭＳ Ｐゴシック" pitchFamily="34" charset="-128"/>
              <a:cs typeface="Arial" charset="0"/>
            </a:endParaRPr>
          </a:p>
        </p:txBody>
      </p:sp>
      <p:sp>
        <p:nvSpPr>
          <p:cNvPr id="21" name="Text Box 21"/>
          <p:cNvSpPr txBox="1">
            <a:spLocks noChangeArrowheads="1"/>
          </p:cNvSpPr>
          <p:nvPr/>
        </p:nvSpPr>
        <p:spPr bwMode="auto">
          <a:xfrm>
            <a:off x="6813550" y="3197225"/>
            <a:ext cx="1414463" cy="581025"/>
          </a:xfrm>
          <a:prstGeom prst="rect">
            <a:avLst/>
          </a:prstGeom>
          <a:noFill/>
          <a:ln w="28575">
            <a:noFill/>
            <a:miter lim="800000"/>
            <a:headEnd/>
            <a:tailEnd/>
          </a:ln>
        </p:spPr>
        <p:txBody>
          <a:bodyPr wrap="none">
            <a:spAutoFit/>
          </a:bodyPr>
          <a:lstStyle/>
          <a:p>
            <a:pPr algn="ctr" eaLnBrk="0" hangingPunct="0"/>
            <a:r>
              <a:rPr lang="en-GB" sz="1600" b="1">
                <a:ea typeface="ＭＳ Ｐゴシック" pitchFamily="34" charset="-128"/>
                <a:cs typeface="Arial" charset="0"/>
              </a:rPr>
              <a:t>Observación</a:t>
            </a:r>
          </a:p>
          <a:p>
            <a:pPr algn="ctr" eaLnBrk="0" hangingPunct="0"/>
            <a:r>
              <a:rPr lang="en-GB" sz="1600" b="1">
                <a:ea typeface="ＭＳ Ｐゴシック" pitchFamily="34" charset="-128"/>
                <a:cs typeface="Arial" charset="0"/>
              </a:rPr>
              <a:t>n = 513</a:t>
            </a:r>
            <a:endParaRPr lang="en-US" sz="1600" b="1">
              <a:ea typeface="ＭＳ Ｐゴシック" pitchFamily="34" charset="-128"/>
              <a:cs typeface="Arial" charset="0"/>
            </a:endParaRPr>
          </a:p>
        </p:txBody>
      </p:sp>
      <p:sp>
        <p:nvSpPr>
          <p:cNvPr id="22" name="Text Box 22"/>
          <p:cNvSpPr txBox="1">
            <a:spLocks noChangeArrowheads="1"/>
          </p:cNvSpPr>
          <p:nvPr/>
        </p:nvSpPr>
        <p:spPr bwMode="auto">
          <a:xfrm>
            <a:off x="2586038" y="4889500"/>
            <a:ext cx="98425" cy="212725"/>
          </a:xfrm>
          <a:prstGeom prst="rect">
            <a:avLst/>
          </a:prstGeom>
          <a:noFill/>
          <a:ln w="28575">
            <a:noFill/>
            <a:miter lim="800000"/>
            <a:headEnd/>
            <a:tailEnd/>
          </a:ln>
        </p:spPr>
        <p:txBody>
          <a:bodyPr wrap="none" lIns="0" tIns="0" rIns="0" bIns="0">
            <a:spAutoFit/>
          </a:bodyPr>
          <a:lstStyle/>
          <a:p>
            <a:pPr algn="ctr" eaLnBrk="0" hangingPunct="0"/>
            <a:r>
              <a:rPr lang="en-GB" sz="1400" b="1">
                <a:ea typeface="ＭＳ Ｐゴシック" pitchFamily="34" charset="-128"/>
                <a:cs typeface="Arial" charset="0"/>
              </a:rPr>
              <a:t>6</a:t>
            </a:r>
            <a:endParaRPr lang="en-US" sz="1400" b="1">
              <a:ea typeface="ＭＳ Ｐゴシック" pitchFamily="34" charset="-128"/>
              <a:cs typeface="Arial" charset="0"/>
            </a:endParaRPr>
          </a:p>
        </p:txBody>
      </p:sp>
      <p:sp>
        <p:nvSpPr>
          <p:cNvPr id="23" name="Text Box 23"/>
          <p:cNvSpPr txBox="1">
            <a:spLocks noChangeArrowheads="1"/>
          </p:cNvSpPr>
          <p:nvPr/>
        </p:nvSpPr>
        <p:spPr bwMode="auto">
          <a:xfrm>
            <a:off x="1835150" y="4889500"/>
            <a:ext cx="98425" cy="212725"/>
          </a:xfrm>
          <a:prstGeom prst="rect">
            <a:avLst/>
          </a:prstGeom>
          <a:noFill/>
          <a:ln w="28575">
            <a:noFill/>
            <a:miter lim="800000"/>
            <a:headEnd/>
            <a:tailEnd/>
          </a:ln>
        </p:spPr>
        <p:txBody>
          <a:bodyPr wrap="none" lIns="0" tIns="0" rIns="0" bIns="0">
            <a:spAutoFit/>
          </a:bodyPr>
          <a:lstStyle/>
          <a:p>
            <a:pPr algn="ctr" eaLnBrk="0" hangingPunct="0"/>
            <a:r>
              <a:rPr lang="en-GB" sz="1400" b="1">
                <a:ea typeface="ＭＳ Ｐゴシック" pitchFamily="34" charset="-128"/>
                <a:cs typeface="Arial" charset="0"/>
              </a:rPr>
              <a:t>0</a:t>
            </a:r>
            <a:endParaRPr lang="en-US" sz="1400" b="1">
              <a:ea typeface="ＭＳ Ｐゴシック" pitchFamily="34" charset="-128"/>
              <a:cs typeface="Arial" charset="0"/>
            </a:endParaRPr>
          </a:p>
        </p:txBody>
      </p:sp>
      <p:sp>
        <p:nvSpPr>
          <p:cNvPr id="24" name="Text Box 24"/>
          <p:cNvSpPr txBox="1">
            <a:spLocks noChangeArrowheads="1"/>
          </p:cNvSpPr>
          <p:nvPr/>
        </p:nvSpPr>
        <p:spPr bwMode="auto">
          <a:xfrm>
            <a:off x="3286125" y="4889500"/>
            <a:ext cx="196850" cy="212725"/>
          </a:xfrm>
          <a:prstGeom prst="rect">
            <a:avLst/>
          </a:prstGeom>
          <a:noFill/>
          <a:ln w="28575">
            <a:noFill/>
            <a:miter lim="800000"/>
            <a:headEnd/>
            <a:tailEnd/>
          </a:ln>
        </p:spPr>
        <p:txBody>
          <a:bodyPr wrap="none" lIns="0" tIns="0" rIns="0" bIns="0">
            <a:spAutoFit/>
          </a:bodyPr>
          <a:lstStyle/>
          <a:p>
            <a:pPr algn="ctr" eaLnBrk="0" hangingPunct="0"/>
            <a:r>
              <a:rPr lang="en-GB" sz="1400" b="1">
                <a:ea typeface="ＭＳ Ｐゴシック" pitchFamily="34" charset="-128"/>
                <a:cs typeface="Arial" charset="0"/>
              </a:rPr>
              <a:t>12</a:t>
            </a:r>
            <a:endParaRPr lang="en-US" sz="1400" b="1">
              <a:ea typeface="ＭＳ Ｐゴシック" pitchFamily="34" charset="-128"/>
              <a:cs typeface="Arial" charset="0"/>
            </a:endParaRPr>
          </a:p>
        </p:txBody>
      </p:sp>
      <p:sp>
        <p:nvSpPr>
          <p:cNvPr id="25" name="Text Box 25"/>
          <p:cNvSpPr txBox="1">
            <a:spLocks noChangeArrowheads="1"/>
          </p:cNvSpPr>
          <p:nvPr/>
        </p:nvSpPr>
        <p:spPr bwMode="auto">
          <a:xfrm>
            <a:off x="4035425" y="4889500"/>
            <a:ext cx="196850" cy="212725"/>
          </a:xfrm>
          <a:prstGeom prst="rect">
            <a:avLst/>
          </a:prstGeom>
          <a:noFill/>
          <a:ln w="28575">
            <a:noFill/>
            <a:miter lim="800000"/>
            <a:headEnd/>
            <a:tailEnd/>
          </a:ln>
        </p:spPr>
        <p:txBody>
          <a:bodyPr wrap="none" lIns="0" tIns="0" rIns="0" bIns="0">
            <a:spAutoFit/>
          </a:bodyPr>
          <a:lstStyle/>
          <a:p>
            <a:pPr algn="ctr" eaLnBrk="0" hangingPunct="0"/>
            <a:r>
              <a:rPr lang="en-GB" sz="1400" b="1">
                <a:ea typeface="ＭＳ Ｐゴシック" pitchFamily="34" charset="-128"/>
                <a:cs typeface="Arial" charset="0"/>
              </a:rPr>
              <a:t>18</a:t>
            </a:r>
            <a:endParaRPr lang="en-US" sz="1400" b="1">
              <a:ea typeface="ＭＳ Ｐゴシック" pitchFamily="34" charset="-128"/>
              <a:cs typeface="Arial" charset="0"/>
            </a:endParaRPr>
          </a:p>
        </p:txBody>
      </p:sp>
      <p:sp>
        <p:nvSpPr>
          <p:cNvPr id="26" name="Text Box 26"/>
          <p:cNvSpPr txBox="1">
            <a:spLocks noChangeArrowheads="1"/>
          </p:cNvSpPr>
          <p:nvPr/>
        </p:nvSpPr>
        <p:spPr bwMode="auto">
          <a:xfrm>
            <a:off x="4784725" y="4889500"/>
            <a:ext cx="196850" cy="212725"/>
          </a:xfrm>
          <a:prstGeom prst="rect">
            <a:avLst/>
          </a:prstGeom>
          <a:noFill/>
          <a:ln w="28575">
            <a:noFill/>
            <a:miter lim="800000"/>
            <a:headEnd/>
            <a:tailEnd/>
          </a:ln>
        </p:spPr>
        <p:txBody>
          <a:bodyPr wrap="none" lIns="0" tIns="0" rIns="0" bIns="0">
            <a:spAutoFit/>
          </a:bodyPr>
          <a:lstStyle/>
          <a:p>
            <a:pPr algn="ctr" eaLnBrk="0" hangingPunct="0"/>
            <a:r>
              <a:rPr lang="en-GB" sz="1400" b="1">
                <a:ea typeface="ＭＳ Ｐゴシック" pitchFamily="34" charset="-128"/>
                <a:cs typeface="Arial" charset="0"/>
              </a:rPr>
              <a:t>24</a:t>
            </a:r>
            <a:endParaRPr lang="en-US" sz="1400" b="1">
              <a:ea typeface="ＭＳ Ｐゴシック" pitchFamily="34" charset="-128"/>
              <a:cs typeface="Arial" charset="0"/>
            </a:endParaRPr>
          </a:p>
        </p:txBody>
      </p:sp>
      <p:sp>
        <p:nvSpPr>
          <p:cNvPr id="27" name="Text Box 27"/>
          <p:cNvSpPr txBox="1">
            <a:spLocks noChangeArrowheads="1"/>
          </p:cNvSpPr>
          <p:nvPr/>
        </p:nvSpPr>
        <p:spPr bwMode="auto">
          <a:xfrm>
            <a:off x="5518150" y="4889500"/>
            <a:ext cx="196850" cy="212725"/>
          </a:xfrm>
          <a:prstGeom prst="rect">
            <a:avLst/>
          </a:prstGeom>
          <a:noFill/>
          <a:ln w="28575">
            <a:noFill/>
            <a:miter lim="800000"/>
            <a:headEnd/>
            <a:tailEnd/>
          </a:ln>
        </p:spPr>
        <p:txBody>
          <a:bodyPr wrap="none" lIns="0" tIns="0" rIns="0" bIns="0">
            <a:spAutoFit/>
          </a:bodyPr>
          <a:lstStyle/>
          <a:p>
            <a:pPr algn="ctr" eaLnBrk="0" hangingPunct="0"/>
            <a:r>
              <a:rPr lang="en-GB" sz="1400" b="1">
                <a:ea typeface="ＭＳ Ｐゴシック" pitchFamily="34" charset="-128"/>
                <a:cs typeface="Arial" charset="0"/>
              </a:rPr>
              <a:t>30</a:t>
            </a:r>
            <a:endParaRPr lang="en-US" sz="1400" b="1">
              <a:ea typeface="ＭＳ Ｐゴシック" pitchFamily="34" charset="-128"/>
              <a:cs typeface="Arial" charset="0"/>
            </a:endParaRPr>
          </a:p>
        </p:txBody>
      </p:sp>
      <p:sp>
        <p:nvSpPr>
          <p:cNvPr id="28" name="Text Box 28"/>
          <p:cNvSpPr txBox="1">
            <a:spLocks noChangeArrowheads="1"/>
          </p:cNvSpPr>
          <p:nvPr/>
        </p:nvSpPr>
        <p:spPr bwMode="auto">
          <a:xfrm>
            <a:off x="6278563" y="4889500"/>
            <a:ext cx="196850" cy="212725"/>
          </a:xfrm>
          <a:prstGeom prst="rect">
            <a:avLst/>
          </a:prstGeom>
          <a:noFill/>
          <a:ln w="28575">
            <a:noFill/>
            <a:miter lim="800000"/>
            <a:headEnd/>
            <a:tailEnd/>
          </a:ln>
        </p:spPr>
        <p:txBody>
          <a:bodyPr wrap="none" lIns="0" tIns="0" rIns="0" bIns="0">
            <a:spAutoFit/>
          </a:bodyPr>
          <a:lstStyle/>
          <a:p>
            <a:pPr algn="ctr" eaLnBrk="0" hangingPunct="0"/>
            <a:r>
              <a:rPr lang="en-GB" sz="1400" b="1">
                <a:ea typeface="ＭＳ Ｐゴシック" pitchFamily="34" charset="-128"/>
                <a:cs typeface="Arial" charset="0"/>
              </a:rPr>
              <a:t>36</a:t>
            </a:r>
            <a:endParaRPr lang="en-US" sz="1400" b="1">
              <a:ea typeface="ＭＳ Ｐゴシック" pitchFamily="34" charset="-128"/>
              <a:cs typeface="Arial" charset="0"/>
            </a:endParaRPr>
          </a:p>
        </p:txBody>
      </p:sp>
      <p:sp>
        <p:nvSpPr>
          <p:cNvPr id="29" name="Text Box 29"/>
          <p:cNvSpPr txBox="1">
            <a:spLocks noChangeArrowheads="1"/>
          </p:cNvSpPr>
          <p:nvPr/>
        </p:nvSpPr>
        <p:spPr bwMode="auto">
          <a:xfrm>
            <a:off x="7027863" y="4889500"/>
            <a:ext cx="196850" cy="212725"/>
          </a:xfrm>
          <a:prstGeom prst="rect">
            <a:avLst/>
          </a:prstGeom>
          <a:noFill/>
          <a:ln w="28575">
            <a:noFill/>
            <a:miter lim="800000"/>
            <a:headEnd/>
            <a:tailEnd/>
          </a:ln>
        </p:spPr>
        <p:txBody>
          <a:bodyPr wrap="none" lIns="0" tIns="0" rIns="0" bIns="0">
            <a:spAutoFit/>
          </a:bodyPr>
          <a:lstStyle/>
          <a:p>
            <a:pPr algn="ctr" eaLnBrk="0" hangingPunct="0"/>
            <a:r>
              <a:rPr lang="en-GB" sz="1400" b="1">
                <a:ea typeface="ＭＳ Ｐゴシック" pitchFamily="34" charset="-128"/>
                <a:cs typeface="Arial" charset="0"/>
              </a:rPr>
              <a:t>42</a:t>
            </a:r>
            <a:endParaRPr lang="en-US" sz="1400" b="1">
              <a:ea typeface="ＭＳ Ｐゴシック" pitchFamily="34" charset="-128"/>
              <a:cs typeface="Arial" charset="0"/>
            </a:endParaRPr>
          </a:p>
        </p:txBody>
      </p:sp>
      <p:sp>
        <p:nvSpPr>
          <p:cNvPr id="30" name="Text Box 30"/>
          <p:cNvSpPr txBox="1">
            <a:spLocks noChangeArrowheads="1"/>
          </p:cNvSpPr>
          <p:nvPr/>
        </p:nvSpPr>
        <p:spPr bwMode="auto">
          <a:xfrm rot="16200000">
            <a:off x="-248443" y="3456781"/>
            <a:ext cx="2855912" cy="212725"/>
          </a:xfrm>
          <a:prstGeom prst="rect">
            <a:avLst/>
          </a:prstGeom>
          <a:noFill/>
          <a:ln w="28575">
            <a:noFill/>
            <a:miter lim="800000"/>
            <a:headEnd/>
            <a:tailEnd/>
          </a:ln>
        </p:spPr>
        <p:txBody>
          <a:bodyPr wrap="none" lIns="0" tIns="0" rIns="0" bIns="0" anchor="b">
            <a:spAutoFit/>
          </a:bodyPr>
          <a:lstStyle/>
          <a:p>
            <a:pPr algn="ctr" eaLnBrk="0" hangingPunct="0"/>
            <a:r>
              <a:rPr lang="en-GB" sz="1400" b="1">
                <a:ea typeface="ＭＳ Ｐゴシック" pitchFamily="34" charset="-128"/>
                <a:cs typeface="Arial" charset="0"/>
              </a:rPr>
              <a:t>Supervivencia libre de progresión</a:t>
            </a:r>
            <a:endParaRPr lang="en-US" sz="1400" b="1">
              <a:ea typeface="ＭＳ Ｐゴシック" pitchFamily="34" charset="-128"/>
              <a:cs typeface="Arial" charset="0"/>
            </a:endParaRPr>
          </a:p>
        </p:txBody>
      </p:sp>
      <p:sp>
        <p:nvSpPr>
          <p:cNvPr id="31" name="Text Box 31"/>
          <p:cNvSpPr txBox="1">
            <a:spLocks noChangeArrowheads="1"/>
          </p:cNvSpPr>
          <p:nvPr/>
        </p:nvSpPr>
        <p:spPr bwMode="auto">
          <a:xfrm>
            <a:off x="1539875" y="2695575"/>
            <a:ext cx="246063" cy="212725"/>
          </a:xfrm>
          <a:prstGeom prst="rect">
            <a:avLst/>
          </a:prstGeom>
          <a:noFill/>
          <a:ln w="28575">
            <a:noFill/>
            <a:miter lim="800000"/>
            <a:headEnd/>
            <a:tailEnd/>
          </a:ln>
        </p:spPr>
        <p:txBody>
          <a:bodyPr wrap="none" lIns="0" tIns="0" rIns="0" bIns="0" anchor="ctr">
            <a:spAutoFit/>
          </a:bodyPr>
          <a:lstStyle/>
          <a:p>
            <a:pPr algn="r" eaLnBrk="0" hangingPunct="0"/>
            <a:r>
              <a:rPr lang="en-GB" sz="1400" b="1">
                <a:ea typeface="ＭＳ Ｐゴシック" pitchFamily="34" charset="-128"/>
                <a:cs typeface="Arial" charset="0"/>
              </a:rPr>
              <a:t>0,8</a:t>
            </a:r>
            <a:endParaRPr lang="en-US" sz="1400" b="1">
              <a:ea typeface="ＭＳ Ｐゴシック" pitchFamily="34" charset="-128"/>
              <a:cs typeface="Arial" charset="0"/>
            </a:endParaRPr>
          </a:p>
        </p:txBody>
      </p:sp>
      <p:sp>
        <p:nvSpPr>
          <p:cNvPr id="32" name="Text Box 32"/>
          <p:cNvSpPr txBox="1">
            <a:spLocks noChangeArrowheads="1"/>
          </p:cNvSpPr>
          <p:nvPr/>
        </p:nvSpPr>
        <p:spPr bwMode="auto">
          <a:xfrm>
            <a:off x="1539875" y="3184525"/>
            <a:ext cx="246063" cy="212725"/>
          </a:xfrm>
          <a:prstGeom prst="rect">
            <a:avLst/>
          </a:prstGeom>
          <a:noFill/>
          <a:ln w="28575">
            <a:noFill/>
            <a:miter lim="800000"/>
            <a:headEnd/>
            <a:tailEnd/>
          </a:ln>
        </p:spPr>
        <p:txBody>
          <a:bodyPr wrap="none" lIns="0" tIns="0" rIns="0" bIns="0" anchor="ctr">
            <a:spAutoFit/>
          </a:bodyPr>
          <a:lstStyle/>
          <a:p>
            <a:pPr algn="r" eaLnBrk="0" hangingPunct="0"/>
            <a:r>
              <a:rPr lang="en-GB" sz="1400" b="1">
                <a:ea typeface="ＭＳ Ｐゴシック" pitchFamily="34" charset="-128"/>
                <a:cs typeface="Arial" charset="0"/>
              </a:rPr>
              <a:t>0,6</a:t>
            </a:r>
            <a:endParaRPr lang="en-US" sz="1400" b="1">
              <a:ea typeface="ＭＳ Ｐゴシック" pitchFamily="34" charset="-128"/>
              <a:cs typeface="Arial" charset="0"/>
            </a:endParaRPr>
          </a:p>
        </p:txBody>
      </p:sp>
      <p:sp>
        <p:nvSpPr>
          <p:cNvPr id="33" name="Text Box 33"/>
          <p:cNvSpPr txBox="1">
            <a:spLocks noChangeArrowheads="1"/>
          </p:cNvSpPr>
          <p:nvPr/>
        </p:nvSpPr>
        <p:spPr bwMode="auto">
          <a:xfrm>
            <a:off x="1539875" y="3673475"/>
            <a:ext cx="246063" cy="212725"/>
          </a:xfrm>
          <a:prstGeom prst="rect">
            <a:avLst/>
          </a:prstGeom>
          <a:noFill/>
          <a:ln w="28575">
            <a:noFill/>
            <a:miter lim="800000"/>
            <a:headEnd/>
            <a:tailEnd/>
          </a:ln>
        </p:spPr>
        <p:txBody>
          <a:bodyPr wrap="none" lIns="0" tIns="0" rIns="0" bIns="0" anchor="ctr">
            <a:spAutoFit/>
          </a:bodyPr>
          <a:lstStyle/>
          <a:p>
            <a:pPr algn="r" eaLnBrk="0" hangingPunct="0"/>
            <a:r>
              <a:rPr lang="en-GB" sz="1400" b="1">
                <a:ea typeface="ＭＳ Ｐゴシック" pitchFamily="34" charset="-128"/>
                <a:cs typeface="Arial" charset="0"/>
              </a:rPr>
              <a:t>0,4</a:t>
            </a:r>
            <a:endParaRPr lang="en-US" sz="1400" b="1">
              <a:ea typeface="ＭＳ Ｐゴシック" pitchFamily="34" charset="-128"/>
              <a:cs typeface="Arial" charset="0"/>
            </a:endParaRPr>
          </a:p>
        </p:txBody>
      </p:sp>
      <p:sp>
        <p:nvSpPr>
          <p:cNvPr id="34" name="Text Box 34"/>
          <p:cNvSpPr txBox="1">
            <a:spLocks noChangeArrowheads="1"/>
          </p:cNvSpPr>
          <p:nvPr/>
        </p:nvSpPr>
        <p:spPr bwMode="auto">
          <a:xfrm>
            <a:off x="1539875" y="4157663"/>
            <a:ext cx="246063" cy="212725"/>
          </a:xfrm>
          <a:prstGeom prst="rect">
            <a:avLst/>
          </a:prstGeom>
          <a:noFill/>
          <a:ln w="28575">
            <a:noFill/>
            <a:miter lim="800000"/>
            <a:headEnd/>
            <a:tailEnd/>
          </a:ln>
        </p:spPr>
        <p:txBody>
          <a:bodyPr wrap="none" lIns="0" tIns="0" rIns="0" bIns="0" anchor="ctr">
            <a:spAutoFit/>
          </a:bodyPr>
          <a:lstStyle/>
          <a:p>
            <a:pPr algn="r" eaLnBrk="0" hangingPunct="0"/>
            <a:r>
              <a:rPr lang="en-GB" sz="1400" b="1">
                <a:ea typeface="ＭＳ Ｐゴシック" pitchFamily="34" charset="-128"/>
                <a:cs typeface="Arial" charset="0"/>
              </a:rPr>
              <a:t>0,2</a:t>
            </a:r>
            <a:endParaRPr lang="en-US" sz="1400" b="1">
              <a:ea typeface="ＭＳ Ｐゴシック" pitchFamily="34" charset="-128"/>
              <a:cs typeface="Arial" charset="0"/>
            </a:endParaRPr>
          </a:p>
        </p:txBody>
      </p:sp>
      <p:sp>
        <p:nvSpPr>
          <p:cNvPr id="35" name="Text Box 35"/>
          <p:cNvSpPr txBox="1">
            <a:spLocks noChangeArrowheads="1"/>
          </p:cNvSpPr>
          <p:nvPr/>
        </p:nvSpPr>
        <p:spPr bwMode="auto">
          <a:xfrm>
            <a:off x="1655763" y="4651375"/>
            <a:ext cx="98425" cy="212725"/>
          </a:xfrm>
          <a:prstGeom prst="rect">
            <a:avLst/>
          </a:prstGeom>
          <a:noFill/>
          <a:ln w="28575">
            <a:noFill/>
            <a:miter lim="800000"/>
            <a:headEnd/>
            <a:tailEnd/>
          </a:ln>
        </p:spPr>
        <p:txBody>
          <a:bodyPr wrap="none" lIns="0" tIns="0" rIns="0" bIns="0" anchor="ctr">
            <a:spAutoFit/>
          </a:bodyPr>
          <a:lstStyle/>
          <a:p>
            <a:pPr algn="r" eaLnBrk="0" hangingPunct="0"/>
            <a:r>
              <a:rPr lang="en-GB" sz="1400" b="1">
                <a:ea typeface="ＭＳ Ｐゴシック" pitchFamily="34" charset="-128"/>
                <a:cs typeface="Arial" charset="0"/>
              </a:rPr>
              <a:t>0</a:t>
            </a:r>
            <a:endParaRPr lang="en-US" sz="1400" b="1">
              <a:ea typeface="ＭＳ Ｐゴシック" pitchFamily="34" charset="-128"/>
              <a:cs typeface="Arial" charset="0"/>
            </a:endParaRPr>
          </a:p>
        </p:txBody>
      </p:sp>
      <p:sp>
        <p:nvSpPr>
          <p:cNvPr id="36" name="Text Box 36"/>
          <p:cNvSpPr txBox="1">
            <a:spLocks noChangeArrowheads="1"/>
          </p:cNvSpPr>
          <p:nvPr/>
        </p:nvSpPr>
        <p:spPr bwMode="auto">
          <a:xfrm>
            <a:off x="1539875" y="2209800"/>
            <a:ext cx="246063" cy="212725"/>
          </a:xfrm>
          <a:prstGeom prst="rect">
            <a:avLst/>
          </a:prstGeom>
          <a:noFill/>
          <a:ln w="28575">
            <a:noFill/>
            <a:miter lim="800000"/>
            <a:headEnd/>
            <a:tailEnd/>
          </a:ln>
        </p:spPr>
        <p:txBody>
          <a:bodyPr wrap="none" lIns="0" tIns="0" rIns="0" bIns="0" anchor="ctr">
            <a:spAutoFit/>
          </a:bodyPr>
          <a:lstStyle/>
          <a:p>
            <a:pPr algn="r" eaLnBrk="0" hangingPunct="0"/>
            <a:r>
              <a:rPr lang="en-GB" sz="1400" b="1">
                <a:ea typeface="ＭＳ Ｐゴシック" pitchFamily="34" charset="-128"/>
                <a:cs typeface="Arial" charset="0"/>
              </a:rPr>
              <a:t>1,0</a:t>
            </a:r>
            <a:endParaRPr lang="en-US" sz="1400" b="1">
              <a:ea typeface="ＭＳ Ｐゴシック" pitchFamily="34" charset="-128"/>
              <a:cs typeface="Arial" charset="0"/>
            </a:endParaRPr>
          </a:p>
        </p:txBody>
      </p:sp>
      <p:sp>
        <p:nvSpPr>
          <p:cNvPr id="37" name="Freeform 37"/>
          <p:cNvSpPr>
            <a:spLocks/>
          </p:cNvSpPr>
          <p:nvPr/>
        </p:nvSpPr>
        <p:spPr bwMode="auto">
          <a:xfrm>
            <a:off x="1892300" y="2319338"/>
            <a:ext cx="5176838" cy="1223962"/>
          </a:xfrm>
          <a:custGeom>
            <a:avLst/>
            <a:gdLst>
              <a:gd name="T0" fmla="*/ 4702521 w 3438"/>
              <a:gd name="T1" fmla="*/ 1223962 h 1022"/>
              <a:gd name="T2" fmla="*/ 4294457 w 3438"/>
              <a:gd name="T3" fmla="*/ 1089829 h 1022"/>
              <a:gd name="T4" fmla="*/ 3958670 w 3438"/>
              <a:gd name="T5" fmla="*/ 1041925 h 1022"/>
              <a:gd name="T6" fmla="*/ 3838209 w 3438"/>
              <a:gd name="T7" fmla="*/ 1022763 h 1022"/>
              <a:gd name="T8" fmla="*/ 3753886 w 3438"/>
              <a:gd name="T9" fmla="*/ 994020 h 1022"/>
              <a:gd name="T10" fmla="*/ 3546089 w 3438"/>
              <a:gd name="T11" fmla="*/ 955696 h 1022"/>
              <a:gd name="T12" fmla="*/ 3454237 w 3438"/>
              <a:gd name="T13" fmla="*/ 936535 h 1022"/>
              <a:gd name="T14" fmla="*/ 3275051 w 3438"/>
              <a:gd name="T15" fmla="*/ 917373 h 1022"/>
              <a:gd name="T16" fmla="*/ 3214820 w 3438"/>
              <a:gd name="T17" fmla="*/ 907792 h 1022"/>
              <a:gd name="T18" fmla="*/ 3142543 w 3438"/>
              <a:gd name="T19" fmla="*/ 850306 h 1022"/>
              <a:gd name="T20" fmla="*/ 3010035 w 3438"/>
              <a:gd name="T21" fmla="*/ 840725 h 1022"/>
              <a:gd name="T22" fmla="*/ 2915171 w 3438"/>
              <a:gd name="T23" fmla="*/ 821564 h 1022"/>
              <a:gd name="T24" fmla="*/ 2842894 w 3438"/>
              <a:gd name="T25" fmla="*/ 802402 h 1022"/>
              <a:gd name="T26" fmla="*/ 2758571 w 3438"/>
              <a:gd name="T27" fmla="*/ 754497 h 1022"/>
              <a:gd name="T28" fmla="*/ 2674248 w 3438"/>
              <a:gd name="T29" fmla="*/ 744916 h 1022"/>
              <a:gd name="T30" fmla="*/ 2639615 w 3438"/>
              <a:gd name="T31" fmla="*/ 707790 h 1022"/>
              <a:gd name="T32" fmla="*/ 2326415 w 3438"/>
              <a:gd name="T33" fmla="*/ 698209 h 1022"/>
              <a:gd name="T34" fmla="*/ 2219505 w 3438"/>
              <a:gd name="T35" fmla="*/ 688628 h 1022"/>
              <a:gd name="T36" fmla="*/ 2171321 w 3438"/>
              <a:gd name="T37" fmla="*/ 650305 h 1022"/>
              <a:gd name="T38" fmla="*/ 2062905 w 3438"/>
              <a:gd name="T39" fmla="*/ 611981 h 1022"/>
              <a:gd name="T40" fmla="*/ 1990628 w 3438"/>
              <a:gd name="T41" fmla="*/ 583238 h 1022"/>
              <a:gd name="T42" fmla="*/ 1895765 w 3438"/>
              <a:gd name="T43" fmla="*/ 564076 h 1022"/>
              <a:gd name="T44" fmla="*/ 1811442 w 3438"/>
              <a:gd name="T45" fmla="*/ 544915 h 1022"/>
              <a:gd name="T46" fmla="*/ 1715073 w 3438"/>
              <a:gd name="T47" fmla="*/ 535334 h 1022"/>
              <a:gd name="T48" fmla="*/ 1642796 w 3438"/>
              <a:gd name="T49" fmla="*/ 516172 h 1022"/>
              <a:gd name="T50" fmla="*/ 1572024 w 3438"/>
              <a:gd name="T51" fmla="*/ 497010 h 1022"/>
              <a:gd name="T52" fmla="*/ 1559978 w 3438"/>
              <a:gd name="T53" fmla="*/ 477848 h 1022"/>
              <a:gd name="T54" fmla="*/ 1439516 w 3438"/>
              <a:gd name="T55" fmla="*/ 401201 h 1022"/>
              <a:gd name="T56" fmla="*/ 1343147 w 3438"/>
              <a:gd name="T57" fmla="*/ 362877 h 1022"/>
              <a:gd name="T58" fmla="*/ 1200099 w 3438"/>
              <a:gd name="T59" fmla="*/ 314973 h 1022"/>
              <a:gd name="T60" fmla="*/ 1115776 w 3438"/>
              <a:gd name="T61" fmla="*/ 305392 h 1022"/>
              <a:gd name="T62" fmla="*/ 1019407 w 3438"/>
              <a:gd name="T63" fmla="*/ 267068 h 1022"/>
              <a:gd name="T64" fmla="*/ 864312 w 3438"/>
              <a:gd name="T65" fmla="*/ 247906 h 1022"/>
              <a:gd name="T66" fmla="*/ 792035 w 3438"/>
              <a:gd name="T67" fmla="*/ 219163 h 1022"/>
              <a:gd name="T68" fmla="*/ 743850 w 3438"/>
              <a:gd name="T69" fmla="*/ 200002 h 1022"/>
              <a:gd name="T70" fmla="*/ 683620 w 3438"/>
              <a:gd name="T71" fmla="*/ 172457 h 1022"/>
              <a:gd name="T72" fmla="*/ 659527 w 3438"/>
              <a:gd name="T73" fmla="*/ 153295 h 1022"/>
              <a:gd name="T74" fmla="*/ 599297 w 3438"/>
              <a:gd name="T75" fmla="*/ 143714 h 1022"/>
              <a:gd name="T76" fmla="*/ 564664 w 3438"/>
              <a:gd name="T77" fmla="*/ 134133 h 1022"/>
              <a:gd name="T78" fmla="*/ 528525 w 3438"/>
              <a:gd name="T79" fmla="*/ 114971 h 1022"/>
              <a:gd name="T80" fmla="*/ 504433 w 3438"/>
              <a:gd name="T81" fmla="*/ 76647 h 1022"/>
              <a:gd name="T82" fmla="*/ 444202 w 3438"/>
              <a:gd name="T83" fmla="*/ 76647 h 1022"/>
              <a:gd name="T84" fmla="*/ 396018 w 3438"/>
              <a:gd name="T85" fmla="*/ 76647 h 1022"/>
              <a:gd name="T86" fmla="*/ 371925 w 3438"/>
              <a:gd name="T87" fmla="*/ 57485 h 1022"/>
              <a:gd name="T88" fmla="*/ 180692 w 3438"/>
              <a:gd name="T89" fmla="*/ 28743 h 1022"/>
              <a:gd name="T90" fmla="*/ 120462 w 3438"/>
              <a:gd name="T91" fmla="*/ 9581 h 1022"/>
              <a:gd name="T92" fmla="*/ 60231 w 3438"/>
              <a:gd name="T93" fmla="*/ 9581 h 1022"/>
              <a:gd name="T94" fmla="*/ 36138 w 3438"/>
              <a:gd name="T95" fmla="*/ 0 h 10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38"/>
              <a:gd name="T145" fmla="*/ 0 h 1022"/>
              <a:gd name="T146" fmla="*/ 3438 w 3438"/>
              <a:gd name="T147" fmla="*/ 1022 h 10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38" h="1022">
                <a:moveTo>
                  <a:pt x="3438" y="1021"/>
                </a:moveTo>
                <a:lnTo>
                  <a:pt x="3123" y="1022"/>
                </a:lnTo>
                <a:lnTo>
                  <a:pt x="3123" y="910"/>
                </a:lnTo>
                <a:lnTo>
                  <a:pt x="2852" y="910"/>
                </a:lnTo>
                <a:lnTo>
                  <a:pt x="2852" y="870"/>
                </a:lnTo>
                <a:lnTo>
                  <a:pt x="2629" y="870"/>
                </a:lnTo>
                <a:lnTo>
                  <a:pt x="2613" y="854"/>
                </a:lnTo>
                <a:lnTo>
                  <a:pt x="2549" y="854"/>
                </a:lnTo>
                <a:lnTo>
                  <a:pt x="2533" y="830"/>
                </a:lnTo>
                <a:lnTo>
                  <a:pt x="2493" y="830"/>
                </a:lnTo>
                <a:lnTo>
                  <a:pt x="2461" y="798"/>
                </a:lnTo>
                <a:lnTo>
                  <a:pt x="2355" y="798"/>
                </a:lnTo>
                <a:lnTo>
                  <a:pt x="2326" y="785"/>
                </a:lnTo>
                <a:lnTo>
                  <a:pt x="2294" y="782"/>
                </a:lnTo>
                <a:lnTo>
                  <a:pt x="2238" y="774"/>
                </a:lnTo>
                <a:lnTo>
                  <a:pt x="2175" y="766"/>
                </a:lnTo>
                <a:lnTo>
                  <a:pt x="2159" y="758"/>
                </a:lnTo>
                <a:lnTo>
                  <a:pt x="2135" y="758"/>
                </a:lnTo>
                <a:lnTo>
                  <a:pt x="2119" y="742"/>
                </a:lnTo>
                <a:lnTo>
                  <a:pt x="2087" y="710"/>
                </a:lnTo>
                <a:lnTo>
                  <a:pt x="2071" y="702"/>
                </a:lnTo>
                <a:lnTo>
                  <a:pt x="1999" y="702"/>
                </a:lnTo>
                <a:lnTo>
                  <a:pt x="1991" y="694"/>
                </a:lnTo>
                <a:lnTo>
                  <a:pt x="1936" y="686"/>
                </a:lnTo>
                <a:lnTo>
                  <a:pt x="1920" y="678"/>
                </a:lnTo>
                <a:lnTo>
                  <a:pt x="1888" y="670"/>
                </a:lnTo>
                <a:lnTo>
                  <a:pt x="1888" y="654"/>
                </a:lnTo>
                <a:lnTo>
                  <a:pt x="1832" y="630"/>
                </a:lnTo>
                <a:lnTo>
                  <a:pt x="1824" y="622"/>
                </a:lnTo>
                <a:lnTo>
                  <a:pt x="1776" y="622"/>
                </a:lnTo>
                <a:lnTo>
                  <a:pt x="1776" y="599"/>
                </a:lnTo>
                <a:lnTo>
                  <a:pt x="1753" y="591"/>
                </a:lnTo>
                <a:lnTo>
                  <a:pt x="1745" y="583"/>
                </a:lnTo>
                <a:lnTo>
                  <a:pt x="1545" y="583"/>
                </a:lnTo>
                <a:lnTo>
                  <a:pt x="1545" y="575"/>
                </a:lnTo>
                <a:lnTo>
                  <a:pt x="1474" y="575"/>
                </a:lnTo>
                <a:lnTo>
                  <a:pt x="1450" y="551"/>
                </a:lnTo>
                <a:lnTo>
                  <a:pt x="1442" y="543"/>
                </a:lnTo>
                <a:lnTo>
                  <a:pt x="1394" y="527"/>
                </a:lnTo>
                <a:lnTo>
                  <a:pt x="1370" y="511"/>
                </a:lnTo>
                <a:lnTo>
                  <a:pt x="1346" y="495"/>
                </a:lnTo>
                <a:lnTo>
                  <a:pt x="1322" y="487"/>
                </a:lnTo>
                <a:lnTo>
                  <a:pt x="1283" y="471"/>
                </a:lnTo>
                <a:lnTo>
                  <a:pt x="1259" y="471"/>
                </a:lnTo>
                <a:lnTo>
                  <a:pt x="1219" y="463"/>
                </a:lnTo>
                <a:lnTo>
                  <a:pt x="1203" y="455"/>
                </a:lnTo>
                <a:lnTo>
                  <a:pt x="1171" y="447"/>
                </a:lnTo>
                <a:lnTo>
                  <a:pt x="1139" y="447"/>
                </a:lnTo>
                <a:lnTo>
                  <a:pt x="1091" y="439"/>
                </a:lnTo>
                <a:lnTo>
                  <a:pt x="1091" y="431"/>
                </a:lnTo>
                <a:lnTo>
                  <a:pt x="1068" y="431"/>
                </a:lnTo>
                <a:lnTo>
                  <a:pt x="1044" y="415"/>
                </a:lnTo>
                <a:lnTo>
                  <a:pt x="1036" y="407"/>
                </a:lnTo>
                <a:lnTo>
                  <a:pt x="1036" y="399"/>
                </a:lnTo>
                <a:lnTo>
                  <a:pt x="1028" y="399"/>
                </a:lnTo>
                <a:lnTo>
                  <a:pt x="956" y="335"/>
                </a:lnTo>
                <a:lnTo>
                  <a:pt x="956" y="327"/>
                </a:lnTo>
                <a:lnTo>
                  <a:pt x="892" y="303"/>
                </a:lnTo>
                <a:lnTo>
                  <a:pt x="845" y="295"/>
                </a:lnTo>
                <a:lnTo>
                  <a:pt x="797" y="263"/>
                </a:lnTo>
                <a:lnTo>
                  <a:pt x="765" y="255"/>
                </a:lnTo>
                <a:lnTo>
                  <a:pt x="741" y="255"/>
                </a:lnTo>
                <a:lnTo>
                  <a:pt x="733" y="247"/>
                </a:lnTo>
                <a:lnTo>
                  <a:pt x="677" y="223"/>
                </a:lnTo>
                <a:lnTo>
                  <a:pt x="614" y="215"/>
                </a:lnTo>
                <a:lnTo>
                  <a:pt x="574" y="207"/>
                </a:lnTo>
                <a:lnTo>
                  <a:pt x="542" y="199"/>
                </a:lnTo>
                <a:lnTo>
                  <a:pt x="526" y="183"/>
                </a:lnTo>
                <a:lnTo>
                  <a:pt x="510" y="183"/>
                </a:lnTo>
                <a:lnTo>
                  <a:pt x="494" y="167"/>
                </a:lnTo>
                <a:lnTo>
                  <a:pt x="486" y="167"/>
                </a:lnTo>
                <a:lnTo>
                  <a:pt x="454" y="144"/>
                </a:lnTo>
                <a:lnTo>
                  <a:pt x="454" y="136"/>
                </a:lnTo>
                <a:lnTo>
                  <a:pt x="438" y="128"/>
                </a:lnTo>
                <a:lnTo>
                  <a:pt x="422" y="128"/>
                </a:lnTo>
                <a:lnTo>
                  <a:pt x="398" y="120"/>
                </a:lnTo>
                <a:lnTo>
                  <a:pt x="383" y="120"/>
                </a:lnTo>
                <a:lnTo>
                  <a:pt x="375" y="112"/>
                </a:lnTo>
                <a:lnTo>
                  <a:pt x="367" y="96"/>
                </a:lnTo>
                <a:lnTo>
                  <a:pt x="351" y="96"/>
                </a:lnTo>
                <a:lnTo>
                  <a:pt x="335" y="88"/>
                </a:lnTo>
                <a:lnTo>
                  <a:pt x="335" y="64"/>
                </a:lnTo>
                <a:lnTo>
                  <a:pt x="319" y="64"/>
                </a:lnTo>
                <a:lnTo>
                  <a:pt x="295" y="64"/>
                </a:lnTo>
                <a:lnTo>
                  <a:pt x="271" y="64"/>
                </a:lnTo>
                <a:lnTo>
                  <a:pt x="263" y="64"/>
                </a:lnTo>
                <a:lnTo>
                  <a:pt x="255" y="56"/>
                </a:lnTo>
                <a:lnTo>
                  <a:pt x="247" y="48"/>
                </a:lnTo>
                <a:lnTo>
                  <a:pt x="152" y="24"/>
                </a:lnTo>
                <a:lnTo>
                  <a:pt x="120" y="24"/>
                </a:lnTo>
                <a:lnTo>
                  <a:pt x="104" y="16"/>
                </a:lnTo>
                <a:lnTo>
                  <a:pt x="80" y="8"/>
                </a:lnTo>
                <a:lnTo>
                  <a:pt x="56" y="8"/>
                </a:lnTo>
                <a:lnTo>
                  <a:pt x="40" y="8"/>
                </a:lnTo>
                <a:lnTo>
                  <a:pt x="32" y="8"/>
                </a:lnTo>
                <a:lnTo>
                  <a:pt x="24" y="0"/>
                </a:lnTo>
                <a:lnTo>
                  <a:pt x="0" y="0"/>
                </a:lnTo>
              </a:path>
            </a:pathLst>
          </a:custGeom>
          <a:noFill/>
          <a:ln w="28575">
            <a:solidFill>
              <a:srgbClr val="000080"/>
            </a:solidFill>
            <a:round/>
            <a:headEnd/>
            <a:tailEnd/>
          </a:ln>
        </p:spPr>
        <p:txBody>
          <a:bodyPr/>
          <a:lstStyle/>
          <a:p>
            <a:endParaRPr lang="en-US">
              <a:cs typeface="Arial" charset="0"/>
            </a:endParaRPr>
          </a:p>
        </p:txBody>
      </p:sp>
      <p:sp>
        <p:nvSpPr>
          <p:cNvPr id="38" name="Freeform 38"/>
          <p:cNvSpPr>
            <a:spLocks/>
          </p:cNvSpPr>
          <p:nvPr/>
        </p:nvSpPr>
        <p:spPr bwMode="auto">
          <a:xfrm>
            <a:off x="1892300" y="2319338"/>
            <a:ext cx="4860925" cy="696912"/>
          </a:xfrm>
          <a:custGeom>
            <a:avLst/>
            <a:gdLst>
              <a:gd name="T0" fmla="*/ 36141 w 3228"/>
              <a:gd name="T1" fmla="*/ 0 h 583"/>
              <a:gd name="T2" fmla="*/ 120469 w 3228"/>
              <a:gd name="T3" fmla="*/ 9563 h 583"/>
              <a:gd name="T4" fmla="*/ 192750 w 3228"/>
              <a:gd name="T5" fmla="*/ 19126 h 583"/>
              <a:gd name="T6" fmla="*/ 299667 w 3228"/>
              <a:gd name="T7" fmla="*/ 38252 h 583"/>
              <a:gd name="T8" fmla="*/ 371948 w 3228"/>
              <a:gd name="T9" fmla="*/ 57379 h 583"/>
              <a:gd name="T10" fmla="*/ 396042 w 3228"/>
              <a:gd name="T11" fmla="*/ 76505 h 583"/>
              <a:gd name="T12" fmla="*/ 504464 w 3228"/>
              <a:gd name="T13" fmla="*/ 86068 h 583"/>
              <a:gd name="T14" fmla="*/ 564699 w 3228"/>
              <a:gd name="T15" fmla="*/ 105194 h 583"/>
              <a:gd name="T16" fmla="*/ 611380 w 3228"/>
              <a:gd name="T17" fmla="*/ 124320 h 583"/>
              <a:gd name="T18" fmla="*/ 695709 w 3228"/>
              <a:gd name="T19" fmla="*/ 124320 h 583"/>
              <a:gd name="T20" fmla="*/ 731849 w 3228"/>
              <a:gd name="T21" fmla="*/ 143447 h 583"/>
              <a:gd name="T22" fmla="*/ 755943 w 3228"/>
              <a:gd name="T23" fmla="*/ 181699 h 583"/>
              <a:gd name="T24" fmla="*/ 792084 w 3228"/>
              <a:gd name="T25" fmla="*/ 199630 h 583"/>
              <a:gd name="T26" fmla="*/ 1019469 w 3228"/>
              <a:gd name="T27" fmla="*/ 199630 h 583"/>
              <a:gd name="T28" fmla="*/ 1176079 w 3228"/>
              <a:gd name="T29" fmla="*/ 218756 h 583"/>
              <a:gd name="T30" fmla="*/ 1212220 w 3228"/>
              <a:gd name="T31" fmla="*/ 237882 h 583"/>
              <a:gd name="T32" fmla="*/ 1391417 w 3228"/>
              <a:gd name="T33" fmla="*/ 237882 h 583"/>
              <a:gd name="T34" fmla="*/ 1463699 w 3228"/>
              <a:gd name="T35" fmla="*/ 257009 h 583"/>
              <a:gd name="T36" fmla="*/ 1548027 w 3228"/>
              <a:gd name="T37" fmla="*/ 285698 h 583"/>
              <a:gd name="T38" fmla="*/ 1618803 w 3228"/>
              <a:gd name="T39" fmla="*/ 295261 h 583"/>
              <a:gd name="T40" fmla="*/ 1751319 w 3228"/>
              <a:gd name="T41" fmla="*/ 304824 h 583"/>
              <a:gd name="T42" fmla="*/ 1799506 w 3228"/>
              <a:gd name="T43" fmla="*/ 323951 h 583"/>
              <a:gd name="T44" fmla="*/ 2075079 w 3228"/>
              <a:gd name="T45" fmla="*/ 323951 h 583"/>
              <a:gd name="T46" fmla="*/ 2099173 w 3228"/>
              <a:gd name="T47" fmla="*/ 343077 h 583"/>
              <a:gd name="T48" fmla="*/ 2207595 w 3228"/>
              <a:gd name="T49" fmla="*/ 362203 h 583"/>
              <a:gd name="T50" fmla="*/ 2422933 w 3228"/>
              <a:gd name="T51" fmla="*/ 371766 h 583"/>
              <a:gd name="T52" fmla="*/ 2662365 w 3228"/>
              <a:gd name="T53" fmla="*/ 381329 h 583"/>
              <a:gd name="T54" fmla="*/ 2722600 w 3228"/>
              <a:gd name="T55" fmla="*/ 410019 h 583"/>
              <a:gd name="T56" fmla="*/ 2867163 w 3228"/>
              <a:gd name="T57" fmla="*/ 419582 h 583"/>
              <a:gd name="T58" fmla="*/ 2963538 w 3228"/>
              <a:gd name="T59" fmla="*/ 438708 h 583"/>
              <a:gd name="T60" fmla="*/ 3237605 w 3228"/>
              <a:gd name="T61" fmla="*/ 473374 h 583"/>
              <a:gd name="T62" fmla="*/ 3394215 w 3228"/>
              <a:gd name="T63" fmla="*/ 496087 h 583"/>
              <a:gd name="T64" fmla="*/ 3418309 w 3228"/>
              <a:gd name="T65" fmla="*/ 505650 h 583"/>
              <a:gd name="T66" fmla="*/ 3586965 w 3228"/>
              <a:gd name="T67" fmla="*/ 515213 h 583"/>
              <a:gd name="T68" fmla="*/ 3647200 w 3228"/>
              <a:gd name="T69" fmla="*/ 534339 h 583"/>
              <a:gd name="T70" fmla="*/ 3886632 w 3228"/>
              <a:gd name="T71" fmla="*/ 563028 h 583"/>
              <a:gd name="T72" fmla="*/ 4101970 w 3228"/>
              <a:gd name="T73" fmla="*/ 591718 h 583"/>
              <a:gd name="T74" fmla="*/ 4473918 w 3228"/>
              <a:gd name="T75" fmla="*/ 69691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28"/>
              <a:gd name="T115" fmla="*/ 0 h 583"/>
              <a:gd name="T116" fmla="*/ 3228 w 3228"/>
              <a:gd name="T117" fmla="*/ 583 h 5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28" h="583">
                <a:moveTo>
                  <a:pt x="0" y="0"/>
                </a:moveTo>
                <a:lnTo>
                  <a:pt x="24" y="0"/>
                </a:lnTo>
                <a:lnTo>
                  <a:pt x="32" y="8"/>
                </a:lnTo>
                <a:lnTo>
                  <a:pt x="80" y="8"/>
                </a:lnTo>
                <a:lnTo>
                  <a:pt x="104" y="16"/>
                </a:lnTo>
                <a:lnTo>
                  <a:pt x="128" y="16"/>
                </a:lnTo>
                <a:lnTo>
                  <a:pt x="175" y="32"/>
                </a:lnTo>
                <a:lnTo>
                  <a:pt x="199" y="32"/>
                </a:lnTo>
                <a:lnTo>
                  <a:pt x="215" y="40"/>
                </a:lnTo>
                <a:lnTo>
                  <a:pt x="247" y="48"/>
                </a:lnTo>
                <a:lnTo>
                  <a:pt x="255" y="56"/>
                </a:lnTo>
                <a:lnTo>
                  <a:pt x="263" y="64"/>
                </a:lnTo>
                <a:lnTo>
                  <a:pt x="335" y="64"/>
                </a:lnTo>
                <a:lnTo>
                  <a:pt x="335" y="72"/>
                </a:lnTo>
                <a:lnTo>
                  <a:pt x="375" y="72"/>
                </a:lnTo>
                <a:lnTo>
                  <a:pt x="375" y="88"/>
                </a:lnTo>
                <a:lnTo>
                  <a:pt x="390" y="96"/>
                </a:lnTo>
                <a:lnTo>
                  <a:pt x="406" y="104"/>
                </a:lnTo>
                <a:lnTo>
                  <a:pt x="446" y="104"/>
                </a:lnTo>
                <a:lnTo>
                  <a:pt x="462" y="104"/>
                </a:lnTo>
                <a:lnTo>
                  <a:pt x="470" y="112"/>
                </a:lnTo>
                <a:lnTo>
                  <a:pt x="486" y="120"/>
                </a:lnTo>
                <a:lnTo>
                  <a:pt x="494" y="128"/>
                </a:lnTo>
                <a:lnTo>
                  <a:pt x="502" y="152"/>
                </a:lnTo>
                <a:lnTo>
                  <a:pt x="526" y="152"/>
                </a:lnTo>
                <a:lnTo>
                  <a:pt x="526" y="167"/>
                </a:lnTo>
                <a:lnTo>
                  <a:pt x="645" y="167"/>
                </a:lnTo>
                <a:lnTo>
                  <a:pt x="677" y="167"/>
                </a:lnTo>
                <a:lnTo>
                  <a:pt x="773" y="167"/>
                </a:lnTo>
                <a:lnTo>
                  <a:pt x="781" y="183"/>
                </a:lnTo>
                <a:lnTo>
                  <a:pt x="805" y="183"/>
                </a:lnTo>
                <a:lnTo>
                  <a:pt x="805" y="199"/>
                </a:lnTo>
                <a:lnTo>
                  <a:pt x="852" y="199"/>
                </a:lnTo>
                <a:lnTo>
                  <a:pt x="924" y="199"/>
                </a:lnTo>
                <a:lnTo>
                  <a:pt x="924" y="215"/>
                </a:lnTo>
                <a:lnTo>
                  <a:pt x="972" y="215"/>
                </a:lnTo>
                <a:lnTo>
                  <a:pt x="972" y="239"/>
                </a:lnTo>
                <a:lnTo>
                  <a:pt x="1028" y="239"/>
                </a:lnTo>
                <a:lnTo>
                  <a:pt x="1060" y="239"/>
                </a:lnTo>
                <a:lnTo>
                  <a:pt x="1075" y="247"/>
                </a:lnTo>
                <a:lnTo>
                  <a:pt x="1155" y="247"/>
                </a:lnTo>
                <a:lnTo>
                  <a:pt x="1163" y="255"/>
                </a:lnTo>
                <a:lnTo>
                  <a:pt x="1195" y="255"/>
                </a:lnTo>
                <a:lnTo>
                  <a:pt x="1195" y="271"/>
                </a:lnTo>
                <a:lnTo>
                  <a:pt x="1291" y="271"/>
                </a:lnTo>
                <a:lnTo>
                  <a:pt x="1378" y="271"/>
                </a:lnTo>
                <a:lnTo>
                  <a:pt x="1378" y="279"/>
                </a:lnTo>
                <a:lnTo>
                  <a:pt x="1394" y="287"/>
                </a:lnTo>
                <a:lnTo>
                  <a:pt x="1426" y="295"/>
                </a:lnTo>
                <a:lnTo>
                  <a:pt x="1466" y="303"/>
                </a:lnTo>
                <a:lnTo>
                  <a:pt x="1490" y="311"/>
                </a:lnTo>
                <a:lnTo>
                  <a:pt x="1609" y="311"/>
                </a:lnTo>
                <a:lnTo>
                  <a:pt x="1609" y="319"/>
                </a:lnTo>
                <a:lnTo>
                  <a:pt x="1768" y="319"/>
                </a:lnTo>
                <a:lnTo>
                  <a:pt x="1768" y="343"/>
                </a:lnTo>
                <a:lnTo>
                  <a:pt x="1808" y="343"/>
                </a:lnTo>
                <a:lnTo>
                  <a:pt x="1864" y="343"/>
                </a:lnTo>
                <a:lnTo>
                  <a:pt x="1904" y="351"/>
                </a:lnTo>
                <a:lnTo>
                  <a:pt x="1904" y="367"/>
                </a:lnTo>
                <a:lnTo>
                  <a:pt x="1968" y="367"/>
                </a:lnTo>
                <a:lnTo>
                  <a:pt x="1991" y="383"/>
                </a:lnTo>
                <a:lnTo>
                  <a:pt x="2150" y="396"/>
                </a:lnTo>
                <a:lnTo>
                  <a:pt x="2254" y="399"/>
                </a:lnTo>
                <a:lnTo>
                  <a:pt x="2254" y="415"/>
                </a:lnTo>
                <a:lnTo>
                  <a:pt x="2270" y="415"/>
                </a:lnTo>
                <a:lnTo>
                  <a:pt x="2270" y="423"/>
                </a:lnTo>
                <a:lnTo>
                  <a:pt x="2368" y="422"/>
                </a:lnTo>
                <a:lnTo>
                  <a:pt x="2382" y="431"/>
                </a:lnTo>
                <a:lnTo>
                  <a:pt x="2414" y="431"/>
                </a:lnTo>
                <a:lnTo>
                  <a:pt x="2422" y="447"/>
                </a:lnTo>
                <a:lnTo>
                  <a:pt x="2581" y="447"/>
                </a:lnTo>
                <a:lnTo>
                  <a:pt x="2581" y="471"/>
                </a:lnTo>
                <a:lnTo>
                  <a:pt x="2724" y="471"/>
                </a:lnTo>
                <a:lnTo>
                  <a:pt x="2724" y="495"/>
                </a:lnTo>
                <a:lnTo>
                  <a:pt x="2971" y="495"/>
                </a:lnTo>
                <a:lnTo>
                  <a:pt x="2971" y="583"/>
                </a:lnTo>
                <a:lnTo>
                  <a:pt x="3228" y="580"/>
                </a:lnTo>
              </a:path>
            </a:pathLst>
          </a:custGeom>
          <a:noFill/>
          <a:ln w="28575">
            <a:solidFill>
              <a:srgbClr val="FF6600"/>
            </a:solidFill>
            <a:round/>
            <a:headEnd/>
            <a:tailEnd/>
          </a:ln>
        </p:spPr>
        <p:txBody>
          <a:bodyPr/>
          <a:lstStyle/>
          <a:p>
            <a:endParaRPr lang="en-US">
              <a:cs typeface="Arial" charset="0"/>
            </a:endParaRPr>
          </a:p>
        </p:txBody>
      </p:sp>
      <p:sp>
        <p:nvSpPr>
          <p:cNvPr id="39" name="Text Box 39"/>
          <p:cNvSpPr txBox="1">
            <a:spLocks noChangeArrowheads="1"/>
          </p:cNvSpPr>
          <p:nvPr/>
        </p:nvSpPr>
        <p:spPr bwMode="auto">
          <a:xfrm>
            <a:off x="4879975" y="2360613"/>
            <a:ext cx="641350" cy="366712"/>
          </a:xfrm>
          <a:prstGeom prst="rect">
            <a:avLst/>
          </a:prstGeom>
          <a:noFill/>
          <a:ln w="9525">
            <a:noFill/>
            <a:miter lim="800000"/>
            <a:headEnd/>
            <a:tailEnd/>
          </a:ln>
        </p:spPr>
        <p:txBody>
          <a:bodyPr wrap="none">
            <a:spAutoFit/>
          </a:bodyPr>
          <a:lstStyle/>
          <a:p>
            <a:r>
              <a:rPr lang="fr-FR" b="1">
                <a:ea typeface="ＭＳ Ｐゴシック" pitchFamily="34" charset="-128"/>
                <a:cs typeface="Arial" charset="0"/>
              </a:rPr>
              <a:t>82%</a:t>
            </a:r>
          </a:p>
        </p:txBody>
      </p:sp>
      <p:sp>
        <p:nvSpPr>
          <p:cNvPr id="40" name="Text Box 40"/>
          <p:cNvSpPr txBox="1">
            <a:spLocks noChangeArrowheads="1"/>
          </p:cNvSpPr>
          <p:nvPr/>
        </p:nvSpPr>
        <p:spPr bwMode="auto">
          <a:xfrm>
            <a:off x="4905375" y="3367088"/>
            <a:ext cx="641350" cy="366712"/>
          </a:xfrm>
          <a:prstGeom prst="rect">
            <a:avLst/>
          </a:prstGeom>
          <a:noFill/>
          <a:ln w="9525">
            <a:noFill/>
            <a:miter lim="800000"/>
            <a:headEnd/>
            <a:tailEnd/>
          </a:ln>
        </p:spPr>
        <p:txBody>
          <a:bodyPr wrap="none">
            <a:spAutoFit/>
          </a:bodyPr>
          <a:lstStyle/>
          <a:p>
            <a:r>
              <a:rPr lang="fr-FR" b="1">
                <a:ea typeface="ＭＳ Ｐゴシック" pitchFamily="34" charset="-128"/>
                <a:cs typeface="Arial" charset="0"/>
              </a:rPr>
              <a:t>66%</a:t>
            </a:r>
          </a:p>
        </p:txBody>
      </p:sp>
      <p:sp>
        <p:nvSpPr>
          <p:cNvPr id="41" name="Line 41"/>
          <p:cNvSpPr>
            <a:spLocks noChangeShapeType="1"/>
          </p:cNvSpPr>
          <p:nvPr/>
        </p:nvSpPr>
        <p:spPr bwMode="auto">
          <a:xfrm flipV="1">
            <a:off x="4878388" y="2738438"/>
            <a:ext cx="0" cy="2076450"/>
          </a:xfrm>
          <a:prstGeom prst="line">
            <a:avLst/>
          </a:prstGeom>
          <a:noFill/>
          <a:ln w="28575">
            <a:solidFill>
              <a:schemeClr val="tx1"/>
            </a:solidFill>
            <a:prstDash val="dash"/>
            <a:round/>
            <a:headEnd/>
            <a:tailEnd/>
          </a:ln>
        </p:spPr>
        <p:txBody>
          <a:bodyPr/>
          <a:lstStyle/>
          <a:p>
            <a:endParaRPr lang="es-ES"/>
          </a:p>
        </p:txBody>
      </p:sp>
      <p:sp>
        <p:nvSpPr>
          <p:cNvPr id="42" name="Text Box 42"/>
          <p:cNvSpPr txBox="1">
            <a:spLocks noChangeArrowheads="1"/>
          </p:cNvSpPr>
          <p:nvPr/>
        </p:nvSpPr>
        <p:spPr bwMode="auto">
          <a:xfrm>
            <a:off x="600075" y="5248275"/>
            <a:ext cx="1663700" cy="212725"/>
          </a:xfrm>
          <a:prstGeom prst="rect">
            <a:avLst/>
          </a:prstGeom>
          <a:noFill/>
          <a:ln w="28575">
            <a:noFill/>
            <a:miter lim="800000"/>
            <a:headEnd/>
            <a:tailEnd/>
          </a:ln>
        </p:spPr>
        <p:txBody>
          <a:bodyPr wrap="none" lIns="0" tIns="0" rIns="0" bIns="0" anchor="b">
            <a:spAutoFit/>
          </a:bodyPr>
          <a:lstStyle/>
          <a:p>
            <a:pPr algn="ctr" eaLnBrk="0" hangingPunct="0"/>
            <a:r>
              <a:rPr lang="en-GB" sz="1400" b="1">
                <a:ea typeface="ＭＳ Ｐゴシック" pitchFamily="34" charset="-128"/>
                <a:cs typeface="Arial" charset="0"/>
              </a:rPr>
              <a:t>Pacientes en riesgo</a:t>
            </a:r>
          </a:p>
        </p:txBody>
      </p:sp>
      <p:sp>
        <p:nvSpPr>
          <p:cNvPr id="43" name="Text Box 43"/>
          <p:cNvSpPr txBox="1">
            <a:spLocks noChangeArrowheads="1"/>
          </p:cNvSpPr>
          <p:nvPr/>
        </p:nvSpPr>
        <p:spPr bwMode="auto">
          <a:xfrm>
            <a:off x="1760538" y="5537200"/>
            <a:ext cx="252412"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505</a:t>
            </a:r>
          </a:p>
        </p:txBody>
      </p:sp>
      <p:sp>
        <p:nvSpPr>
          <p:cNvPr id="44" name="Text Box 44"/>
          <p:cNvSpPr txBox="1">
            <a:spLocks noChangeArrowheads="1"/>
          </p:cNvSpPr>
          <p:nvPr/>
        </p:nvSpPr>
        <p:spPr bwMode="auto">
          <a:xfrm>
            <a:off x="1760538" y="5767388"/>
            <a:ext cx="252412" cy="182562"/>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513</a:t>
            </a:r>
          </a:p>
        </p:txBody>
      </p:sp>
      <p:sp>
        <p:nvSpPr>
          <p:cNvPr id="45" name="Text Box 45"/>
          <p:cNvSpPr txBox="1">
            <a:spLocks noChangeArrowheads="1"/>
          </p:cNvSpPr>
          <p:nvPr/>
        </p:nvSpPr>
        <p:spPr bwMode="auto">
          <a:xfrm>
            <a:off x="2511425" y="5537200"/>
            <a:ext cx="252413"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472</a:t>
            </a:r>
          </a:p>
        </p:txBody>
      </p:sp>
      <p:sp>
        <p:nvSpPr>
          <p:cNvPr id="46" name="Text Box 46"/>
          <p:cNvSpPr txBox="1">
            <a:spLocks noChangeArrowheads="1"/>
          </p:cNvSpPr>
          <p:nvPr/>
        </p:nvSpPr>
        <p:spPr bwMode="auto">
          <a:xfrm>
            <a:off x="3259138" y="5537200"/>
            <a:ext cx="252412"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443</a:t>
            </a:r>
          </a:p>
        </p:txBody>
      </p:sp>
      <p:sp>
        <p:nvSpPr>
          <p:cNvPr id="47" name="Text Box 47"/>
          <p:cNvSpPr txBox="1">
            <a:spLocks noChangeArrowheads="1"/>
          </p:cNvSpPr>
          <p:nvPr/>
        </p:nvSpPr>
        <p:spPr bwMode="auto">
          <a:xfrm>
            <a:off x="4008438" y="5537200"/>
            <a:ext cx="252412"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336</a:t>
            </a:r>
          </a:p>
        </p:txBody>
      </p:sp>
      <p:sp>
        <p:nvSpPr>
          <p:cNvPr id="48" name="Text Box 48"/>
          <p:cNvSpPr txBox="1">
            <a:spLocks noChangeArrowheads="1"/>
          </p:cNvSpPr>
          <p:nvPr/>
        </p:nvSpPr>
        <p:spPr bwMode="auto">
          <a:xfrm>
            <a:off x="4757738" y="5537200"/>
            <a:ext cx="252412"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230</a:t>
            </a:r>
          </a:p>
        </p:txBody>
      </p:sp>
      <p:sp>
        <p:nvSpPr>
          <p:cNvPr id="49" name="Text Box 49"/>
          <p:cNvSpPr txBox="1">
            <a:spLocks noChangeArrowheads="1"/>
          </p:cNvSpPr>
          <p:nvPr/>
        </p:nvSpPr>
        <p:spPr bwMode="auto">
          <a:xfrm>
            <a:off x="5491163" y="5537200"/>
            <a:ext cx="252412"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103</a:t>
            </a:r>
          </a:p>
        </p:txBody>
      </p:sp>
      <p:sp>
        <p:nvSpPr>
          <p:cNvPr id="50" name="Text Box 50"/>
          <p:cNvSpPr txBox="1">
            <a:spLocks noChangeArrowheads="1"/>
          </p:cNvSpPr>
          <p:nvPr/>
        </p:nvSpPr>
        <p:spPr bwMode="auto">
          <a:xfrm>
            <a:off x="6292850" y="5537200"/>
            <a:ext cx="168275"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18</a:t>
            </a:r>
          </a:p>
        </p:txBody>
      </p:sp>
      <p:sp>
        <p:nvSpPr>
          <p:cNvPr id="51" name="Text Box 51"/>
          <p:cNvSpPr txBox="1">
            <a:spLocks noChangeArrowheads="1"/>
          </p:cNvSpPr>
          <p:nvPr/>
        </p:nvSpPr>
        <p:spPr bwMode="auto">
          <a:xfrm>
            <a:off x="2511425" y="5767388"/>
            <a:ext cx="252413" cy="182562"/>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469</a:t>
            </a:r>
          </a:p>
        </p:txBody>
      </p:sp>
      <p:sp>
        <p:nvSpPr>
          <p:cNvPr id="52" name="Text Box 52"/>
          <p:cNvSpPr txBox="1">
            <a:spLocks noChangeArrowheads="1"/>
          </p:cNvSpPr>
          <p:nvPr/>
        </p:nvSpPr>
        <p:spPr bwMode="auto">
          <a:xfrm>
            <a:off x="3259138" y="5767388"/>
            <a:ext cx="252412" cy="182562"/>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411</a:t>
            </a:r>
          </a:p>
        </p:txBody>
      </p:sp>
      <p:sp>
        <p:nvSpPr>
          <p:cNvPr id="53" name="Text Box 53"/>
          <p:cNvSpPr txBox="1">
            <a:spLocks noChangeArrowheads="1"/>
          </p:cNvSpPr>
          <p:nvPr/>
        </p:nvSpPr>
        <p:spPr bwMode="auto">
          <a:xfrm>
            <a:off x="4008438" y="5765800"/>
            <a:ext cx="252412"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289</a:t>
            </a:r>
          </a:p>
        </p:txBody>
      </p:sp>
      <p:sp>
        <p:nvSpPr>
          <p:cNvPr id="54" name="Text Box 54"/>
          <p:cNvSpPr txBox="1">
            <a:spLocks noChangeArrowheads="1"/>
          </p:cNvSpPr>
          <p:nvPr/>
        </p:nvSpPr>
        <p:spPr bwMode="auto">
          <a:xfrm>
            <a:off x="4757738" y="5765800"/>
            <a:ext cx="252412"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195</a:t>
            </a:r>
          </a:p>
        </p:txBody>
      </p:sp>
      <p:sp>
        <p:nvSpPr>
          <p:cNvPr id="55" name="Text Box 55"/>
          <p:cNvSpPr txBox="1">
            <a:spLocks noChangeArrowheads="1"/>
          </p:cNvSpPr>
          <p:nvPr/>
        </p:nvSpPr>
        <p:spPr bwMode="auto">
          <a:xfrm>
            <a:off x="5532438" y="5765800"/>
            <a:ext cx="168275"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82</a:t>
            </a:r>
          </a:p>
        </p:txBody>
      </p:sp>
      <p:sp>
        <p:nvSpPr>
          <p:cNvPr id="56" name="Text Box 56"/>
          <p:cNvSpPr txBox="1">
            <a:spLocks noChangeArrowheads="1"/>
          </p:cNvSpPr>
          <p:nvPr/>
        </p:nvSpPr>
        <p:spPr bwMode="auto">
          <a:xfrm>
            <a:off x="6292850" y="5765800"/>
            <a:ext cx="168275"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15</a:t>
            </a:r>
          </a:p>
        </p:txBody>
      </p:sp>
      <p:sp>
        <p:nvSpPr>
          <p:cNvPr id="57" name="Text Box 57"/>
          <p:cNvSpPr txBox="1">
            <a:spLocks noChangeArrowheads="1"/>
          </p:cNvSpPr>
          <p:nvPr/>
        </p:nvSpPr>
        <p:spPr bwMode="auto">
          <a:xfrm>
            <a:off x="7083425" y="5537200"/>
            <a:ext cx="84138"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0</a:t>
            </a:r>
          </a:p>
        </p:txBody>
      </p:sp>
      <p:sp>
        <p:nvSpPr>
          <p:cNvPr id="58" name="Text Box 58"/>
          <p:cNvSpPr txBox="1">
            <a:spLocks noChangeArrowheads="1"/>
          </p:cNvSpPr>
          <p:nvPr/>
        </p:nvSpPr>
        <p:spPr bwMode="auto">
          <a:xfrm>
            <a:off x="7083425" y="5765800"/>
            <a:ext cx="84138" cy="182563"/>
          </a:xfrm>
          <a:prstGeom prst="rect">
            <a:avLst/>
          </a:prstGeom>
          <a:noFill/>
          <a:ln w="28575">
            <a:noFill/>
            <a:miter lim="800000"/>
            <a:headEnd/>
            <a:tailEnd/>
          </a:ln>
        </p:spPr>
        <p:txBody>
          <a:bodyPr wrap="none" lIns="0" tIns="0" rIns="0" bIns="0" anchor="b">
            <a:spAutoFit/>
          </a:bodyPr>
          <a:lstStyle/>
          <a:p>
            <a:pPr algn="ctr" eaLnBrk="0" hangingPunct="0"/>
            <a:r>
              <a:rPr lang="en-GB" sz="1200" b="1">
                <a:ea typeface="ＭＳ Ｐゴシック" pitchFamily="34" charset="-128"/>
                <a:cs typeface="Arial" charset="0"/>
              </a:rPr>
              <a:t>0</a:t>
            </a:r>
          </a:p>
        </p:txBody>
      </p:sp>
      <p:sp>
        <p:nvSpPr>
          <p:cNvPr id="59" name="Text Box 59"/>
          <p:cNvSpPr txBox="1">
            <a:spLocks noChangeArrowheads="1"/>
          </p:cNvSpPr>
          <p:nvPr/>
        </p:nvSpPr>
        <p:spPr bwMode="auto">
          <a:xfrm>
            <a:off x="114300" y="1268413"/>
            <a:ext cx="8937625" cy="457200"/>
          </a:xfrm>
          <a:prstGeom prst="rect">
            <a:avLst/>
          </a:prstGeom>
          <a:noFill/>
          <a:ln w="9525">
            <a:noFill/>
            <a:miter lim="800000"/>
            <a:headEnd/>
            <a:tailEnd/>
          </a:ln>
        </p:spPr>
        <p:txBody>
          <a:bodyPr wrap="none">
            <a:spAutoFit/>
          </a:bodyPr>
          <a:lstStyle/>
          <a:p>
            <a:pPr algn="ctr"/>
            <a:r>
              <a:rPr lang="es-ES" sz="2400" b="1" dirty="0">
                <a:solidFill>
                  <a:srgbClr val="990000"/>
                </a:solidFill>
              </a:rPr>
              <a:t>Supervivencia libre de progresión según la rama terapéutica</a:t>
            </a:r>
          </a:p>
        </p:txBody>
      </p:sp>
      <p:sp>
        <p:nvSpPr>
          <p:cNvPr id="60" name="Text Box 60"/>
          <p:cNvSpPr txBox="1">
            <a:spLocks noChangeArrowheads="1"/>
          </p:cNvSpPr>
          <p:nvPr/>
        </p:nvSpPr>
        <p:spPr bwMode="auto">
          <a:xfrm>
            <a:off x="539750" y="3225812"/>
            <a:ext cx="8477250" cy="1917700"/>
          </a:xfrm>
          <a:prstGeom prst="rect">
            <a:avLst/>
          </a:prstGeom>
          <a:solidFill>
            <a:srgbClr val="003366"/>
          </a:solidFill>
          <a:ln w="9525">
            <a:noFill/>
            <a:miter lim="800000"/>
            <a:headEnd/>
            <a:tailEnd/>
          </a:ln>
        </p:spPr>
        <p:txBody>
          <a:bodyPr wrap="none">
            <a:spAutoFit/>
          </a:bodyPr>
          <a:lstStyle/>
          <a:p>
            <a:r>
              <a:rPr lang="es-ES" sz="2400" dirty="0">
                <a:solidFill>
                  <a:srgbClr val="FFFFFF"/>
                </a:solidFill>
              </a:rPr>
              <a:t>Última actualización – mediana de seguimiento de 36 meses:</a:t>
            </a:r>
          </a:p>
          <a:p>
            <a:r>
              <a:rPr lang="es-ES" sz="2400" dirty="0">
                <a:solidFill>
                  <a:srgbClr val="FFFFFF"/>
                </a:solidFill>
              </a:rPr>
              <a:t>SLP a 36 meses:</a:t>
            </a:r>
          </a:p>
          <a:p>
            <a:r>
              <a:rPr lang="es-ES" sz="2400" dirty="0">
                <a:solidFill>
                  <a:srgbClr val="FFFFFF"/>
                </a:solidFill>
              </a:rPr>
              <a:t>	OBS – 60,3%</a:t>
            </a:r>
          </a:p>
          <a:p>
            <a:r>
              <a:rPr lang="es-ES" sz="2400" dirty="0">
                <a:solidFill>
                  <a:srgbClr val="FFFFFF"/>
                </a:solidFill>
              </a:rPr>
              <a:t>	MTO – 74,9%</a:t>
            </a:r>
          </a:p>
          <a:p>
            <a:r>
              <a:rPr lang="es-ES" sz="2400" dirty="0">
                <a:solidFill>
                  <a:srgbClr val="FFFFFF"/>
                </a:solidFill>
              </a:rPr>
              <a:t>HR 0,55 (IC95%: 0,44-0,68)</a:t>
            </a:r>
          </a:p>
        </p:txBody>
      </p:sp>
      <p:sp>
        <p:nvSpPr>
          <p:cNvPr id="61" name="Text Box 61"/>
          <p:cNvSpPr txBox="1">
            <a:spLocks noChangeArrowheads="1"/>
          </p:cNvSpPr>
          <p:nvPr/>
        </p:nvSpPr>
        <p:spPr bwMode="auto">
          <a:xfrm>
            <a:off x="7138988" y="6381750"/>
            <a:ext cx="1758950" cy="304800"/>
          </a:xfrm>
          <a:prstGeom prst="rect">
            <a:avLst/>
          </a:prstGeom>
          <a:noFill/>
          <a:ln w="9525">
            <a:noFill/>
            <a:miter lim="800000"/>
            <a:headEnd/>
            <a:tailEnd/>
          </a:ln>
        </p:spPr>
        <p:txBody>
          <a:bodyPr wrap="none">
            <a:spAutoFit/>
          </a:bodyPr>
          <a:lstStyle/>
          <a:p>
            <a:r>
              <a:rPr lang="en-US" sz="1400" b="1" i="1">
                <a:solidFill>
                  <a:srgbClr val="993300"/>
                </a:solidFill>
              </a:rPr>
              <a:t>Salles et al (#1788)</a:t>
            </a:r>
          </a:p>
        </p:txBody>
      </p:sp>
      <p:sp>
        <p:nvSpPr>
          <p:cNvPr id="62"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mantenimiento: PRIMA</a:t>
            </a:r>
            <a:endParaRPr lang="es-ES" sz="2400" b="1" dirty="0">
              <a:solidFill>
                <a:srgbClr val="001093"/>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pic>
        <p:nvPicPr>
          <p:cNvPr id="148482" name="Picture 2"/>
          <p:cNvPicPr>
            <a:picLocks noChangeAspect="1" noChangeArrowheads="1"/>
          </p:cNvPicPr>
          <p:nvPr/>
        </p:nvPicPr>
        <p:blipFill>
          <a:blip r:embed="rId5"/>
          <a:srcRect/>
          <a:stretch>
            <a:fillRect/>
          </a:stretch>
        </p:blipFill>
        <p:spPr bwMode="auto">
          <a:xfrm>
            <a:off x="928662" y="2076463"/>
            <a:ext cx="7290585" cy="4567247"/>
          </a:xfrm>
          <a:prstGeom prst="rect">
            <a:avLst/>
          </a:prstGeom>
          <a:noFill/>
          <a:ln w="9525">
            <a:noFill/>
            <a:miter lim="800000"/>
            <a:headEnd/>
            <a:tailEnd/>
          </a:ln>
          <a:effectLst/>
        </p:spPr>
      </p:pic>
      <p:sp>
        <p:nvSpPr>
          <p:cNvPr id="5" name="Rectangle 1"/>
          <p:cNvSpPr>
            <a:spLocks/>
          </p:cNvSpPr>
          <p:nvPr/>
        </p:nvSpPr>
        <p:spPr bwMode="auto">
          <a:xfrm>
            <a:off x="571472" y="1169988"/>
            <a:ext cx="7961342" cy="973128"/>
          </a:xfrm>
          <a:prstGeom prst="rect">
            <a:avLst/>
          </a:prstGeom>
          <a:noFill/>
          <a:ln w="12700">
            <a:noFill/>
            <a:miter lim="800000"/>
            <a:headEnd/>
            <a:tailEnd/>
          </a:ln>
        </p:spPr>
        <p:txBody>
          <a:bodyPr lIns="0" tIns="0" rIns="0" bIns="0" anchor="ctr"/>
          <a:lstStyle/>
          <a:p>
            <a:pPr algn="l"/>
            <a:r>
              <a:rPr lang="en-US" sz="2000" b="0" dirty="0" err="1">
                <a:solidFill>
                  <a:srgbClr val="C00000"/>
                </a:solidFill>
                <a:cs typeface="Arial" charset="0"/>
                <a:sym typeface="Trebuchet MS" pitchFamily="34" charset="0"/>
              </a:rPr>
              <a:t>Beneficios</a:t>
            </a:r>
            <a:r>
              <a:rPr lang="en-US" sz="2000" b="0" dirty="0">
                <a:solidFill>
                  <a:srgbClr val="C00000"/>
                </a:solidFill>
                <a:cs typeface="Arial" charset="0"/>
                <a:sym typeface="Trebuchet MS" pitchFamily="34" charset="0"/>
              </a:rPr>
              <a:t> de </a:t>
            </a:r>
            <a:r>
              <a:rPr lang="en-US" sz="2000" b="0" dirty="0" err="1">
                <a:solidFill>
                  <a:srgbClr val="C00000"/>
                </a:solidFill>
                <a:cs typeface="Arial" charset="0"/>
                <a:sym typeface="Trebuchet MS" pitchFamily="34" charset="0"/>
              </a:rPr>
              <a:t>Rituximab</a:t>
            </a:r>
            <a:r>
              <a:rPr lang="en-US" sz="2000" b="0" dirty="0">
                <a:solidFill>
                  <a:srgbClr val="C00000"/>
                </a:solidFill>
                <a:cs typeface="Arial" charset="0"/>
                <a:sym typeface="Trebuchet MS" pitchFamily="34" charset="0"/>
              </a:rPr>
              <a:t> en </a:t>
            </a:r>
            <a:r>
              <a:rPr lang="en-US" sz="2000" b="0" dirty="0" err="1">
                <a:solidFill>
                  <a:srgbClr val="C00000"/>
                </a:solidFill>
                <a:cs typeface="Arial" charset="0"/>
                <a:sym typeface="Trebuchet MS" pitchFamily="34" charset="0"/>
              </a:rPr>
              <a:t>mantenimiento</a:t>
            </a:r>
            <a:r>
              <a:rPr lang="en-US" sz="2000" b="0" dirty="0">
                <a:solidFill>
                  <a:srgbClr val="C00000"/>
                </a:solidFill>
                <a:cs typeface="Arial" charset="0"/>
                <a:sym typeface="Trebuchet MS" pitchFamily="34" charset="0"/>
              </a:rPr>
              <a:t> </a:t>
            </a:r>
            <a:r>
              <a:rPr lang="en-US" sz="2000" b="0" dirty="0" err="1">
                <a:solidFill>
                  <a:srgbClr val="C00000"/>
                </a:solidFill>
                <a:cs typeface="Arial" charset="0"/>
                <a:sym typeface="Trebuchet MS" pitchFamily="34" charset="0"/>
              </a:rPr>
              <a:t>observado</a:t>
            </a:r>
            <a:r>
              <a:rPr lang="en-US" sz="2000" b="0" dirty="0">
                <a:solidFill>
                  <a:srgbClr val="C00000"/>
                </a:solidFill>
                <a:cs typeface="Arial" charset="0"/>
                <a:sym typeface="Trebuchet MS" pitchFamily="34" charset="0"/>
              </a:rPr>
              <a:t> en la </a:t>
            </a:r>
            <a:r>
              <a:rPr lang="en-US" sz="2000" b="0" dirty="0" err="1">
                <a:solidFill>
                  <a:srgbClr val="C00000"/>
                </a:solidFill>
                <a:cs typeface="Arial" charset="0"/>
                <a:sym typeface="Trebuchet MS" pitchFamily="34" charset="0"/>
              </a:rPr>
              <a:t>mayoría</a:t>
            </a:r>
            <a:r>
              <a:rPr lang="en-US" sz="2000" b="0" dirty="0">
                <a:solidFill>
                  <a:srgbClr val="C00000"/>
                </a:solidFill>
                <a:cs typeface="Arial" charset="0"/>
                <a:sym typeface="Trebuchet MS" pitchFamily="34" charset="0"/>
              </a:rPr>
              <a:t> de sub-</a:t>
            </a:r>
            <a:r>
              <a:rPr lang="en-US" sz="2000" b="0" dirty="0" err="1">
                <a:solidFill>
                  <a:srgbClr val="C00000"/>
                </a:solidFill>
                <a:cs typeface="Arial" charset="0"/>
                <a:sym typeface="Trebuchet MS" pitchFamily="34" charset="0"/>
              </a:rPr>
              <a:t>grupos</a:t>
            </a:r>
            <a:r>
              <a:rPr lang="en-US" sz="2000" b="0" dirty="0">
                <a:solidFill>
                  <a:srgbClr val="C00000"/>
                </a:solidFill>
                <a:cs typeface="Arial" charset="0"/>
                <a:sym typeface="Trebuchet MS" pitchFamily="34" charset="0"/>
              </a:rPr>
              <a:t> </a:t>
            </a:r>
            <a:r>
              <a:rPr lang="en-US" sz="2000" b="0" dirty="0" err="1">
                <a:solidFill>
                  <a:srgbClr val="C00000"/>
                </a:solidFill>
                <a:cs typeface="Arial" charset="0"/>
                <a:sym typeface="Trebuchet MS" pitchFamily="34" charset="0"/>
              </a:rPr>
              <a:t>evaluados</a:t>
            </a:r>
            <a:endParaRPr lang="en-US" sz="2000" b="0" dirty="0">
              <a:solidFill>
                <a:srgbClr val="C00000"/>
              </a:solidFill>
              <a:cs typeface="Arial" charset="0"/>
              <a:sym typeface="Trebuchet MS" pitchFamily="34" charset="0"/>
            </a:endParaRPr>
          </a:p>
        </p:txBody>
      </p:sp>
      <p:sp>
        <p:nvSpPr>
          <p:cNvPr id="6"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mantenimiento: PRIMA</a:t>
            </a:r>
            <a:endParaRPr lang="es-ES" sz="2400" b="1" dirty="0">
              <a:solidFill>
                <a:srgbClr val="001093"/>
              </a:solidFill>
            </a:endParaRPr>
          </a:p>
        </p:txBody>
      </p:sp>
      <p:sp>
        <p:nvSpPr>
          <p:cNvPr id="7" name="Text Box 9"/>
          <p:cNvSpPr txBox="1">
            <a:spLocks noChangeArrowheads="1"/>
          </p:cNvSpPr>
          <p:nvPr/>
        </p:nvSpPr>
        <p:spPr bwMode="auto">
          <a:xfrm>
            <a:off x="7215206" y="6410348"/>
            <a:ext cx="1758950" cy="304800"/>
          </a:xfrm>
          <a:prstGeom prst="rect">
            <a:avLst/>
          </a:prstGeom>
          <a:noFill/>
          <a:ln w="9525">
            <a:noFill/>
            <a:miter lim="800000"/>
            <a:headEnd/>
            <a:tailEnd/>
          </a:ln>
        </p:spPr>
        <p:txBody>
          <a:bodyPr wrap="none">
            <a:spAutoFit/>
          </a:bodyPr>
          <a:lstStyle/>
          <a:p>
            <a:r>
              <a:rPr lang="en-US" sz="1400" b="1" i="1" dirty="0" err="1">
                <a:solidFill>
                  <a:srgbClr val="993300"/>
                </a:solidFill>
              </a:rPr>
              <a:t>Salles</a:t>
            </a:r>
            <a:r>
              <a:rPr lang="en-US" sz="1400" b="1" i="1" dirty="0">
                <a:solidFill>
                  <a:srgbClr val="993300"/>
                </a:solidFill>
              </a:rPr>
              <a:t> et al (#1788)</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4"/>
          <p:cNvSpPr txBox="1">
            <a:spLocks noChangeArrowheads="1"/>
          </p:cNvSpPr>
          <p:nvPr/>
        </p:nvSpPr>
        <p:spPr bwMode="auto">
          <a:xfrm>
            <a:off x="2008188" y="1400164"/>
            <a:ext cx="5110162" cy="457200"/>
          </a:xfrm>
          <a:prstGeom prst="rect">
            <a:avLst/>
          </a:prstGeom>
          <a:noFill/>
          <a:ln w="9525">
            <a:noFill/>
            <a:miter lim="800000"/>
            <a:headEnd/>
            <a:tailEnd/>
          </a:ln>
        </p:spPr>
        <p:txBody>
          <a:bodyPr wrap="none">
            <a:spAutoFit/>
          </a:bodyPr>
          <a:lstStyle/>
          <a:p>
            <a:pPr algn="ctr"/>
            <a:r>
              <a:rPr lang="es-ES" sz="2400" b="1" dirty="0">
                <a:solidFill>
                  <a:srgbClr val="990000"/>
                </a:solidFill>
              </a:rPr>
              <a:t>Objetivos secundarios del ensayo</a:t>
            </a:r>
          </a:p>
        </p:txBody>
      </p:sp>
      <p:sp>
        <p:nvSpPr>
          <p:cNvPr id="5" name="Text Box 5"/>
          <p:cNvSpPr txBox="1">
            <a:spLocks noChangeArrowheads="1"/>
          </p:cNvSpPr>
          <p:nvPr/>
        </p:nvSpPr>
        <p:spPr bwMode="auto">
          <a:xfrm>
            <a:off x="250825" y="2133600"/>
            <a:ext cx="8709436" cy="3416320"/>
          </a:xfrm>
          <a:prstGeom prst="rect">
            <a:avLst/>
          </a:prstGeom>
          <a:noFill/>
          <a:ln w="9525">
            <a:noFill/>
            <a:miter lim="800000"/>
            <a:headEnd/>
            <a:tailEnd/>
          </a:ln>
        </p:spPr>
        <p:txBody>
          <a:bodyPr wrap="none">
            <a:spAutoFit/>
          </a:bodyPr>
          <a:lstStyle/>
          <a:p>
            <a:r>
              <a:rPr lang="es-ES" sz="2400" dirty="0"/>
              <a:t>				       Observación	Mantenimiento</a:t>
            </a:r>
          </a:p>
          <a:p>
            <a:endParaRPr lang="es-ES" sz="2400" dirty="0"/>
          </a:p>
          <a:p>
            <a:pPr>
              <a:spcAft>
                <a:spcPct val="50000"/>
              </a:spcAft>
            </a:pPr>
            <a:r>
              <a:rPr lang="es-ES" sz="2400" dirty="0"/>
              <a:t>RC al final del mantenimiento	    55%	       75% *</a:t>
            </a:r>
          </a:p>
          <a:p>
            <a:pPr>
              <a:spcAft>
                <a:spcPct val="50000"/>
              </a:spcAft>
            </a:pPr>
            <a:r>
              <a:rPr lang="es-ES" sz="2400" dirty="0"/>
              <a:t>PR</a:t>
            </a:r>
            <a:r>
              <a:rPr lang="es-ES" sz="2400" dirty="0">
                <a:cs typeface="Arial" charset="0"/>
              </a:rPr>
              <a:t>→CR durante mantenimiento	    30%	       52% *</a:t>
            </a:r>
            <a:endParaRPr lang="es-ES" sz="2400" dirty="0"/>
          </a:p>
          <a:p>
            <a:pPr>
              <a:spcAft>
                <a:spcPct val="50000"/>
              </a:spcAft>
            </a:pPr>
            <a:r>
              <a:rPr lang="es-ES" sz="2400" dirty="0"/>
              <a:t>TST (3 años)				    63%	       80% *</a:t>
            </a:r>
          </a:p>
          <a:p>
            <a:pPr>
              <a:spcAft>
                <a:spcPct val="50000"/>
              </a:spcAft>
            </a:pPr>
            <a:r>
              <a:rPr lang="es-ES" sz="2400" dirty="0"/>
              <a:t>TSQT (3 año)			    </a:t>
            </a:r>
            <a:r>
              <a:rPr lang="es-ES" sz="2400" dirty="0" smtClean="0"/>
              <a:t>	    72</a:t>
            </a:r>
            <a:r>
              <a:rPr lang="es-ES" sz="2400" dirty="0"/>
              <a:t>%	       85% *</a:t>
            </a:r>
          </a:p>
          <a:p>
            <a:pPr>
              <a:spcAft>
                <a:spcPct val="50000"/>
              </a:spcAft>
            </a:pPr>
            <a:r>
              <a:rPr lang="es-ES" sz="2400" dirty="0"/>
              <a:t>Supervivencia global (3 años)	    96%	       97%</a:t>
            </a:r>
          </a:p>
        </p:txBody>
      </p:sp>
      <p:sp>
        <p:nvSpPr>
          <p:cNvPr id="6" name="Line 6"/>
          <p:cNvSpPr>
            <a:spLocks noChangeShapeType="1"/>
          </p:cNvSpPr>
          <p:nvPr/>
        </p:nvSpPr>
        <p:spPr bwMode="auto">
          <a:xfrm>
            <a:off x="179388" y="2708275"/>
            <a:ext cx="8785225" cy="0"/>
          </a:xfrm>
          <a:prstGeom prst="line">
            <a:avLst/>
          </a:prstGeom>
          <a:noFill/>
          <a:ln w="38100">
            <a:solidFill>
              <a:srgbClr val="800000"/>
            </a:solidFill>
            <a:round/>
            <a:headEnd/>
            <a:tailEnd/>
          </a:ln>
        </p:spPr>
        <p:txBody>
          <a:bodyPr/>
          <a:lstStyle/>
          <a:p>
            <a:endParaRPr lang="es-ES"/>
          </a:p>
        </p:txBody>
      </p:sp>
      <p:sp>
        <p:nvSpPr>
          <p:cNvPr id="7" name="Line 7"/>
          <p:cNvSpPr>
            <a:spLocks noChangeShapeType="1"/>
          </p:cNvSpPr>
          <p:nvPr/>
        </p:nvSpPr>
        <p:spPr bwMode="auto">
          <a:xfrm>
            <a:off x="179388" y="5589588"/>
            <a:ext cx="8785225" cy="0"/>
          </a:xfrm>
          <a:prstGeom prst="line">
            <a:avLst/>
          </a:prstGeom>
          <a:noFill/>
          <a:ln w="38100">
            <a:solidFill>
              <a:srgbClr val="800000"/>
            </a:solidFill>
            <a:round/>
            <a:headEnd/>
            <a:tailEnd/>
          </a:ln>
        </p:spPr>
        <p:txBody>
          <a:bodyPr/>
          <a:lstStyle/>
          <a:p>
            <a:endParaRPr lang="es-ES"/>
          </a:p>
        </p:txBody>
      </p:sp>
      <p:sp>
        <p:nvSpPr>
          <p:cNvPr id="8" name="Text Box 8"/>
          <p:cNvSpPr txBox="1">
            <a:spLocks noChangeArrowheads="1"/>
          </p:cNvSpPr>
          <p:nvPr/>
        </p:nvSpPr>
        <p:spPr bwMode="auto">
          <a:xfrm>
            <a:off x="107950" y="5969000"/>
            <a:ext cx="8640763" cy="792163"/>
          </a:xfrm>
          <a:prstGeom prst="rect">
            <a:avLst/>
          </a:prstGeom>
          <a:noFill/>
          <a:ln w="9525">
            <a:noFill/>
            <a:miter lim="800000"/>
            <a:headEnd/>
            <a:tailEnd/>
          </a:ln>
        </p:spPr>
        <p:txBody>
          <a:bodyPr>
            <a:spAutoFit/>
          </a:bodyPr>
          <a:lstStyle/>
          <a:p>
            <a:pPr>
              <a:lnSpc>
                <a:spcPct val="85000"/>
              </a:lnSpc>
            </a:pPr>
            <a:r>
              <a:rPr lang="es-ES" i="1"/>
              <a:t>RC: respuesta completa; RP: respuesta parcial;</a:t>
            </a:r>
          </a:p>
          <a:p>
            <a:pPr>
              <a:lnSpc>
                <a:spcPct val="85000"/>
              </a:lnSpc>
            </a:pPr>
            <a:r>
              <a:rPr lang="es-ES" i="1"/>
              <a:t>TST: tiempo al siguiente tratamiento; TSQT: tiempo a la siguiente quimioterapia; *p&lt;0,001</a:t>
            </a:r>
          </a:p>
        </p:txBody>
      </p:sp>
      <p:sp>
        <p:nvSpPr>
          <p:cNvPr id="9" name="Text Box 9"/>
          <p:cNvSpPr txBox="1">
            <a:spLocks noChangeArrowheads="1"/>
          </p:cNvSpPr>
          <p:nvPr/>
        </p:nvSpPr>
        <p:spPr bwMode="auto">
          <a:xfrm>
            <a:off x="7335838" y="6508750"/>
            <a:ext cx="1758950" cy="304800"/>
          </a:xfrm>
          <a:prstGeom prst="rect">
            <a:avLst/>
          </a:prstGeom>
          <a:noFill/>
          <a:ln w="9525">
            <a:noFill/>
            <a:miter lim="800000"/>
            <a:headEnd/>
            <a:tailEnd/>
          </a:ln>
        </p:spPr>
        <p:txBody>
          <a:bodyPr wrap="none">
            <a:spAutoFit/>
          </a:bodyPr>
          <a:lstStyle/>
          <a:p>
            <a:r>
              <a:rPr lang="en-US" sz="1400" b="1" i="1" dirty="0" err="1">
                <a:solidFill>
                  <a:srgbClr val="993300"/>
                </a:solidFill>
              </a:rPr>
              <a:t>Salles</a:t>
            </a:r>
            <a:r>
              <a:rPr lang="en-US" sz="1400" b="1" i="1" dirty="0">
                <a:solidFill>
                  <a:srgbClr val="993300"/>
                </a:solidFill>
              </a:rPr>
              <a:t> et al (#1788)</a:t>
            </a:r>
          </a:p>
        </p:txBody>
      </p:sp>
      <p:sp>
        <p:nvSpPr>
          <p:cNvPr id="10"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Tratamiento de mantenimiento: PRIMA</a:t>
            </a:r>
            <a:endParaRPr lang="es-ES" sz="2400" b="1" dirty="0">
              <a:solidFill>
                <a:srgbClr val="001093"/>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Rectangle 2"/>
          <p:cNvSpPr>
            <a:spLocks/>
          </p:cNvSpPr>
          <p:nvPr/>
        </p:nvSpPr>
        <p:spPr bwMode="auto">
          <a:xfrm>
            <a:off x="285720" y="1800220"/>
            <a:ext cx="8643966" cy="3986234"/>
          </a:xfrm>
          <a:prstGeom prst="rect">
            <a:avLst/>
          </a:prstGeom>
          <a:noFill/>
          <a:ln w="9525">
            <a:noFill/>
            <a:miter lim="800000"/>
            <a:headEnd/>
            <a:tailEnd/>
          </a:ln>
        </p:spPr>
        <p:txBody>
          <a:bodyPr lIns="0" tIns="0" rIns="0" bIns="0"/>
          <a:lstStyle/>
          <a:p>
            <a:pPr marL="354013" indent="-354013" algn="just">
              <a:lnSpc>
                <a:spcPct val="120000"/>
              </a:lnSpc>
              <a:spcBef>
                <a:spcPts val="425"/>
              </a:spcBef>
              <a:buClr>
                <a:srgbClr val="FF6600"/>
              </a:buClr>
              <a:buSzPct val="160000"/>
              <a:buFontTx/>
              <a:buChar char="•"/>
              <a:tabLst>
                <a:tab pos="1778000" algn="l"/>
                <a:tab pos="2235200" algn="l"/>
                <a:tab pos="2679700" algn="l"/>
                <a:tab pos="3124200" algn="l"/>
                <a:tab pos="3581400" algn="l"/>
                <a:tab pos="4025900" algn="l"/>
                <a:tab pos="4470400" algn="l"/>
                <a:tab pos="4927600" algn="l"/>
                <a:tab pos="5372100" algn="l"/>
                <a:tab pos="5829300" algn="l"/>
                <a:tab pos="6273800" algn="l"/>
                <a:tab pos="6718300" algn="l"/>
                <a:tab pos="7175500" algn="l"/>
                <a:tab pos="7620000" algn="l"/>
                <a:tab pos="8064500" algn="l"/>
                <a:tab pos="8521700" algn="l"/>
                <a:tab pos="8966200" algn="l"/>
              </a:tabLst>
            </a:pPr>
            <a:r>
              <a:rPr lang="en-US" sz="2000" b="0" dirty="0">
                <a:solidFill>
                  <a:schemeClr val="tx1"/>
                </a:solidFill>
                <a:cs typeface="Arial" charset="0"/>
                <a:sym typeface="Calibri" pitchFamily="34" charset="0"/>
              </a:rPr>
              <a:t>El </a:t>
            </a:r>
            <a:r>
              <a:rPr lang="en-US" sz="2000" b="0" dirty="0" err="1">
                <a:solidFill>
                  <a:srgbClr val="FF9933"/>
                </a:solidFill>
                <a:cs typeface="Arial" charset="0"/>
                <a:sym typeface="Calibri" pitchFamily="34" charset="0"/>
              </a:rPr>
              <a:t>beneficio</a:t>
            </a:r>
            <a:r>
              <a:rPr lang="en-US" sz="2000" b="0" dirty="0">
                <a:solidFill>
                  <a:srgbClr val="FF9933"/>
                </a:solidFill>
                <a:cs typeface="Arial" charset="0"/>
                <a:sym typeface="Calibri" pitchFamily="34" charset="0"/>
              </a:rPr>
              <a:t> de </a:t>
            </a:r>
            <a:r>
              <a:rPr lang="en-US" sz="2000" b="0" dirty="0" err="1">
                <a:solidFill>
                  <a:srgbClr val="FF9933"/>
                </a:solidFill>
                <a:cs typeface="Arial" charset="0"/>
                <a:sym typeface="Calibri" pitchFamily="34" charset="0"/>
              </a:rPr>
              <a:t>Rituximab</a:t>
            </a:r>
            <a:r>
              <a:rPr lang="en-US" sz="2000" b="0" dirty="0">
                <a:solidFill>
                  <a:srgbClr val="FF9933"/>
                </a:solidFill>
                <a:cs typeface="Arial" charset="0"/>
                <a:sym typeface="Calibri" pitchFamily="34" charset="0"/>
              </a:rPr>
              <a:t> en </a:t>
            </a:r>
            <a:r>
              <a:rPr lang="en-US" sz="2000" b="0" dirty="0" err="1">
                <a:solidFill>
                  <a:srgbClr val="FF9933"/>
                </a:solidFill>
                <a:cs typeface="Arial" charset="0"/>
                <a:sym typeface="Calibri" pitchFamily="34" charset="0"/>
              </a:rPr>
              <a:t>mantenimiento</a:t>
            </a:r>
            <a:r>
              <a:rPr lang="en-US" sz="2000" b="0" dirty="0">
                <a:solidFill>
                  <a:srgbClr val="FF9933"/>
                </a:solidFill>
                <a:cs typeface="Arial" charset="0"/>
                <a:sym typeface="Calibri" pitchFamily="34" charset="0"/>
              </a:rPr>
              <a:t> en </a:t>
            </a:r>
            <a:r>
              <a:rPr lang="en-US" sz="2000" b="0" dirty="0" err="1">
                <a:solidFill>
                  <a:srgbClr val="FF9933"/>
                </a:solidFill>
                <a:cs typeface="Arial" charset="0"/>
                <a:sym typeface="Calibri" pitchFamily="34" charset="0"/>
              </a:rPr>
              <a:t>primera</a:t>
            </a:r>
            <a:r>
              <a:rPr lang="en-US" sz="2000" b="0" dirty="0">
                <a:solidFill>
                  <a:srgbClr val="FF9933"/>
                </a:solidFill>
                <a:cs typeface="Arial" charset="0"/>
                <a:sym typeface="Calibri" pitchFamily="34" charset="0"/>
              </a:rPr>
              <a:t> </a:t>
            </a:r>
            <a:r>
              <a:rPr lang="en-US" sz="2000" b="0" dirty="0" err="1">
                <a:solidFill>
                  <a:srgbClr val="FF9933"/>
                </a:solidFill>
                <a:cs typeface="Arial" charset="0"/>
                <a:sym typeface="Calibri" pitchFamily="34" charset="0"/>
              </a:rPr>
              <a:t>línea</a:t>
            </a:r>
            <a:r>
              <a:rPr lang="en-US" sz="2000" b="0" dirty="0">
                <a:solidFill>
                  <a:srgbClr val="FF9933"/>
                </a:solidFill>
                <a:cs typeface="Arial" charset="0"/>
                <a:sym typeface="Calibri" pitchFamily="34" charset="0"/>
              </a:rPr>
              <a:t> </a:t>
            </a:r>
            <a:r>
              <a:rPr lang="en-US" sz="2000" b="0" dirty="0" err="1">
                <a:solidFill>
                  <a:schemeClr val="tx1"/>
                </a:solidFill>
                <a:cs typeface="Arial" charset="0"/>
                <a:sym typeface="Calibri" pitchFamily="34" charset="0"/>
              </a:rPr>
              <a:t>es</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incluso</a:t>
            </a:r>
            <a:r>
              <a:rPr lang="en-US" sz="2000" b="0" dirty="0">
                <a:solidFill>
                  <a:schemeClr val="tx1"/>
                </a:solidFill>
                <a:cs typeface="Arial" charset="0"/>
                <a:sym typeface="Calibri" pitchFamily="34" charset="0"/>
              </a:rPr>
              <a:t> superior al </a:t>
            </a:r>
            <a:r>
              <a:rPr lang="en-US" sz="2000" b="0" dirty="0" err="1">
                <a:solidFill>
                  <a:schemeClr val="tx1"/>
                </a:solidFill>
                <a:cs typeface="Arial" charset="0"/>
                <a:sym typeface="Calibri" pitchFamily="34" charset="0"/>
              </a:rPr>
              <a:t>descrito</a:t>
            </a:r>
            <a:r>
              <a:rPr lang="en-US" sz="2000" b="0" dirty="0">
                <a:solidFill>
                  <a:schemeClr val="tx1"/>
                </a:solidFill>
                <a:cs typeface="Arial" charset="0"/>
                <a:sym typeface="Calibri" pitchFamily="34" charset="0"/>
              </a:rPr>
              <a:t> en </a:t>
            </a:r>
            <a:r>
              <a:rPr lang="en-US" sz="2000" b="0" dirty="0" err="1">
                <a:solidFill>
                  <a:schemeClr val="tx1"/>
                </a:solidFill>
                <a:cs typeface="Arial" charset="0"/>
                <a:sym typeface="Calibri" pitchFamily="34" charset="0"/>
              </a:rPr>
              <a:t>pacientes</a:t>
            </a:r>
            <a:r>
              <a:rPr lang="en-US" sz="2000" b="0" dirty="0">
                <a:solidFill>
                  <a:schemeClr val="tx1"/>
                </a:solidFill>
                <a:cs typeface="Arial" charset="0"/>
                <a:sym typeface="Calibri" pitchFamily="34" charset="0"/>
              </a:rPr>
              <a:t> con </a:t>
            </a:r>
            <a:r>
              <a:rPr lang="en-US" sz="2000" b="0" dirty="0" err="1">
                <a:solidFill>
                  <a:schemeClr val="tx1"/>
                </a:solidFill>
                <a:cs typeface="Arial" charset="0"/>
                <a:sym typeface="Calibri" pitchFamily="34" charset="0"/>
              </a:rPr>
              <a:t>recaída</a:t>
            </a:r>
            <a:r>
              <a:rPr lang="en-US" sz="2000" b="0" dirty="0">
                <a:solidFill>
                  <a:schemeClr val="tx1"/>
                </a:solidFill>
                <a:cs typeface="Arial" charset="0"/>
                <a:sym typeface="Calibri" pitchFamily="34" charset="0"/>
              </a:rPr>
              <a:t>:</a:t>
            </a:r>
          </a:p>
          <a:p>
            <a:pPr marL="1149350" lvl="1" algn="just">
              <a:lnSpc>
                <a:spcPct val="120000"/>
              </a:lnSpc>
              <a:spcBef>
                <a:spcPts val="425"/>
              </a:spcBef>
              <a:buClr>
                <a:srgbClr val="FF6600"/>
              </a:buClr>
              <a:buSzPct val="160000"/>
              <a:buFont typeface="Wingdings" pitchFamily="2" charset="2"/>
              <a:buChar char="ü"/>
              <a:tabLst>
                <a:tab pos="1778000" algn="l"/>
                <a:tab pos="2235200" algn="l"/>
                <a:tab pos="2679700" algn="l"/>
                <a:tab pos="3124200" algn="l"/>
                <a:tab pos="3581400" algn="l"/>
                <a:tab pos="4025900" algn="l"/>
                <a:tab pos="4470400" algn="l"/>
                <a:tab pos="4927600" algn="l"/>
                <a:tab pos="5372100" algn="l"/>
                <a:tab pos="5829300" algn="l"/>
                <a:tab pos="6273800" algn="l"/>
                <a:tab pos="6718300" algn="l"/>
                <a:tab pos="7175500" algn="l"/>
                <a:tab pos="7620000" algn="l"/>
                <a:tab pos="8064500" algn="l"/>
                <a:tab pos="8521700" algn="l"/>
                <a:tab pos="8966200" algn="l"/>
              </a:tabLst>
            </a:pPr>
            <a:r>
              <a:rPr lang="en-US" sz="2000" b="0" dirty="0" err="1">
                <a:solidFill>
                  <a:schemeClr val="tx1"/>
                </a:solidFill>
                <a:cs typeface="Arial" charset="0"/>
                <a:sym typeface="Calibri" pitchFamily="34" charset="0"/>
              </a:rPr>
              <a:t>Después</a:t>
            </a:r>
            <a:r>
              <a:rPr lang="en-US" sz="2000" b="0" dirty="0">
                <a:solidFill>
                  <a:schemeClr val="tx1"/>
                </a:solidFill>
                <a:cs typeface="Arial" charset="0"/>
                <a:sym typeface="Calibri" pitchFamily="34" charset="0"/>
              </a:rPr>
              <a:t> R-CHOP en el </a:t>
            </a:r>
            <a:r>
              <a:rPr lang="en-US" sz="2000" b="0" dirty="0" err="1">
                <a:solidFill>
                  <a:schemeClr val="tx1"/>
                </a:solidFill>
                <a:cs typeface="Arial" charset="0"/>
                <a:sym typeface="Calibri" pitchFamily="34" charset="0"/>
              </a:rPr>
              <a:t>estudio</a:t>
            </a:r>
            <a:r>
              <a:rPr lang="en-US" sz="2000" b="0" dirty="0">
                <a:solidFill>
                  <a:schemeClr val="tx1"/>
                </a:solidFill>
                <a:cs typeface="Arial" charset="0"/>
                <a:sym typeface="Calibri" pitchFamily="34" charset="0"/>
              </a:rPr>
              <a:t> EORTC* 		HR = 0.69 </a:t>
            </a:r>
          </a:p>
          <a:p>
            <a:pPr marL="1149350" lvl="1" algn="just">
              <a:lnSpc>
                <a:spcPct val="120000"/>
              </a:lnSpc>
              <a:spcBef>
                <a:spcPts val="425"/>
              </a:spcBef>
              <a:buClr>
                <a:srgbClr val="FF6600"/>
              </a:buClr>
              <a:buSzPct val="160000"/>
              <a:buFont typeface="Wingdings" pitchFamily="2" charset="2"/>
              <a:buChar char="ü"/>
              <a:tabLst>
                <a:tab pos="1778000" algn="l"/>
                <a:tab pos="2235200" algn="l"/>
                <a:tab pos="2679700" algn="l"/>
                <a:tab pos="3124200" algn="l"/>
                <a:tab pos="3581400" algn="l"/>
                <a:tab pos="4025900" algn="l"/>
                <a:tab pos="4470400" algn="l"/>
                <a:tab pos="4927600" algn="l"/>
                <a:tab pos="5372100" algn="l"/>
                <a:tab pos="5829300" algn="l"/>
                <a:tab pos="6273800" algn="l"/>
                <a:tab pos="6718300" algn="l"/>
                <a:tab pos="7175500" algn="l"/>
                <a:tab pos="7620000" algn="l"/>
                <a:tab pos="8064500" algn="l"/>
                <a:tab pos="8521700" algn="l"/>
                <a:tab pos="8966200" algn="l"/>
              </a:tabLst>
            </a:pPr>
            <a:r>
              <a:rPr lang="en-US" sz="2000" b="0" dirty="0" err="1">
                <a:solidFill>
                  <a:schemeClr val="tx1"/>
                </a:solidFill>
                <a:cs typeface="Arial" charset="0"/>
                <a:sym typeface="Calibri" pitchFamily="34" charset="0"/>
              </a:rPr>
              <a:t>Después</a:t>
            </a:r>
            <a:r>
              <a:rPr lang="en-US" sz="2000" b="0" dirty="0">
                <a:solidFill>
                  <a:schemeClr val="tx1"/>
                </a:solidFill>
                <a:cs typeface="Arial" charset="0"/>
                <a:sym typeface="Calibri" pitchFamily="34" charset="0"/>
              </a:rPr>
              <a:t> R-CHOP en PRIMA  					HR = 0.43</a:t>
            </a:r>
            <a:endParaRPr lang="en-US" sz="2000" b="0" dirty="0">
              <a:solidFill>
                <a:schemeClr val="tx1"/>
              </a:solidFill>
              <a:sym typeface="Arial" charset="0"/>
            </a:endParaRPr>
          </a:p>
          <a:p>
            <a:pPr marL="354013" indent="-354013" algn="just">
              <a:lnSpc>
                <a:spcPct val="120000"/>
              </a:lnSpc>
              <a:spcBef>
                <a:spcPts val="425"/>
              </a:spcBef>
              <a:buClr>
                <a:srgbClr val="FF6600"/>
              </a:buClr>
              <a:buSzPct val="160000"/>
              <a:buFontTx/>
              <a:buChar char="•"/>
              <a:tabLst>
                <a:tab pos="1778000" algn="l"/>
                <a:tab pos="2235200" algn="l"/>
                <a:tab pos="2679700" algn="l"/>
                <a:tab pos="3124200" algn="l"/>
                <a:tab pos="3581400" algn="l"/>
                <a:tab pos="4025900" algn="l"/>
                <a:tab pos="4470400" algn="l"/>
                <a:tab pos="4927600" algn="l"/>
                <a:tab pos="5372100" algn="l"/>
                <a:tab pos="5829300" algn="l"/>
                <a:tab pos="6273800" algn="l"/>
                <a:tab pos="6718300" algn="l"/>
                <a:tab pos="7175500" algn="l"/>
                <a:tab pos="7620000" algn="l"/>
                <a:tab pos="8064500" algn="l"/>
                <a:tab pos="8521700" algn="l"/>
                <a:tab pos="8966200" algn="l"/>
              </a:tabLst>
            </a:pPr>
            <a:endParaRPr lang="en-US" sz="2000" b="0" dirty="0">
              <a:solidFill>
                <a:schemeClr val="tx1"/>
              </a:solidFill>
              <a:cs typeface="Arial" charset="0"/>
              <a:sym typeface="Calibri" pitchFamily="34" charset="0"/>
            </a:endParaRPr>
          </a:p>
          <a:p>
            <a:pPr marL="354013" indent="-354013" algn="just">
              <a:lnSpc>
                <a:spcPct val="120000"/>
              </a:lnSpc>
              <a:spcBef>
                <a:spcPts val="425"/>
              </a:spcBef>
              <a:buClr>
                <a:srgbClr val="FF6600"/>
              </a:buClr>
              <a:buSzPct val="160000"/>
              <a:buFontTx/>
              <a:buChar char="•"/>
              <a:tabLst>
                <a:tab pos="1778000" algn="l"/>
                <a:tab pos="2235200" algn="l"/>
                <a:tab pos="2679700" algn="l"/>
                <a:tab pos="3124200" algn="l"/>
                <a:tab pos="3581400" algn="l"/>
                <a:tab pos="4025900" algn="l"/>
                <a:tab pos="4470400" algn="l"/>
                <a:tab pos="4927600" algn="l"/>
                <a:tab pos="5372100" algn="l"/>
                <a:tab pos="5829300" algn="l"/>
                <a:tab pos="6273800" algn="l"/>
                <a:tab pos="6718300" algn="l"/>
                <a:tab pos="7175500" algn="l"/>
                <a:tab pos="7620000" algn="l"/>
                <a:tab pos="8064500" algn="l"/>
                <a:tab pos="8521700" algn="l"/>
                <a:tab pos="8966200" algn="l"/>
              </a:tabLst>
            </a:pPr>
            <a:r>
              <a:rPr lang="en-US" sz="2000" b="0" dirty="0">
                <a:solidFill>
                  <a:schemeClr val="tx1"/>
                </a:solidFill>
                <a:cs typeface="Arial" charset="0"/>
                <a:sym typeface="Calibri" pitchFamily="34" charset="0"/>
              </a:rPr>
              <a:t>R-</a:t>
            </a:r>
            <a:r>
              <a:rPr lang="en-US" sz="2000" b="0" dirty="0" err="1">
                <a:solidFill>
                  <a:schemeClr val="tx1"/>
                </a:solidFill>
                <a:cs typeface="Arial" charset="0"/>
                <a:sym typeface="Calibri" pitchFamily="34" charset="0"/>
              </a:rPr>
              <a:t>quimioterapia</a:t>
            </a:r>
            <a:r>
              <a:rPr lang="en-US" sz="2000" b="0" dirty="0">
                <a:solidFill>
                  <a:schemeClr val="tx1"/>
                </a:solidFill>
                <a:cs typeface="Arial" charset="0"/>
                <a:sym typeface="Calibri" pitchFamily="34" charset="0"/>
              </a:rPr>
              <a:t> </a:t>
            </a:r>
            <a:r>
              <a:rPr lang="en-US" sz="2000" b="0" dirty="0" err="1">
                <a:solidFill>
                  <a:srgbClr val="FF9933"/>
                </a:solidFill>
                <a:cs typeface="Arial" charset="0"/>
                <a:sym typeface="Calibri" pitchFamily="34" charset="0"/>
              </a:rPr>
              <a:t>seguido</a:t>
            </a:r>
            <a:r>
              <a:rPr lang="en-US" sz="2000" b="0" dirty="0">
                <a:solidFill>
                  <a:srgbClr val="FF9933"/>
                </a:solidFill>
                <a:cs typeface="Arial" charset="0"/>
                <a:sym typeface="Calibri" pitchFamily="34" charset="0"/>
              </a:rPr>
              <a:t> de dos </a:t>
            </a:r>
            <a:r>
              <a:rPr lang="en-US" sz="2000" b="0" dirty="0" err="1">
                <a:solidFill>
                  <a:srgbClr val="FF9933"/>
                </a:solidFill>
                <a:cs typeface="Arial" charset="0"/>
                <a:sym typeface="Calibri" pitchFamily="34" charset="0"/>
              </a:rPr>
              <a:t>años</a:t>
            </a:r>
            <a:r>
              <a:rPr lang="en-US" sz="2000" b="0" dirty="0">
                <a:solidFill>
                  <a:srgbClr val="FF9933"/>
                </a:solidFill>
                <a:cs typeface="Arial" charset="0"/>
                <a:sym typeface="Calibri" pitchFamily="34" charset="0"/>
              </a:rPr>
              <a:t> de </a:t>
            </a:r>
            <a:r>
              <a:rPr lang="en-US" sz="2000" b="0" dirty="0" err="1">
                <a:solidFill>
                  <a:srgbClr val="FF9933"/>
                </a:solidFill>
                <a:cs typeface="Arial" charset="0"/>
                <a:sym typeface="Calibri" pitchFamily="34" charset="0"/>
              </a:rPr>
              <a:t>Rituximab</a:t>
            </a:r>
            <a:r>
              <a:rPr lang="en-US" sz="2000" b="0" dirty="0">
                <a:solidFill>
                  <a:srgbClr val="FF9933"/>
                </a:solidFill>
                <a:cs typeface="Arial" charset="0"/>
                <a:sym typeface="Calibri" pitchFamily="34" charset="0"/>
              </a:rPr>
              <a:t> </a:t>
            </a:r>
            <a:r>
              <a:rPr lang="en-US" sz="2000" b="0" dirty="0">
                <a:solidFill>
                  <a:schemeClr val="tx1"/>
                </a:solidFill>
                <a:cs typeface="Arial" charset="0"/>
                <a:sym typeface="Calibri" pitchFamily="34" charset="0"/>
              </a:rPr>
              <a:t>en </a:t>
            </a:r>
            <a:r>
              <a:rPr lang="en-US" sz="2000" b="0" dirty="0" err="1">
                <a:solidFill>
                  <a:schemeClr val="tx1"/>
                </a:solidFill>
                <a:cs typeface="Arial" charset="0"/>
                <a:sym typeface="Calibri" pitchFamily="34" charset="0"/>
              </a:rPr>
              <a:t>mantenimiento</a:t>
            </a:r>
            <a:r>
              <a:rPr lang="en-US" sz="2000" b="0" dirty="0">
                <a:solidFill>
                  <a:schemeClr val="tx1"/>
                </a:solidFill>
                <a:cs typeface="Arial" charset="0"/>
                <a:sym typeface="Calibri" pitchFamily="34" charset="0"/>
              </a:rPr>
              <a:t> </a:t>
            </a:r>
          </a:p>
          <a:p>
            <a:pPr marL="1149350" lvl="1" algn="just">
              <a:lnSpc>
                <a:spcPct val="120000"/>
              </a:lnSpc>
              <a:spcBef>
                <a:spcPts val="425"/>
              </a:spcBef>
              <a:buClr>
                <a:srgbClr val="FF6600"/>
              </a:buClr>
              <a:buSzPct val="160000"/>
              <a:buFont typeface="Wingdings" pitchFamily="2" charset="2"/>
              <a:buChar char="ü"/>
              <a:tabLst>
                <a:tab pos="1778000" algn="l"/>
                <a:tab pos="2235200" algn="l"/>
                <a:tab pos="2679700" algn="l"/>
                <a:tab pos="3124200" algn="l"/>
                <a:tab pos="3581400" algn="l"/>
                <a:tab pos="4025900" algn="l"/>
                <a:tab pos="4470400" algn="l"/>
                <a:tab pos="4927600" algn="l"/>
                <a:tab pos="5372100" algn="l"/>
                <a:tab pos="5829300" algn="l"/>
                <a:tab pos="6273800" algn="l"/>
                <a:tab pos="6718300" algn="l"/>
                <a:tab pos="7175500" algn="l"/>
                <a:tab pos="7620000" algn="l"/>
                <a:tab pos="8064500" algn="l"/>
                <a:tab pos="8521700" algn="l"/>
                <a:tab pos="8966200" algn="l"/>
              </a:tabLst>
            </a:pPr>
            <a:r>
              <a:rPr lang="en-US" sz="2000" b="0" dirty="0" err="1">
                <a:solidFill>
                  <a:schemeClr val="tx1"/>
                </a:solidFill>
                <a:cs typeface="Arial" charset="0"/>
                <a:sym typeface="Calibri" pitchFamily="34" charset="0"/>
              </a:rPr>
              <a:t>Representa</a:t>
            </a:r>
            <a:r>
              <a:rPr lang="en-US" sz="2000" b="0" dirty="0">
                <a:solidFill>
                  <a:schemeClr val="tx1"/>
                </a:solidFill>
                <a:cs typeface="Arial" charset="0"/>
                <a:sym typeface="Calibri" pitchFamily="34" charset="0"/>
              </a:rPr>
              <a:t> el </a:t>
            </a:r>
            <a:r>
              <a:rPr lang="en-US" sz="2000" b="0" dirty="0" err="1">
                <a:solidFill>
                  <a:schemeClr val="tx1"/>
                </a:solidFill>
                <a:cs typeface="Arial" charset="0"/>
                <a:sym typeface="Calibri" pitchFamily="34" charset="0"/>
              </a:rPr>
              <a:t>nuevo</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estándard</a:t>
            </a:r>
            <a:r>
              <a:rPr lang="en-US" sz="2000" b="0" dirty="0">
                <a:solidFill>
                  <a:schemeClr val="tx1"/>
                </a:solidFill>
                <a:cs typeface="Arial" charset="0"/>
                <a:sym typeface="Calibri" pitchFamily="34" charset="0"/>
              </a:rPr>
              <a:t> en </a:t>
            </a:r>
            <a:r>
              <a:rPr lang="en-US" sz="2000" b="0" dirty="0" err="1">
                <a:solidFill>
                  <a:schemeClr val="tx1"/>
                </a:solidFill>
                <a:cs typeface="Arial" charset="0"/>
                <a:sym typeface="Calibri" pitchFamily="34" charset="0"/>
              </a:rPr>
              <a:t>pacientes</a:t>
            </a:r>
            <a:r>
              <a:rPr lang="en-US" sz="2000" b="0" dirty="0">
                <a:solidFill>
                  <a:schemeClr val="tx1"/>
                </a:solidFill>
                <a:cs typeface="Arial" charset="0"/>
                <a:sym typeface="Calibri" pitchFamily="34" charset="0"/>
              </a:rPr>
              <a:t> con LF con </a:t>
            </a:r>
            <a:r>
              <a:rPr lang="en-US" sz="2000" b="0" dirty="0" err="1">
                <a:solidFill>
                  <a:schemeClr val="tx1"/>
                </a:solidFill>
                <a:cs typeface="Arial" charset="0"/>
                <a:sym typeface="Calibri" pitchFamily="34" charset="0"/>
              </a:rPr>
              <a:t>criterios</a:t>
            </a:r>
            <a:r>
              <a:rPr lang="en-US" sz="2000" b="0" dirty="0">
                <a:solidFill>
                  <a:schemeClr val="tx1"/>
                </a:solidFill>
                <a:cs typeface="Arial" charset="0"/>
                <a:sym typeface="Calibri" pitchFamily="34" charset="0"/>
              </a:rPr>
              <a:t> de </a:t>
            </a:r>
            <a:r>
              <a:rPr lang="en-US" sz="2000" b="0" dirty="0" err="1">
                <a:solidFill>
                  <a:schemeClr val="tx1"/>
                </a:solidFill>
                <a:cs typeface="Arial" charset="0"/>
                <a:sym typeface="Calibri" pitchFamily="34" charset="0"/>
              </a:rPr>
              <a:t>tratamiento</a:t>
            </a:r>
            <a:r>
              <a:rPr lang="en-US" sz="2000" b="0" dirty="0">
                <a:solidFill>
                  <a:schemeClr val="tx1"/>
                </a:solidFill>
                <a:cs typeface="Arial" charset="0"/>
                <a:sym typeface="Calibri" pitchFamily="34" charset="0"/>
              </a:rPr>
              <a:t>. </a:t>
            </a:r>
          </a:p>
          <a:p>
            <a:pPr marL="1149350" lvl="1" algn="just">
              <a:lnSpc>
                <a:spcPct val="120000"/>
              </a:lnSpc>
              <a:spcBef>
                <a:spcPts val="425"/>
              </a:spcBef>
              <a:buClr>
                <a:srgbClr val="FF6600"/>
              </a:buClr>
              <a:buSzPct val="160000"/>
              <a:buFont typeface="Wingdings" pitchFamily="2" charset="2"/>
              <a:buChar char="ü"/>
              <a:tabLst>
                <a:tab pos="1778000" algn="l"/>
                <a:tab pos="2235200" algn="l"/>
                <a:tab pos="2679700" algn="l"/>
                <a:tab pos="3124200" algn="l"/>
                <a:tab pos="3581400" algn="l"/>
                <a:tab pos="4025900" algn="l"/>
                <a:tab pos="4470400" algn="l"/>
                <a:tab pos="4927600" algn="l"/>
                <a:tab pos="5372100" algn="l"/>
                <a:tab pos="5829300" algn="l"/>
                <a:tab pos="6273800" algn="l"/>
                <a:tab pos="6718300" algn="l"/>
                <a:tab pos="7175500" algn="l"/>
                <a:tab pos="7620000" algn="l"/>
                <a:tab pos="8064500" algn="l"/>
                <a:tab pos="8521700" algn="l"/>
                <a:tab pos="8966200" algn="l"/>
              </a:tabLst>
            </a:pPr>
            <a:r>
              <a:rPr lang="en-US" sz="2000" b="0" dirty="0" err="1">
                <a:solidFill>
                  <a:schemeClr val="tx1"/>
                </a:solidFill>
                <a:cs typeface="Arial" charset="0"/>
                <a:sym typeface="Calibri" pitchFamily="34" charset="0"/>
              </a:rPr>
              <a:t>Constituye</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una</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nueva</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plataforma</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para</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desarrollar</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estrategias</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más</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eficientes</a:t>
            </a:r>
            <a:r>
              <a:rPr lang="en-US" sz="2000" b="0" dirty="0">
                <a:solidFill>
                  <a:schemeClr val="tx1"/>
                </a:solidFill>
                <a:cs typeface="Arial" charset="0"/>
                <a:sym typeface="Calibri" pitchFamily="34" charset="0"/>
              </a:rPr>
              <a:t> y </a:t>
            </a:r>
            <a:r>
              <a:rPr lang="en-US" sz="2000" b="0" dirty="0" err="1">
                <a:solidFill>
                  <a:schemeClr val="tx1"/>
                </a:solidFill>
                <a:cs typeface="Arial" charset="0"/>
                <a:sym typeface="Calibri" pitchFamily="34" charset="0"/>
              </a:rPr>
              <a:t>bien</a:t>
            </a:r>
            <a:r>
              <a:rPr lang="en-US" sz="2000" b="0" dirty="0">
                <a:solidFill>
                  <a:schemeClr val="tx1"/>
                </a:solidFill>
                <a:cs typeface="Arial" charset="0"/>
                <a:sym typeface="Calibri" pitchFamily="34" charset="0"/>
              </a:rPr>
              <a:t> </a:t>
            </a:r>
            <a:r>
              <a:rPr lang="en-US" sz="2000" b="0" dirty="0" err="1">
                <a:solidFill>
                  <a:schemeClr val="tx1"/>
                </a:solidFill>
                <a:cs typeface="Arial" charset="0"/>
                <a:sym typeface="Calibri" pitchFamily="34" charset="0"/>
              </a:rPr>
              <a:t>toleradas</a:t>
            </a:r>
            <a:r>
              <a:rPr lang="en-US" sz="2000" b="0" dirty="0">
                <a:solidFill>
                  <a:schemeClr val="tx1"/>
                </a:solidFill>
                <a:cs typeface="Arial" charset="0"/>
                <a:sym typeface="Calibri" pitchFamily="34" charset="0"/>
              </a:rPr>
              <a:t>.</a:t>
            </a:r>
          </a:p>
        </p:txBody>
      </p:sp>
      <p:sp>
        <p:nvSpPr>
          <p:cNvPr id="5" name="Text Box 9"/>
          <p:cNvSpPr txBox="1">
            <a:spLocks noChangeArrowheads="1"/>
          </p:cNvSpPr>
          <p:nvPr/>
        </p:nvSpPr>
        <p:spPr bwMode="auto">
          <a:xfrm>
            <a:off x="1581184" y="191136"/>
            <a:ext cx="7348534"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Estudio PRIMA: conclusiones</a:t>
            </a:r>
            <a:endParaRPr lang="es-ES" sz="2400" b="1" dirty="0">
              <a:solidFill>
                <a:srgbClr val="001093"/>
              </a:solidFill>
            </a:endParaRPr>
          </a:p>
        </p:txBody>
      </p:sp>
      <p:sp>
        <p:nvSpPr>
          <p:cNvPr id="6" name="Rectangle 1"/>
          <p:cNvSpPr>
            <a:spLocks/>
          </p:cNvSpPr>
          <p:nvPr/>
        </p:nvSpPr>
        <p:spPr bwMode="auto">
          <a:xfrm>
            <a:off x="4929190" y="6308748"/>
            <a:ext cx="4071966" cy="406400"/>
          </a:xfrm>
          <a:prstGeom prst="rect">
            <a:avLst/>
          </a:prstGeom>
          <a:noFill/>
          <a:ln w="12700">
            <a:noFill/>
            <a:miter lim="800000"/>
            <a:headEnd/>
            <a:tailEnd/>
          </a:ln>
        </p:spPr>
        <p:txBody>
          <a:bodyPr lIns="0" tIns="0" rIns="0" bIns="0" anchor="ctr"/>
          <a:lstStyle/>
          <a:p>
            <a:pPr algn="l">
              <a:tabLst>
                <a:tab pos="0" algn="l"/>
                <a:tab pos="444500" algn="l"/>
                <a:tab pos="889000" algn="l"/>
                <a:tab pos="1346200" algn="l"/>
                <a:tab pos="1790700" algn="l"/>
                <a:tab pos="2235200" algn="l"/>
                <a:tab pos="2692400" algn="l"/>
                <a:tab pos="3136900" algn="l"/>
                <a:tab pos="3581400" algn="l"/>
                <a:tab pos="4038600" algn="l"/>
                <a:tab pos="4483100" algn="l"/>
                <a:tab pos="4940300" algn="l"/>
                <a:tab pos="5384800" algn="l"/>
                <a:tab pos="5829300" algn="l"/>
                <a:tab pos="6286500" algn="l"/>
                <a:tab pos="6731000" algn="l"/>
                <a:tab pos="7175500" algn="l"/>
                <a:tab pos="7632700" algn="l"/>
                <a:tab pos="8077200" algn="l"/>
                <a:tab pos="8534400" algn="l"/>
                <a:tab pos="8978900" algn="l"/>
              </a:tabLst>
            </a:pPr>
            <a:r>
              <a:rPr lang="en-US" sz="1100" b="0" dirty="0">
                <a:solidFill>
                  <a:srgbClr val="0033CC"/>
                </a:solidFill>
                <a:sym typeface="Calibri Italic" charset="0"/>
              </a:rPr>
              <a:t>* Van </a:t>
            </a:r>
            <a:r>
              <a:rPr lang="en-US" sz="1100" b="0" dirty="0" err="1">
                <a:solidFill>
                  <a:srgbClr val="0033CC"/>
                </a:solidFill>
                <a:sym typeface="Calibri Italic" charset="0"/>
              </a:rPr>
              <a:t>Oers</a:t>
            </a:r>
            <a:r>
              <a:rPr lang="en-US" sz="1100" b="0" dirty="0">
                <a:solidFill>
                  <a:srgbClr val="0033CC"/>
                </a:solidFill>
                <a:sym typeface="Calibri Italic" charset="0"/>
              </a:rPr>
              <a:t> MHJ, et al. J </a:t>
            </a:r>
            <a:r>
              <a:rPr lang="en-US" sz="1100" b="0" dirty="0" err="1">
                <a:solidFill>
                  <a:srgbClr val="0033CC"/>
                </a:solidFill>
                <a:sym typeface="Calibri Italic" charset="0"/>
              </a:rPr>
              <a:t>Clin</a:t>
            </a:r>
            <a:r>
              <a:rPr lang="en-US" sz="1100" b="0" dirty="0">
                <a:solidFill>
                  <a:srgbClr val="0033CC"/>
                </a:solidFill>
                <a:sym typeface="Calibri Italic" charset="0"/>
              </a:rPr>
              <a:t> </a:t>
            </a:r>
            <a:r>
              <a:rPr lang="en-US" sz="1100" b="0" dirty="0" err="1">
                <a:solidFill>
                  <a:srgbClr val="0033CC"/>
                </a:solidFill>
                <a:sym typeface="Calibri Italic" charset="0"/>
              </a:rPr>
              <a:t>Oncol</a:t>
            </a:r>
            <a:r>
              <a:rPr lang="en-US" sz="1100" b="0" dirty="0">
                <a:solidFill>
                  <a:srgbClr val="0033CC"/>
                </a:solidFill>
                <a:sym typeface="Calibri Italic" charset="0"/>
              </a:rPr>
              <a:t> </a:t>
            </a:r>
            <a:r>
              <a:rPr lang="en-US" sz="1100" b="0" dirty="0">
                <a:solidFill>
                  <a:srgbClr val="0033CC"/>
                </a:solidFill>
                <a:cs typeface="Arial" charset="0"/>
                <a:sym typeface="Calibri" pitchFamily="34" charset="0"/>
              </a:rPr>
              <a:t>2010:28:2853-2858.</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008063" y="127000"/>
            <a:ext cx="8713787" cy="519113"/>
          </a:xfrm>
          <a:prstGeom prst="rect">
            <a:avLst/>
          </a:prstGeom>
          <a:noFill/>
          <a:ln w="9525">
            <a:noFill/>
            <a:miter lim="800000"/>
            <a:headEnd/>
            <a:tailEnd/>
          </a:ln>
        </p:spPr>
        <p:txBody>
          <a:bodyPr>
            <a:spAutoFit/>
          </a:bodyPr>
          <a:lstStyle/>
          <a:p>
            <a:pPr>
              <a:spcBef>
                <a:spcPct val="50000"/>
              </a:spcBef>
            </a:pPr>
            <a:r>
              <a:rPr lang="es-ES" sz="2800" b="1" dirty="0">
                <a:solidFill>
                  <a:srgbClr val="001093"/>
                </a:solidFill>
              </a:rPr>
              <a:t>Otros anticuerpos para neoplasias de células B</a:t>
            </a:r>
          </a:p>
        </p:txBody>
      </p:sp>
      <p:graphicFrame>
        <p:nvGraphicFramePr>
          <p:cNvPr id="5" name="4 Tabla"/>
          <p:cNvGraphicFramePr>
            <a:graphicFrameLocks noGrp="1"/>
          </p:cNvGraphicFramePr>
          <p:nvPr/>
        </p:nvGraphicFramePr>
        <p:xfrm>
          <a:off x="611188" y="1700213"/>
          <a:ext cx="7993110" cy="4608639"/>
        </p:xfrm>
        <a:graphic>
          <a:graphicData uri="http://schemas.openxmlformats.org/drawingml/2006/table">
            <a:tbl>
              <a:tblPr firstRow="1" bandRow="1">
                <a:tableStyleId>{21E4AEA4-8DFA-4A89-87EB-49C32662AFE0}</a:tableStyleId>
              </a:tblPr>
              <a:tblGrid>
                <a:gridCol w="3652024"/>
                <a:gridCol w="1676716"/>
                <a:gridCol w="2664370"/>
              </a:tblGrid>
              <a:tr h="512071">
                <a:tc>
                  <a:txBody>
                    <a:bodyPr/>
                    <a:lstStyle/>
                    <a:p>
                      <a:r>
                        <a:rPr lang="es-ES" sz="2000" dirty="0" smtClean="0">
                          <a:latin typeface="Trebuchet MS" pitchFamily="34" charset="0"/>
                        </a:rPr>
                        <a:t>Anticuerpo</a:t>
                      </a:r>
                      <a:endParaRPr lang="es-ES" sz="2000" dirty="0">
                        <a:latin typeface="Trebuchet MS" pitchFamily="34" charset="0"/>
                      </a:endParaRPr>
                    </a:p>
                  </a:txBody>
                  <a:tcPr/>
                </a:tc>
                <a:tc>
                  <a:txBody>
                    <a:bodyPr/>
                    <a:lstStyle/>
                    <a:p>
                      <a:pPr algn="ctr"/>
                      <a:r>
                        <a:rPr lang="es-ES" sz="2000" dirty="0" smtClean="0">
                          <a:latin typeface="Trebuchet MS" pitchFamily="34" charset="0"/>
                        </a:rPr>
                        <a:t>Diana</a:t>
                      </a:r>
                      <a:endParaRPr lang="es-ES" sz="2000" dirty="0">
                        <a:latin typeface="Trebuchet MS" pitchFamily="34" charset="0"/>
                      </a:endParaRPr>
                    </a:p>
                  </a:txBody>
                  <a:tcPr/>
                </a:tc>
                <a:tc>
                  <a:txBody>
                    <a:bodyPr/>
                    <a:lstStyle/>
                    <a:p>
                      <a:pPr algn="ctr"/>
                      <a:r>
                        <a:rPr lang="es-ES" sz="2000" dirty="0" smtClean="0">
                          <a:latin typeface="Trebuchet MS" pitchFamily="34" charset="0"/>
                        </a:rPr>
                        <a:t>Estado desarrollo</a:t>
                      </a:r>
                      <a:endParaRPr lang="es-ES" sz="2000" dirty="0">
                        <a:latin typeface="Trebuchet MS" pitchFamily="34" charset="0"/>
                      </a:endParaRPr>
                    </a:p>
                  </a:txBody>
                  <a:tcPr/>
                </a:tc>
              </a:tr>
              <a:tr h="512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err="1" smtClean="0">
                          <a:solidFill>
                            <a:srgbClr val="000066"/>
                          </a:solidFill>
                          <a:latin typeface="Trebuchet MS" pitchFamily="34" charset="0"/>
                        </a:rPr>
                        <a:t>Alemtuzumab</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CD52</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Comercial</a:t>
                      </a:r>
                      <a:endParaRPr lang="es-ES" sz="2000" dirty="0">
                        <a:solidFill>
                          <a:srgbClr val="000066"/>
                        </a:solidFill>
                        <a:latin typeface="Trebuchet MS" pitchFamily="34" charset="0"/>
                      </a:endParaRPr>
                    </a:p>
                  </a:txBody>
                  <a:tcPr/>
                </a:tc>
              </a:tr>
              <a:tr h="512071">
                <a:tc>
                  <a:txBody>
                    <a:bodyPr/>
                    <a:lstStyle/>
                    <a:p>
                      <a:r>
                        <a:rPr lang="es-ES" sz="2000" dirty="0" err="1" smtClean="0">
                          <a:solidFill>
                            <a:srgbClr val="000066"/>
                          </a:solidFill>
                          <a:latin typeface="Trebuchet MS" pitchFamily="34" charset="0"/>
                        </a:rPr>
                        <a:t>Lumiliximab</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CD23</a:t>
                      </a:r>
                      <a:endParaRPr lang="es-ES" sz="2000" dirty="0">
                        <a:solidFill>
                          <a:srgbClr val="000066"/>
                        </a:solidFill>
                        <a:latin typeface="Trebuchet MS"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0066"/>
                          </a:solidFill>
                          <a:latin typeface="Trebuchet MS" pitchFamily="34" charset="0"/>
                        </a:rPr>
                        <a:t>Fase</a:t>
                      </a:r>
                      <a:r>
                        <a:rPr lang="es-ES" sz="2000" baseline="0" dirty="0" smtClean="0">
                          <a:solidFill>
                            <a:srgbClr val="000066"/>
                          </a:solidFill>
                          <a:latin typeface="Trebuchet MS" pitchFamily="34" charset="0"/>
                        </a:rPr>
                        <a:t> 3</a:t>
                      </a:r>
                      <a:endParaRPr lang="es-ES" sz="2000" dirty="0" smtClean="0">
                        <a:solidFill>
                          <a:srgbClr val="000066"/>
                        </a:solidFill>
                        <a:latin typeface="Trebuchet MS" pitchFamily="34" charset="0"/>
                      </a:endParaRPr>
                    </a:p>
                  </a:txBody>
                  <a:tcPr/>
                </a:tc>
              </a:tr>
              <a:tr h="512071">
                <a:tc>
                  <a:txBody>
                    <a:bodyPr/>
                    <a:lstStyle/>
                    <a:p>
                      <a:r>
                        <a:rPr lang="es-ES" sz="2000" dirty="0" smtClean="0">
                          <a:solidFill>
                            <a:srgbClr val="000066"/>
                          </a:solidFill>
                          <a:latin typeface="Trebuchet MS" pitchFamily="34" charset="0"/>
                        </a:rPr>
                        <a:t>Anti-TRAIL</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DRD</a:t>
                      </a:r>
                      <a:endParaRPr lang="es-ES" sz="2000" dirty="0">
                        <a:solidFill>
                          <a:srgbClr val="000066"/>
                        </a:solidFill>
                        <a:latin typeface="Trebuchet MS"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0066"/>
                          </a:solidFill>
                          <a:latin typeface="Trebuchet MS" pitchFamily="34" charset="0"/>
                        </a:rPr>
                        <a:t>Fase</a:t>
                      </a:r>
                      <a:r>
                        <a:rPr lang="es-ES" sz="2000" baseline="0" dirty="0" smtClean="0">
                          <a:solidFill>
                            <a:srgbClr val="000066"/>
                          </a:solidFill>
                          <a:latin typeface="Trebuchet MS" pitchFamily="34" charset="0"/>
                        </a:rPr>
                        <a:t> 1-2</a:t>
                      </a:r>
                      <a:endParaRPr lang="es-ES" sz="2000" dirty="0">
                        <a:solidFill>
                          <a:srgbClr val="000066"/>
                        </a:solidFill>
                        <a:latin typeface="Trebuchet MS" pitchFamily="34" charset="0"/>
                      </a:endParaRPr>
                    </a:p>
                  </a:txBody>
                  <a:tcPr/>
                </a:tc>
              </a:tr>
              <a:tr h="512071">
                <a:tc>
                  <a:txBody>
                    <a:bodyPr/>
                    <a:lstStyle/>
                    <a:p>
                      <a:r>
                        <a:rPr lang="es-ES" sz="2000" dirty="0" err="1" smtClean="0">
                          <a:solidFill>
                            <a:srgbClr val="000066"/>
                          </a:solidFill>
                          <a:latin typeface="Trebuchet MS" pitchFamily="34" charset="0"/>
                        </a:rPr>
                        <a:t>Bevacizumab</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VEGF</a:t>
                      </a:r>
                      <a:endParaRPr lang="es-ES" sz="2000" dirty="0">
                        <a:solidFill>
                          <a:srgbClr val="000066"/>
                        </a:solidFill>
                        <a:latin typeface="Trebuchet MS"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0066"/>
                          </a:solidFill>
                          <a:latin typeface="Trebuchet MS" pitchFamily="34" charset="0"/>
                        </a:rPr>
                        <a:t>Fase</a:t>
                      </a:r>
                      <a:r>
                        <a:rPr lang="es-ES" sz="2000" baseline="0" dirty="0" smtClean="0">
                          <a:solidFill>
                            <a:srgbClr val="000066"/>
                          </a:solidFill>
                          <a:latin typeface="Trebuchet MS" pitchFamily="34" charset="0"/>
                        </a:rPr>
                        <a:t> 3</a:t>
                      </a:r>
                      <a:endParaRPr lang="es-ES" sz="2000" dirty="0">
                        <a:solidFill>
                          <a:srgbClr val="000066"/>
                        </a:solidFill>
                        <a:latin typeface="Trebuchet MS" pitchFamily="34" charset="0"/>
                      </a:endParaRPr>
                    </a:p>
                  </a:txBody>
                  <a:tcPr/>
                </a:tc>
              </a:tr>
              <a:tr h="512071">
                <a:tc>
                  <a:txBody>
                    <a:bodyPr/>
                    <a:lstStyle/>
                    <a:p>
                      <a:r>
                        <a:rPr lang="es-ES" sz="2000" dirty="0" err="1" smtClean="0">
                          <a:solidFill>
                            <a:srgbClr val="000066"/>
                          </a:solidFill>
                          <a:latin typeface="Trebuchet MS" pitchFamily="34" charset="0"/>
                        </a:rPr>
                        <a:t>Galiximab</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CD80</a:t>
                      </a:r>
                      <a:endParaRPr lang="es-ES" sz="2000" dirty="0">
                        <a:solidFill>
                          <a:srgbClr val="000066"/>
                        </a:solidFill>
                        <a:latin typeface="Trebuchet MS"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0066"/>
                          </a:solidFill>
                          <a:latin typeface="Trebuchet MS" pitchFamily="34" charset="0"/>
                        </a:rPr>
                        <a:t>Fase</a:t>
                      </a:r>
                      <a:r>
                        <a:rPr lang="es-ES" sz="2000" baseline="0" dirty="0" smtClean="0">
                          <a:solidFill>
                            <a:srgbClr val="000066"/>
                          </a:solidFill>
                          <a:latin typeface="Trebuchet MS" pitchFamily="34" charset="0"/>
                        </a:rPr>
                        <a:t> 2-3</a:t>
                      </a:r>
                      <a:endParaRPr lang="es-ES" sz="2000" dirty="0">
                        <a:solidFill>
                          <a:srgbClr val="000066"/>
                        </a:solidFill>
                        <a:latin typeface="Trebuchet MS" pitchFamily="34" charset="0"/>
                      </a:endParaRPr>
                    </a:p>
                  </a:txBody>
                  <a:tcPr/>
                </a:tc>
              </a:tr>
              <a:tr h="512071">
                <a:tc>
                  <a:txBody>
                    <a:bodyPr/>
                    <a:lstStyle/>
                    <a:p>
                      <a:r>
                        <a:rPr lang="es-ES" sz="2000" dirty="0" err="1" smtClean="0">
                          <a:solidFill>
                            <a:srgbClr val="000066"/>
                          </a:solidFill>
                          <a:latin typeface="Trebuchet MS" pitchFamily="34" charset="0"/>
                        </a:rPr>
                        <a:t>Epratuzumab</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CD22</a:t>
                      </a:r>
                      <a:endParaRPr lang="es-ES" sz="2000" dirty="0">
                        <a:solidFill>
                          <a:srgbClr val="000066"/>
                        </a:solidFill>
                        <a:latin typeface="Trebuchet MS"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0066"/>
                          </a:solidFill>
                          <a:latin typeface="Trebuchet MS" pitchFamily="34" charset="0"/>
                        </a:rPr>
                        <a:t>Fase</a:t>
                      </a:r>
                      <a:r>
                        <a:rPr lang="es-ES" sz="2000" baseline="0" dirty="0" smtClean="0">
                          <a:solidFill>
                            <a:srgbClr val="000066"/>
                          </a:solidFill>
                          <a:latin typeface="Trebuchet MS" pitchFamily="34" charset="0"/>
                        </a:rPr>
                        <a:t> 2</a:t>
                      </a:r>
                      <a:endParaRPr lang="es-ES" sz="2000" dirty="0">
                        <a:solidFill>
                          <a:srgbClr val="000066"/>
                        </a:solidFill>
                        <a:latin typeface="Trebuchet MS" pitchFamily="34" charset="0"/>
                      </a:endParaRPr>
                    </a:p>
                  </a:txBody>
                  <a:tcPr/>
                </a:tc>
              </a:tr>
              <a:tr h="512071">
                <a:tc>
                  <a:txBody>
                    <a:bodyPr/>
                    <a:lstStyle/>
                    <a:p>
                      <a:r>
                        <a:rPr lang="es-ES" sz="2000" dirty="0" smtClean="0">
                          <a:solidFill>
                            <a:srgbClr val="000066"/>
                          </a:solidFill>
                          <a:latin typeface="Trebuchet MS" pitchFamily="34" charset="0"/>
                        </a:rPr>
                        <a:t>SGN-40</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CD40</a:t>
                      </a:r>
                      <a:endParaRPr lang="es-ES" sz="2000" dirty="0">
                        <a:solidFill>
                          <a:srgbClr val="000066"/>
                        </a:solidFill>
                        <a:latin typeface="Trebuchet MS"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smtClean="0">
                          <a:solidFill>
                            <a:srgbClr val="000066"/>
                          </a:solidFill>
                          <a:latin typeface="Trebuchet MS" pitchFamily="34" charset="0"/>
                        </a:rPr>
                        <a:t>Fase</a:t>
                      </a:r>
                      <a:r>
                        <a:rPr lang="es-ES" sz="2000" baseline="0" dirty="0" smtClean="0">
                          <a:solidFill>
                            <a:srgbClr val="000066"/>
                          </a:solidFill>
                          <a:latin typeface="Trebuchet MS" pitchFamily="34" charset="0"/>
                        </a:rPr>
                        <a:t> 2-3</a:t>
                      </a:r>
                      <a:endParaRPr lang="es-ES" sz="2000" dirty="0">
                        <a:solidFill>
                          <a:srgbClr val="000066"/>
                        </a:solidFill>
                        <a:latin typeface="Trebuchet MS" pitchFamily="34" charset="0"/>
                      </a:endParaRPr>
                    </a:p>
                  </a:txBody>
                  <a:tcPr/>
                </a:tc>
              </a:tr>
              <a:tr h="512071">
                <a:tc>
                  <a:txBody>
                    <a:bodyPr/>
                    <a:lstStyle/>
                    <a:p>
                      <a:r>
                        <a:rPr lang="es-ES" sz="2000" dirty="0" smtClean="0">
                          <a:solidFill>
                            <a:srgbClr val="000066"/>
                          </a:solidFill>
                          <a:latin typeface="Trebuchet MS" pitchFamily="34" charset="0"/>
                        </a:rPr>
                        <a:t>Anti-CD74</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CD74</a:t>
                      </a:r>
                      <a:endParaRPr lang="es-ES" sz="2000" dirty="0">
                        <a:solidFill>
                          <a:srgbClr val="000066"/>
                        </a:solidFill>
                        <a:latin typeface="Trebuchet MS" pitchFamily="34" charset="0"/>
                      </a:endParaRPr>
                    </a:p>
                  </a:txBody>
                  <a:tcPr/>
                </a:tc>
                <a:tc>
                  <a:txBody>
                    <a:bodyPr/>
                    <a:lstStyle/>
                    <a:p>
                      <a:pPr algn="ctr"/>
                      <a:r>
                        <a:rPr lang="es-ES" sz="2000" dirty="0" smtClean="0">
                          <a:solidFill>
                            <a:srgbClr val="000066"/>
                          </a:solidFill>
                          <a:latin typeface="Trebuchet MS" pitchFamily="34" charset="0"/>
                        </a:rPr>
                        <a:t>Fase</a:t>
                      </a:r>
                      <a:r>
                        <a:rPr lang="es-ES" sz="2000" baseline="0" dirty="0" smtClean="0">
                          <a:solidFill>
                            <a:srgbClr val="000066"/>
                          </a:solidFill>
                          <a:latin typeface="Trebuchet MS" pitchFamily="34" charset="0"/>
                        </a:rPr>
                        <a:t> 1</a:t>
                      </a:r>
                      <a:endParaRPr lang="es-ES" sz="2000" dirty="0">
                        <a:solidFill>
                          <a:srgbClr val="000066"/>
                        </a:solidFill>
                        <a:latin typeface="Trebuchet MS"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5"/>
          <a:srcRect/>
          <a:stretch>
            <a:fillRect/>
          </a:stretch>
        </p:blipFill>
        <p:spPr bwMode="auto">
          <a:xfrm>
            <a:off x="4859338" y="2651113"/>
            <a:ext cx="4056062" cy="2574925"/>
          </a:xfrm>
          <a:prstGeom prst="rect">
            <a:avLst/>
          </a:prstGeom>
          <a:noFill/>
          <a:ln w="9525">
            <a:noFill/>
            <a:miter lim="800000"/>
            <a:headEnd/>
            <a:tailEnd/>
          </a:ln>
        </p:spPr>
      </p:pic>
      <p:pic>
        <p:nvPicPr>
          <p:cNvPr id="7" name="Picture 3"/>
          <p:cNvPicPr>
            <a:picLocks noChangeAspect="1" noChangeArrowheads="1"/>
          </p:cNvPicPr>
          <p:nvPr/>
        </p:nvPicPr>
        <p:blipFill>
          <a:blip r:embed="rId6"/>
          <a:srcRect/>
          <a:stretch>
            <a:fillRect/>
          </a:stretch>
        </p:blipFill>
        <p:spPr bwMode="auto">
          <a:xfrm>
            <a:off x="323850" y="2651113"/>
            <a:ext cx="4248150" cy="2735263"/>
          </a:xfrm>
          <a:prstGeom prst="rect">
            <a:avLst/>
          </a:prstGeom>
          <a:noFill/>
          <a:ln w="9525">
            <a:noFill/>
            <a:miter lim="800000"/>
            <a:headEnd/>
            <a:tailEnd/>
          </a:ln>
        </p:spPr>
      </p:pic>
      <p:cxnSp>
        <p:nvCxnSpPr>
          <p:cNvPr id="8" name="7 Conector recto"/>
          <p:cNvCxnSpPr/>
          <p:nvPr/>
        </p:nvCxnSpPr>
        <p:spPr>
          <a:xfrm>
            <a:off x="755650" y="2722551"/>
            <a:ext cx="3744913" cy="0"/>
          </a:xfrm>
          <a:prstGeom prst="line">
            <a:avLst/>
          </a:prstGeom>
          <a:ln w="15875">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5400000" flipH="1" flipV="1">
            <a:off x="3384550" y="3838564"/>
            <a:ext cx="2232025" cy="0"/>
          </a:xfrm>
          <a:prstGeom prst="line">
            <a:avLst/>
          </a:prstGeom>
          <a:ln w="15875">
            <a:solidFill>
              <a:srgbClr val="5F5F5F"/>
            </a:solidFill>
          </a:ln>
        </p:spPr>
        <p:style>
          <a:lnRef idx="1">
            <a:schemeClr val="accent1"/>
          </a:lnRef>
          <a:fillRef idx="0">
            <a:schemeClr val="accent1"/>
          </a:fillRef>
          <a:effectRef idx="0">
            <a:schemeClr val="accent1"/>
          </a:effectRef>
          <a:fontRef idx="minor">
            <a:schemeClr val="tx1"/>
          </a:fontRef>
        </p:style>
      </p:cxnSp>
      <p:sp>
        <p:nvSpPr>
          <p:cNvPr id="13" name="14 CuadroTexto"/>
          <p:cNvSpPr txBox="1">
            <a:spLocks noChangeArrowheads="1"/>
          </p:cNvSpPr>
          <p:nvPr/>
        </p:nvSpPr>
        <p:spPr bwMode="auto">
          <a:xfrm>
            <a:off x="827088" y="1785926"/>
            <a:ext cx="3529012" cy="369887"/>
          </a:xfrm>
          <a:prstGeom prst="rect">
            <a:avLst/>
          </a:prstGeom>
          <a:noFill/>
          <a:ln w="9525">
            <a:noFill/>
            <a:miter lim="800000"/>
            <a:headEnd/>
            <a:tailEnd/>
          </a:ln>
        </p:spPr>
        <p:txBody>
          <a:bodyPr>
            <a:spAutoFit/>
          </a:bodyPr>
          <a:lstStyle/>
          <a:p>
            <a:pPr algn="ctr"/>
            <a:r>
              <a:rPr lang="es-ES" sz="1800" b="1">
                <a:solidFill>
                  <a:srgbClr val="000066"/>
                </a:solidFill>
              </a:rPr>
              <a:t>M.D.A. Cancer Center</a:t>
            </a:r>
          </a:p>
        </p:txBody>
      </p:sp>
      <p:sp>
        <p:nvSpPr>
          <p:cNvPr id="14" name="15 CuadroTexto"/>
          <p:cNvSpPr txBox="1">
            <a:spLocks noChangeArrowheads="1"/>
          </p:cNvSpPr>
          <p:nvPr/>
        </p:nvSpPr>
        <p:spPr bwMode="auto">
          <a:xfrm>
            <a:off x="5148263" y="1785926"/>
            <a:ext cx="3527425" cy="369887"/>
          </a:xfrm>
          <a:prstGeom prst="rect">
            <a:avLst/>
          </a:prstGeom>
          <a:noFill/>
          <a:ln w="9525">
            <a:noFill/>
            <a:miter lim="800000"/>
            <a:headEnd/>
            <a:tailEnd/>
          </a:ln>
        </p:spPr>
        <p:txBody>
          <a:bodyPr>
            <a:spAutoFit/>
          </a:bodyPr>
          <a:lstStyle/>
          <a:p>
            <a:pPr algn="ctr"/>
            <a:r>
              <a:rPr lang="es-ES" sz="1800" b="1">
                <a:solidFill>
                  <a:srgbClr val="000066"/>
                </a:solidFill>
              </a:rPr>
              <a:t>Stanford</a:t>
            </a:r>
          </a:p>
        </p:txBody>
      </p:sp>
      <p:sp>
        <p:nvSpPr>
          <p:cNvPr id="15" name="10 CuadroTexto"/>
          <p:cNvSpPr txBox="1">
            <a:spLocks noChangeArrowheads="1"/>
          </p:cNvSpPr>
          <p:nvPr/>
        </p:nvSpPr>
        <p:spPr bwMode="auto">
          <a:xfrm>
            <a:off x="3563938" y="6215082"/>
            <a:ext cx="5435600" cy="430212"/>
          </a:xfrm>
          <a:prstGeom prst="rect">
            <a:avLst/>
          </a:prstGeom>
          <a:noFill/>
          <a:ln w="9525">
            <a:noFill/>
            <a:miter lim="800000"/>
            <a:headEnd/>
            <a:tailEnd/>
          </a:ln>
        </p:spPr>
        <p:txBody>
          <a:bodyPr>
            <a:spAutoFit/>
          </a:bodyPr>
          <a:lstStyle/>
          <a:p>
            <a:pPr algn="r"/>
            <a:r>
              <a:rPr lang="es-ES" sz="1100" dirty="0" err="1">
                <a:solidFill>
                  <a:srgbClr val="000099"/>
                </a:solidFill>
              </a:rPr>
              <a:t>Liu</a:t>
            </a:r>
            <a:r>
              <a:rPr lang="es-ES" sz="1100" dirty="0">
                <a:solidFill>
                  <a:srgbClr val="000099"/>
                </a:solidFill>
              </a:rPr>
              <a:t> Q. </a:t>
            </a:r>
            <a:r>
              <a:rPr lang="es-ES" sz="1100" i="1" dirty="0">
                <a:solidFill>
                  <a:srgbClr val="000099"/>
                </a:solidFill>
              </a:rPr>
              <a:t>J </a:t>
            </a:r>
            <a:r>
              <a:rPr lang="es-ES" sz="1100" i="1" dirty="0" err="1">
                <a:solidFill>
                  <a:srgbClr val="000099"/>
                </a:solidFill>
              </a:rPr>
              <a:t>Clin</a:t>
            </a:r>
            <a:r>
              <a:rPr lang="es-ES" sz="1100" i="1" dirty="0">
                <a:solidFill>
                  <a:srgbClr val="000099"/>
                </a:solidFill>
              </a:rPr>
              <a:t> </a:t>
            </a:r>
            <a:r>
              <a:rPr lang="es-ES" sz="1100" i="1" dirty="0" err="1">
                <a:solidFill>
                  <a:srgbClr val="000099"/>
                </a:solidFill>
              </a:rPr>
              <a:t>Oncol</a:t>
            </a:r>
            <a:r>
              <a:rPr lang="es-ES" sz="1100" i="1" dirty="0">
                <a:solidFill>
                  <a:srgbClr val="000099"/>
                </a:solidFill>
              </a:rPr>
              <a:t> </a:t>
            </a:r>
            <a:r>
              <a:rPr lang="es-ES" sz="1100" dirty="0">
                <a:solidFill>
                  <a:srgbClr val="000099"/>
                </a:solidFill>
              </a:rPr>
              <a:t>2006,24:1582</a:t>
            </a:r>
          </a:p>
          <a:p>
            <a:pPr algn="r"/>
            <a:r>
              <a:rPr lang="es-ES" sz="1100" dirty="0">
                <a:solidFill>
                  <a:srgbClr val="000099"/>
                </a:solidFill>
              </a:rPr>
              <a:t>Tan D. ASH 2007, </a:t>
            </a:r>
            <a:r>
              <a:rPr lang="es-ES" sz="1100" dirty="0" err="1">
                <a:solidFill>
                  <a:srgbClr val="000099"/>
                </a:solidFill>
              </a:rPr>
              <a:t>Abstract</a:t>
            </a:r>
            <a:r>
              <a:rPr lang="es-ES" sz="1100" dirty="0">
                <a:solidFill>
                  <a:srgbClr val="000099"/>
                </a:solidFill>
              </a:rPr>
              <a:t> 3428</a:t>
            </a:r>
            <a:endParaRPr lang="es-ES" sz="1100" dirty="0">
              <a:solidFill>
                <a:srgbClr val="FFFF00"/>
              </a:solidFill>
            </a:endParaRPr>
          </a:p>
        </p:txBody>
      </p:sp>
      <p:sp>
        <p:nvSpPr>
          <p:cNvPr id="16" name="Text Box 9"/>
          <p:cNvSpPr txBox="1">
            <a:spLocks noChangeArrowheads="1"/>
          </p:cNvSpPr>
          <p:nvPr/>
        </p:nvSpPr>
        <p:spPr bwMode="auto">
          <a:xfrm>
            <a:off x="1714480" y="-71462"/>
            <a:ext cx="7127875" cy="954107"/>
          </a:xfrm>
          <a:prstGeom prst="rect">
            <a:avLst/>
          </a:prstGeom>
          <a:noFill/>
          <a:ln w="9525">
            <a:noFill/>
            <a:miter lim="800000"/>
            <a:headEnd/>
            <a:tailEnd/>
          </a:ln>
        </p:spPr>
        <p:txBody>
          <a:bodyPr>
            <a:spAutoFit/>
          </a:bodyPr>
          <a:lstStyle/>
          <a:p>
            <a:pPr>
              <a:spcBef>
                <a:spcPct val="50000"/>
              </a:spcBef>
            </a:pPr>
            <a:r>
              <a:rPr lang="es-ES" sz="2800" b="1" dirty="0" smtClean="0">
                <a:solidFill>
                  <a:srgbClr val="001093"/>
                </a:solidFill>
              </a:rPr>
              <a:t>¿Aumenta la supervivencia?           Buenas noticias: sí aumenta</a:t>
            </a:r>
            <a:endParaRPr lang="es-ES" sz="2800" b="1" dirty="0">
              <a:solidFill>
                <a:srgbClr val="001093"/>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16079" y="127000"/>
            <a:ext cx="6885011" cy="519113"/>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Nuevos anticuerpos frente CD20</a:t>
            </a:r>
          </a:p>
        </p:txBody>
      </p:sp>
      <p:graphicFrame>
        <p:nvGraphicFramePr>
          <p:cNvPr id="5" name="4 Tabla"/>
          <p:cNvGraphicFramePr>
            <a:graphicFrameLocks noGrp="1"/>
          </p:cNvGraphicFramePr>
          <p:nvPr/>
        </p:nvGraphicFramePr>
        <p:xfrm>
          <a:off x="323850" y="1700213"/>
          <a:ext cx="8497184" cy="4536628"/>
        </p:xfrm>
        <a:graphic>
          <a:graphicData uri="http://schemas.openxmlformats.org/drawingml/2006/table">
            <a:tbl>
              <a:tblPr firstRow="1" bandRow="1">
                <a:tableStyleId>{21E4AEA4-8DFA-4A89-87EB-49C32662AFE0}</a:tableStyleId>
              </a:tblPr>
              <a:tblGrid>
                <a:gridCol w="2124296"/>
                <a:gridCol w="2124296"/>
                <a:gridCol w="2124296"/>
                <a:gridCol w="2124296"/>
              </a:tblGrid>
              <a:tr h="603447">
                <a:tc>
                  <a:txBody>
                    <a:bodyPr/>
                    <a:lstStyle/>
                    <a:p>
                      <a:r>
                        <a:rPr lang="es-ES" sz="2000" dirty="0" smtClean="0">
                          <a:latin typeface="Trebuchet MS" pitchFamily="34" charset="0"/>
                        </a:rPr>
                        <a:t>Nombre</a:t>
                      </a:r>
                      <a:endParaRPr lang="es-ES" sz="2000" dirty="0">
                        <a:latin typeface="Trebuchet MS" pitchFamily="34" charset="0"/>
                      </a:endParaRPr>
                    </a:p>
                  </a:txBody>
                  <a:tcPr/>
                </a:tc>
                <a:tc>
                  <a:txBody>
                    <a:bodyPr/>
                    <a:lstStyle/>
                    <a:p>
                      <a:pPr algn="ctr"/>
                      <a:r>
                        <a:rPr lang="es-ES" sz="2000" dirty="0" smtClean="0">
                          <a:latin typeface="Trebuchet MS" pitchFamily="34" charset="0"/>
                        </a:rPr>
                        <a:t>ADCC</a:t>
                      </a:r>
                      <a:endParaRPr lang="es-ES" sz="2000" dirty="0">
                        <a:latin typeface="Trebuchet MS" pitchFamily="34" charset="0"/>
                      </a:endParaRPr>
                    </a:p>
                  </a:txBody>
                  <a:tcPr/>
                </a:tc>
                <a:tc>
                  <a:txBody>
                    <a:bodyPr/>
                    <a:lstStyle/>
                    <a:p>
                      <a:pPr algn="ctr"/>
                      <a:r>
                        <a:rPr lang="es-ES" sz="2000" dirty="0" smtClean="0">
                          <a:latin typeface="Trebuchet MS" pitchFamily="34" charset="0"/>
                        </a:rPr>
                        <a:t>CDC</a:t>
                      </a:r>
                      <a:endParaRPr lang="es-ES" sz="2000" dirty="0">
                        <a:latin typeface="Trebuchet MS" pitchFamily="34" charset="0"/>
                      </a:endParaRPr>
                    </a:p>
                  </a:txBody>
                  <a:tcPr/>
                </a:tc>
                <a:tc>
                  <a:txBody>
                    <a:bodyPr/>
                    <a:lstStyle/>
                    <a:p>
                      <a:pPr algn="ctr"/>
                      <a:r>
                        <a:rPr lang="es-ES" sz="2000" dirty="0" smtClean="0">
                          <a:latin typeface="Trebuchet MS" pitchFamily="34" charset="0"/>
                        </a:rPr>
                        <a:t>Efecto directo</a:t>
                      </a:r>
                      <a:endParaRPr lang="es-ES" sz="2000" dirty="0">
                        <a:latin typeface="Trebuchet MS" pitchFamily="34" charset="0"/>
                      </a:endParaRPr>
                    </a:p>
                  </a:txBody>
                  <a:tcPr/>
                </a:tc>
              </a:tr>
              <a:tr h="561883">
                <a:tc>
                  <a:txBody>
                    <a:bodyPr/>
                    <a:lstStyle/>
                    <a:p>
                      <a:r>
                        <a:rPr lang="es-ES" sz="2000" dirty="0" smtClean="0">
                          <a:solidFill>
                            <a:srgbClr val="000099"/>
                          </a:solidFill>
                          <a:latin typeface="Trebuchet MS" pitchFamily="34" charset="0"/>
                        </a:rPr>
                        <a:t>Rituximab</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r>
              <a:tr h="561883">
                <a:tc>
                  <a:txBody>
                    <a:bodyPr/>
                    <a:lstStyle/>
                    <a:p>
                      <a:r>
                        <a:rPr lang="es-ES" sz="2000" dirty="0" err="1" smtClean="0">
                          <a:solidFill>
                            <a:srgbClr val="000099"/>
                          </a:solidFill>
                          <a:latin typeface="Trebuchet MS" pitchFamily="34" charset="0"/>
                        </a:rPr>
                        <a:t>Ofatumumab</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r>
              <a:tr h="561883">
                <a:tc>
                  <a:txBody>
                    <a:bodyPr/>
                    <a:lstStyle/>
                    <a:p>
                      <a:r>
                        <a:rPr lang="es-ES" sz="2000" dirty="0" err="1" smtClean="0">
                          <a:solidFill>
                            <a:srgbClr val="000099"/>
                          </a:solidFill>
                          <a:latin typeface="Trebuchet MS" pitchFamily="34" charset="0"/>
                        </a:rPr>
                        <a:t>Ocrelizumab</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r>
              <a:tr h="561883">
                <a:tc>
                  <a:txBody>
                    <a:bodyPr/>
                    <a:lstStyle/>
                    <a:p>
                      <a:r>
                        <a:rPr lang="es-ES" sz="2000" dirty="0" err="1" smtClean="0">
                          <a:solidFill>
                            <a:srgbClr val="000099"/>
                          </a:solidFill>
                          <a:latin typeface="Trebuchet MS" pitchFamily="34" charset="0"/>
                        </a:rPr>
                        <a:t>Veltuzumab</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r>
              <a:tr h="561883">
                <a:tc>
                  <a:txBody>
                    <a:bodyPr/>
                    <a:lstStyle/>
                    <a:p>
                      <a:r>
                        <a:rPr lang="es-ES" sz="2000" dirty="0" smtClean="0">
                          <a:solidFill>
                            <a:srgbClr val="000099"/>
                          </a:solidFill>
                          <a:latin typeface="Trebuchet MS" pitchFamily="34" charset="0"/>
                        </a:rPr>
                        <a:t>GA101</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r>
              <a:tr h="561883">
                <a:tc>
                  <a:txBody>
                    <a:bodyPr/>
                    <a:lstStyle/>
                    <a:p>
                      <a:r>
                        <a:rPr lang="es-ES" sz="2000" dirty="0" smtClean="0">
                          <a:solidFill>
                            <a:srgbClr val="000099"/>
                          </a:solidFill>
                          <a:latin typeface="Trebuchet MS" pitchFamily="34" charset="0"/>
                        </a:rPr>
                        <a:t>Pro131921</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r>
              <a:tr h="561883">
                <a:tc>
                  <a:txBody>
                    <a:bodyPr/>
                    <a:lstStyle/>
                    <a:p>
                      <a:r>
                        <a:rPr lang="es-ES" sz="2000" dirty="0" smtClean="0">
                          <a:solidFill>
                            <a:srgbClr val="000099"/>
                          </a:solidFill>
                          <a:latin typeface="Trebuchet MS" pitchFamily="34" charset="0"/>
                        </a:rPr>
                        <a:t>EMAB-6</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c>
                  <a:txBody>
                    <a:bodyPr/>
                    <a:lstStyle/>
                    <a:p>
                      <a:pPr algn="ctr"/>
                      <a:r>
                        <a:rPr lang="es-ES" sz="2000" dirty="0" smtClean="0">
                          <a:solidFill>
                            <a:srgbClr val="000099"/>
                          </a:solidFill>
                          <a:latin typeface="Trebuchet MS" pitchFamily="34" charset="0"/>
                        </a:rPr>
                        <a:t>++</a:t>
                      </a:r>
                      <a:endParaRPr lang="es-ES" sz="2000" dirty="0">
                        <a:solidFill>
                          <a:srgbClr val="000099"/>
                        </a:solidFill>
                        <a:latin typeface="Trebuchet MS"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328772" y="188913"/>
            <a:ext cx="7815228" cy="523220"/>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GA101: </a:t>
            </a:r>
            <a:r>
              <a:rPr lang="es-ES" sz="2800" b="1" dirty="0" err="1">
                <a:solidFill>
                  <a:srgbClr val="001093"/>
                </a:solidFill>
              </a:rPr>
              <a:t>AcMo</a:t>
            </a:r>
            <a:r>
              <a:rPr lang="es-ES" sz="2800" b="1" dirty="0">
                <a:solidFill>
                  <a:srgbClr val="001093"/>
                </a:solidFill>
              </a:rPr>
              <a:t> anti-CD20 </a:t>
            </a:r>
            <a:r>
              <a:rPr lang="es-ES" sz="2800" b="1" dirty="0" smtClean="0">
                <a:solidFill>
                  <a:srgbClr val="001093"/>
                </a:solidFill>
              </a:rPr>
              <a:t>tercera </a:t>
            </a:r>
            <a:r>
              <a:rPr lang="es-ES" sz="2800" b="1" dirty="0">
                <a:solidFill>
                  <a:srgbClr val="001093"/>
                </a:solidFill>
              </a:rPr>
              <a:t>generación</a:t>
            </a:r>
          </a:p>
        </p:txBody>
      </p:sp>
      <p:pic>
        <p:nvPicPr>
          <p:cNvPr id="5" name="Picture 2"/>
          <p:cNvPicPr>
            <a:picLocks noChangeAspect="1" noChangeArrowheads="1"/>
          </p:cNvPicPr>
          <p:nvPr/>
        </p:nvPicPr>
        <p:blipFill>
          <a:blip r:embed="rId5"/>
          <a:srcRect/>
          <a:stretch>
            <a:fillRect/>
          </a:stretch>
        </p:blipFill>
        <p:spPr bwMode="auto">
          <a:xfrm>
            <a:off x="6477000" y="2060575"/>
            <a:ext cx="2487613" cy="3367088"/>
          </a:xfrm>
          <a:prstGeom prst="rect">
            <a:avLst/>
          </a:prstGeom>
          <a:noFill/>
          <a:ln w="9525">
            <a:noFill/>
            <a:miter lim="800000"/>
            <a:headEnd/>
            <a:tailEnd/>
          </a:ln>
        </p:spPr>
      </p:pic>
      <p:pic>
        <p:nvPicPr>
          <p:cNvPr id="6" name="Picture 3"/>
          <p:cNvPicPr>
            <a:picLocks noChangeAspect="1" noChangeArrowheads="1"/>
          </p:cNvPicPr>
          <p:nvPr/>
        </p:nvPicPr>
        <p:blipFill>
          <a:blip r:embed="rId6"/>
          <a:srcRect/>
          <a:stretch>
            <a:fillRect/>
          </a:stretch>
        </p:blipFill>
        <p:spPr bwMode="auto">
          <a:xfrm>
            <a:off x="34925" y="2033588"/>
            <a:ext cx="6337300" cy="348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pSp>
        <p:nvGrpSpPr>
          <p:cNvPr id="3" name="Group 15"/>
          <p:cNvGrpSpPr>
            <a:grpSpLocks/>
          </p:cNvGrpSpPr>
          <p:nvPr/>
        </p:nvGrpSpPr>
        <p:grpSpPr bwMode="auto">
          <a:xfrm>
            <a:off x="357188" y="1285860"/>
            <a:ext cx="4786312" cy="1356996"/>
            <a:chOff x="475" y="1978"/>
            <a:chExt cx="1452" cy="917"/>
          </a:xfrm>
        </p:grpSpPr>
        <p:sp>
          <p:nvSpPr>
            <p:cNvPr id="5" name="Rectangle 16"/>
            <p:cNvSpPr>
              <a:spLocks noChangeArrowheads="1"/>
            </p:cNvSpPr>
            <p:nvPr/>
          </p:nvSpPr>
          <p:spPr bwMode="auto">
            <a:xfrm>
              <a:off x="475" y="1978"/>
              <a:ext cx="1452" cy="917"/>
            </a:xfrm>
            <a:prstGeom prst="rect">
              <a:avLst/>
            </a:prstGeom>
            <a:noFill/>
            <a:ln w="9525">
              <a:solidFill>
                <a:srgbClr val="006A00"/>
              </a:solidFill>
              <a:miter lim="800000"/>
              <a:headEnd/>
              <a:tailEnd/>
            </a:ln>
          </p:spPr>
          <p:txBody>
            <a:bodyPr wrap="none" anchor="ctr"/>
            <a:lstStyle/>
            <a:p>
              <a:endParaRPr lang="es-ES"/>
            </a:p>
          </p:txBody>
        </p:sp>
        <p:sp>
          <p:nvSpPr>
            <p:cNvPr id="6" name="Text Box 17"/>
            <p:cNvSpPr txBox="1">
              <a:spLocks noChangeArrowheads="1"/>
            </p:cNvSpPr>
            <p:nvPr/>
          </p:nvSpPr>
          <p:spPr bwMode="auto">
            <a:xfrm>
              <a:off x="520" y="2002"/>
              <a:ext cx="1407" cy="863"/>
            </a:xfrm>
            <a:prstGeom prst="rect">
              <a:avLst/>
            </a:prstGeom>
            <a:noFill/>
            <a:ln w="9525">
              <a:noFill/>
              <a:miter lim="800000"/>
              <a:headEnd/>
              <a:tailEnd/>
            </a:ln>
          </p:spPr>
          <p:txBody>
            <a:bodyPr>
              <a:spAutoFit/>
            </a:bodyPr>
            <a:lstStyle/>
            <a:p>
              <a:pPr>
                <a:spcBef>
                  <a:spcPct val="50000"/>
                </a:spcBef>
                <a:buClr>
                  <a:srgbClr val="006A00"/>
                </a:buClr>
                <a:buFont typeface="Lucida Sans Unicode" pitchFamily="34" charset="0"/>
                <a:buChar char="●"/>
              </a:pPr>
              <a:r>
                <a:rPr lang="es-ES" sz="1400" dirty="0">
                  <a:latin typeface="Maiandra GD" pitchFamily="34" charset="0"/>
                </a:rPr>
                <a:t> Fase I</a:t>
              </a:r>
            </a:p>
            <a:p>
              <a:pPr>
                <a:spcBef>
                  <a:spcPct val="50000"/>
                </a:spcBef>
                <a:buClr>
                  <a:srgbClr val="006A00"/>
                </a:buClr>
                <a:buFont typeface="Lucida Sans Unicode" pitchFamily="34" charset="0"/>
                <a:buChar char="●"/>
              </a:pPr>
              <a:r>
                <a:rPr lang="es-ES" sz="1400" dirty="0">
                  <a:latin typeface="Maiandra GD" pitchFamily="34" charset="0"/>
                </a:rPr>
                <a:t> Cohortes basadas en seguridad. Escalada 3+3</a:t>
              </a:r>
            </a:p>
            <a:p>
              <a:pPr>
                <a:spcBef>
                  <a:spcPct val="50000"/>
                </a:spcBef>
                <a:buClr>
                  <a:srgbClr val="006A00"/>
                </a:buClr>
                <a:buFont typeface="Lucida Sans Unicode" pitchFamily="34" charset="0"/>
                <a:buChar char="●"/>
              </a:pPr>
              <a:r>
                <a:rPr lang="es-ES" sz="1400" dirty="0">
                  <a:latin typeface="Maiandra GD" pitchFamily="34" charset="0"/>
                </a:rPr>
                <a:t> N=22 </a:t>
              </a:r>
              <a:r>
                <a:rPr lang="es-ES" sz="1400" dirty="0" err="1">
                  <a:latin typeface="Maiandra GD" pitchFamily="34" charset="0"/>
                </a:rPr>
                <a:t>recaidos</a:t>
              </a:r>
              <a:r>
                <a:rPr lang="es-ES" sz="1400" dirty="0">
                  <a:latin typeface="Maiandra GD" pitchFamily="34" charset="0"/>
                </a:rPr>
                <a:t> refractarios (11 refractarios a RTX)</a:t>
              </a:r>
            </a:p>
            <a:p>
              <a:pPr>
                <a:spcBef>
                  <a:spcPct val="50000"/>
                </a:spcBef>
                <a:buClr>
                  <a:srgbClr val="006A00"/>
                </a:buClr>
                <a:buFont typeface="Lucida Sans Unicode" pitchFamily="34" charset="0"/>
                <a:buChar char="●"/>
              </a:pPr>
              <a:r>
                <a:rPr lang="es-ES" sz="1400" dirty="0" smtClean="0">
                  <a:latin typeface="Maiandra GD" pitchFamily="34" charset="0"/>
                </a:rPr>
                <a:t> Criterios </a:t>
              </a:r>
              <a:r>
                <a:rPr lang="es-ES" sz="1400" dirty="0">
                  <a:latin typeface="Maiandra GD" pitchFamily="34" charset="0"/>
                </a:rPr>
                <a:t>de inclusión habituales</a:t>
              </a:r>
            </a:p>
          </p:txBody>
        </p:sp>
      </p:grpSp>
      <p:sp>
        <p:nvSpPr>
          <p:cNvPr id="7" name="Text Box 18"/>
          <p:cNvSpPr txBox="1">
            <a:spLocks noChangeArrowheads="1"/>
          </p:cNvSpPr>
          <p:nvPr/>
        </p:nvSpPr>
        <p:spPr bwMode="auto">
          <a:xfrm>
            <a:off x="3492500" y="5400675"/>
            <a:ext cx="2303463" cy="304800"/>
          </a:xfrm>
          <a:prstGeom prst="rect">
            <a:avLst/>
          </a:prstGeom>
          <a:noFill/>
          <a:ln w="9525">
            <a:noFill/>
            <a:miter lim="800000"/>
            <a:headEnd/>
            <a:tailEnd/>
          </a:ln>
        </p:spPr>
        <p:txBody>
          <a:bodyPr>
            <a:spAutoFit/>
          </a:bodyPr>
          <a:lstStyle/>
          <a:p>
            <a:pPr>
              <a:spcBef>
                <a:spcPct val="50000"/>
              </a:spcBef>
            </a:pPr>
            <a:endParaRPr lang="es-ES" sz="1400">
              <a:solidFill>
                <a:schemeClr val="bg1"/>
              </a:solidFill>
              <a:effectLst>
                <a:outerShdw blurRad="38100" dist="38100" dir="2700000" algn="tl">
                  <a:srgbClr val="000000"/>
                </a:outerShdw>
              </a:effectLst>
              <a:latin typeface="Maiandra GD" pitchFamily="34" charset="0"/>
            </a:endParaRPr>
          </a:p>
        </p:txBody>
      </p:sp>
      <p:sp>
        <p:nvSpPr>
          <p:cNvPr id="8" name="Text Box 19"/>
          <p:cNvSpPr txBox="1">
            <a:spLocks noChangeArrowheads="1"/>
          </p:cNvSpPr>
          <p:nvPr/>
        </p:nvSpPr>
        <p:spPr bwMode="auto">
          <a:xfrm>
            <a:off x="3279775" y="6600825"/>
            <a:ext cx="5613400" cy="169277"/>
          </a:xfrm>
          <a:prstGeom prst="rect">
            <a:avLst/>
          </a:prstGeom>
          <a:noFill/>
          <a:ln w="12700">
            <a:noFill/>
            <a:miter lim="800000"/>
            <a:headEnd type="none" w="sm" len="sm"/>
            <a:tailEnd type="none" w="sm" len="sm"/>
          </a:ln>
        </p:spPr>
        <p:txBody>
          <a:bodyPr lIns="0" tIns="0" rIns="0" bIns="0" anchor="b">
            <a:spAutoFit/>
          </a:bodyPr>
          <a:lstStyle/>
          <a:p>
            <a:pPr algn="r"/>
            <a:r>
              <a:rPr lang="es-ES" sz="1100" b="1" dirty="0" err="1">
                <a:solidFill>
                  <a:srgbClr val="0033CC"/>
                </a:solidFill>
              </a:rPr>
              <a:t>Shen</a:t>
            </a:r>
            <a:r>
              <a:rPr lang="es-ES" sz="1100" b="1" dirty="0">
                <a:solidFill>
                  <a:srgbClr val="0033CC"/>
                </a:solidFill>
              </a:rPr>
              <a:t> LH AK</a:t>
            </a:r>
            <a:r>
              <a:rPr lang="es-ES" sz="1100" dirty="0">
                <a:solidFill>
                  <a:srgbClr val="0033CC"/>
                </a:solidFill>
              </a:rPr>
              <a:t> </a:t>
            </a:r>
            <a:r>
              <a:rPr lang="en-GB" sz="1100" b="1" dirty="0">
                <a:solidFill>
                  <a:srgbClr val="0033CC"/>
                </a:solidFill>
              </a:rPr>
              <a:t>, </a:t>
            </a:r>
            <a:r>
              <a:rPr lang="en-GB" sz="1100" b="1" i="1" dirty="0">
                <a:solidFill>
                  <a:srgbClr val="0033CC"/>
                </a:solidFill>
              </a:rPr>
              <a:t>et al. ASH </a:t>
            </a:r>
            <a:r>
              <a:rPr lang="en-GB" sz="1100" b="1" dirty="0">
                <a:solidFill>
                  <a:srgbClr val="0033CC"/>
                </a:solidFill>
              </a:rPr>
              <a:t>2009:Abstract 934</a:t>
            </a:r>
          </a:p>
        </p:txBody>
      </p:sp>
      <p:grpSp>
        <p:nvGrpSpPr>
          <p:cNvPr id="9" name="Group 28"/>
          <p:cNvGrpSpPr>
            <a:grpSpLocks noGrp="1"/>
          </p:cNvGrpSpPr>
          <p:nvPr/>
        </p:nvGrpSpPr>
        <p:grpSpPr bwMode="auto">
          <a:xfrm>
            <a:off x="428625" y="2463800"/>
            <a:ext cx="2017713" cy="3108325"/>
            <a:chOff x="270" y="1552"/>
            <a:chExt cx="1271" cy="1958"/>
          </a:xfrm>
        </p:grpSpPr>
        <p:sp>
          <p:nvSpPr>
            <p:cNvPr id="10" name="Rectangle 10"/>
            <p:cNvSpPr>
              <a:spLocks noChangeArrowheads="1"/>
            </p:cNvSpPr>
            <p:nvPr/>
          </p:nvSpPr>
          <p:spPr bwMode="auto">
            <a:xfrm>
              <a:off x="270" y="1552"/>
              <a:ext cx="1271" cy="184"/>
            </a:xfrm>
            <a:prstGeom prst="rect">
              <a:avLst/>
            </a:prstGeom>
            <a:noFill/>
            <a:ln w="9525">
              <a:noFill/>
              <a:miter lim="800000"/>
              <a:headEnd/>
              <a:tailEnd/>
            </a:ln>
          </p:spPr>
          <p:txBody>
            <a:bodyPr/>
            <a:lstStyle/>
            <a:p>
              <a:pPr>
                <a:lnSpc>
                  <a:spcPct val="50000"/>
                </a:lnSpc>
              </a:pPr>
              <a:endParaRPr lang="es-ES" sz="1600">
                <a:latin typeface="Maiandra GD" pitchFamily="34" charset="0"/>
              </a:endParaRPr>
            </a:p>
          </p:txBody>
        </p:sp>
        <p:sp>
          <p:nvSpPr>
            <p:cNvPr id="11" name="Rectangle 11"/>
            <p:cNvSpPr>
              <a:spLocks noChangeArrowheads="1"/>
            </p:cNvSpPr>
            <p:nvPr/>
          </p:nvSpPr>
          <p:spPr bwMode="auto">
            <a:xfrm>
              <a:off x="270" y="1736"/>
              <a:ext cx="942" cy="217"/>
            </a:xfrm>
            <a:prstGeom prst="rect">
              <a:avLst/>
            </a:prstGeom>
            <a:noFill/>
            <a:ln w="9525">
              <a:noFill/>
              <a:miter lim="800000"/>
              <a:headEnd/>
              <a:tailEnd/>
            </a:ln>
          </p:spPr>
          <p:txBody>
            <a:bodyPr/>
            <a:lstStyle/>
            <a:p>
              <a:pPr>
                <a:lnSpc>
                  <a:spcPct val="50000"/>
                </a:lnSpc>
              </a:pPr>
              <a:r>
                <a:rPr lang="es-ES_tradnl" sz="1600" u="sng">
                  <a:latin typeface="Maiandra GD" pitchFamily="34" charset="0"/>
                </a:rPr>
                <a:t>Histology</a:t>
              </a:r>
              <a:endParaRPr lang="es-ES_tradnl" sz="1600">
                <a:latin typeface="Maiandra GD" pitchFamily="34" charset="0"/>
              </a:endParaRPr>
            </a:p>
          </p:txBody>
        </p:sp>
        <p:sp>
          <p:nvSpPr>
            <p:cNvPr id="12" name="Rectangle 12"/>
            <p:cNvSpPr>
              <a:spLocks noChangeArrowheads="1"/>
            </p:cNvSpPr>
            <p:nvPr/>
          </p:nvSpPr>
          <p:spPr bwMode="auto">
            <a:xfrm>
              <a:off x="1212" y="1736"/>
              <a:ext cx="329" cy="217"/>
            </a:xfrm>
            <a:prstGeom prst="rect">
              <a:avLst/>
            </a:prstGeom>
            <a:noFill/>
            <a:ln w="9525">
              <a:noFill/>
              <a:miter lim="800000"/>
              <a:headEnd/>
              <a:tailEnd/>
            </a:ln>
          </p:spPr>
          <p:txBody>
            <a:bodyPr/>
            <a:lstStyle/>
            <a:p>
              <a:pPr>
                <a:lnSpc>
                  <a:spcPct val="50000"/>
                </a:lnSpc>
              </a:pPr>
              <a:r>
                <a:rPr lang="es-ES_tradnl" sz="1600" u="sng">
                  <a:latin typeface="Maiandra GD" pitchFamily="34" charset="0"/>
                </a:rPr>
                <a:t>n</a:t>
              </a:r>
              <a:endParaRPr lang="es-ES_tradnl" sz="1600">
                <a:latin typeface="Maiandra GD" pitchFamily="34" charset="0"/>
              </a:endParaRPr>
            </a:p>
          </p:txBody>
        </p:sp>
        <p:sp>
          <p:nvSpPr>
            <p:cNvPr id="13" name="Rectangle 13"/>
            <p:cNvSpPr>
              <a:spLocks noChangeArrowheads="1"/>
            </p:cNvSpPr>
            <p:nvPr/>
          </p:nvSpPr>
          <p:spPr bwMode="auto">
            <a:xfrm>
              <a:off x="270" y="1953"/>
              <a:ext cx="942" cy="218"/>
            </a:xfrm>
            <a:prstGeom prst="rect">
              <a:avLst/>
            </a:prstGeom>
            <a:noFill/>
            <a:ln w="9525">
              <a:noFill/>
              <a:miter lim="800000"/>
              <a:headEnd/>
              <a:tailEnd/>
            </a:ln>
          </p:spPr>
          <p:txBody>
            <a:bodyPr/>
            <a:lstStyle/>
            <a:p>
              <a:pPr>
                <a:lnSpc>
                  <a:spcPct val="50000"/>
                </a:lnSpc>
              </a:pPr>
              <a:r>
                <a:rPr lang="es-ES_tradnl" sz="1600" dirty="0">
                  <a:latin typeface="Maiandra GD" pitchFamily="34" charset="0"/>
                </a:rPr>
                <a:t>DLBCL</a:t>
              </a:r>
            </a:p>
          </p:txBody>
        </p:sp>
        <p:sp>
          <p:nvSpPr>
            <p:cNvPr id="14" name="Rectangle 14"/>
            <p:cNvSpPr>
              <a:spLocks noChangeArrowheads="1"/>
            </p:cNvSpPr>
            <p:nvPr/>
          </p:nvSpPr>
          <p:spPr bwMode="auto">
            <a:xfrm>
              <a:off x="1212" y="1953"/>
              <a:ext cx="329" cy="218"/>
            </a:xfrm>
            <a:prstGeom prst="rect">
              <a:avLst/>
            </a:prstGeom>
            <a:noFill/>
            <a:ln w="9525">
              <a:noFill/>
              <a:miter lim="800000"/>
              <a:headEnd/>
              <a:tailEnd/>
            </a:ln>
          </p:spPr>
          <p:txBody>
            <a:bodyPr/>
            <a:lstStyle/>
            <a:p>
              <a:pPr>
                <a:lnSpc>
                  <a:spcPct val="50000"/>
                </a:lnSpc>
              </a:pPr>
              <a:r>
                <a:rPr lang="es-ES_tradnl" sz="1600">
                  <a:latin typeface="Maiandra GD" pitchFamily="34" charset="0"/>
                </a:rPr>
                <a:t>3</a:t>
              </a:r>
            </a:p>
          </p:txBody>
        </p:sp>
        <p:sp>
          <p:nvSpPr>
            <p:cNvPr id="15" name="Rectangle 15"/>
            <p:cNvSpPr>
              <a:spLocks noChangeArrowheads="1"/>
            </p:cNvSpPr>
            <p:nvPr/>
          </p:nvSpPr>
          <p:spPr bwMode="auto">
            <a:xfrm>
              <a:off x="270" y="2171"/>
              <a:ext cx="942" cy="217"/>
            </a:xfrm>
            <a:prstGeom prst="rect">
              <a:avLst/>
            </a:prstGeom>
            <a:noFill/>
            <a:ln w="9525">
              <a:noFill/>
              <a:miter lim="800000"/>
              <a:headEnd/>
              <a:tailEnd/>
            </a:ln>
          </p:spPr>
          <p:txBody>
            <a:bodyPr/>
            <a:lstStyle/>
            <a:p>
              <a:pPr>
                <a:lnSpc>
                  <a:spcPct val="50000"/>
                </a:lnSpc>
              </a:pPr>
              <a:r>
                <a:rPr lang="es-ES_tradnl" sz="1600">
                  <a:latin typeface="Maiandra GD" pitchFamily="34" charset="0"/>
                </a:rPr>
                <a:t>FL</a:t>
              </a:r>
            </a:p>
          </p:txBody>
        </p:sp>
        <p:sp>
          <p:nvSpPr>
            <p:cNvPr id="16" name="Rectangle 16"/>
            <p:cNvSpPr>
              <a:spLocks noChangeArrowheads="1"/>
            </p:cNvSpPr>
            <p:nvPr/>
          </p:nvSpPr>
          <p:spPr bwMode="auto">
            <a:xfrm>
              <a:off x="1212" y="2171"/>
              <a:ext cx="329" cy="217"/>
            </a:xfrm>
            <a:prstGeom prst="rect">
              <a:avLst/>
            </a:prstGeom>
            <a:noFill/>
            <a:ln w="9525">
              <a:noFill/>
              <a:miter lim="800000"/>
              <a:headEnd/>
              <a:tailEnd/>
            </a:ln>
          </p:spPr>
          <p:txBody>
            <a:bodyPr/>
            <a:lstStyle/>
            <a:p>
              <a:pPr>
                <a:lnSpc>
                  <a:spcPct val="50000"/>
                </a:lnSpc>
              </a:pPr>
              <a:r>
                <a:rPr lang="es-ES_tradnl" sz="1600">
                  <a:latin typeface="Maiandra GD" pitchFamily="34" charset="0"/>
                </a:rPr>
                <a:t>10</a:t>
              </a:r>
            </a:p>
          </p:txBody>
        </p:sp>
        <p:sp>
          <p:nvSpPr>
            <p:cNvPr id="17" name="Rectangle 17"/>
            <p:cNvSpPr>
              <a:spLocks noChangeArrowheads="1"/>
            </p:cNvSpPr>
            <p:nvPr/>
          </p:nvSpPr>
          <p:spPr bwMode="auto">
            <a:xfrm>
              <a:off x="270" y="2388"/>
              <a:ext cx="942" cy="218"/>
            </a:xfrm>
            <a:prstGeom prst="rect">
              <a:avLst/>
            </a:prstGeom>
            <a:noFill/>
            <a:ln w="9525">
              <a:noFill/>
              <a:miter lim="800000"/>
              <a:headEnd/>
              <a:tailEnd/>
            </a:ln>
          </p:spPr>
          <p:txBody>
            <a:bodyPr/>
            <a:lstStyle/>
            <a:p>
              <a:pPr>
                <a:lnSpc>
                  <a:spcPct val="50000"/>
                </a:lnSpc>
              </a:pPr>
              <a:r>
                <a:rPr lang="es-ES_tradnl" sz="1600">
                  <a:latin typeface="Maiandra GD" pitchFamily="34" charset="0"/>
                </a:rPr>
                <a:t>DLBCL</a:t>
              </a:r>
            </a:p>
          </p:txBody>
        </p:sp>
        <p:sp>
          <p:nvSpPr>
            <p:cNvPr id="18" name="Rectangle 18"/>
            <p:cNvSpPr>
              <a:spLocks noChangeArrowheads="1"/>
            </p:cNvSpPr>
            <p:nvPr/>
          </p:nvSpPr>
          <p:spPr bwMode="auto">
            <a:xfrm>
              <a:off x="1212" y="2388"/>
              <a:ext cx="329" cy="218"/>
            </a:xfrm>
            <a:prstGeom prst="rect">
              <a:avLst/>
            </a:prstGeom>
            <a:noFill/>
            <a:ln w="9525">
              <a:noFill/>
              <a:miter lim="800000"/>
              <a:headEnd/>
              <a:tailEnd/>
            </a:ln>
          </p:spPr>
          <p:txBody>
            <a:bodyPr/>
            <a:lstStyle/>
            <a:p>
              <a:pPr>
                <a:lnSpc>
                  <a:spcPct val="50000"/>
                </a:lnSpc>
              </a:pPr>
              <a:r>
                <a:rPr lang="es-ES_tradnl" sz="1600">
                  <a:latin typeface="Maiandra GD" pitchFamily="34" charset="0"/>
                </a:rPr>
                <a:t>5</a:t>
              </a:r>
            </a:p>
          </p:txBody>
        </p:sp>
        <p:sp>
          <p:nvSpPr>
            <p:cNvPr id="19" name="Rectangle 19"/>
            <p:cNvSpPr>
              <a:spLocks noChangeArrowheads="1"/>
            </p:cNvSpPr>
            <p:nvPr/>
          </p:nvSpPr>
          <p:spPr bwMode="auto">
            <a:xfrm>
              <a:off x="270" y="2606"/>
              <a:ext cx="942" cy="251"/>
            </a:xfrm>
            <a:prstGeom prst="rect">
              <a:avLst/>
            </a:prstGeom>
            <a:noFill/>
            <a:ln w="9525">
              <a:noFill/>
              <a:miter lim="800000"/>
              <a:headEnd/>
              <a:tailEnd/>
            </a:ln>
          </p:spPr>
          <p:txBody>
            <a:bodyPr/>
            <a:lstStyle/>
            <a:p>
              <a:pPr>
                <a:lnSpc>
                  <a:spcPct val="50000"/>
                </a:lnSpc>
              </a:pPr>
              <a:r>
                <a:rPr lang="es-ES_tradnl" sz="1600">
                  <a:latin typeface="Maiandra GD" pitchFamily="34" charset="0"/>
                </a:rPr>
                <a:t>MCL</a:t>
              </a:r>
            </a:p>
          </p:txBody>
        </p:sp>
        <p:sp>
          <p:nvSpPr>
            <p:cNvPr id="20" name="Rectangle 20"/>
            <p:cNvSpPr>
              <a:spLocks noChangeArrowheads="1"/>
            </p:cNvSpPr>
            <p:nvPr/>
          </p:nvSpPr>
          <p:spPr bwMode="auto">
            <a:xfrm>
              <a:off x="1212" y="2606"/>
              <a:ext cx="329" cy="251"/>
            </a:xfrm>
            <a:prstGeom prst="rect">
              <a:avLst/>
            </a:prstGeom>
            <a:noFill/>
            <a:ln w="9525">
              <a:noFill/>
              <a:miter lim="800000"/>
              <a:headEnd/>
              <a:tailEnd/>
            </a:ln>
          </p:spPr>
          <p:txBody>
            <a:bodyPr/>
            <a:lstStyle/>
            <a:p>
              <a:pPr>
                <a:lnSpc>
                  <a:spcPct val="50000"/>
                </a:lnSpc>
              </a:pPr>
              <a:r>
                <a:rPr lang="es-ES_tradnl" sz="1600">
                  <a:latin typeface="Maiandra GD" pitchFamily="34" charset="0"/>
                </a:rPr>
                <a:t>1</a:t>
              </a:r>
            </a:p>
          </p:txBody>
        </p:sp>
        <p:sp>
          <p:nvSpPr>
            <p:cNvPr id="21" name="Rectangle 21"/>
            <p:cNvSpPr>
              <a:spLocks noChangeArrowheads="1"/>
            </p:cNvSpPr>
            <p:nvPr/>
          </p:nvSpPr>
          <p:spPr bwMode="auto">
            <a:xfrm>
              <a:off x="270" y="2857"/>
              <a:ext cx="942" cy="218"/>
            </a:xfrm>
            <a:prstGeom prst="rect">
              <a:avLst/>
            </a:prstGeom>
            <a:noFill/>
            <a:ln w="9525">
              <a:noFill/>
              <a:miter lim="800000"/>
              <a:headEnd/>
              <a:tailEnd/>
            </a:ln>
          </p:spPr>
          <p:txBody>
            <a:bodyPr/>
            <a:lstStyle/>
            <a:p>
              <a:pPr>
                <a:lnSpc>
                  <a:spcPct val="50000"/>
                </a:lnSpc>
              </a:pPr>
              <a:r>
                <a:rPr lang="es-ES_tradnl" sz="1600">
                  <a:latin typeface="Maiandra GD" pitchFamily="34" charset="0"/>
                </a:rPr>
                <a:t>SLL</a:t>
              </a:r>
            </a:p>
          </p:txBody>
        </p:sp>
        <p:sp>
          <p:nvSpPr>
            <p:cNvPr id="22" name="Rectangle 22"/>
            <p:cNvSpPr>
              <a:spLocks noChangeArrowheads="1"/>
            </p:cNvSpPr>
            <p:nvPr/>
          </p:nvSpPr>
          <p:spPr bwMode="auto">
            <a:xfrm>
              <a:off x="1212" y="2857"/>
              <a:ext cx="329" cy="218"/>
            </a:xfrm>
            <a:prstGeom prst="rect">
              <a:avLst/>
            </a:prstGeom>
            <a:noFill/>
            <a:ln w="9525">
              <a:noFill/>
              <a:miter lim="800000"/>
              <a:headEnd/>
              <a:tailEnd/>
            </a:ln>
          </p:spPr>
          <p:txBody>
            <a:bodyPr/>
            <a:lstStyle/>
            <a:p>
              <a:pPr>
                <a:lnSpc>
                  <a:spcPct val="50000"/>
                </a:lnSpc>
              </a:pPr>
              <a:r>
                <a:rPr lang="es-ES_tradnl" sz="1600">
                  <a:latin typeface="Maiandra GD" pitchFamily="34" charset="0"/>
                </a:rPr>
                <a:t>2</a:t>
              </a:r>
            </a:p>
          </p:txBody>
        </p:sp>
        <p:sp>
          <p:nvSpPr>
            <p:cNvPr id="23" name="Rectangle 23"/>
            <p:cNvSpPr>
              <a:spLocks noChangeArrowheads="1"/>
            </p:cNvSpPr>
            <p:nvPr/>
          </p:nvSpPr>
          <p:spPr bwMode="auto">
            <a:xfrm>
              <a:off x="270" y="3075"/>
              <a:ext cx="942" cy="217"/>
            </a:xfrm>
            <a:prstGeom prst="rect">
              <a:avLst/>
            </a:prstGeom>
            <a:noFill/>
            <a:ln w="9525">
              <a:noFill/>
              <a:miter lim="800000"/>
              <a:headEnd/>
              <a:tailEnd/>
            </a:ln>
          </p:spPr>
          <p:txBody>
            <a:bodyPr/>
            <a:lstStyle/>
            <a:p>
              <a:pPr>
                <a:lnSpc>
                  <a:spcPct val="50000"/>
                </a:lnSpc>
              </a:pPr>
              <a:r>
                <a:rPr lang="es-ES_tradnl" sz="1600">
                  <a:latin typeface="Maiandra GD" pitchFamily="34" charset="0"/>
                </a:rPr>
                <a:t>MZL-t</a:t>
              </a:r>
            </a:p>
          </p:txBody>
        </p:sp>
        <p:sp>
          <p:nvSpPr>
            <p:cNvPr id="24" name="Rectangle 24"/>
            <p:cNvSpPr>
              <a:spLocks noChangeArrowheads="1"/>
            </p:cNvSpPr>
            <p:nvPr/>
          </p:nvSpPr>
          <p:spPr bwMode="auto">
            <a:xfrm>
              <a:off x="1212" y="3075"/>
              <a:ext cx="329" cy="217"/>
            </a:xfrm>
            <a:prstGeom prst="rect">
              <a:avLst/>
            </a:prstGeom>
            <a:noFill/>
            <a:ln w="9525">
              <a:noFill/>
              <a:miter lim="800000"/>
              <a:headEnd/>
              <a:tailEnd/>
            </a:ln>
          </p:spPr>
          <p:txBody>
            <a:bodyPr/>
            <a:lstStyle/>
            <a:p>
              <a:pPr>
                <a:lnSpc>
                  <a:spcPct val="50000"/>
                </a:lnSpc>
              </a:pPr>
              <a:r>
                <a:rPr lang="es-ES_tradnl" sz="1600">
                  <a:latin typeface="Maiandra GD" pitchFamily="34" charset="0"/>
                </a:rPr>
                <a:t>1</a:t>
              </a:r>
            </a:p>
          </p:txBody>
        </p:sp>
        <p:sp>
          <p:nvSpPr>
            <p:cNvPr id="25" name="Rectangle 25"/>
            <p:cNvSpPr>
              <a:spLocks noChangeArrowheads="1"/>
            </p:cNvSpPr>
            <p:nvPr/>
          </p:nvSpPr>
          <p:spPr bwMode="auto">
            <a:xfrm>
              <a:off x="270" y="3292"/>
              <a:ext cx="942" cy="218"/>
            </a:xfrm>
            <a:prstGeom prst="rect">
              <a:avLst/>
            </a:prstGeom>
            <a:noFill/>
            <a:ln w="9525">
              <a:noFill/>
              <a:miter lim="800000"/>
              <a:headEnd/>
              <a:tailEnd/>
            </a:ln>
          </p:spPr>
          <p:txBody>
            <a:bodyPr/>
            <a:lstStyle/>
            <a:p>
              <a:pPr>
                <a:lnSpc>
                  <a:spcPct val="50000"/>
                </a:lnSpc>
              </a:pPr>
              <a:r>
                <a:rPr lang="es-ES_tradnl" sz="1600" b="1">
                  <a:latin typeface="Maiandra GD" pitchFamily="34" charset="0"/>
                </a:rPr>
                <a:t>Total</a:t>
              </a:r>
            </a:p>
          </p:txBody>
        </p:sp>
        <p:sp>
          <p:nvSpPr>
            <p:cNvPr id="26" name="Rectangle 26"/>
            <p:cNvSpPr>
              <a:spLocks noChangeArrowheads="1"/>
            </p:cNvSpPr>
            <p:nvPr/>
          </p:nvSpPr>
          <p:spPr bwMode="auto">
            <a:xfrm>
              <a:off x="1212" y="3292"/>
              <a:ext cx="329" cy="218"/>
            </a:xfrm>
            <a:prstGeom prst="rect">
              <a:avLst/>
            </a:prstGeom>
            <a:noFill/>
            <a:ln w="9525">
              <a:noFill/>
              <a:miter lim="800000"/>
              <a:headEnd/>
              <a:tailEnd/>
            </a:ln>
          </p:spPr>
          <p:txBody>
            <a:bodyPr/>
            <a:lstStyle/>
            <a:p>
              <a:pPr>
                <a:lnSpc>
                  <a:spcPct val="50000"/>
                </a:lnSpc>
              </a:pPr>
              <a:r>
                <a:rPr lang="es-ES_tradnl" sz="1600" b="1">
                  <a:latin typeface="Maiandra GD" pitchFamily="34" charset="0"/>
                </a:rPr>
                <a:t>22</a:t>
              </a:r>
            </a:p>
          </p:txBody>
        </p:sp>
      </p:grpSp>
      <p:grpSp>
        <p:nvGrpSpPr>
          <p:cNvPr id="27" name="37 Grupo"/>
          <p:cNvGrpSpPr>
            <a:grpSpLocks/>
          </p:cNvGrpSpPr>
          <p:nvPr/>
        </p:nvGrpSpPr>
        <p:grpSpPr bwMode="auto">
          <a:xfrm>
            <a:off x="2714625" y="2563813"/>
            <a:ext cx="6072188" cy="1793875"/>
            <a:chOff x="2714625" y="2563813"/>
            <a:chExt cx="6072188" cy="1793875"/>
          </a:xfrm>
        </p:grpSpPr>
        <p:sp>
          <p:nvSpPr>
            <p:cNvPr id="28" name="AutoShape 51"/>
            <p:cNvSpPr>
              <a:spLocks noChangeArrowheads="1"/>
            </p:cNvSpPr>
            <p:nvPr/>
          </p:nvSpPr>
          <p:spPr bwMode="auto">
            <a:xfrm>
              <a:off x="2868613" y="3236913"/>
              <a:ext cx="5918200" cy="338137"/>
            </a:xfrm>
            <a:prstGeom prst="notchedRightArrow">
              <a:avLst>
                <a:gd name="adj1" fmla="val 34852"/>
                <a:gd name="adj2" fmla="val 104852"/>
              </a:avLst>
            </a:prstGeom>
            <a:gradFill rotWithShape="0">
              <a:gsLst>
                <a:gs pos="0">
                  <a:srgbClr val="CC0000"/>
                </a:gs>
                <a:gs pos="100000">
                  <a:srgbClr val="5E0000"/>
                </a:gs>
              </a:gsLst>
              <a:lin ang="5400000" scaled="1"/>
            </a:gradFill>
            <a:ln w="9525">
              <a:solidFill>
                <a:srgbClr val="001E00"/>
              </a:solidFill>
              <a:miter lim="800000"/>
              <a:headEnd/>
              <a:tailEnd/>
            </a:ln>
            <a:effectLst>
              <a:outerShdw dist="35921" dir="2700000" algn="ctr" rotWithShape="0">
                <a:schemeClr val="tx1"/>
              </a:outerShdw>
            </a:effectLst>
          </p:spPr>
          <p:txBody>
            <a:bodyPr wrap="none" anchor="ctr"/>
            <a:lstStyle/>
            <a:p>
              <a:endParaRPr lang="es-ES"/>
            </a:p>
          </p:txBody>
        </p:sp>
        <p:sp>
          <p:nvSpPr>
            <p:cNvPr id="29" name="Text Box 22"/>
            <p:cNvSpPr txBox="1">
              <a:spLocks noChangeArrowheads="1"/>
            </p:cNvSpPr>
            <p:nvPr/>
          </p:nvSpPr>
          <p:spPr bwMode="auto">
            <a:xfrm>
              <a:off x="2905125" y="2563813"/>
              <a:ext cx="4227513" cy="317500"/>
            </a:xfrm>
            <a:prstGeom prst="rect">
              <a:avLst/>
            </a:prstGeom>
            <a:gradFill rotWithShape="0">
              <a:gsLst>
                <a:gs pos="0">
                  <a:srgbClr val="A07400"/>
                </a:gs>
                <a:gs pos="50000">
                  <a:srgbClr val="E6A900"/>
                </a:gs>
                <a:gs pos="100000">
                  <a:srgbClr val="FFCA00"/>
                </a:gs>
              </a:gsLst>
              <a:lin ang="16200000" scaled="1"/>
            </a:gradFill>
            <a:ln w="9525">
              <a:noFill/>
              <a:miter lim="800000"/>
              <a:headEnd/>
              <a:tailEnd/>
            </a:ln>
          </p:spPr>
          <p:txBody>
            <a:bodyPr>
              <a:spAutoFit/>
            </a:bodyPr>
            <a:lstStyle/>
            <a:p>
              <a:pPr algn="ctr">
                <a:spcBef>
                  <a:spcPct val="50000"/>
                </a:spcBef>
              </a:pPr>
              <a:r>
                <a:rPr lang="es-ES" sz="1600" b="1">
                  <a:solidFill>
                    <a:schemeClr val="bg1"/>
                  </a:solidFill>
                  <a:effectLst>
                    <a:outerShdw blurRad="38100" dist="38100" dir="2700000" algn="tl">
                      <a:srgbClr val="000000"/>
                    </a:outerShdw>
                  </a:effectLst>
                  <a:latin typeface="Maiandra GD" pitchFamily="34" charset="0"/>
                </a:rPr>
                <a:t>GA101 Single-agent (total 9 doses)</a:t>
              </a:r>
            </a:p>
          </p:txBody>
        </p:sp>
        <p:sp>
          <p:nvSpPr>
            <p:cNvPr id="30" name="Text Box 26"/>
            <p:cNvSpPr txBox="1">
              <a:spLocks noChangeArrowheads="1"/>
            </p:cNvSpPr>
            <p:nvPr/>
          </p:nvSpPr>
          <p:spPr bwMode="auto">
            <a:xfrm>
              <a:off x="2714625" y="3500438"/>
              <a:ext cx="1500188" cy="307975"/>
            </a:xfrm>
            <a:prstGeom prst="rect">
              <a:avLst/>
            </a:prstGeom>
            <a:noFill/>
            <a:ln w="9525">
              <a:noFill/>
              <a:miter lim="800000"/>
              <a:headEnd/>
              <a:tailEnd/>
            </a:ln>
          </p:spPr>
          <p:txBody>
            <a:bodyPr>
              <a:spAutoFit/>
            </a:bodyPr>
            <a:lstStyle/>
            <a:p>
              <a:pPr algn="ctr">
                <a:spcBef>
                  <a:spcPct val="50000"/>
                </a:spcBef>
              </a:pPr>
              <a:r>
                <a:rPr lang="es-ES" sz="1400" b="1" dirty="0">
                  <a:latin typeface="Maiandra GD" pitchFamily="34" charset="0"/>
                </a:rPr>
                <a:t>1   8   15   22</a:t>
              </a:r>
            </a:p>
          </p:txBody>
        </p:sp>
        <p:sp>
          <p:nvSpPr>
            <p:cNvPr id="31" name="Text Box 30"/>
            <p:cNvSpPr txBox="1">
              <a:spLocks noChangeArrowheads="1"/>
            </p:cNvSpPr>
            <p:nvPr/>
          </p:nvSpPr>
          <p:spPr bwMode="auto">
            <a:xfrm>
              <a:off x="5429250" y="3571875"/>
              <a:ext cx="620713" cy="307975"/>
            </a:xfrm>
            <a:prstGeom prst="rect">
              <a:avLst/>
            </a:prstGeom>
            <a:noFill/>
            <a:ln w="9525">
              <a:noFill/>
              <a:miter lim="800000"/>
              <a:headEnd/>
              <a:tailEnd/>
            </a:ln>
          </p:spPr>
          <p:txBody>
            <a:bodyPr>
              <a:spAutoFit/>
            </a:bodyPr>
            <a:lstStyle/>
            <a:p>
              <a:pPr algn="ctr">
                <a:spcBef>
                  <a:spcPct val="50000"/>
                </a:spcBef>
              </a:pPr>
              <a:r>
                <a:rPr lang="es-ES" sz="1400" b="1" dirty="0">
                  <a:solidFill>
                    <a:srgbClr val="C00000"/>
                  </a:solidFill>
                  <a:latin typeface="Maiandra GD" pitchFamily="34" charset="0"/>
                </a:rPr>
                <a:t>6</a:t>
              </a:r>
            </a:p>
          </p:txBody>
        </p:sp>
        <p:sp>
          <p:nvSpPr>
            <p:cNvPr id="32" name="Text Box 40"/>
            <p:cNvSpPr txBox="1">
              <a:spLocks noChangeArrowheads="1"/>
            </p:cNvSpPr>
            <p:nvPr/>
          </p:nvSpPr>
          <p:spPr bwMode="auto">
            <a:xfrm>
              <a:off x="6096000" y="4041775"/>
              <a:ext cx="1395413" cy="315913"/>
            </a:xfrm>
            <a:prstGeom prst="rect">
              <a:avLst/>
            </a:prstGeom>
            <a:gradFill rotWithShape="0">
              <a:gsLst>
                <a:gs pos="0">
                  <a:srgbClr val="FFFFCC"/>
                </a:gs>
                <a:gs pos="100000">
                  <a:srgbClr val="76765E"/>
                </a:gs>
              </a:gsLst>
              <a:lin ang="5400000" scaled="1"/>
            </a:gradFill>
            <a:ln w="9525">
              <a:noFill/>
              <a:miter lim="800000"/>
              <a:headEnd/>
              <a:tailEnd/>
            </a:ln>
          </p:spPr>
          <p:txBody>
            <a:bodyPr>
              <a:spAutoFit/>
            </a:bodyPr>
            <a:lstStyle/>
            <a:p>
              <a:pPr algn="ctr">
                <a:spcBef>
                  <a:spcPct val="50000"/>
                </a:spcBef>
              </a:pPr>
              <a:r>
                <a:rPr lang="es-ES" sz="1600" b="1">
                  <a:solidFill>
                    <a:schemeClr val="bg1"/>
                  </a:solidFill>
                  <a:effectLst>
                    <a:outerShdw blurRad="38100" dist="38100" dir="2700000" algn="tl">
                      <a:srgbClr val="000000"/>
                    </a:outerShdw>
                  </a:effectLst>
                  <a:latin typeface="Maiandra GD" pitchFamily="34" charset="0"/>
                </a:rPr>
                <a:t>Evaluación</a:t>
              </a:r>
            </a:p>
          </p:txBody>
        </p:sp>
        <p:sp>
          <p:nvSpPr>
            <p:cNvPr id="33" name="41 Flecha abajo"/>
            <p:cNvSpPr>
              <a:spLocks noChangeArrowheads="1"/>
            </p:cNvSpPr>
            <p:nvPr/>
          </p:nvSpPr>
          <p:spPr bwMode="auto">
            <a:xfrm>
              <a:off x="2790825" y="3036888"/>
              <a:ext cx="307975" cy="268287"/>
            </a:xfrm>
            <a:prstGeom prst="downArrow">
              <a:avLst>
                <a:gd name="adj1" fmla="val 50000"/>
                <a:gd name="adj2" fmla="val 50000"/>
              </a:avLst>
            </a:prstGeom>
            <a:gradFill rotWithShape="0">
              <a:gsLst>
                <a:gs pos="0">
                  <a:srgbClr val="9E5710"/>
                </a:gs>
                <a:gs pos="50000">
                  <a:srgbClr val="E3801C"/>
                </a:gs>
                <a:gs pos="100000">
                  <a:srgbClr val="FF9924"/>
                </a:gs>
              </a:gsLst>
              <a:lin ang="16200000" scaled="1"/>
            </a:gradFill>
            <a:ln w="9525">
              <a:solidFill>
                <a:schemeClr val="tx1"/>
              </a:solidFill>
              <a:round/>
              <a:headEnd/>
              <a:tailEnd/>
            </a:ln>
          </p:spPr>
          <p:txBody>
            <a:bodyPr/>
            <a:lstStyle/>
            <a:p>
              <a:endParaRPr lang="es-ES"/>
            </a:p>
          </p:txBody>
        </p:sp>
        <p:sp>
          <p:nvSpPr>
            <p:cNvPr id="34" name="42 Flecha abajo"/>
            <p:cNvSpPr>
              <a:spLocks noChangeArrowheads="1"/>
            </p:cNvSpPr>
            <p:nvPr/>
          </p:nvSpPr>
          <p:spPr bwMode="auto">
            <a:xfrm>
              <a:off x="3098800" y="3036888"/>
              <a:ext cx="307975" cy="268287"/>
            </a:xfrm>
            <a:prstGeom prst="downArrow">
              <a:avLst>
                <a:gd name="adj1" fmla="val 50000"/>
                <a:gd name="adj2" fmla="val 50000"/>
              </a:avLst>
            </a:prstGeom>
            <a:gradFill rotWithShape="0">
              <a:gsLst>
                <a:gs pos="0">
                  <a:srgbClr val="9E5710"/>
                </a:gs>
                <a:gs pos="50000">
                  <a:srgbClr val="E3801C"/>
                </a:gs>
                <a:gs pos="100000">
                  <a:srgbClr val="FF9924"/>
                </a:gs>
              </a:gsLst>
              <a:lin ang="16200000" scaled="1"/>
            </a:gradFill>
            <a:ln w="9525">
              <a:solidFill>
                <a:schemeClr val="tx1"/>
              </a:solidFill>
              <a:round/>
              <a:headEnd/>
              <a:tailEnd/>
            </a:ln>
          </p:spPr>
          <p:txBody>
            <a:bodyPr/>
            <a:lstStyle/>
            <a:p>
              <a:endParaRPr lang="es-ES"/>
            </a:p>
          </p:txBody>
        </p:sp>
        <p:sp>
          <p:nvSpPr>
            <p:cNvPr id="35" name="43 Flecha abajo"/>
            <p:cNvSpPr>
              <a:spLocks noChangeArrowheads="1"/>
            </p:cNvSpPr>
            <p:nvPr/>
          </p:nvSpPr>
          <p:spPr bwMode="auto">
            <a:xfrm>
              <a:off x="3429000" y="3027363"/>
              <a:ext cx="307975" cy="268287"/>
            </a:xfrm>
            <a:prstGeom prst="downArrow">
              <a:avLst>
                <a:gd name="adj1" fmla="val 50000"/>
                <a:gd name="adj2" fmla="val 50000"/>
              </a:avLst>
            </a:prstGeom>
            <a:gradFill rotWithShape="0">
              <a:gsLst>
                <a:gs pos="0">
                  <a:srgbClr val="9E5710"/>
                </a:gs>
                <a:gs pos="50000">
                  <a:srgbClr val="E3801C"/>
                </a:gs>
                <a:gs pos="100000">
                  <a:srgbClr val="FF9924"/>
                </a:gs>
              </a:gsLst>
              <a:lin ang="16200000" scaled="1"/>
            </a:gradFill>
            <a:ln w="9525">
              <a:solidFill>
                <a:schemeClr val="tx1"/>
              </a:solidFill>
              <a:round/>
              <a:headEnd/>
              <a:tailEnd/>
            </a:ln>
          </p:spPr>
          <p:txBody>
            <a:bodyPr/>
            <a:lstStyle/>
            <a:p>
              <a:endParaRPr lang="es-ES"/>
            </a:p>
          </p:txBody>
        </p:sp>
        <p:sp>
          <p:nvSpPr>
            <p:cNvPr id="36" name="44 Flecha abajo"/>
            <p:cNvSpPr>
              <a:spLocks noChangeArrowheads="1"/>
            </p:cNvSpPr>
            <p:nvPr/>
          </p:nvSpPr>
          <p:spPr bwMode="auto">
            <a:xfrm>
              <a:off x="3714750" y="3044825"/>
              <a:ext cx="307975" cy="268288"/>
            </a:xfrm>
            <a:prstGeom prst="downArrow">
              <a:avLst>
                <a:gd name="adj1" fmla="val 50000"/>
                <a:gd name="adj2" fmla="val 50000"/>
              </a:avLst>
            </a:prstGeom>
            <a:gradFill rotWithShape="0">
              <a:gsLst>
                <a:gs pos="0">
                  <a:srgbClr val="9E5710"/>
                </a:gs>
                <a:gs pos="50000">
                  <a:srgbClr val="E3801C"/>
                </a:gs>
                <a:gs pos="100000">
                  <a:srgbClr val="FF9924"/>
                </a:gs>
              </a:gsLst>
              <a:lin ang="16200000" scaled="1"/>
            </a:gradFill>
            <a:ln w="9525">
              <a:solidFill>
                <a:schemeClr val="tx1"/>
              </a:solidFill>
              <a:round/>
              <a:headEnd/>
              <a:tailEnd/>
            </a:ln>
          </p:spPr>
          <p:txBody>
            <a:bodyPr/>
            <a:lstStyle/>
            <a:p>
              <a:endParaRPr lang="es-ES"/>
            </a:p>
          </p:txBody>
        </p:sp>
        <p:sp>
          <p:nvSpPr>
            <p:cNvPr id="37" name="45 Flecha abajo"/>
            <p:cNvSpPr>
              <a:spLocks noChangeArrowheads="1"/>
            </p:cNvSpPr>
            <p:nvPr/>
          </p:nvSpPr>
          <p:spPr bwMode="auto">
            <a:xfrm>
              <a:off x="5072063" y="3000375"/>
              <a:ext cx="307975" cy="268288"/>
            </a:xfrm>
            <a:prstGeom prst="downArrow">
              <a:avLst>
                <a:gd name="adj1" fmla="val 50000"/>
                <a:gd name="adj2" fmla="val 50000"/>
              </a:avLst>
            </a:prstGeom>
            <a:gradFill rotWithShape="0">
              <a:gsLst>
                <a:gs pos="0">
                  <a:srgbClr val="9E5710"/>
                </a:gs>
                <a:gs pos="50000">
                  <a:srgbClr val="E3801C"/>
                </a:gs>
                <a:gs pos="100000">
                  <a:srgbClr val="FF9924"/>
                </a:gs>
              </a:gsLst>
              <a:lin ang="16200000" scaled="1"/>
            </a:gradFill>
            <a:ln w="9525">
              <a:solidFill>
                <a:schemeClr val="tx1"/>
              </a:solidFill>
              <a:round/>
              <a:headEnd/>
              <a:tailEnd/>
            </a:ln>
          </p:spPr>
          <p:txBody>
            <a:bodyPr/>
            <a:lstStyle/>
            <a:p>
              <a:endParaRPr lang="es-ES"/>
            </a:p>
          </p:txBody>
        </p:sp>
        <p:sp>
          <p:nvSpPr>
            <p:cNvPr id="38" name="46 Flecha abajo"/>
            <p:cNvSpPr>
              <a:spLocks noChangeArrowheads="1"/>
            </p:cNvSpPr>
            <p:nvPr/>
          </p:nvSpPr>
          <p:spPr bwMode="auto">
            <a:xfrm>
              <a:off x="5572125" y="3000375"/>
              <a:ext cx="307975" cy="268288"/>
            </a:xfrm>
            <a:prstGeom prst="downArrow">
              <a:avLst>
                <a:gd name="adj1" fmla="val 50000"/>
                <a:gd name="adj2" fmla="val 50000"/>
              </a:avLst>
            </a:prstGeom>
            <a:gradFill rotWithShape="0">
              <a:gsLst>
                <a:gs pos="0">
                  <a:srgbClr val="9E5710"/>
                </a:gs>
                <a:gs pos="50000">
                  <a:srgbClr val="E3801C"/>
                </a:gs>
                <a:gs pos="100000">
                  <a:srgbClr val="FF9924"/>
                </a:gs>
              </a:gsLst>
              <a:lin ang="16200000" scaled="1"/>
            </a:gradFill>
            <a:ln w="9525">
              <a:solidFill>
                <a:schemeClr val="tx1"/>
              </a:solidFill>
              <a:round/>
              <a:headEnd/>
              <a:tailEnd/>
            </a:ln>
          </p:spPr>
          <p:txBody>
            <a:bodyPr/>
            <a:lstStyle/>
            <a:p>
              <a:endParaRPr lang="es-ES"/>
            </a:p>
          </p:txBody>
        </p:sp>
        <p:sp>
          <p:nvSpPr>
            <p:cNvPr id="39" name="47 Flecha abajo"/>
            <p:cNvSpPr>
              <a:spLocks noChangeArrowheads="1"/>
            </p:cNvSpPr>
            <p:nvPr/>
          </p:nvSpPr>
          <p:spPr bwMode="auto">
            <a:xfrm>
              <a:off x="6634163" y="3036888"/>
              <a:ext cx="307975" cy="268287"/>
            </a:xfrm>
            <a:prstGeom prst="downArrow">
              <a:avLst>
                <a:gd name="adj1" fmla="val 50000"/>
                <a:gd name="adj2" fmla="val 50000"/>
              </a:avLst>
            </a:prstGeom>
            <a:gradFill rotWithShape="0">
              <a:gsLst>
                <a:gs pos="0">
                  <a:srgbClr val="9E5710"/>
                </a:gs>
                <a:gs pos="50000">
                  <a:srgbClr val="E3801C"/>
                </a:gs>
                <a:gs pos="100000">
                  <a:srgbClr val="FF9924"/>
                </a:gs>
              </a:gsLst>
              <a:lin ang="16200000" scaled="1"/>
            </a:gradFill>
            <a:ln w="9525">
              <a:solidFill>
                <a:schemeClr val="tx1"/>
              </a:solidFill>
              <a:round/>
              <a:headEnd/>
              <a:tailEnd/>
            </a:ln>
          </p:spPr>
          <p:txBody>
            <a:bodyPr/>
            <a:lstStyle/>
            <a:p>
              <a:endParaRPr lang="es-ES"/>
            </a:p>
          </p:txBody>
        </p:sp>
        <p:sp>
          <p:nvSpPr>
            <p:cNvPr id="40" name="48 Flecha abajo"/>
            <p:cNvSpPr>
              <a:spLocks noChangeArrowheads="1"/>
            </p:cNvSpPr>
            <p:nvPr/>
          </p:nvSpPr>
          <p:spPr bwMode="auto">
            <a:xfrm>
              <a:off x="6072188" y="3000375"/>
              <a:ext cx="307975" cy="268288"/>
            </a:xfrm>
            <a:prstGeom prst="downArrow">
              <a:avLst>
                <a:gd name="adj1" fmla="val 50000"/>
                <a:gd name="adj2" fmla="val 50000"/>
              </a:avLst>
            </a:prstGeom>
            <a:gradFill rotWithShape="0">
              <a:gsLst>
                <a:gs pos="0">
                  <a:srgbClr val="9E5710"/>
                </a:gs>
                <a:gs pos="50000">
                  <a:srgbClr val="E3801C"/>
                </a:gs>
                <a:gs pos="100000">
                  <a:srgbClr val="FF9924"/>
                </a:gs>
              </a:gsLst>
              <a:lin ang="16200000" scaled="1"/>
            </a:gradFill>
            <a:ln w="9525">
              <a:solidFill>
                <a:schemeClr val="tx1"/>
              </a:solidFill>
              <a:round/>
              <a:headEnd/>
              <a:tailEnd/>
            </a:ln>
          </p:spPr>
          <p:txBody>
            <a:bodyPr/>
            <a:lstStyle/>
            <a:p>
              <a:endParaRPr lang="es-ES"/>
            </a:p>
          </p:txBody>
        </p:sp>
        <p:sp>
          <p:nvSpPr>
            <p:cNvPr id="41" name="49 Flecha abajo"/>
            <p:cNvSpPr>
              <a:spLocks noChangeArrowheads="1"/>
            </p:cNvSpPr>
            <p:nvPr/>
          </p:nvSpPr>
          <p:spPr bwMode="auto">
            <a:xfrm flipV="1">
              <a:off x="5327650" y="3908425"/>
              <a:ext cx="461963" cy="334963"/>
            </a:xfrm>
            <a:prstGeom prst="downArrow">
              <a:avLst>
                <a:gd name="adj1" fmla="val 50000"/>
                <a:gd name="adj2" fmla="val 50000"/>
              </a:avLst>
            </a:prstGeom>
            <a:gradFill rotWithShape="0">
              <a:gsLst>
                <a:gs pos="0">
                  <a:srgbClr val="6F6F6F"/>
                </a:gs>
                <a:gs pos="50000">
                  <a:srgbClr val="A1A1A1"/>
                </a:gs>
                <a:gs pos="100000">
                  <a:srgbClr val="C0C0C0"/>
                </a:gs>
              </a:gsLst>
              <a:lin ang="16200000" scaled="1"/>
            </a:gradFill>
            <a:ln w="9525">
              <a:solidFill>
                <a:schemeClr val="tx1"/>
              </a:solidFill>
              <a:round/>
              <a:headEnd/>
              <a:tailEnd/>
            </a:ln>
          </p:spPr>
          <p:txBody>
            <a:bodyPr/>
            <a:lstStyle/>
            <a:p>
              <a:endParaRPr lang="es-ES"/>
            </a:p>
          </p:txBody>
        </p:sp>
        <p:sp>
          <p:nvSpPr>
            <p:cNvPr id="42" name="50 Flecha abajo"/>
            <p:cNvSpPr>
              <a:spLocks noChangeArrowheads="1"/>
            </p:cNvSpPr>
            <p:nvPr/>
          </p:nvSpPr>
          <p:spPr bwMode="auto">
            <a:xfrm>
              <a:off x="7172325" y="3036888"/>
              <a:ext cx="307975" cy="268287"/>
            </a:xfrm>
            <a:prstGeom prst="downArrow">
              <a:avLst>
                <a:gd name="adj1" fmla="val 50000"/>
                <a:gd name="adj2" fmla="val 50000"/>
              </a:avLst>
            </a:prstGeom>
            <a:gradFill rotWithShape="0">
              <a:gsLst>
                <a:gs pos="0">
                  <a:srgbClr val="9E5710"/>
                </a:gs>
                <a:gs pos="50000">
                  <a:srgbClr val="E3801C"/>
                </a:gs>
                <a:gs pos="100000">
                  <a:srgbClr val="FF9924"/>
                </a:gs>
              </a:gsLst>
              <a:lin ang="16200000" scaled="1"/>
            </a:gradFill>
            <a:ln w="9525">
              <a:solidFill>
                <a:schemeClr val="tx1"/>
              </a:solidFill>
              <a:round/>
              <a:headEnd/>
              <a:tailEnd/>
            </a:ln>
          </p:spPr>
          <p:txBody>
            <a:bodyPr/>
            <a:lstStyle/>
            <a:p>
              <a:endParaRPr lang="es-ES"/>
            </a:p>
          </p:txBody>
        </p:sp>
        <p:sp>
          <p:nvSpPr>
            <p:cNvPr id="43" name="Text Box 30"/>
            <p:cNvSpPr txBox="1">
              <a:spLocks noChangeArrowheads="1"/>
            </p:cNvSpPr>
            <p:nvPr/>
          </p:nvSpPr>
          <p:spPr bwMode="auto">
            <a:xfrm>
              <a:off x="7429500" y="3573463"/>
              <a:ext cx="1357313" cy="306387"/>
            </a:xfrm>
            <a:prstGeom prst="rect">
              <a:avLst/>
            </a:prstGeom>
            <a:noFill/>
            <a:ln w="9525">
              <a:noFill/>
              <a:miter lim="800000"/>
              <a:headEnd/>
              <a:tailEnd/>
            </a:ln>
          </p:spPr>
          <p:txBody>
            <a:bodyPr>
              <a:spAutoFit/>
            </a:bodyPr>
            <a:lstStyle/>
            <a:p>
              <a:pPr algn="ctr">
                <a:spcBef>
                  <a:spcPct val="50000"/>
                </a:spcBef>
              </a:pPr>
              <a:r>
                <a:rPr lang="es-ES" sz="1400" b="1" dirty="0">
                  <a:solidFill>
                    <a:srgbClr val="C00000"/>
                  </a:solidFill>
                  <a:latin typeface="Maiandra GD" pitchFamily="34" charset="0"/>
                </a:rPr>
                <a:t>….. x 2 </a:t>
              </a:r>
              <a:r>
                <a:rPr lang="es-ES" sz="1400" b="1" dirty="0" err="1">
                  <a:solidFill>
                    <a:srgbClr val="C00000"/>
                  </a:solidFill>
                  <a:latin typeface="Maiandra GD" pitchFamily="34" charset="0"/>
                </a:rPr>
                <a:t>ys</a:t>
              </a:r>
              <a:r>
                <a:rPr lang="es-ES" sz="1400" b="1" dirty="0">
                  <a:solidFill>
                    <a:srgbClr val="C00000"/>
                  </a:solidFill>
                  <a:latin typeface="Maiandra GD" pitchFamily="34" charset="0"/>
                </a:rPr>
                <a:t>.</a:t>
              </a:r>
            </a:p>
          </p:txBody>
        </p:sp>
        <p:sp>
          <p:nvSpPr>
            <p:cNvPr id="44" name="Text Box 30"/>
            <p:cNvSpPr txBox="1">
              <a:spLocks noChangeArrowheads="1"/>
            </p:cNvSpPr>
            <p:nvPr/>
          </p:nvSpPr>
          <p:spPr bwMode="auto">
            <a:xfrm>
              <a:off x="7018338" y="3573463"/>
              <a:ext cx="620712" cy="306387"/>
            </a:xfrm>
            <a:prstGeom prst="rect">
              <a:avLst/>
            </a:prstGeom>
            <a:noFill/>
            <a:ln w="9525">
              <a:noFill/>
              <a:miter lim="800000"/>
              <a:headEnd/>
              <a:tailEnd/>
            </a:ln>
          </p:spPr>
          <p:txBody>
            <a:bodyPr>
              <a:spAutoFit/>
            </a:bodyPr>
            <a:lstStyle/>
            <a:p>
              <a:pPr algn="ctr">
                <a:spcBef>
                  <a:spcPct val="50000"/>
                </a:spcBef>
              </a:pPr>
              <a:r>
                <a:rPr lang="es-ES" sz="1400" b="1" dirty="0">
                  <a:solidFill>
                    <a:srgbClr val="C00000"/>
                  </a:solidFill>
                  <a:latin typeface="Maiandra GD" pitchFamily="34" charset="0"/>
                </a:rPr>
                <a:t>15</a:t>
              </a:r>
            </a:p>
          </p:txBody>
        </p:sp>
        <p:sp>
          <p:nvSpPr>
            <p:cNvPr id="45" name="Text Box 30"/>
            <p:cNvSpPr txBox="1">
              <a:spLocks noChangeArrowheads="1"/>
            </p:cNvSpPr>
            <p:nvPr/>
          </p:nvSpPr>
          <p:spPr bwMode="auto">
            <a:xfrm>
              <a:off x="6480175" y="3573463"/>
              <a:ext cx="620713" cy="306387"/>
            </a:xfrm>
            <a:prstGeom prst="rect">
              <a:avLst/>
            </a:prstGeom>
            <a:noFill/>
            <a:ln w="9525">
              <a:noFill/>
              <a:miter lim="800000"/>
              <a:headEnd/>
              <a:tailEnd/>
            </a:ln>
          </p:spPr>
          <p:txBody>
            <a:bodyPr>
              <a:spAutoFit/>
            </a:bodyPr>
            <a:lstStyle/>
            <a:p>
              <a:pPr algn="ctr">
                <a:spcBef>
                  <a:spcPct val="50000"/>
                </a:spcBef>
              </a:pPr>
              <a:r>
                <a:rPr lang="es-ES" sz="1400" b="1" dirty="0">
                  <a:solidFill>
                    <a:srgbClr val="C00000"/>
                  </a:solidFill>
                  <a:latin typeface="Maiandra GD" pitchFamily="34" charset="0"/>
                </a:rPr>
                <a:t>12</a:t>
              </a:r>
            </a:p>
          </p:txBody>
        </p:sp>
        <p:sp>
          <p:nvSpPr>
            <p:cNvPr id="46" name="Text Box 30"/>
            <p:cNvSpPr txBox="1">
              <a:spLocks noChangeArrowheads="1"/>
            </p:cNvSpPr>
            <p:nvPr/>
          </p:nvSpPr>
          <p:spPr bwMode="auto">
            <a:xfrm>
              <a:off x="5865813" y="3573463"/>
              <a:ext cx="620712" cy="306387"/>
            </a:xfrm>
            <a:prstGeom prst="rect">
              <a:avLst/>
            </a:prstGeom>
            <a:noFill/>
            <a:ln w="9525">
              <a:noFill/>
              <a:miter lim="800000"/>
              <a:headEnd/>
              <a:tailEnd/>
            </a:ln>
          </p:spPr>
          <p:txBody>
            <a:bodyPr>
              <a:spAutoFit/>
            </a:bodyPr>
            <a:lstStyle/>
            <a:p>
              <a:pPr algn="ctr">
                <a:spcBef>
                  <a:spcPct val="50000"/>
                </a:spcBef>
              </a:pPr>
              <a:r>
                <a:rPr lang="es-ES" sz="1400" b="1" dirty="0">
                  <a:solidFill>
                    <a:srgbClr val="C00000"/>
                  </a:solidFill>
                  <a:latin typeface="Maiandra GD" pitchFamily="34" charset="0"/>
                </a:rPr>
                <a:t>9</a:t>
              </a:r>
            </a:p>
          </p:txBody>
        </p:sp>
        <p:sp>
          <p:nvSpPr>
            <p:cNvPr id="47" name="Text Box 30"/>
            <p:cNvSpPr txBox="1">
              <a:spLocks noChangeArrowheads="1"/>
            </p:cNvSpPr>
            <p:nvPr/>
          </p:nvSpPr>
          <p:spPr bwMode="auto">
            <a:xfrm>
              <a:off x="4929188" y="3571875"/>
              <a:ext cx="620712" cy="307975"/>
            </a:xfrm>
            <a:prstGeom prst="rect">
              <a:avLst/>
            </a:prstGeom>
            <a:noFill/>
            <a:ln w="9525">
              <a:noFill/>
              <a:miter lim="800000"/>
              <a:headEnd/>
              <a:tailEnd/>
            </a:ln>
          </p:spPr>
          <p:txBody>
            <a:bodyPr>
              <a:spAutoFit/>
            </a:bodyPr>
            <a:lstStyle/>
            <a:p>
              <a:pPr algn="ctr">
                <a:spcBef>
                  <a:spcPct val="50000"/>
                </a:spcBef>
              </a:pPr>
              <a:r>
                <a:rPr lang="es-ES" sz="1400" b="1" dirty="0">
                  <a:solidFill>
                    <a:srgbClr val="C00000"/>
                  </a:solidFill>
                  <a:latin typeface="Maiandra GD" pitchFamily="34" charset="0"/>
                </a:rPr>
                <a:t>3</a:t>
              </a:r>
            </a:p>
          </p:txBody>
        </p:sp>
        <p:sp>
          <p:nvSpPr>
            <p:cNvPr id="48" name="57 Flecha abajo"/>
            <p:cNvSpPr>
              <a:spLocks noChangeArrowheads="1"/>
            </p:cNvSpPr>
            <p:nvPr/>
          </p:nvSpPr>
          <p:spPr bwMode="auto">
            <a:xfrm flipV="1">
              <a:off x="7864475" y="3908425"/>
              <a:ext cx="460375" cy="334963"/>
            </a:xfrm>
            <a:prstGeom prst="downArrow">
              <a:avLst>
                <a:gd name="adj1" fmla="val 50000"/>
                <a:gd name="adj2" fmla="val 50000"/>
              </a:avLst>
            </a:prstGeom>
            <a:gradFill rotWithShape="0">
              <a:gsLst>
                <a:gs pos="0">
                  <a:srgbClr val="6F6F6F"/>
                </a:gs>
                <a:gs pos="50000">
                  <a:srgbClr val="A1A1A1"/>
                </a:gs>
                <a:gs pos="100000">
                  <a:srgbClr val="C0C0C0"/>
                </a:gs>
              </a:gsLst>
              <a:lin ang="16200000" scaled="1"/>
            </a:gradFill>
            <a:ln w="9525">
              <a:solidFill>
                <a:schemeClr val="tx1"/>
              </a:solidFill>
              <a:round/>
              <a:headEnd/>
              <a:tailEnd/>
            </a:ln>
          </p:spPr>
          <p:txBody>
            <a:bodyPr/>
            <a:lstStyle/>
            <a:p>
              <a:endParaRPr lang="es-ES"/>
            </a:p>
          </p:txBody>
        </p:sp>
        <p:sp>
          <p:nvSpPr>
            <p:cNvPr id="49" name="Text Box 23"/>
            <p:cNvSpPr txBox="1">
              <a:spLocks noChangeArrowheads="1"/>
            </p:cNvSpPr>
            <p:nvPr/>
          </p:nvSpPr>
          <p:spPr bwMode="auto">
            <a:xfrm>
              <a:off x="4086225" y="2982913"/>
              <a:ext cx="785813" cy="307975"/>
            </a:xfrm>
            <a:prstGeom prst="rect">
              <a:avLst/>
            </a:prstGeom>
            <a:gradFill rotWithShape="0">
              <a:gsLst>
                <a:gs pos="0">
                  <a:srgbClr val="006A00"/>
                </a:gs>
                <a:gs pos="100000">
                  <a:srgbClr val="003100"/>
                </a:gs>
              </a:gsLst>
              <a:lin ang="5400000" scaled="1"/>
            </a:gradFill>
            <a:ln w="9525">
              <a:noFill/>
              <a:miter lim="800000"/>
              <a:headEnd/>
              <a:tailEnd/>
            </a:ln>
          </p:spPr>
          <p:txBody>
            <a:bodyPr>
              <a:spAutoFit/>
            </a:bodyPr>
            <a:lstStyle/>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CR. PR</a:t>
              </a:r>
            </a:p>
          </p:txBody>
        </p:sp>
      </p:grpSp>
      <p:sp>
        <p:nvSpPr>
          <p:cNvPr id="50" name="Text Box 76"/>
          <p:cNvSpPr txBox="1">
            <a:spLocks noChangeArrowheads="1"/>
          </p:cNvSpPr>
          <p:nvPr/>
        </p:nvSpPr>
        <p:spPr bwMode="auto">
          <a:xfrm>
            <a:off x="4714875" y="3929063"/>
            <a:ext cx="4176713" cy="2554287"/>
          </a:xfrm>
          <a:prstGeom prst="rect">
            <a:avLst/>
          </a:prstGeom>
          <a:gradFill rotWithShape="0">
            <a:gsLst>
              <a:gs pos="0">
                <a:srgbClr val="5E4700"/>
              </a:gs>
              <a:gs pos="50000">
                <a:srgbClr val="CC9900"/>
              </a:gs>
              <a:gs pos="100000">
                <a:srgbClr val="5E4700"/>
              </a:gs>
            </a:gsLst>
            <a:lin ang="5400000" scaled="1"/>
          </a:gradFill>
          <a:ln w="9525">
            <a:noFill/>
            <a:miter lim="800000"/>
            <a:headEnd/>
            <a:tailEnd/>
          </a:ln>
        </p:spPr>
        <p:txBody>
          <a:bodyPr>
            <a:spAutoFit/>
          </a:bodyPr>
          <a:lstStyle/>
          <a:p>
            <a:pPr>
              <a:spcBef>
                <a:spcPct val="50000"/>
              </a:spcBef>
              <a:buClr>
                <a:srgbClr val="CC0000"/>
              </a:buClr>
              <a:buFont typeface="Lucida Sans Unicode" pitchFamily="34" charset="0"/>
              <a:buNone/>
            </a:pPr>
            <a:r>
              <a:rPr lang="es-ES" sz="1600">
                <a:solidFill>
                  <a:schemeClr val="bg1"/>
                </a:solidFill>
                <a:latin typeface="Maiandra GD" pitchFamily="34" charset="0"/>
              </a:rPr>
              <a:t>TOXICIDAD:</a:t>
            </a:r>
          </a:p>
          <a:p>
            <a:pPr>
              <a:spcBef>
                <a:spcPct val="50000"/>
              </a:spcBef>
              <a:buClr>
                <a:srgbClr val="CC0000"/>
              </a:buClr>
              <a:buFont typeface="Lucida Sans Unicode" pitchFamily="34" charset="0"/>
              <a:buNone/>
            </a:pPr>
            <a:r>
              <a:rPr lang="es-ES" sz="1600">
                <a:solidFill>
                  <a:schemeClr val="bg1"/>
                </a:solidFill>
                <a:latin typeface="Maiandra GD" pitchFamily="34" charset="0"/>
              </a:rPr>
              <a:t>Buena tolerancia. No toxicidad limitante de dosis</a:t>
            </a:r>
          </a:p>
          <a:p>
            <a:pPr>
              <a:spcBef>
                <a:spcPct val="50000"/>
              </a:spcBef>
              <a:buClr>
                <a:srgbClr val="CC0000"/>
              </a:buClr>
              <a:buFont typeface="Lucida Sans Unicode" pitchFamily="34" charset="0"/>
              <a:buNone/>
            </a:pPr>
            <a:r>
              <a:rPr lang="es-ES" sz="1600">
                <a:solidFill>
                  <a:schemeClr val="bg1"/>
                </a:solidFill>
                <a:latin typeface="Maiandra GD" pitchFamily="34" charset="0"/>
              </a:rPr>
              <a:t>16 episodios de toxicidad con la 1ª infusión. Luego sólo 8 en el resto.</a:t>
            </a:r>
          </a:p>
          <a:p>
            <a:pPr>
              <a:spcBef>
                <a:spcPct val="50000"/>
              </a:spcBef>
              <a:buClr>
                <a:srgbClr val="CC0000"/>
              </a:buClr>
              <a:buFont typeface="Lucida Sans Unicode" pitchFamily="34" charset="0"/>
              <a:buNone/>
            </a:pPr>
            <a:r>
              <a:rPr lang="es-ES" sz="1600">
                <a:solidFill>
                  <a:schemeClr val="bg1"/>
                </a:solidFill>
                <a:latin typeface="Maiandra GD" pitchFamily="34" charset="0"/>
              </a:rPr>
              <a:t>8 SAEs (2 toxicidad infusión).</a:t>
            </a:r>
          </a:p>
          <a:p>
            <a:pPr>
              <a:spcBef>
                <a:spcPct val="50000"/>
              </a:spcBef>
              <a:buClr>
                <a:srgbClr val="CC0000"/>
              </a:buClr>
              <a:buFont typeface="Lucida Sans Unicode" pitchFamily="34" charset="0"/>
              <a:buNone/>
            </a:pPr>
            <a:r>
              <a:rPr lang="es-ES" sz="1600">
                <a:solidFill>
                  <a:schemeClr val="bg1"/>
                </a:solidFill>
                <a:latin typeface="Maiandra GD" pitchFamily="34" charset="0"/>
              </a:rPr>
              <a:t>No hubo ninguna TRD. 2 exitus en relación con progresión.</a:t>
            </a:r>
          </a:p>
        </p:txBody>
      </p:sp>
      <p:sp>
        <p:nvSpPr>
          <p:cNvPr id="51" name="Text Box 76"/>
          <p:cNvSpPr txBox="1">
            <a:spLocks noChangeArrowheads="1"/>
          </p:cNvSpPr>
          <p:nvPr/>
        </p:nvSpPr>
        <p:spPr bwMode="auto">
          <a:xfrm>
            <a:off x="82550" y="4000500"/>
            <a:ext cx="4533900" cy="2432050"/>
          </a:xfrm>
          <a:prstGeom prst="rect">
            <a:avLst/>
          </a:prstGeom>
          <a:gradFill rotWithShape="0">
            <a:gsLst>
              <a:gs pos="0">
                <a:srgbClr val="5E4700"/>
              </a:gs>
              <a:gs pos="50000">
                <a:srgbClr val="CC9900"/>
              </a:gs>
              <a:gs pos="100000">
                <a:srgbClr val="5E4700"/>
              </a:gs>
            </a:gsLst>
            <a:lin ang="5400000" scaled="1"/>
          </a:gradFill>
          <a:ln w="9525">
            <a:noFill/>
            <a:miter lim="800000"/>
            <a:headEnd/>
            <a:tailEnd/>
          </a:ln>
        </p:spPr>
        <p:txBody>
          <a:bodyPr>
            <a:spAutoFit/>
          </a:bodyPr>
          <a:lstStyle/>
          <a:p>
            <a:pPr>
              <a:spcBef>
                <a:spcPct val="50000"/>
              </a:spcBef>
              <a:buClr>
                <a:srgbClr val="CC0000"/>
              </a:buClr>
              <a:buFont typeface="Lucida Sans Unicode" pitchFamily="34" charset="0"/>
              <a:buNone/>
            </a:pPr>
            <a:r>
              <a:rPr lang="es-ES" sz="1600">
                <a:solidFill>
                  <a:schemeClr val="bg1"/>
                </a:solidFill>
                <a:latin typeface="Maiandra GD" pitchFamily="34" charset="0"/>
              </a:rPr>
              <a:t>EFICACIA:</a:t>
            </a:r>
          </a:p>
          <a:p>
            <a:pPr>
              <a:spcBef>
                <a:spcPct val="50000"/>
              </a:spcBef>
              <a:buClr>
                <a:srgbClr val="CC0000"/>
              </a:buClr>
              <a:buFont typeface="Lucida Sans Unicode" pitchFamily="34" charset="0"/>
              <a:buNone/>
            </a:pPr>
            <a:r>
              <a:rPr lang="es-ES" sz="1600">
                <a:solidFill>
                  <a:schemeClr val="bg1"/>
                </a:solidFill>
                <a:latin typeface="Maiandra GD" pitchFamily="34" charset="0"/>
              </a:rPr>
              <a:t>ORR: 25% (5 pts, todos PRs)</a:t>
            </a:r>
          </a:p>
          <a:p>
            <a:pPr>
              <a:spcBef>
                <a:spcPct val="50000"/>
              </a:spcBef>
              <a:buClr>
                <a:srgbClr val="CC0000"/>
              </a:buClr>
              <a:buFont typeface="Lucida Sans Unicode" pitchFamily="34" charset="0"/>
              <a:buNone/>
            </a:pPr>
            <a:r>
              <a:rPr lang="es-ES" sz="1600">
                <a:solidFill>
                  <a:schemeClr val="bg1"/>
                </a:solidFill>
                <a:latin typeface="Maiandra GD" pitchFamily="34" charset="0"/>
              </a:rPr>
              <a:t>13 pts consiguieron SD, 2 progresaron. </a:t>
            </a:r>
          </a:p>
          <a:p>
            <a:pPr>
              <a:spcBef>
                <a:spcPct val="50000"/>
              </a:spcBef>
              <a:buClr>
                <a:srgbClr val="CC0000"/>
              </a:buClr>
              <a:buFont typeface="Lucida Sans Unicode" pitchFamily="34" charset="0"/>
              <a:buNone/>
            </a:pPr>
            <a:r>
              <a:rPr lang="es-ES" sz="1600">
                <a:solidFill>
                  <a:schemeClr val="bg1"/>
                </a:solidFill>
                <a:latin typeface="Maiandra GD" pitchFamily="34" charset="0"/>
              </a:rPr>
              <a:t>8 pts siguieron mantenimiento:</a:t>
            </a:r>
          </a:p>
          <a:p>
            <a:pPr>
              <a:spcBef>
                <a:spcPct val="50000"/>
              </a:spcBef>
              <a:buClr>
                <a:srgbClr val="CC0000"/>
              </a:buClr>
              <a:buFont typeface="Lucida Sans Unicode" pitchFamily="34" charset="0"/>
              <a:buNone/>
            </a:pPr>
            <a:r>
              <a:rPr lang="es-ES" sz="1600">
                <a:solidFill>
                  <a:schemeClr val="bg1"/>
                </a:solidFill>
                <a:latin typeface="Maiandra GD" pitchFamily="34" charset="0"/>
              </a:rPr>
              <a:t>     3 han progresado</a:t>
            </a:r>
          </a:p>
          <a:p>
            <a:pPr>
              <a:spcBef>
                <a:spcPct val="50000"/>
              </a:spcBef>
              <a:buClr>
                <a:srgbClr val="CC0000"/>
              </a:buClr>
              <a:buFont typeface="Lucida Sans Unicode" pitchFamily="34" charset="0"/>
              <a:buNone/>
            </a:pPr>
            <a:r>
              <a:rPr lang="es-ES" sz="1600">
                <a:solidFill>
                  <a:schemeClr val="bg1"/>
                </a:solidFill>
                <a:latin typeface="Maiandra GD" pitchFamily="34" charset="0"/>
              </a:rPr>
              <a:t>     5 siguen en mantenimiento, de ellos 4 en  remisión y uno con SD.</a:t>
            </a:r>
          </a:p>
        </p:txBody>
      </p:sp>
      <p:sp>
        <p:nvSpPr>
          <p:cNvPr id="52" name="Text Box 9"/>
          <p:cNvSpPr txBox="1">
            <a:spLocks noChangeArrowheads="1"/>
          </p:cNvSpPr>
          <p:nvPr/>
        </p:nvSpPr>
        <p:spPr bwMode="auto">
          <a:xfrm>
            <a:off x="1328772" y="188913"/>
            <a:ext cx="7815228" cy="523220"/>
          </a:xfrm>
          <a:prstGeom prst="rect">
            <a:avLst/>
          </a:prstGeom>
          <a:noFill/>
          <a:ln w="9525">
            <a:noFill/>
            <a:miter lim="800000"/>
            <a:headEnd/>
            <a:tailEnd/>
          </a:ln>
        </p:spPr>
        <p:txBody>
          <a:bodyPr wrap="square">
            <a:spAutoFit/>
          </a:bodyPr>
          <a:lstStyle/>
          <a:p>
            <a:pPr>
              <a:spcBef>
                <a:spcPct val="50000"/>
              </a:spcBef>
            </a:pPr>
            <a:r>
              <a:rPr lang="es-ES" sz="2800" b="1" dirty="0">
                <a:solidFill>
                  <a:srgbClr val="001093"/>
                </a:solidFill>
              </a:rPr>
              <a:t>GA101: </a:t>
            </a:r>
            <a:r>
              <a:rPr lang="es-ES" sz="2800" b="1" dirty="0" err="1">
                <a:solidFill>
                  <a:srgbClr val="001093"/>
                </a:solidFill>
              </a:rPr>
              <a:t>AcMo</a:t>
            </a:r>
            <a:r>
              <a:rPr lang="es-ES" sz="2800" b="1" dirty="0">
                <a:solidFill>
                  <a:srgbClr val="001093"/>
                </a:solidFill>
              </a:rPr>
              <a:t> anti-CD20 </a:t>
            </a:r>
            <a:r>
              <a:rPr lang="es-ES" sz="2800" b="1" dirty="0" smtClean="0">
                <a:solidFill>
                  <a:srgbClr val="001093"/>
                </a:solidFill>
              </a:rPr>
              <a:t>tercera </a:t>
            </a:r>
            <a:r>
              <a:rPr lang="es-ES" sz="2800" b="1" dirty="0">
                <a:solidFill>
                  <a:srgbClr val="001093"/>
                </a:solidFill>
              </a:rPr>
              <a:t>generación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fill="hold"/>
                                        <p:tgtEl>
                                          <p:spTgt spid="51"/>
                                        </p:tgtEl>
                                        <p:attrNameLst>
                                          <p:attrName>ppt_x</p:attrName>
                                        </p:attrNameLst>
                                      </p:cBhvr>
                                      <p:tavLst>
                                        <p:tav tm="0">
                                          <p:val>
                                            <p:strVal val="#ppt_x"/>
                                          </p:val>
                                        </p:tav>
                                        <p:tav tm="100000">
                                          <p:val>
                                            <p:strVal val="#ppt_x"/>
                                          </p:val>
                                        </p:tav>
                                      </p:tavLst>
                                    </p:anim>
                                    <p:anim calcmode="lin" valueType="num">
                                      <p:cBhvr additive="base">
                                        <p:cTn id="2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2"/>
          <p:cNvSpPr txBox="1">
            <a:spLocks noChangeArrowheads="1"/>
          </p:cNvSpPr>
          <p:nvPr/>
        </p:nvSpPr>
        <p:spPr bwMode="auto">
          <a:xfrm>
            <a:off x="71406" y="1330955"/>
            <a:ext cx="4643471" cy="1240789"/>
          </a:xfrm>
          <a:prstGeom prst="rect">
            <a:avLst/>
          </a:prstGeom>
          <a:noFill/>
          <a:ln w="9525">
            <a:noFill/>
            <a:miter lim="800000"/>
            <a:headEnd/>
            <a:tailEnd/>
          </a:ln>
        </p:spPr>
        <p:txBody>
          <a:bodyPr wrap="square">
            <a:spAutoFit/>
          </a:bodyPr>
          <a:lstStyle/>
          <a:p>
            <a:pPr>
              <a:lnSpc>
                <a:spcPct val="75000"/>
              </a:lnSpc>
              <a:spcBef>
                <a:spcPct val="50000"/>
              </a:spcBef>
              <a:buClr>
                <a:srgbClr val="CC0000"/>
              </a:buClr>
              <a:buFontTx/>
              <a:buChar char="•"/>
            </a:pPr>
            <a:r>
              <a:rPr lang="es-ES" sz="1600" dirty="0">
                <a:latin typeface="Maiandra GD" pitchFamily="34" charset="0"/>
              </a:rPr>
              <a:t> </a:t>
            </a:r>
            <a:r>
              <a:rPr lang="es-ES" dirty="0">
                <a:latin typeface="Maiandra GD" pitchFamily="34" charset="0"/>
              </a:rPr>
              <a:t>n: 116 LF &gt; 18 a. CD20+ refractarios o recaídos a </a:t>
            </a:r>
            <a:r>
              <a:rPr lang="es-ES" dirty="0" err="1">
                <a:latin typeface="Maiandra GD" pitchFamily="34" charset="0"/>
              </a:rPr>
              <a:t>Rituximab</a:t>
            </a:r>
            <a:endParaRPr lang="es-ES" dirty="0">
              <a:latin typeface="Maiandra GD" pitchFamily="34" charset="0"/>
            </a:endParaRPr>
          </a:p>
          <a:p>
            <a:pPr lvl="1">
              <a:lnSpc>
                <a:spcPct val="75000"/>
              </a:lnSpc>
              <a:spcBef>
                <a:spcPct val="50000"/>
              </a:spcBef>
              <a:buClr>
                <a:srgbClr val="CC0000"/>
              </a:buClr>
              <a:buFontTx/>
              <a:buChar char="•"/>
            </a:pPr>
            <a:r>
              <a:rPr lang="es-ES" dirty="0">
                <a:latin typeface="Maiandra GD" pitchFamily="34" charset="0"/>
              </a:rPr>
              <a:t> no alcanzar al menos PR con </a:t>
            </a:r>
            <a:r>
              <a:rPr lang="es-ES" dirty="0" err="1">
                <a:latin typeface="Maiandra GD" pitchFamily="34" charset="0"/>
              </a:rPr>
              <a:t>Rituximab</a:t>
            </a:r>
            <a:endParaRPr lang="es-ES" dirty="0">
              <a:latin typeface="Maiandra GD" pitchFamily="34" charset="0"/>
            </a:endParaRPr>
          </a:p>
          <a:p>
            <a:pPr lvl="1">
              <a:lnSpc>
                <a:spcPct val="75000"/>
              </a:lnSpc>
              <a:spcBef>
                <a:spcPct val="50000"/>
              </a:spcBef>
              <a:buClr>
                <a:srgbClr val="CC0000"/>
              </a:buClr>
              <a:buFontTx/>
              <a:buChar char="•"/>
            </a:pPr>
            <a:r>
              <a:rPr lang="es-ES" dirty="0">
                <a:latin typeface="Maiandra GD" pitchFamily="34" charset="0"/>
              </a:rPr>
              <a:t> progresión durante </a:t>
            </a:r>
            <a:r>
              <a:rPr lang="es-ES" dirty="0" err="1">
                <a:latin typeface="Maiandra GD" pitchFamily="34" charset="0"/>
              </a:rPr>
              <a:t>Tto</a:t>
            </a:r>
            <a:r>
              <a:rPr lang="es-ES" dirty="0">
                <a:latin typeface="Maiandra GD" pitchFamily="34" charset="0"/>
              </a:rPr>
              <a:t>. Con </a:t>
            </a:r>
            <a:r>
              <a:rPr lang="es-ES" dirty="0" err="1">
                <a:latin typeface="Maiandra GD" pitchFamily="34" charset="0"/>
              </a:rPr>
              <a:t>Rituximab</a:t>
            </a:r>
            <a:endParaRPr lang="es-ES" dirty="0">
              <a:latin typeface="Maiandra GD" pitchFamily="34" charset="0"/>
            </a:endParaRPr>
          </a:p>
          <a:p>
            <a:pPr lvl="1">
              <a:lnSpc>
                <a:spcPct val="75000"/>
              </a:lnSpc>
              <a:spcBef>
                <a:spcPct val="50000"/>
              </a:spcBef>
              <a:buClr>
                <a:srgbClr val="CC0000"/>
              </a:buClr>
              <a:buFontTx/>
              <a:buChar char="•"/>
            </a:pPr>
            <a:r>
              <a:rPr lang="es-ES" dirty="0">
                <a:latin typeface="Maiandra GD" pitchFamily="34" charset="0"/>
              </a:rPr>
              <a:t> progresión en los 6 meses posteriores al último </a:t>
            </a:r>
            <a:r>
              <a:rPr lang="es-ES" dirty="0" err="1">
                <a:latin typeface="Maiandra GD" pitchFamily="34" charset="0"/>
              </a:rPr>
              <a:t>Rtx</a:t>
            </a:r>
            <a:endParaRPr lang="es-ES" dirty="0">
              <a:latin typeface="Maiandra GD" pitchFamily="34" charset="0"/>
            </a:endParaRPr>
          </a:p>
          <a:p>
            <a:pPr>
              <a:lnSpc>
                <a:spcPct val="75000"/>
              </a:lnSpc>
              <a:spcBef>
                <a:spcPct val="50000"/>
              </a:spcBef>
              <a:buClr>
                <a:srgbClr val="CC0000"/>
              </a:buClr>
              <a:buFontTx/>
              <a:buChar char="•"/>
            </a:pPr>
            <a:endParaRPr lang="es-ES" sz="1400" dirty="0">
              <a:latin typeface="Maiandra GD" pitchFamily="34" charset="0"/>
              <a:sym typeface="Wingdings" pitchFamily="2" charset="2"/>
            </a:endParaRPr>
          </a:p>
        </p:txBody>
      </p:sp>
      <p:sp>
        <p:nvSpPr>
          <p:cNvPr id="5" name="Rectangle 10"/>
          <p:cNvSpPr>
            <a:spLocks noChangeArrowheads="1"/>
          </p:cNvSpPr>
          <p:nvPr/>
        </p:nvSpPr>
        <p:spPr bwMode="auto">
          <a:xfrm>
            <a:off x="571500" y="2357438"/>
            <a:ext cx="3857625" cy="4286250"/>
          </a:xfrm>
          <a:prstGeom prst="rect">
            <a:avLst/>
          </a:prstGeom>
          <a:gradFill rotWithShape="0">
            <a:gsLst>
              <a:gs pos="0">
                <a:srgbClr val="005200"/>
              </a:gs>
              <a:gs pos="50000">
                <a:srgbClr val="002600"/>
              </a:gs>
              <a:gs pos="100000">
                <a:srgbClr val="005200"/>
              </a:gs>
            </a:gsLst>
            <a:lin ang="5400000" scaled="1"/>
          </a:gradFill>
          <a:ln w="9525">
            <a:noFill/>
            <a:miter lim="800000"/>
            <a:headEnd/>
            <a:tailEnd/>
          </a:ln>
        </p:spPr>
        <p:txBody>
          <a:bodyPr wrap="none" anchor="ctr"/>
          <a:lstStyle/>
          <a:p>
            <a:endParaRPr lang="es-ES"/>
          </a:p>
        </p:txBody>
      </p:sp>
      <p:sp>
        <p:nvSpPr>
          <p:cNvPr id="6" name="Text Box 12"/>
          <p:cNvSpPr txBox="1">
            <a:spLocks noChangeArrowheads="1"/>
          </p:cNvSpPr>
          <p:nvPr/>
        </p:nvSpPr>
        <p:spPr bwMode="auto">
          <a:xfrm>
            <a:off x="3357563" y="6642100"/>
            <a:ext cx="5613400" cy="215900"/>
          </a:xfrm>
          <a:prstGeom prst="rect">
            <a:avLst/>
          </a:prstGeom>
          <a:noFill/>
          <a:ln w="12700">
            <a:noFill/>
            <a:miter lim="800000"/>
            <a:headEnd type="none" w="sm" len="sm"/>
            <a:tailEnd type="none" w="sm" len="sm"/>
          </a:ln>
        </p:spPr>
        <p:txBody>
          <a:bodyPr lIns="0" tIns="0" rIns="0" bIns="0" anchor="b">
            <a:spAutoFit/>
          </a:bodyPr>
          <a:lstStyle/>
          <a:p>
            <a:pPr algn="r"/>
            <a:r>
              <a:rPr lang="es-ES" sz="1400" b="1">
                <a:solidFill>
                  <a:srgbClr val="FFFFFF"/>
                </a:solidFill>
                <a:latin typeface="Arial" charset="0"/>
              </a:rPr>
              <a:t>Hagenbeek</a:t>
            </a:r>
            <a:r>
              <a:rPr lang="es-ES" sz="1400">
                <a:solidFill>
                  <a:srgbClr val="FFFFFF"/>
                </a:solidFill>
                <a:latin typeface="Arial" charset="0"/>
              </a:rPr>
              <a:t> A</a:t>
            </a:r>
            <a:r>
              <a:rPr lang="en-GB" sz="1400" b="1">
                <a:solidFill>
                  <a:schemeClr val="bg1"/>
                </a:solidFill>
                <a:latin typeface="Arial" charset="0"/>
              </a:rPr>
              <a:t>, </a:t>
            </a:r>
            <a:r>
              <a:rPr lang="en-GB" sz="1400" b="1" i="1">
                <a:solidFill>
                  <a:schemeClr val="bg1"/>
                </a:solidFill>
                <a:latin typeface="Arial" charset="0"/>
              </a:rPr>
              <a:t>et al. ASH </a:t>
            </a:r>
            <a:r>
              <a:rPr lang="en-GB" sz="1400" b="1">
                <a:solidFill>
                  <a:schemeClr val="bg1"/>
                </a:solidFill>
                <a:latin typeface="Arial" charset="0"/>
              </a:rPr>
              <a:t>2009:Abstract 935</a:t>
            </a:r>
          </a:p>
        </p:txBody>
      </p:sp>
      <p:grpSp>
        <p:nvGrpSpPr>
          <p:cNvPr id="7" name="Group 13"/>
          <p:cNvGrpSpPr>
            <a:grpSpLocks/>
          </p:cNvGrpSpPr>
          <p:nvPr/>
        </p:nvGrpSpPr>
        <p:grpSpPr bwMode="auto">
          <a:xfrm>
            <a:off x="4714876" y="4576785"/>
            <a:ext cx="4176713" cy="2138363"/>
            <a:chOff x="68" y="3793"/>
            <a:chExt cx="5602" cy="1347"/>
          </a:xfrm>
        </p:grpSpPr>
        <p:sp>
          <p:nvSpPr>
            <p:cNvPr id="8" name="Rectangle 14"/>
            <p:cNvSpPr>
              <a:spLocks noChangeArrowheads="1"/>
            </p:cNvSpPr>
            <p:nvPr/>
          </p:nvSpPr>
          <p:spPr bwMode="auto">
            <a:xfrm>
              <a:off x="114" y="3793"/>
              <a:ext cx="5509" cy="499"/>
            </a:xfrm>
            <a:prstGeom prst="rect">
              <a:avLst/>
            </a:prstGeom>
            <a:gradFill rotWithShape="0">
              <a:gsLst>
                <a:gs pos="0">
                  <a:srgbClr val="005200"/>
                </a:gs>
                <a:gs pos="50000">
                  <a:srgbClr val="002600"/>
                </a:gs>
                <a:gs pos="100000">
                  <a:srgbClr val="005200"/>
                </a:gs>
              </a:gsLst>
              <a:lin ang="5400000" scaled="1"/>
            </a:gradFill>
            <a:ln w="9525">
              <a:noFill/>
              <a:miter lim="800000"/>
              <a:headEnd/>
              <a:tailEnd/>
            </a:ln>
          </p:spPr>
          <p:txBody>
            <a:bodyPr wrap="none" anchor="ctr"/>
            <a:lstStyle/>
            <a:p>
              <a:endParaRPr lang="es-ES"/>
            </a:p>
          </p:txBody>
        </p:sp>
        <p:sp>
          <p:nvSpPr>
            <p:cNvPr id="9" name="Text Box 15"/>
            <p:cNvSpPr txBox="1">
              <a:spLocks noChangeArrowheads="1"/>
            </p:cNvSpPr>
            <p:nvPr/>
          </p:nvSpPr>
          <p:spPr bwMode="auto">
            <a:xfrm>
              <a:off x="68" y="3793"/>
              <a:ext cx="5602" cy="1347"/>
            </a:xfrm>
            <a:prstGeom prst="rect">
              <a:avLst/>
            </a:prstGeom>
            <a:gradFill rotWithShape="0">
              <a:gsLst>
                <a:gs pos="0">
                  <a:srgbClr val="5E4700"/>
                </a:gs>
                <a:gs pos="50000">
                  <a:srgbClr val="CC9900"/>
                </a:gs>
                <a:gs pos="100000">
                  <a:srgbClr val="5E4700"/>
                </a:gs>
              </a:gsLst>
              <a:lin ang="5400000" scaled="1"/>
            </a:gradFill>
            <a:ln w="9525">
              <a:noFill/>
              <a:miter lim="800000"/>
              <a:headEnd/>
              <a:tailEnd/>
            </a:ln>
          </p:spPr>
          <p:txBody>
            <a:bodyPr>
              <a:spAutoFit/>
            </a:bodyPr>
            <a:lstStyle/>
            <a:p>
              <a:pPr>
                <a:spcBef>
                  <a:spcPct val="50000"/>
                </a:spcBef>
                <a:buClr>
                  <a:srgbClr val="CC0000"/>
                </a:buClr>
                <a:buFont typeface="Lucida Sans Unicode" pitchFamily="34" charset="0"/>
                <a:buNone/>
              </a:pPr>
              <a:r>
                <a:rPr lang="es-ES" sz="1400">
                  <a:solidFill>
                    <a:schemeClr val="bg1"/>
                  </a:solidFill>
                  <a:latin typeface="Maiandra GD" pitchFamily="34" charset="0"/>
                </a:rPr>
                <a:t>ORR en grupo de 1000 mg fue 10% (1 RC)</a:t>
              </a:r>
            </a:p>
            <a:p>
              <a:pPr>
                <a:spcBef>
                  <a:spcPct val="50000"/>
                </a:spcBef>
                <a:buClr>
                  <a:srgbClr val="CC0000"/>
                </a:buClr>
                <a:buFont typeface="Lucida Sans Unicode" pitchFamily="34" charset="0"/>
                <a:buNone/>
              </a:pPr>
              <a:r>
                <a:rPr lang="es-ES" sz="1400">
                  <a:solidFill>
                    <a:schemeClr val="bg1"/>
                  </a:solidFill>
                  <a:latin typeface="Maiandra GD" pitchFamily="34" charset="0"/>
                </a:rPr>
                <a:t>Mediana duración respuesta (1000 mg) fue de 6 meses</a:t>
              </a:r>
            </a:p>
            <a:p>
              <a:pPr>
                <a:spcBef>
                  <a:spcPct val="50000"/>
                </a:spcBef>
                <a:buClr>
                  <a:srgbClr val="CC0000"/>
                </a:buClr>
                <a:buFont typeface="Lucida Sans Unicode" pitchFamily="34" charset="0"/>
                <a:buNone/>
              </a:pPr>
              <a:r>
                <a:rPr lang="es-ES" sz="1400">
                  <a:solidFill>
                    <a:schemeClr val="bg1"/>
                  </a:solidFill>
                  <a:latin typeface="Maiandra GD" pitchFamily="34" charset="0"/>
                </a:rPr>
                <a:t>ORR global fue de 11%:</a:t>
              </a:r>
            </a:p>
            <a:p>
              <a:pPr>
                <a:spcBef>
                  <a:spcPct val="50000"/>
                </a:spcBef>
                <a:buClr>
                  <a:srgbClr val="CC0000"/>
                </a:buClr>
                <a:buFont typeface="Lucida Sans Unicode" pitchFamily="34" charset="0"/>
                <a:buNone/>
              </a:pPr>
              <a:r>
                <a:rPr lang="es-ES" sz="1400">
                  <a:solidFill>
                    <a:schemeClr val="bg1"/>
                  </a:solidFill>
                  <a:latin typeface="Maiandra GD" pitchFamily="34" charset="0"/>
                </a:rPr>
                <a:t>    ORR refractarios a monoterapia: 22%</a:t>
              </a:r>
            </a:p>
            <a:p>
              <a:pPr>
                <a:spcBef>
                  <a:spcPct val="50000"/>
                </a:spcBef>
                <a:buClr>
                  <a:srgbClr val="CC0000"/>
                </a:buClr>
                <a:buFont typeface="Lucida Sans Unicode" pitchFamily="34" charset="0"/>
                <a:buNone/>
              </a:pPr>
              <a:r>
                <a:rPr lang="es-ES" sz="1400">
                  <a:solidFill>
                    <a:schemeClr val="bg1"/>
                  </a:solidFill>
                  <a:latin typeface="Maiandra GD" pitchFamily="34" charset="0"/>
                </a:rPr>
                <a:t>    ORR refractarios a mantenimiento: 9%</a:t>
              </a:r>
            </a:p>
            <a:p>
              <a:pPr>
                <a:spcBef>
                  <a:spcPct val="50000"/>
                </a:spcBef>
                <a:buClr>
                  <a:srgbClr val="CC0000"/>
                </a:buClr>
                <a:buFont typeface="Lucida Sans Unicode" pitchFamily="34" charset="0"/>
                <a:buNone/>
              </a:pPr>
              <a:r>
                <a:rPr lang="es-ES" sz="1400">
                  <a:solidFill>
                    <a:schemeClr val="bg1"/>
                  </a:solidFill>
                  <a:latin typeface="Maiandra GD" pitchFamily="34" charset="0"/>
                </a:rPr>
                <a:t>    ORR refractarios a R-QT: 7%</a:t>
              </a:r>
            </a:p>
          </p:txBody>
        </p:sp>
      </p:grpSp>
      <p:grpSp>
        <p:nvGrpSpPr>
          <p:cNvPr id="10" name="32 Grupo"/>
          <p:cNvGrpSpPr>
            <a:grpSpLocks/>
          </p:cNvGrpSpPr>
          <p:nvPr/>
        </p:nvGrpSpPr>
        <p:grpSpPr bwMode="auto">
          <a:xfrm>
            <a:off x="5715006" y="1285866"/>
            <a:ext cx="3214710" cy="3143266"/>
            <a:chOff x="5786438" y="785813"/>
            <a:chExt cx="3513765" cy="3500437"/>
          </a:xfrm>
        </p:grpSpPr>
        <p:sp>
          <p:nvSpPr>
            <p:cNvPr id="11" name="Text Box 22"/>
            <p:cNvSpPr txBox="1">
              <a:spLocks noChangeArrowheads="1"/>
            </p:cNvSpPr>
            <p:nvPr/>
          </p:nvSpPr>
          <p:spPr bwMode="auto">
            <a:xfrm>
              <a:off x="6361113" y="814388"/>
              <a:ext cx="1497012" cy="338137"/>
            </a:xfrm>
            <a:prstGeom prst="rect">
              <a:avLst/>
            </a:prstGeom>
            <a:gradFill rotWithShape="0">
              <a:gsLst>
                <a:gs pos="0">
                  <a:srgbClr val="006A00"/>
                </a:gs>
                <a:gs pos="100000">
                  <a:srgbClr val="003100"/>
                </a:gs>
              </a:gsLst>
              <a:lin ang="5400000" scaled="1"/>
            </a:gradFill>
            <a:ln w="9525">
              <a:noFill/>
              <a:miter lim="800000"/>
              <a:headEnd/>
              <a:tailEnd/>
            </a:ln>
          </p:spPr>
          <p:txBody>
            <a:bodyPr>
              <a:spAutoFit/>
            </a:bodyPr>
            <a:lstStyle/>
            <a:p>
              <a:pPr algn="ctr">
                <a:spcBef>
                  <a:spcPct val="50000"/>
                </a:spcBef>
              </a:pPr>
              <a:r>
                <a:rPr lang="es-ES" sz="1600" b="1">
                  <a:solidFill>
                    <a:schemeClr val="bg1"/>
                  </a:solidFill>
                  <a:effectLst>
                    <a:outerShdw blurRad="38100" dist="38100" dir="2700000" algn="tl">
                      <a:srgbClr val="000000"/>
                    </a:outerShdw>
                  </a:effectLst>
                  <a:latin typeface="Maiandra GD" pitchFamily="34" charset="0"/>
                </a:rPr>
                <a:t>Ofatumumab</a:t>
              </a:r>
            </a:p>
          </p:txBody>
        </p:sp>
        <p:sp>
          <p:nvSpPr>
            <p:cNvPr id="12" name="Text Box 23"/>
            <p:cNvSpPr txBox="1">
              <a:spLocks noChangeArrowheads="1"/>
            </p:cNvSpPr>
            <p:nvPr/>
          </p:nvSpPr>
          <p:spPr bwMode="auto">
            <a:xfrm>
              <a:off x="6361113" y="1893888"/>
              <a:ext cx="996950" cy="630237"/>
            </a:xfrm>
            <a:prstGeom prst="rect">
              <a:avLst/>
            </a:prstGeom>
            <a:gradFill rotWithShape="0">
              <a:gsLst>
                <a:gs pos="0">
                  <a:srgbClr val="006A00"/>
                </a:gs>
                <a:gs pos="100000">
                  <a:srgbClr val="003100"/>
                </a:gs>
              </a:gsLst>
              <a:lin ang="5400000" scaled="1"/>
            </a:gradFill>
            <a:ln w="9525">
              <a:noFill/>
              <a:miter lim="800000"/>
              <a:headEnd/>
              <a:tailEnd/>
            </a:ln>
          </p:spPr>
          <p:txBody>
            <a:bodyPr>
              <a:spAutoFit/>
            </a:bodyPr>
            <a:lstStyle/>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OFT</a:t>
              </a:r>
            </a:p>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500 mg</a:t>
              </a:r>
            </a:p>
          </p:txBody>
        </p:sp>
        <p:sp>
          <p:nvSpPr>
            <p:cNvPr id="13" name="Text Box 24"/>
            <p:cNvSpPr txBox="1">
              <a:spLocks noChangeArrowheads="1"/>
            </p:cNvSpPr>
            <p:nvPr/>
          </p:nvSpPr>
          <p:spPr bwMode="auto">
            <a:xfrm>
              <a:off x="6361113" y="1101725"/>
              <a:ext cx="2449512" cy="738188"/>
            </a:xfrm>
            <a:prstGeom prst="rect">
              <a:avLst/>
            </a:prstGeom>
            <a:gradFill rotWithShape="0">
              <a:gsLst>
                <a:gs pos="0">
                  <a:srgbClr val="006A00"/>
                </a:gs>
                <a:gs pos="100000">
                  <a:srgbClr val="003100"/>
                </a:gs>
              </a:gsLst>
              <a:lin ang="5400000" scaled="1"/>
            </a:gradFill>
            <a:ln w="9525">
              <a:noFill/>
              <a:miter lim="800000"/>
              <a:headEnd/>
              <a:tailEnd/>
            </a:ln>
          </p:spPr>
          <p:txBody>
            <a:bodyPr>
              <a:spAutoFit/>
            </a:bodyPr>
            <a:lstStyle/>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1ª dosis: 300 mg iv + premedicación (corti+paracet.+antiH1)</a:t>
              </a:r>
            </a:p>
          </p:txBody>
        </p:sp>
        <p:sp>
          <p:nvSpPr>
            <p:cNvPr id="14" name="Line 25"/>
            <p:cNvSpPr>
              <a:spLocks noChangeShapeType="1"/>
            </p:cNvSpPr>
            <p:nvPr/>
          </p:nvSpPr>
          <p:spPr bwMode="auto">
            <a:xfrm flipH="1">
              <a:off x="6289675" y="785813"/>
              <a:ext cx="1588" cy="1036637"/>
            </a:xfrm>
            <a:prstGeom prst="line">
              <a:avLst/>
            </a:prstGeom>
            <a:noFill/>
            <a:ln w="9525">
              <a:solidFill>
                <a:srgbClr val="006A00"/>
              </a:solidFill>
              <a:round/>
              <a:headEnd/>
              <a:tailEnd type="triangle" w="med" len="med"/>
            </a:ln>
          </p:spPr>
          <p:txBody>
            <a:bodyPr/>
            <a:lstStyle/>
            <a:p>
              <a:endParaRPr lang="es-ES"/>
            </a:p>
          </p:txBody>
        </p:sp>
        <p:sp>
          <p:nvSpPr>
            <p:cNvPr id="15" name="Text Box 26"/>
            <p:cNvSpPr txBox="1">
              <a:spLocks noChangeArrowheads="1"/>
            </p:cNvSpPr>
            <p:nvPr/>
          </p:nvSpPr>
          <p:spPr bwMode="auto">
            <a:xfrm>
              <a:off x="5786438" y="1201738"/>
              <a:ext cx="576262" cy="304800"/>
            </a:xfrm>
            <a:prstGeom prst="rect">
              <a:avLst/>
            </a:prstGeom>
            <a:noFill/>
            <a:ln w="9525">
              <a:noFill/>
              <a:miter lim="800000"/>
              <a:headEnd/>
              <a:tailEnd/>
            </a:ln>
          </p:spPr>
          <p:txBody>
            <a:bodyPr>
              <a:spAutoFit/>
            </a:bodyPr>
            <a:lstStyle/>
            <a:p>
              <a:pPr algn="ctr">
                <a:spcBef>
                  <a:spcPct val="50000"/>
                </a:spcBef>
              </a:pPr>
              <a:r>
                <a:rPr lang="es-ES" sz="1400" b="1">
                  <a:solidFill>
                    <a:srgbClr val="006A00"/>
                  </a:solidFill>
                  <a:latin typeface="Maiandra GD" pitchFamily="34" charset="0"/>
                </a:rPr>
                <a:t>7d</a:t>
              </a:r>
            </a:p>
          </p:txBody>
        </p:sp>
        <p:sp>
          <p:nvSpPr>
            <p:cNvPr id="16" name="Line 27"/>
            <p:cNvSpPr>
              <a:spLocks noChangeShapeType="1"/>
            </p:cNvSpPr>
            <p:nvPr/>
          </p:nvSpPr>
          <p:spPr bwMode="auto">
            <a:xfrm>
              <a:off x="6291263" y="1906588"/>
              <a:ext cx="0" cy="790575"/>
            </a:xfrm>
            <a:prstGeom prst="line">
              <a:avLst/>
            </a:prstGeom>
            <a:noFill/>
            <a:ln w="9525">
              <a:solidFill>
                <a:srgbClr val="006A00"/>
              </a:solidFill>
              <a:round/>
              <a:headEnd/>
              <a:tailEnd type="triangle" w="med" len="med"/>
            </a:ln>
          </p:spPr>
          <p:txBody>
            <a:bodyPr/>
            <a:lstStyle/>
            <a:p>
              <a:endParaRPr lang="es-ES"/>
            </a:p>
          </p:txBody>
        </p:sp>
        <p:sp>
          <p:nvSpPr>
            <p:cNvPr id="17" name="Text Box 28"/>
            <p:cNvSpPr txBox="1">
              <a:spLocks noChangeArrowheads="1"/>
            </p:cNvSpPr>
            <p:nvPr/>
          </p:nvSpPr>
          <p:spPr bwMode="auto">
            <a:xfrm>
              <a:off x="5786438" y="2320925"/>
              <a:ext cx="576262" cy="304800"/>
            </a:xfrm>
            <a:prstGeom prst="rect">
              <a:avLst/>
            </a:prstGeom>
            <a:noFill/>
            <a:ln w="9525">
              <a:noFill/>
              <a:miter lim="800000"/>
              <a:headEnd/>
              <a:tailEnd/>
            </a:ln>
          </p:spPr>
          <p:txBody>
            <a:bodyPr>
              <a:spAutoFit/>
            </a:bodyPr>
            <a:lstStyle/>
            <a:p>
              <a:pPr algn="ctr">
                <a:spcBef>
                  <a:spcPct val="50000"/>
                </a:spcBef>
              </a:pPr>
              <a:r>
                <a:rPr lang="es-ES" sz="1400" b="1">
                  <a:solidFill>
                    <a:srgbClr val="006A00"/>
                  </a:solidFill>
                  <a:latin typeface="Maiandra GD" pitchFamily="34" charset="0"/>
                </a:rPr>
                <a:t>7d</a:t>
              </a:r>
            </a:p>
          </p:txBody>
        </p:sp>
        <p:sp>
          <p:nvSpPr>
            <p:cNvPr id="18" name="Line 29"/>
            <p:cNvSpPr>
              <a:spLocks noChangeShapeType="1"/>
            </p:cNvSpPr>
            <p:nvPr/>
          </p:nvSpPr>
          <p:spPr bwMode="auto">
            <a:xfrm>
              <a:off x="6291263" y="2697163"/>
              <a:ext cx="0" cy="792162"/>
            </a:xfrm>
            <a:prstGeom prst="line">
              <a:avLst/>
            </a:prstGeom>
            <a:noFill/>
            <a:ln w="9525">
              <a:solidFill>
                <a:srgbClr val="006A00"/>
              </a:solidFill>
              <a:round/>
              <a:headEnd/>
              <a:tailEnd type="triangle" w="med" len="med"/>
            </a:ln>
          </p:spPr>
          <p:txBody>
            <a:bodyPr/>
            <a:lstStyle/>
            <a:p>
              <a:endParaRPr lang="es-ES"/>
            </a:p>
          </p:txBody>
        </p:sp>
        <p:sp>
          <p:nvSpPr>
            <p:cNvPr id="19" name="Text Box 30"/>
            <p:cNvSpPr txBox="1">
              <a:spLocks noChangeArrowheads="1"/>
            </p:cNvSpPr>
            <p:nvPr/>
          </p:nvSpPr>
          <p:spPr bwMode="auto">
            <a:xfrm>
              <a:off x="5786438" y="3113088"/>
              <a:ext cx="576262" cy="304800"/>
            </a:xfrm>
            <a:prstGeom prst="rect">
              <a:avLst/>
            </a:prstGeom>
            <a:noFill/>
            <a:ln w="9525">
              <a:noFill/>
              <a:miter lim="800000"/>
              <a:headEnd/>
              <a:tailEnd/>
            </a:ln>
          </p:spPr>
          <p:txBody>
            <a:bodyPr>
              <a:spAutoFit/>
            </a:bodyPr>
            <a:lstStyle/>
            <a:p>
              <a:pPr algn="ctr">
                <a:spcBef>
                  <a:spcPct val="50000"/>
                </a:spcBef>
              </a:pPr>
              <a:r>
                <a:rPr lang="es-ES" sz="1400" b="1">
                  <a:solidFill>
                    <a:srgbClr val="006A00"/>
                  </a:solidFill>
                  <a:latin typeface="Maiandra GD" pitchFamily="34" charset="0"/>
                </a:rPr>
                <a:t>7d</a:t>
              </a:r>
            </a:p>
          </p:txBody>
        </p:sp>
        <p:sp>
          <p:nvSpPr>
            <p:cNvPr id="20" name="Line 31"/>
            <p:cNvSpPr>
              <a:spLocks noChangeShapeType="1"/>
            </p:cNvSpPr>
            <p:nvPr/>
          </p:nvSpPr>
          <p:spPr bwMode="auto">
            <a:xfrm>
              <a:off x="5857875" y="2697163"/>
              <a:ext cx="3024188" cy="0"/>
            </a:xfrm>
            <a:prstGeom prst="line">
              <a:avLst/>
            </a:prstGeom>
            <a:noFill/>
            <a:ln w="9525">
              <a:solidFill>
                <a:srgbClr val="006A00"/>
              </a:solidFill>
              <a:prstDash val="dash"/>
              <a:round/>
              <a:headEnd/>
              <a:tailEnd/>
            </a:ln>
          </p:spPr>
          <p:txBody>
            <a:bodyPr/>
            <a:lstStyle/>
            <a:p>
              <a:endParaRPr lang="es-ES"/>
            </a:p>
          </p:txBody>
        </p:sp>
        <p:sp>
          <p:nvSpPr>
            <p:cNvPr id="21" name="Line 32"/>
            <p:cNvSpPr>
              <a:spLocks noChangeShapeType="1"/>
            </p:cNvSpPr>
            <p:nvPr/>
          </p:nvSpPr>
          <p:spPr bwMode="auto">
            <a:xfrm>
              <a:off x="5857875" y="1822450"/>
              <a:ext cx="3024188" cy="0"/>
            </a:xfrm>
            <a:prstGeom prst="line">
              <a:avLst/>
            </a:prstGeom>
            <a:noFill/>
            <a:ln w="9525">
              <a:solidFill>
                <a:srgbClr val="006A00"/>
              </a:solidFill>
              <a:prstDash val="dash"/>
              <a:round/>
              <a:headEnd/>
              <a:tailEnd/>
            </a:ln>
          </p:spPr>
          <p:txBody>
            <a:bodyPr/>
            <a:lstStyle/>
            <a:p>
              <a:endParaRPr lang="es-ES"/>
            </a:p>
          </p:txBody>
        </p:sp>
        <p:sp>
          <p:nvSpPr>
            <p:cNvPr id="22" name="Line 33"/>
            <p:cNvSpPr>
              <a:spLocks noChangeShapeType="1"/>
            </p:cNvSpPr>
            <p:nvPr/>
          </p:nvSpPr>
          <p:spPr bwMode="auto">
            <a:xfrm>
              <a:off x="5857875" y="3489325"/>
              <a:ext cx="3024188" cy="0"/>
            </a:xfrm>
            <a:prstGeom prst="line">
              <a:avLst/>
            </a:prstGeom>
            <a:noFill/>
            <a:ln w="9525">
              <a:solidFill>
                <a:srgbClr val="006A00"/>
              </a:solidFill>
              <a:prstDash val="dash"/>
              <a:round/>
              <a:headEnd/>
              <a:tailEnd/>
            </a:ln>
          </p:spPr>
          <p:txBody>
            <a:bodyPr/>
            <a:lstStyle/>
            <a:p>
              <a:endParaRPr lang="es-ES"/>
            </a:p>
          </p:txBody>
        </p:sp>
        <p:sp>
          <p:nvSpPr>
            <p:cNvPr id="23" name="Line 37"/>
            <p:cNvSpPr>
              <a:spLocks noChangeShapeType="1"/>
            </p:cNvSpPr>
            <p:nvPr/>
          </p:nvSpPr>
          <p:spPr bwMode="auto">
            <a:xfrm>
              <a:off x="5857875" y="3478213"/>
              <a:ext cx="3024188" cy="0"/>
            </a:xfrm>
            <a:prstGeom prst="line">
              <a:avLst/>
            </a:prstGeom>
            <a:noFill/>
            <a:ln w="9525">
              <a:solidFill>
                <a:srgbClr val="006A00"/>
              </a:solidFill>
              <a:prstDash val="dash"/>
              <a:round/>
              <a:headEnd/>
              <a:tailEnd/>
            </a:ln>
          </p:spPr>
          <p:txBody>
            <a:bodyPr/>
            <a:lstStyle/>
            <a:p>
              <a:endParaRPr lang="es-ES"/>
            </a:p>
          </p:txBody>
        </p:sp>
        <p:sp>
          <p:nvSpPr>
            <p:cNvPr id="24" name="Text Box 40"/>
            <p:cNvSpPr txBox="1">
              <a:spLocks noChangeArrowheads="1"/>
            </p:cNvSpPr>
            <p:nvPr/>
          </p:nvSpPr>
          <p:spPr bwMode="auto">
            <a:xfrm>
              <a:off x="7925098" y="3801384"/>
              <a:ext cx="1375105" cy="377024"/>
            </a:xfrm>
            <a:prstGeom prst="rect">
              <a:avLst/>
            </a:prstGeom>
            <a:gradFill rotWithShape="0">
              <a:gsLst>
                <a:gs pos="0">
                  <a:srgbClr val="FFFFCC"/>
                </a:gs>
                <a:gs pos="100000">
                  <a:srgbClr val="76765E"/>
                </a:gs>
              </a:gsLst>
              <a:lin ang="5400000" scaled="1"/>
            </a:gradFill>
            <a:ln w="9525">
              <a:noFill/>
              <a:miter lim="800000"/>
              <a:headEnd/>
              <a:tailEnd/>
            </a:ln>
          </p:spPr>
          <p:txBody>
            <a:bodyPr wrap="square">
              <a:spAutoFit/>
            </a:bodyPr>
            <a:lstStyle/>
            <a:p>
              <a:pPr algn="ctr">
                <a:spcBef>
                  <a:spcPct val="50000"/>
                </a:spcBef>
              </a:pPr>
              <a:r>
                <a:rPr lang="es-ES" sz="1600" b="1" dirty="0">
                  <a:solidFill>
                    <a:schemeClr val="bg1"/>
                  </a:solidFill>
                  <a:effectLst>
                    <a:outerShdw blurRad="38100" dist="38100" dir="2700000" algn="tl">
                      <a:srgbClr val="000000"/>
                    </a:outerShdw>
                  </a:effectLst>
                  <a:latin typeface="Maiandra GD" pitchFamily="34" charset="0"/>
                </a:rPr>
                <a:t>Evaluación</a:t>
              </a:r>
            </a:p>
          </p:txBody>
        </p:sp>
        <p:sp>
          <p:nvSpPr>
            <p:cNvPr id="25" name="Text Box 23"/>
            <p:cNvSpPr txBox="1">
              <a:spLocks noChangeArrowheads="1"/>
            </p:cNvSpPr>
            <p:nvPr/>
          </p:nvSpPr>
          <p:spPr bwMode="auto">
            <a:xfrm>
              <a:off x="6357938" y="2784475"/>
              <a:ext cx="996950" cy="630238"/>
            </a:xfrm>
            <a:prstGeom prst="rect">
              <a:avLst/>
            </a:prstGeom>
            <a:gradFill rotWithShape="0">
              <a:gsLst>
                <a:gs pos="0">
                  <a:srgbClr val="006A00"/>
                </a:gs>
                <a:gs pos="100000">
                  <a:srgbClr val="003100"/>
                </a:gs>
              </a:gsLst>
              <a:lin ang="5400000" scaled="1"/>
            </a:gradFill>
            <a:ln w="9525">
              <a:noFill/>
              <a:miter lim="800000"/>
              <a:headEnd/>
              <a:tailEnd/>
            </a:ln>
          </p:spPr>
          <p:txBody>
            <a:bodyPr>
              <a:spAutoFit/>
            </a:bodyPr>
            <a:lstStyle/>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OFT</a:t>
              </a:r>
            </a:p>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500 mg</a:t>
              </a:r>
            </a:p>
          </p:txBody>
        </p:sp>
        <p:sp>
          <p:nvSpPr>
            <p:cNvPr id="26" name="Text Box 23"/>
            <p:cNvSpPr txBox="1">
              <a:spLocks noChangeArrowheads="1"/>
            </p:cNvSpPr>
            <p:nvPr/>
          </p:nvSpPr>
          <p:spPr bwMode="auto">
            <a:xfrm>
              <a:off x="7789863" y="1900238"/>
              <a:ext cx="996950" cy="630237"/>
            </a:xfrm>
            <a:prstGeom prst="rect">
              <a:avLst/>
            </a:prstGeom>
            <a:gradFill rotWithShape="0">
              <a:gsLst>
                <a:gs pos="0">
                  <a:srgbClr val="006A00"/>
                </a:gs>
                <a:gs pos="100000">
                  <a:srgbClr val="003100"/>
                </a:gs>
              </a:gsLst>
              <a:lin ang="5400000" scaled="1"/>
            </a:gradFill>
            <a:ln w="9525">
              <a:noFill/>
              <a:miter lim="800000"/>
              <a:headEnd/>
              <a:tailEnd/>
            </a:ln>
          </p:spPr>
          <p:txBody>
            <a:bodyPr>
              <a:spAutoFit/>
            </a:bodyPr>
            <a:lstStyle/>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OFT</a:t>
              </a:r>
            </a:p>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1000 mg</a:t>
              </a:r>
            </a:p>
          </p:txBody>
        </p:sp>
        <p:sp>
          <p:nvSpPr>
            <p:cNvPr id="27" name="Text Box 23"/>
            <p:cNvSpPr txBox="1">
              <a:spLocks noChangeArrowheads="1"/>
            </p:cNvSpPr>
            <p:nvPr/>
          </p:nvSpPr>
          <p:spPr bwMode="auto">
            <a:xfrm>
              <a:off x="7789863" y="2784475"/>
              <a:ext cx="996950" cy="630238"/>
            </a:xfrm>
            <a:prstGeom prst="rect">
              <a:avLst/>
            </a:prstGeom>
            <a:gradFill rotWithShape="0">
              <a:gsLst>
                <a:gs pos="0">
                  <a:srgbClr val="006A00"/>
                </a:gs>
                <a:gs pos="100000">
                  <a:srgbClr val="003100"/>
                </a:gs>
              </a:gsLst>
              <a:lin ang="5400000" scaled="1"/>
            </a:gradFill>
            <a:ln w="9525">
              <a:noFill/>
              <a:miter lim="800000"/>
              <a:headEnd/>
              <a:tailEnd/>
            </a:ln>
          </p:spPr>
          <p:txBody>
            <a:bodyPr>
              <a:spAutoFit/>
            </a:bodyPr>
            <a:lstStyle/>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OFT</a:t>
              </a:r>
            </a:p>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1000 mg</a:t>
              </a:r>
            </a:p>
          </p:txBody>
        </p:sp>
        <p:sp>
          <p:nvSpPr>
            <p:cNvPr id="28" name="Text Box 23"/>
            <p:cNvSpPr txBox="1">
              <a:spLocks noChangeArrowheads="1"/>
            </p:cNvSpPr>
            <p:nvPr/>
          </p:nvSpPr>
          <p:spPr bwMode="auto">
            <a:xfrm>
              <a:off x="6429375" y="3656013"/>
              <a:ext cx="996950" cy="630237"/>
            </a:xfrm>
            <a:prstGeom prst="rect">
              <a:avLst/>
            </a:prstGeom>
            <a:gradFill rotWithShape="0">
              <a:gsLst>
                <a:gs pos="0">
                  <a:srgbClr val="006A00"/>
                </a:gs>
                <a:gs pos="100000">
                  <a:srgbClr val="003100"/>
                </a:gs>
              </a:gsLst>
              <a:lin ang="5400000" scaled="1"/>
            </a:gradFill>
            <a:ln w="9525">
              <a:noFill/>
              <a:miter lim="800000"/>
              <a:headEnd/>
              <a:tailEnd/>
            </a:ln>
          </p:spPr>
          <p:txBody>
            <a:bodyPr>
              <a:spAutoFit/>
            </a:bodyPr>
            <a:lstStyle/>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OFT</a:t>
              </a:r>
            </a:p>
            <a:p>
              <a:pPr algn="ctr">
                <a:spcBef>
                  <a:spcPct val="50000"/>
                </a:spcBef>
              </a:pPr>
              <a:r>
                <a:rPr lang="es-ES" sz="1400" b="1">
                  <a:solidFill>
                    <a:schemeClr val="bg1"/>
                  </a:solidFill>
                  <a:effectLst>
                    <a:outerShdw blurRad="38100" dist="38100" dir="2700000" algn="tl">
                      <a:srgbClr val="000000"/>
                    </a:outerShdw>
                  </a:effectLst>
                  <a:latin typeface="Maiandra GD" pitchFamily="34" charset="0"/>
                </a:rPr>
                <a:t>X 8</a:t>
              </a:r>
            </a:p>
          </p:txBody>
        </p:sp>
        <p:sp>
          <p:nvSpPr>
            <p:cNvPr id="29" name="AutoShape 5"/>
            <p:cNvSpPr>
              <a:spLocks noChangeArrowheads="1"/>
            </p:cNvSpPr>
            <p:nvPr/>
          </p:nvSpPr>
          <p:spPr bwMode="auto">
            <a:xfrm>
              <a:off x="7215188" y="3786188"/>
              <a:ext cx="792162" cy="360362"/>
            </a:xfrm>
            <a:prstGeom prst="notchedRightArrow">
              <a:avLst>
                <a:gd name="adj1" fmla="val 50000"/>
                <a:gd name="adj2" fmla="val 54956"/>
              </a:avLst>
            </a:prstGeom>
            <a:gradFill rotWithShape="0">
              <a:gsLst>
                <a:gs pos="0">
                  <a:srgbClr val="CC0000"/>
                </a:gs>
                <a:gs pos="100000">
                  <a:srgbClr val="5E0000"/>
                </a:gs>
              </a:gsLst>
              <a:lin ang="5400000" scaled="1"/>
            </a:gradFill>
            <a:ln w="9525">
              <a:solidFill>
                <a:srgbClr val="001E00"/>
              </a:solidFill>
              <a:miter lim="800000"/>
              <a:headEnd/>
              <a:tailEnd/>
            </a:ln>
            <a:effectLst>
              <a:outerShdw dist="35921" dir="2700000" algn="ctr" rotWithShape="0">
                <a:schemeClr val="tx1"/>
              </a:outerShdw>
            </a:effectLst>
          </p:spPr>
          <p:txBody>
            <a:bodyPr wrap="none" anchor="ctr"/>
            <a:lstStyle/>
            <a:p>
              <a:endParaRPr lang="es-ES"/>
            </a:p>
          </p:txBody>
        </p:sp>
      </p:grpSp>
      <p:grpSp>
        <p:nvGrpSpPr>
          <p:cNvPr id="30" name="71 Tabla"/>
          <p:cNvGrpSpPr>
            <a:grpSpLocks noGrp="1"/>
          </p:cNvGrpSpPr>
          <p:nvPr/>
        </p:nvGrpSpPr>
        <p:grpSpPr bwMode="auto">
          <a:xfrm>
            <a:off x="642938" y="2357438"/>
            <a:ext cx="3643312" cy="4181475"/>
            <a:chOff x="405" y="1485"/>
            <a:chExt cx="2295" cy="2634"/>
          </a:xfrm>
        </p:grpSpPr>
        <p:sp>
          <p:nvSpPr>
            <p:cNvPr id="31" name="Rectangle 31"/>
            <p:cNvSpPr>
              <a:spLocks noChangeArrowheads="1"/>
            </p:cNvSpPr>
            <p:nvPr/>
          </p:nvSpPr>
          <p:spPr bwMode="auto">
            <a:xfrm>
              <a:off x="405" y="1485"/>
              <a:ext cx="1125" cy="211"/>
            </a:xfrm>
            <a:prstGeom prst="rect">
              <a:avLst/>
            </a:prstGeom>
            <a:noFill/>
            <a:ln w="9525">
              <a:noFill/>
              <a:miter lim="800000"/>
              <a:headEnd/>
              <a:tailEnd/>
            </a:ln>
          </p:spPr>
          <p:txBody>
            <a:bodyPr lIns="0" tIns="0" rIns="0" bIns="0"/>
            <a:lstStyle/>
            <a:p>
              <a:pPr eaLnBrk="1" hangingPunct="1"/>
              <a:endParaRPr lang="es-ES" sz="1100">
                <a:solidFill>
                  <a:srgbClr val="FFFFFF"/>
                </a:solidFill>
                <a:latin typeface="Arial" charset="0"/>
              </a:endParaRPr>
            </a:p>
          </p:txBody>
        </p:sp>
        <p:sp>
          <p:nvSpPr>
            <p:cNvPr id="32" name="Rectangle 32"/>
            <p:cNvSpPr>
              <a:spLocks noChangeArrowheads="1"/>
            </p:cNvSpPr>
            <p:nvPr/>
          </p:nvSpPr>
          <p:spPr bwMode="auto">
            <a:xfrm>
              <a:off x="1530" y="1485"/>
              <a:ext cx="360" cy="211"/>
            </a:xfrm>
            <a:prstGeom prst="rect">
              <a:avLst/>
            </a:prstGeom>
            <a:noFill/>
            <a:ln w="9525">
              <a:noFill/>
              <a:miter lim="800000"/>
              <a:headEnd/>
              <a:tailEnd/>
            </a:ln>
          </p:spPr>
          <p:txBody>
            <a:bodyPr lIns="0" tIns="0" rIns="0" bIns="0"/>
            <a:lstStyle/>
            <a:p>
              <a:pPr algn="ctr" eaLnBrk="1" hangingPunct="1"/>
              <a:r>
                <a:rPr lang="da-DK" sz="1100" b="1">
                  <a:solidFill>
                    <a:srgbClr val="FFFFFF"/>
                  </a:solidFill>
                  <a:latin typeface="Arial" charset="0"/>
                </a:rPr>
                <a:t>500 mg</a:t>
              </a:r>
            </a:p>
            <a:p>
              <a:pPr algn="ctr" eaLnBrk="1" hangingPunct="1"/>
              <a:r>
                <a:rPr lang="da-DK" sz="1100" b="1">
                  <a:solidFill>
                    <a:srgbClr val="FFFFFF"/>
                  </a:solidFill>
                  <a:latin typeface="Arial" charset="0"/>
                </a:rPr>
                <a:t>(n=30)</a:t>
              </a:r>
            </a:p>
          </p:txBody>
        </p:sp>
        <p:sp>
          <p:nvSpPr>
            <p:cNvPr id="33" name="Rectangle 33"/>
            <p:cNvSpPr>
              <a:spLocks noChangeArrowheads="1"/>
            </p:cNvSpPr>
            <p:nvPr/>
          </p:nvSpPr>
          <p:spPr bwMode="auto">
            <a:xfrm>
              <a:off x="1890" y="1485"/>
              <a:ext cx="405" cy="211"/>
            </a:xfrm>
            <a:prstGeom prst="rect">
              <a:avLst/>
            </a:prstGeom>
            <a:noFill/>
            <a:ln w="9525">
              <a:noFill/>
              <a:miter lim="800000"/>
              <a:headEnd/>
              <a:tailEnd/>
            </a:ln>
          </p:spPr>
          <p:txBody>
            <a:bodyPr lIns="0" tIns="0" rIns="0" bIns="0"/>
            <a:lstStyle/>
            <a:p>
              <a:pPr algn="ctr" eaLnBrk="1" hangingPunct="1"/>
              <a:r>
                <a:rPr lang="da-DK" sz="1100" b="1">
                  <a:solidFill>
                    <a:srgbClr val="FFFFFF"/>
                  </a:solidFill>
                  <a:latin typeface="Arial" charset="0"/>
                </a:rPr>
                <a:t>1000 mg</a:t>
              </a:r>
            </a:p>
            <a:p>
              <a:pPr algn="ctr" eaLnBrk="1" hangingPunct="1"/>
              <a:r>
                <a:rPr lang="da-DK" sz="1100" b="1">
                  <a:solidFill>
                    <a:srgbClr val="FFFFFF"/>
                  </a:solidFill>
                  <a:latin typeface="Arial" charset="0"/>
                </a:rPr>
                <a:t>(n=86)</a:t>
              </a:r>
            </a:p>
          </p:txBody>
        </p:sp>
        <p:sp>
          <p:nvSpPr>
            <p:cNvPr id="34" name="Rectangle 34"/>
            <p:cNvSpPr>
              <a:spLocks noChangeArrowheads="1"/>
            </p:cNvSpPr>
            <p:nvPr/>
          </p:nvSpPr>
          <p:spPr bwMode="auto">
            <a:xfrm>
              <a:off x="2295" y="1485"/>
              <a:ext cx="405" cy="211"/>
            </a:xfrm>
            <a:prstGeom prst="rect">
              <a:avLst/>
            </a:prstGeom>
            <a:noFill/>
            <a:ln w="9525">
              <a:noFill/>
              <a:miter lim="800000"/>
              <a:headEnd/>
              <a:tailEnd/>
            </a:ln>
          </p:spPr>
          <p:txBody>
            <a:bodyPr lIns="0" tIns="0" rIns="0" bIns="0"/>
            <a:lstStyle/>
            <a:p>
              <a:pPr algn="ctr" eaLnBrk="1" hangingPunct="1"/>
              <a:r>
                <a:rPr lang="da-DK" sz="1100" b="1">
                  <a:solidFill>
                    <a:srgbClr val="FFFFFF"/>
                  </a:solidFill>
                  <a:latin typeface="Arial" charset="0"/>
                </a:rPr>
                <a:t>Total</a:t>
              </a:r>
            </a:p>
            <a:p>
              <a:pPr algn="ctr" eaLnBrk="1" hangingPunct="1"/>
              <a:r>
                <a:rPr lang="da-DK" sz="1100" b="1">
                  <a:solidFill>
                    <a:srgbClr val="FFFFFF"/>
                  </a:solidFill>
                  <a:latin typeface="Arial" charset="0"/>
                </a:rPr>
                <a:t>(N=116)</a:t>
              </a:r>
            </a:p>
          </p:txBody>
        </p:sp>
        <p:sp>
          <p:nvSpPr>
            <p:cNvPr id="35" name="Rectangle 35"/>
            <p:cNvSpPr>
              <a:spLocks noChangeArrowheads="1"/>
            </p:cNvSpPr>
            <p:nvPr/>
          </p:nvSpPr>
          <p:spPr bwMode="auto">
            <a:xfrm>
              <a:off x="405" y="1696"/>
              <a:ext cx="1125" cy="106"/>
            </a:xfrm>
            <a:prstGeom prst="rect">
              <a:avLst/>
            </a:prstGeom>
            <a:noFill/>
            <a:ln w="9525">
              <a:noFill/>
              <a:miter lim="800000"/>
              <a:headEnd/>
              <a:tailEnd/>
            </a:ln>
          </p:spPr>
          <p:txBody>
            <a:bodyPr lIns="0" tIns="0" rIns="0" bIns="0"/>
            <a:lstStyle/>
            <a:p>
              <a:pPr eaLnBrk="1" hangingPunct="1"/>
              <a:r>
                <a:rPr lang="da-DK" sz="1100">
                  <a:solidFill>
                    <a:srgbClr val="FFFFFF"/>
                  </a:solidFill>
                  <a:latin typeface="Arial" charset="0"/>
                </a:rPr>
                <a:t>Age, years</a:t>
              </a:r>
            </a:p>
          </p:txBody>
        </p:sp>
        <p:sp>
          <p:nvSpPr>
            <p:cNvPr id="36" name="Rectangle 36"/>
            <p:cNvSpPr>
              <a:spLocks noChangeArrowheads="1"/>
            </p:cNvSpPr>
            <p:nvPr/>
          </p:nvSpPr>
          <p:spPr bwMode="auto">
            <a:xfrm>
              <a:off x="1530" y="1696"/>
              <a:ext cx="360" cy="106"/>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37" name="Rectangle 37"/>
            <p:cNvSpPr>
              <a:spLocks noChangeArrowheads="1"/>
            </p:cNvSpPr>
            <p:nvPr/>
          </p:nvSpPr>
          <p:spPr bwMode="auto">
            <a:xfrm>
              <a:off x="1890" y="1696"/>
              <a:ext cx="405" cy="106"/>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38" name="Rectangle 38"/>
            <p:cNvSpPr>
              <a:spLocks noChangeArrowheads="1"/>
            </p:cNvSpPr>
            <p:nvPr/>
          </p:nvSpPr>
          <p:spPr bwMode="auto">
            <a:xfrm>
              <a:off x="2295" y="1696"/>
              <a:ext cx="405" cy="106"/>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39" name="Rectangle 39"/>
            <p:cNvSpPr>
              <a:spLocks noChangeArrowheads="1"/>
            </p:cNvSpPr>
            <p:nvPr/>
          </p:nvSpPr>
          <p:spPr bwMode="auto">
            <a:xfrm>
              <a:off x="405" y="1802"/>
              <a:ext cx="1125" cy="211"/>
            </a:xfrm>
            <a:prstGeom prst="rect">
              <a:avLst/>
            </a:prstGeom>
            <a:noFill/>
            <a:ln w="9525">
              <a:noFill/>
              <a:miter lim="800000"/>
              <a:headEnd/>
              <a:tailEnd/>
            </a:ln>
          </p:spPr>
          <p:txBody>
            <a:bodyPr lIns="0" tIns="0" rIns="0" bIns="0"/>
            <a:lstStyle/>
            <a:p>
              <a:pPr eaLnBrk="1" hangingPunct="1"/>
              <a:r>
                <a:rPr lang="da-DK" sz="1100">
                  <a:solidFill>
                    <a:srgbClr val="FFFFFF"/>
                  </a:solidFill>
                  <a:latin typeface="Arial" charset="0"/>
                </a:rPr>
                <a:t>   Median (range)</a:t>
              </a:r>
            </a:p>
          </p:txBody>
        </p:sp>
        <p:sp>
          <p:nvSpPr>
            <p:cNvPr id="40" name="Rectangle 40"/>
            <p:cNvSpPr>
              <a:spLocks noChangeArrowheads="1"/>
            </p:cNvSpPr>
            <p:nvPr/>
          </p:nvSpPr>
          <p:spPr bwMode="auto">
            <a:xfrm>
              <a:off x="1530" y="1802"/>
              <a:ext cx="360" cy="211"/>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60 (39-78)</a:t>
              </a:r>
            </a:p>
          </p:txBody>
        </p:sp>
        <p:sp>
          <p:nvSpPr>
            <p:cNvPr id="41" name="Rectangle 41"/>
            <p:cNvSpPr>
              <a:spLocks noChangeArrowheads="1"/>
            </p:cNvSpPr>
            <p:nvPr/>
          </p:nvSpPr>
          <p:spPr bwMode="auto">
            <a:xfrm>
              <a:off x="1890" y="1802"/>
              <a:ext cx="405" cy="211"/>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60 (37-82)</a:t>
              </a:r>
            </a:p>
          </p:txBody>
        </p:sp>
        <p:sp>
          <p:nvSpPr>
            <p:cNvPr id="42" name="Rectangle 42"/>
            <p:cNvSpPr>
              <a:spLocks noChangeArrowheads="1"/>
            </p:cNvSpPr>
            <p:nvPr/>
          </p:nvSpPr>
          <p:spPr bwMode="auto">
            <a:xfrm>
              <a:off x="2295" y="1802"/>
              <a:ext cx="405" cy="211"/>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60 (37-82)</a:t>
              </a:r>
            </a:p>
          </p:txBody>
        </p:sp>
        <p:sp>
          <p:nvSpPr>
            <p:cNvPr id="43" name="Rectangle 43"/>
            <p:cNvSpPr>
              <a:spLocks noChangeArrowheads="1"/>
            </p:cNvSpPr>
            <p:nvPr/>
          </p:nvSpPr>
          <p:spPr bwMode="auto">
            <a:xfrm>
              <a:off x="405" y="2013"/>
              <a:ext cx="1125" cy="106"/>
            </a:xfrm>
            <a:prstGeom prst="rect">
              <a:avLst/>
            </a:prstGeom>
            <a:noFill/>
            <a:ln w="9525">
              <a:noFill/>
              <a:miter lim="800000"/>
              <a:headEnd/>
              <a:tailEnd/>
            </a:ln>
          </p:spPr>
          <p:txBody>
            <a:bodyPr lIns="0" tIns="0" rIns="0" bIns="0"/>
            <a:lstStyle/>
            <a:p>
              <a:pPr eaLnBrk="1" hangingPunct="1"/>
              <a:r>
                <a:rPr lang="en-GB" sz="1100">
                  <a:solidFill>
                    <a:srgbClr val="FFFFFF"/>
                  </a:solidFill>
                  <a:latin typeface="Arial" charset="0"/>
                </a:rPr>
                <a:t>Duration of FL, years</a:t>
              </a:r>
            </a:p>
          </p:txBody>
        </p:sp>
        <p:sp>
          <p:nvSpPr>
            <p:cNvPr id="44" name="Rectangle 44"/>
            <p:cNvSpPr>
              <a:spLocks noChangeArrowheads="1"/>
            </p:cNvSpPr>
            <p:nvPr/>
          </p:nvSpPr>
          <p:spPr bwMode="auto">
            <a:xfrm>
              <a:off x="1530" y="2013"/>
              <a:ext cx="360" cy="106"/>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45" name="Rectangle 45"/>
            <p:cNvSpPr>
              <a:spLocks noChangeArrowheads="1"/>
            </p:cNvSpPr>
            <p:nvPr/>
          </p:nvSpPr>
          <p:spPr bwMode="auto">
            <a:xfrm>
              <a:off x="1890" y="2013"/>
              <a:ext cx="405" cy="106"/>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46" name="Rectangle 46"/>
            <p:cNvSpPr>
              <a:spLocks noChangeArrowheads="1"/>
            </p:cNvSpPr>
            <p:nvPr/>
          </p:nvSpPr>
          <p:spPr bwMode="auto">
            <a:xfrm>
              <a:off x="2295" y="2013"/>
              <a:ext cx="405" cy="106"/>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47" name="Rectangle 47"/>
            <p:cNvSpPr>
              <a:spLocks noChangeArrowheads="1"/>
            </p:cNvSpPr>
            <p:nvPr/>
          </p:nvSpPr>
          <p:spPr bwMode="auto">
            <a:xfrm>
              <a:off x="405" y="2119"/>
              <a:ext cx="1125" cy="211"/>
            </a:xfrm>
            <a:prstGeom prst="rect">
              <a:avLst/>
            </a:prstGeom>
            <a:noFill/>
            <a:ln w="9525">
              <a:noFill/>
              <a:miter lim="800000"/>
              <a:headEnd/>
              <a:tailEnd/>
            </a:ln>
          </p:spPr>
          <p:txBody>
            <a:bodyPr lIns="0" tIns="0" rIns="0" bIns="0"/>
            <a:lstStyle/>
            <a:p>
              <a:pPr eaLnBrk="1" hangingPunct="1"/>
              <a:r>
                <a:rPr lang="en-GB" sz="1100">
                  <a:solidFill>
                    <a:srgbClr val="FFFFFF"/>
                  </a:solidFill>
                  <a:latin typeface="Arial" charset="0"/>
                </a:rPr>
                <a:t>   Median (range)</a:t>
              </a:r>
            </a:p>
          </p:txBody>
        </p:sp>
        <p:sp>
          <p:nvSpPr>
            <p:cNvPr id="48" name="Rectangle 48"/>
            <p:cNvSpPr>
              <a:spLocks noChangeArrowheads="1"/>
            </p:cNvSpPr>
            <p:nvPr/>
          </p:nvSpPr>
          <p:spPr bwMode="auto">
            <a:xfrm>
              <a:off x="1530" y="2119"/>
              <a:ext cx="360" cy="211"/>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5 (0.6-16.7)</a:t>
              </a:r>
            </a:p>
          </p:txBody>
        </p:sp>
        <p:sp>
          <p:nvSpPr>
            <p:cNvPr id="49" name="Rectangle 49"/>
            <p:cNvSpPr>
              <a:spLocks noChangeArrowheads="1"/>
            </p:cNvSpPr>
            <p:nvPr/>
          </p:nvSpPr>
          <p:spPr bwMode="auto">
            <a:xfrm>
              <a:off x="1890" y="2119"/>
              <a:ext cx="405" cy="211"/>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4.1 (0.5-16.4)</a:t>
              </a:r>
            </a:p>
          </p:txBody>
        </p:sp>
        <p:sp>
          <p:nvSpPr>
            <p:cNvPr id="50" name="Rectangle 50"/>
            <p:cNvSpPr>
              <a:spLocks noChangeArrowheads="1"/>
            </p:cNvSpPr>
            <p:nvPr/>
          </p:nvSpPr>
          <p:spPr bwMode="auto">
            <a:xfrm>
              <a:off x="2295" y="2119"/>
              <a:ext cx="405" cy="211"/>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4.3 (0.5-16.7)</a:t>
              </a:r>
            </a:p>
          </p:txBody>
        </p:sp>
        <p:sp>
          <p:nvSpPr>
            <p:cNvPr id="51" name="Rectangle 51"/>
            <p:cNvSpPr>
              <a:spLocks noChangeArrowheads="1"/>
            </p:cNvSpPr>
            <p:nvPr/>
          </p:nvSpPr>
          <p:spPr bwMode="auto">
            <a:xfrm>
              <a:off x="405" y="2330"/>
              <a:ext cx="1125" cy="105"/>
            </a:xfrm>
            <a:prstGeom prst="rect">
              <a:avLst/>
            </a:prstGeom>
            <a:noFill/>
            <a:ln w="9525">
              <a:noFill/>
              <a:miter lim="800000"/>
              <a:headEnd/>
              <a:tailEnd/>
            </a:ln>
          </p:spPr>
          <p:txBody>
            <a:bodyPr lIns="0" tIns="0" rIns="0" bIns="0"/>
            <a:lstStyle/>
            <a:p>
              <a:pPr eaLnBrk="1" hangingPunct="1"/>
              <a:r>
                <a:rPr lang="en-GB" sz="1100">
                  <a:solidFill>
                    <a:srgbClr val="FFFFFF"/>
                  </a:solidFill>
                  <a:latin typeface="Arial" charset="0"/>
                </a:rPr>
                <a:t>FLIPI scores, %</a:t>
              </a:r>
            </a:p>
          </p:txBody>
        </p:sp>
        <p:sp>
          <p:nvSpPr>
            <p:cNvPr id="52" name="Rectangle 52"/>
            <p:cNvSpPr>
              <a:spLocks noChangeArrowheads="1"/>
            </p:cNvSpPr>
            <p:nvPr/>
          </p:nvSpPr>
          <p:spPr bwMode="auto">
            <a:xfrm>
              <a:off x="1530" y="2330"/>
              <a:ext cx="360" cy="105"/>
            </a:xfrm>
            <a:prstGeom prst="rect">
              <a:avLst/>
            </a:prstGeom>
            <a:noFill/>
            <a:ln w="9525">
              <a:noFill/>
              <a:miter lim="800000"/>
              <a:headEnd/>
              <a:tailEnd/>
            </a:ln>
          </p:spPr>
          <p:txBody>
            <a:bodyPr lIns="0" tIns="0" rIns="0" bIns="0"/>
            <a:lstStyle/>
            <a:p>
              <a:pPr algn="ctr" eaLnBrk="1" hangingPunct="1"/>
              <a:endParaRPr lang="da-DK" sz="1100">
                <a:solidFill>
                  <a:srgbClr val="FFFFFF"/>
                </a:solidFill>
                <a:latin typeface="Arial" charset="0"/>
              </a:endParaRPr>
            </a:p>
          </p:txBody>
        </p:sp>
        <p:sp>
          <p:nvSpPr>
            <p:cNvPr id="53" name="Rectangle 53"/>
            <p:cNvSpPr>
              <a:spLocks noChangeArrowheads="1"/>
            </p:cNvSpPr>
            <p:nvPr/>
          </p:nvSpPr>
          <p:spPr bwMode="auto">
            <a:xfrm>
              <a:off x="1890" y="2330"/>
              <a:ext cx="405" cy="105"/>
            </a:xfrm>
            <a:prstGeom prst="rect">
              <a:avLst/>
            </a:prstGeom>
            <a:noFill/>
            <a:ln w="9525">
              <a:noFill/>
              <a:miter lim="800000"/>
              <a:headEnd/>
              <a:tailEnd/>
            </a:ln>
          </p:spPr>
          <p:txBody>
            <a:bodyPr lIns="0" tIns="0" rIns="0" bIns="0"/>
            <a:lstStyle/>
            <a:p>
              <a:pPr algn="ctr" eaLnBrk="1" hangingPunct="1"/>
              <a:endParaRPr lang="da-DK" sz="1100">
                <a:solidFill>
                  <a:srgbClr val="FFFFFF"/>
                </a:solidFill>
                <a:latin typeface="Arial" charset="0"/>
              </a:endParaRPr>
            </a:p>
          </p:txBody>
        </p:sp>
        <p:sp>
          <p:nvSpPr>
            <p:cNvPr id="54" name="Rectangle 54"/>
            <p:cNvSpPr>
              <a:spLocks noChangeArrowheads="1"/>
            </p:cNvSpPr>
            <p:nvPr/>
          </p:nvSpPr>
          <p:spPr bwMode="auto">
            <a:xfrm>
              <a:off x="2295" y="2330"/>
              <a:ext cx="405" cy="105"/>
            </a:xfrm>
            <a:prstGeom prst="rect">
              <a:avLst/>
            </a:prstGeom>
            <a:noFill/>
            <a:ln w="9525">
              <a:noFill/>
              <a:miter lim="800000"/>
              <a:headEnd/>
              <a:tailEnd/>
            </a:ln>
          </p:spPr>
          <p:txBody>
            <a:bodyPr lIns="0" tIns="0" rIns="0" bIns="0"/>
            <a:lstStyle/>
            <a:p>
              <a:pPr algn="ctr" eaLnBrk="1" hangingPunct="1"/>
              <a:endParaRPr lang="da-DK" sz="1100">
                <a:solidFill>
                  <a:srgbClr val="FFFFFF"/>
                </a:solidFill>
                <a:latin typeface="Arial" charset="0"/>
              </a:endParaRPr>
            </a:p>
          </p:txBody>
        </p:sp>
        <p:sp>
          <p:nvSpPr>
            <p:cNvPr id="55" name="Rectangle 55"/>
            <p:cNvSpPr>
              <a:spLocks noChangeArrowheads="1"/>
            </p:cNvSpPr>
            <p:nvPr/>
          </p:nvSpPr>
          <p:spPr bwMode="auto">
            <a:xfrm>
              <a:off x="405" y="2435"/>
              <a:ext cx="1125" cy="317"/>
            </a:xfrm>
            <a:prstGeom prst="rect">
              <a:avLst/>
            </a:prstGeom>
            <a:noFill/>
            <a:ln w="9525">
              <a:noFill/>
              <a:miter lim="800000"/>
              <a:headEnd/>
              <a:tailEnd/>
            </a:ln>
          </p:spPr>
          <p:txBody>
            <a:bodyPr lIns="0" tIns="0" rIns="0" bIns="0"/>
            <a:lstStyle/>
            <a:p>
              <a:pPr eaLnBrk="1" hangingPunct="1"/>
              <a:r>
                <a:rPr lang="en-US" sz="1100">
                  <a:solidFill>
                    <a:srgbClr val="FFFFFF"/>
                  </a:solidFill>
                  <a:latin typeface="Arial" charset="0"/>
                </a:rPr>
                <a:t>   0-1 (low) </a:t>
              </a:r>
            </a:p>
            <a:p>
              <a:pPr eaLnBrk="1" hangingPunct="1"/>
              <a:r>
                <a:rPr lang="en-US" sz="1100">
                  <a:solidFill>
                    <a:srgbClr val="FFFFFF"/>
                  </a:solidFill>
                  <a:latin typeface="Arial" charset="0"/>
                </a:rPr>
                <a:t>   2    (intermediate)</a:t>
              </a:r>
            </a:p>
            <a:p>
              <a:pPr eaLnBrk="1" hangingPunct="1"/>
              <a:r>
                <a:rPr lang="en-US" sz="1100">
                  <a:solidFill>
                    <a:srgbClr val="FFFFFF"/>
                  </a:solidFill>
                  <a:latin typeface="Arial" charset="0"/>
                </a:rPr>
                <a:t>   3-5 (high)</a:t>
              </a:r>
            </a:p>
          </p:txBody>
        </p:sp>
        <p:sp>
          <p:nvSpPr>
            <p:cNvPr id="56" name="Rectangle 56"/>
            <p:cNvSpPr>
              <a:spLocks noChangeArrowheads="1"/>
            </p:cNvSpPr>
            <p:nvPr/>
          </p:nvSpPr>
          <p:spPr bwMode="auto">
            <a:xfrm>
              <a:off x="1530" y="2435"/>
              <a:ext cx="360" cy="317"/>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23</a:t>
              </a:r>
            </a:p>
            <a:p>
              <a:pPr algn="ctr" eaLnBrk="1" hangingPunct="1"/>
              <a:r>
                <a:rPr lang="da-DK" sz="1100">
                  <a:solidFill>
                    <a:srgbClr val="FFFFFF"/>
                  </a:solidFill>
                  <a:latin typeface="Arial" charset="0"/>
                </a:rPr>
                <a:t>33</a:t>
              </a:r>
            </a:p>
            <a:p>
              <a:pPr algn="ctr" eaLnBrk="1" hangingPunct="1"/>
              <a:r>
                <a:rPr lang="da-DK" sz="1100">
                  <a:solidFill>
                    <a:srgbClr val="FFFFFF"/>
                  </a:solidFill>
                  <a:latin typeface="Arial" charset="0"/>
                </a:rPr>
                <a:t>40</a:t>
              </a:r>
            </a:p>
          </p:txBody>
        </p:sp>
        <p:sp>
          <p:nvSpPr>
            <p:cNvPr id="57" name="Rectangle 57"/>
            <p:cNvSpPr>
              <a:spLocks noChangeArrowheads="1"/>
            </p:cNvSpPr>
            <p:nvPr/>
          </p:nvSpPr>
          <p:spPr bwMode="auto">
            <a:xfrm>
              <a:off x="1890" y="2435"/>
              <a:ext cx="405" cy="317"/>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22</a:t>
              </a:r>
            </a:p>
            <a:p>
              <a:pPr algn="ctr" eaLnBrk="1" hangingPunct="1"/>
              <a:r>
                <a:rPr lang="da-DK" sz="1100">
                  <a:solidFill>
                    <a:srgbClr val="FFFFFF"/>
                  </a:solidFill>
                  <a:latin typeface="Arial" charset="0"/>
                </a:rPr>
                <a:t>26</a:t>
              </a:r>
            </a:p>
            <a:p>
              <a:pPr algn="ctr" eaLnBrk="1" hangingPunct="1"/>
              <a:r>
                <a:rPr lang="da-DK" sz="1100">
                  <a:solidFill>
                    <a:srgbClr val="FFFFFF"/>
                  </a:solidFill>
                  <a:latin typeface="Arial" charset="0"/>
                </a:rPr>
                <a:t>51</a:t>
              </a:r>
            </a:p>
          </p:txBody>
        </p:sp>
        <p:sp>
          <p:nvSpPr>
            <p:cNvPr id="58" name="Rectangle 58"/>
            <p:cNvSpPr>
              <a:spLocks noChangeArrowheads="1"/>
            </p:cNvSpPr>
            <p:nvPr/>
          </p:nvSpPr>
          <p:spPr bwMode="auto">
            <a:xfrm>
              <a:off x="2295" y="2435"/>
              <a:ext cx="405" cy="317"/>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22</a:t>
              </a:r>
            </a:p>
            <a:p>
              <a:pPr algn="ctr" eaLnBrk="1" hangingPunct="1"/>
              <a:r>
                <a:rPr lang="da-DK" sz="1100">
                  <a:solidFill>
                    <a:srgbClr val="FFFFFF"/>
                  </a:solidFill>
                  <a:latin typeface="Arial" charset="0"/>
                </a:rPr>
                <a:t>28</a:t>
              </a:r>
            </a:p>
            <a:p>
              <a:pPr algn="ctr" eaLnBrk="1" hangingPunct="1"/>
              <a:r>
                <a:rPr lang="da-DK" sz="1100">
                  <a:solidFill>
                    <a:srgbClr val="FFFFFF"/>
                  </a:solidFill>
                  <a:latin typeface="Arial" charset="0"/>
                </a:rPr>
                <a:t>47</a:t>
              </a:r>
            </a:p>
          </p:txBody>
        </p:sp>
        <p:sp>
          <p:nvSpPr>
            <p:cNvPr id="59" name="Rectangle 59"/>
            <p:cNvSpPr>
              <a:spLocks noChangeArrowheads="1"/>
            </p:cNvSpPr>
            <p:nvPr/>
          </p:nvSpPr>
          <p:spPr bwMode="auto">
            <a:xfrm>
              <a:off x="405" y="2752"/>
              <a:ext cx="1125" cy="205"/>
            </a:xfrm>
            <a:prstGeom prst="rect">
              <a:avLst/>
            </a:prstGeom>
            <a:noFill/>
            <a:ln w="9525">
              <a:noFill/>
              <a:miter lim="800000"/>
              <a:headEnd/>
              <a:tailEnd/>
            </a:ln>
          </p:spPr>
          <p:txBody>
            <a:bodyPr lIns="0" tIns="0" rIns="0" bIns="0"/>
            <a:lstStyle/>
            <a:p>
              <a:pPr eaLnBrk="1" hangingPunct="1"/>
              <a:r>
                <a:rPr lang="en-US" sz="1100">
                  <a:solidFill>
                    <a:srgbClr val="FFFFFF"/>
                  </a:solidFill>
                  <a:latin typeface="Arial" charset="0"/>
                </a:rPr>
                <a:t>Number of prior FL therapies</a:t>
              </a:r>
            </a:p>
          </p:txBody>
        </p:sp>
        <p:sp>
          <p:nvSpPr>
            <p:cNvPr id="60" name="Rectangle 60"/>
            <p:cNvSpPr>
              <a:spLocks noChangeArrowheads="1"/>
            </p:cNvSpPr>
            <p:nvPr/>
          </p:nvSpPr>
          <p:spPr bwMode="auto">
            <a:xfrm>
              <a:off x="1530" y="2752"/>
              <a:ext cx="360" cy="205"/>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61" name="Rectangle 61"/>
            <p:cNvSpPr>
              <a:spLocks noChangeArrowheads="1"/>
            </p:cNvSpPr>
            <p:nvPr/>
          </p:nvSpPr>
          <p:spPr bwMode="auto">
            <a:xfrm>
              <a:off x="1890" y="2752"/>
              <a:ext cx="405" cy="205"/>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62" name="Rectangle 62"/>
            <p:cNvSpPr>
              <a:spLocks noChangeArrowheads="1"/>
            </p:cNvSpPr>
            <p:nvPr/>
          </p:nvSpPr>
          <p:spPr bwMode="auto">
            <a:xfrm>
              <a:off x="2295" y="2752"/>
              <a:ext cx="405" cy="205"/>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63" name="Rectangle 63"/>
            <p:cNvSpPr>
              <a:spLocks noChangeArrowheads="1"/>
            </p:cNvSpPr>
            <p:nvPr/>
          </p:nvSpPr>
          <p:spPr bwMode="auto">
            <a:xfrm>
              <a:off x="405" y="2957"/>
              <a:ext cx="1125" cy="211"/>
            </a:xfrm>
            <a:prstGeom prst="rect">
              <a:avLst/>
            </a:prstGeom>
            <a:noFill/>
            <a:ln w="9525">
              <a:noFill/>
              <a:miter lim="800000"/>
              <a:headEnd/>
              <a:tailEnd/>
            </a:ln>
          </p:spPr>
          <p:txBody>
            <a:bodyPr lIns="0" tIns="0" rIns="0" bIns="0"/>
            <a:lstStyle/>
            <a:p>
              <a:pPr eaLnBrk="1" hangingPunct="1"/>
              <a:r>
                <a:rPr lang="en-GB" sz="1100">
                  <a:solidFill>
                    <a:srgbClr val="FFFFFF"/>
                  </a:solidFill>
                  <a:latin typeface="Arial" charset="0"/>
                </a:rPr>
                <a:t>    Mean</a:t>
              </a:r>
            </a:p>
            <a:p>
              <a:pPr eaLnBrk="1" hangingPunct="1"/>
              <a:r>
                <a:rPr lang="en-GB" sz="1100">
                  <a:solidFill>
                    <a:srgbClr val="FFFFFF"/>
                  </a:solidFill>
                  <a:latin typeface="Arial" charset="0"/>
                </a:rPr>
                <a:t>    Median (range)</a:t>
              </a:r>
            </a:p>
          </p:txBody>
        </p:sp>
        <p:sp>
          <p:nvSpPr>
            <p:cNvPr id="64" name="Rectangle 64"/>
            <p:cNvSpPr>
              <a:spLocks noChangeArrowheads="1"/>
            </p:cNvSpPr>
            <p:nvPr/>
          </p:nvSpPr>
          <p:spPr bwMode="auto">
            <a:xfrm>
              <a:off x="1530" y="2957"/>
              <a:ext cx="360" cy="211"/>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4.7</a:t>
              </a:r>
            </a:p>
            <a:p>
              <a:pPr algn="ctr" eaLnBrk="1" hangingPunct="1"/>
              <a:r>
                <a:rPr lang="da-DK" sz="1100">
                  <a:solidFill>
                    <a:srgbClr val="FFFFFF"/>
                  </a:solidFill>
                  <a:latin typeface="Arial" charset="0"/>
                </a:rPr>
                <a:t>4 (1-15)</a:t>
              </a:r>
            </a:p>
          </p:txBody>
        </p:sp>
        <p:sp>
          <p:nvSpPr>
            <p:cNvPr id="65" name="Rectangle 65"/>
            <p:cNvSpPr>
              <a:spLocks noChangeArrowheads="1"/>
            </p:cNvSpPr>
            <p:nvPr/>
          </p:nvSpPr>
          <p:spPr bwMode="auto">
            <a:xfrm>
              <a:off x="1890" y="2957"/>
              <a:ext cx="405" cy="211"/>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3.9</a:t>
              </a:r>
            </a:p>
            <a:p>
              <a:pPr algn="ctr" eaLnBrk="1" hangingPunct="1"/>
              <a:r>
                <a:rPr lang="en-GB" sz="1100">
                  <a:solidFill>
                    <a:srgbClr val="FFFFFF"/>
                  </a:solidFill>
                  <a:latin typeface="Arial" charset="0"/>
                </a:rPr>
                <a:t>4 (1-12)</a:t>
              </a:r>
            </a:p>
          </p:txBody>
        </p:sp>
        <p:sp>
          <p:nvSpPr>
            <p:cNvPr id="66" name="Rectangle 66"/>
            <p:cNvSpPr>
              <a:spLocks noChangeArrowheads="1"/>
            </p:cNvSpPr>
            <p:nvPr/>
          </p:nvSpPr>
          <p:spPr bwMode="auto">
            <a:xfrm>
              <a:off x="2295" y="2957"/>
              <a:ext cx="405" cy="211"/>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4.1</a:t>
              </a:r>
            </a:p>
            <a:p>
              <a:pPr algn="ctr" eaLnBrk="1" hangingPunct="1"/>
              <a:r>
                <a:rPr lang="en-GB" sz="1100">
                  <a:solidFill>
                    <a:srgbClr val="FFFFFF"/>
                  </a:solidFill>
                  <a:latin typeface="Arial" charset="0"/>
                </a:rPr>
                <a:t>4 (1-15)</a:t>
              </a:r>
            </a:p>
          </p:txBody>
        </p:sp>
        <p:sp>
          <p:nvSpPr>
            <p:cNvPr id="67" name="Rectangle 67"/>
            <p:cNvSpPr>
              <a:spLocks noChangeArrowheads="1"/>
            </p:cNvSpPr>
            <p:nvPr/>
          </p:nvSpPr>
          <p:spPr bwMode="auto">
            <a:xfrm>
              <a:off x="405" y="3168"/>
              <a:ext cx="1125" cy="211"/>
            </a:xfrm>
            <a:prstGeom prst="rect">
              <a:avLst/>
            </a:prstGeom>
            <a:noFill/>
            <a:ln w="9525">
              <a:noFill/>
              <a:miter lim="800000"/>
              <a:headEnd/>
              <a:tailEnd/>
            </a:ln>
          </p:spPr>
          <p:txBody>
            <a:bodyPr lIns="0" tIns="0" rIns="0" bIns="0"/>
            <a:lstStyle/>
            <a:p>
              <a:pPr eaLnBrk="1" hangingPunct="1"/>
              <a:r>
                <a:rPr lang="pt-BR" sz="1100">
                  <a:solidFill>
                    <a:srgbClr val="FFFFFF"/>
                  </a:solidFill>
                  <a:latin typeface="Arial" charset="0"/>
                </a:rPr>
                <a:t>Qualifying R-refractory regimen, % </a:t>
              </a:r>
            </a:p>
          </p:txBody>
        </p:sp>
        <p:sp>
          <p:nvSpPr>
            <p:cNvPr id="68" name="Rectangle 68"/>
            <p:cNvSpPr>
              <a:spLocks noChangeArrowheads="1"/>
            </p:cNvSpPr>
            <p:nvPr/>
          </p:nvSpPr>
          <p:spPr bwMode="auto">
            <a:xfrm>
              <a:off x="1530" y="3168"/>
              <a:ext cx="360" cy="211"/>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69" name="Rectangle 69"/>
            <p:cNvSpPr>
              <a:spLocks noChangeArrowheads="1"/>
            </p:cNvSpPr>
            <p:nvPr/>
          </p:nvSpPr>
          <p:spPr bwMode="auto">
            <a:xfrm>
              <a:off x="1890" y="3168"/>
              <a:ext cx="405" cy="211"/>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70" name="Rectangle 70"/>
            <p:cNvSpPr>
              <a:spLocks noChangeArrowheads="1"/>
            </p:cNvSpPr>
            <p:nvPr/>
          </p:nvSpPr>
          <p:spPr bwMode="auto">
            <a:xfrm>
              <a:off x="2295" y="3168"/>
              <a:ext cx="405" cy="211"/>
            </a:xfrm>
            <a:prstGeom prst="rect">
              <a:avLst/>
            </a:prstGeom>
            <a:noFill/>
            <a:ln w="9525">
              <a:noFill/>
              <a:miter lim="800000"/>
              <a:headEnd/>
              <a:tailEnd/>
            </a:ln>
          </p:spPr>
          <p:txBody>
            <a:bodyPr lIns="0" tIns="0" rIns="0" bIns="0"/>
            <a:lstStyle/>
            <a:p>
              <a:pPr algn="ctr" eaLnBrk="1" hangingPunct="1"/>
              <a:endParaRPr lang="en-GB" sz="1100">
                <a:solidFill>
                  <a:srgbClr val="FFFFFF"/>
                </a:solidFill>
                <a:latin typeface="Arial" charset="0"/>
              </a:endParaRPr>
            </a:p>
          </p:txBody>
        </p:sp>
        <p:sp>
          <p:nvSpPr>
            <p:cNvPr id="71" name="Rectangle 71"/>
            <p:cNvSpPr>
              <a:spLocks noChangeArrowheads="1"/>
            </p:cNvSpPr>
            <p:nvPr/>
          </p:nvSpPr>
          <p:spPr bwMode="auto">
            <a:xfrm>
              <a:off x="405" y="3379"/>
              <a:ext cx="1125" cy="317"/>
            </a:xfrm>
            <a:prstGeom prst="rect">
              <a:avLst/>
            </a:prstGeom>
            <a:noFill/>
            <a:ln w="9525">
              <a:noFill/>
              <a:miter lim="800000"/>
              <a:headEnd/>
              <a:tailEnd/>
            </a:ln>
          </p:spPr>
          <p:txBody>
            <a:bodyPr lIns="0" tIns="0" rIns="0" bIns="0"/>
            <a:lstStyle/>
            <a:p>
              <a:pPr eaLnBrk="1" hangingPunct="1"/>
              <a:r>
                <a:rPr lang="pt-BR" sz="1100">
                  <a:solidFill>
                    <a:srgbClr val="FFFFFF"/>
                  </a:solidFill>
                  <a:latin typeface="Arial" charset="0"/>
                </a:rPr>
                <a:t>    R-chemotherapy</a:t>
              </a:r>
            </a:p>
            <a:p>
              <a:pPr eaLnBrk="1" hangingPunct="1"/>
              <a:r>
                <a:rPr lang="pt-BR" sz="1100">
                  <a:solidFill>
                    <a:srgbClr val="FFFFFF"/>
                  </a:solidFill>
                  <a:latin typeface="Arial" charset="0"/>
                </a:rPr>
                <a:t>    R-maintenance</a:t>
              </a:r>
            </a:p>
            <a:p>
              <a:pPr eaLnBrk="1" hangingPunct="1"/>
              <a:r>
                <a:rPr lang="pt-BR" sz="1100">
                  <a:solidFill>
                    <a:srgbClr val="FFFFFF"/>
                  </a:solidFill>
                  <a:latin typeface="Arial" charset="0"/>
                </a:rPr>
                <a:t>    R-monotherapy</a:t>
              </a:r>
            </a:p>
          </p:txBody>
        </p:sp>
        <p:sp>
          <p:nvSpPr>
            <p:cNvPr id="72" name="Rectangle 72"/>
            <p:cNvSpPr>
              <a:spLocks noChangeArrowheads="1"/>
            </p:cNvSpPr>
            <p:nvPr/>
          </p:nvSpPr>
          <p:spPr bwMode="auto">
            <a:xfrm>
              <a:off x="1530" y="3379"/>
              <a:ext cx="360" cy="317"/>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47 </a:t>
              </a:r>
            </a:p>
            <a:p>
              <a:pPr algn="ctr" eaLnBrk="1" hangingPunct="1"/>
              <a:r>
                <a:rPr lang="da-DK" sz="1100">
                  <a:solidFill>
                    <a:srgbClr val="FFFFFF"/>
                  </a:solidFill>
                  <a:latin typeface="Arial" charset="0"/>
                </a:rPr>
                <a:t>33 </a:t>
              </a:r>
            </a:p>
            <a:p>
              <a:pPr algn="ctr" eaLnBrk="1" hangingPunct="1"/>
              <a:r>
                <a:rPr lang="da-DK" sz="1100">
                  <a:solidFill>
                    <a:srgbClr val="FFFFFF"/>
                  </a:solidFill>
                  <a:latin typeface="Arial" charset="0"/>
                </a:rPr>
                <a:t>20 </a:t>
              </a:r>
            </a:p>
          </p:txBody>
        </p:sp>
        <p:sp>
          <p:nvSpPr>
            <p:cNvPr id="73" name="Rectangle 73"/>
            <p:cNvSpPr>
              <a:spLocks noChangeArrowheads="1"/>
            </p:cNvSpPr>
            <p:nvPr/>
          </p:nvSpPr>
          <p:spPr bwMode="auto">
            <a:xfrm>
              <a:off x="1890" y="3379"/>
              <a:ext cx="405" cy="317"/>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35</a:t>
              </a:r>
            </a:p>
            <a:p>
              <a:pPr algn="ctr" eaLnBrk="1" hangingPunct="1"/>
              <a:r>
                <a:rPr lang="da-DK" sz="1100">
                  <a:solidFill>
                    <a:srgbClr val="FFFFFF"/>
                  </a:solidFill>
                  <a:latin typeface="Arial" charset="0"/>
                </a:rPr>
                <a:t>38</a:t>
              </a:r>
            </a:p>
            <a:p>
              <a:pPr algn="ctr" eaLnBrk="1" hangingPunct="1"/>
              <a:r>
                <a:rPr lang="da-DK" sz="1100">
                  <a:solidFill>
                    <a:srgbClr val="FFFFFF"/>
                  </a:solidFill>
                  <a:latin typeface="Arial" charset="0"/>
                </a:rPr>
                <a:t>24</a:t>
              </a:r>
            </a:p>
          </p:txBody>
        </p:sp>
        <p:sp>
          <p:nvSpPr>
            <p:cNvPr id="74" name="Rectangle 74"/>
            <p:cNvSpPr>
              <a:spLocks noChangeArrowheads="1"/>
            </p:cNvSpPr>
            <p:nvPr/>
          </p:nvSpPr>
          <p:spPr bwMode="auto">
            <a:xfrm>
              <a:off x="2295" y="3379"/>
              <a:ext cx="405" cy="317"/>
            </a:xfrm>
            <a:prstGeom prst="rect">
              <a:avLst/>
            </a:prstGeom>
            <a:noFill/>
            <a:ln w="9525">
              <a:noFill/>
              <a:miter lim="800000"/>
              <a:headEnd/>
              <a:tailEnd/>
            </a:ln>
          </p:spPr>
          <p:txBody>
            <a:bodyPr lIns="0" tIns="0" rIns="0" bIns="0"/>
            <a:lstStyle/>
            <a:p>
              <a:pPr algn="ctr" eaLnBrk="1" hangingPunct="1"/>
              <a:r>
                <a:rPr lang="da-DK" sz="1100">
                  <a:solidFill>
                    <a:srgbClr val="FFFFFF"/>
                  </a:solidFill>
                  <a:latin typeface="Arial" charset="0"/>
                </a:rPr>
                <a:t>38</a:t>
              </a:r>
            </a:p>
            <a:p>
              <a:pPr algn="ctr" eaLnBrk="1" hangingPunct="1"/>
              <a:r>
                <a:rPr lang="da-DK" sz="1100">
                  <a:solidFill>
                    <a:srgbClr val="FFFFFF"/>
                  </a:solidFill>
                  <a:latin typeface="Arial" charset="0"/>
                </a:rPr>
                <a:t>37</a:t>
              </a:r>
            </a:p>
            <a:p>
              <a:pPr algn="ctr" eaLnBrk="1" hangingPunct="1"/>
              <a:r>
                <a:rPr lang="da-DK" sz="1100">
                  <a:solidFill>
                    <a:srgbClr val="FFFFFF"/>
                  </a:solidFill>
                  <a:latin typeface="Arial" charset="0"/>
                </a:rPr>
                <a:t>23</a:t>
              </a:r>
            </a:p>
          </p:txBody>
        </p:sp>
        <p:sp>
          <p:nvSpPr>
            <p:cNvPr id="75" name="Rectangle 75"/>
            <p:cNvSpPr>
              <a:spLocks noChangeArrowheads="1"/>
            </p:cNvSpPr>
            <p:nvPr/>
          </p:nvSpPr>
          <p:spPr bwMode="auto">
            <a:xfrm>
              <a:off x="405" y="3696"/>
              <a:ext cx="1125" cy="211"/>
            </a:xfrm>
            <a:prstGeom prst="rect">
              <a:avLst/>
            </a:prstGeom>
            <a:noFill/>
            <a:ln w="9525">
              <a:noFill/>
              <a:miter lim="800000"/>
              <a:headEnd/>
              <a:tailEnd/>
            </a:ln>
          </p:spPr>
          <p:txBody>
            <a:bodyPr lIns="0" tIns="0" rIns="0" bIns="0"/>
            <a:lstStyle/>
            <a:p>
              <a:pPr eaLnBrk="1" hangingPunct="1"/>
              <a:r>
                <a:rPr lang="en-US" sz="1100">
                  <a:solidFill>
                    <a:srgbClr val="FFFFFF"/>
                  </a:solidFill>
                  <a:latin typeface="Arial" charset="0"/>
                </a:rPr>
                <a:t>Refractory to any prior chemotherapy, %</a:t>
              </a:r>
            </a:p>
          </p:txBody>
        </p:sp>
        <p:sp>
          <p:nvSpPr>
            <p:cNvPr id="76" name="Rectangle 76"/>
            <p:cNvSpPr>
              <a:spLocks noChangeArrowheads="1"/>
            </p:cNvSpPr>
            <p:nvPr/>
          </p:nvSpPr>
          <p:spPr bwMode="auto">
            <a:xfrm>
              <a:off x="1530" y="3696"/>
              <a:ext cx="360" cy="211"/>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67</a:t>
              </a:r>
            </a:p>
          </p:txBody>
        </p:sp>
        <p:sp>
          <p:nvSpPr>
            <p:cNvPr id="77" name="Rectangle 77"/>
            <p:cNvSpPr>
              <a:spLocks noChangeArrowheads="1"/>
            </p:cNvSpPr>
            <p:nvPr/>
          </p:nvSpPr>
          <p:spPr bwMode="auto">
            <a:xfrm>
              <a:off x="1890" y="3696"/>
              <a:ext cx="405" cy="211"/>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64</a:t>
              </a:r>
            </a:p>
          </p:txBody>
        </p:sp>
        <p:sp>
          <p:nvSpPr>
            <p:cNvPr id="78" name="Rectangle 78"/>
            <p:cNvSpPr>
              <a:spLocks noChangeArrowheads="1"/>
            </p:cNvSpPr>
            <p:nvPr/>
          </p:nvSpPr>
          <p:spPr bwMode="auto">
            <a:xfrm>
              <a:off x="2295" y="3696"/>
              <a:ext cx="405" cy="211"/>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66</a:t>
              </a:r>
            </a:p>
          </p:txBody>
        </p:sp>
        <p:sp>
          <p:nvSpPr>
            <p:cNvPr id="79" name="Rectangle 79"/>
            <p:cNvSpPr>
              <a:spLocks noChangeArrowheads="1"/>
            </p:cNvSpPr>
            <p:nvPr/>
          </p:nvSpPr>
          <p:spPr bwMode="auto">
            <a:xfrm>
              <a:off x="405" y="3907"/>
              <a:ext cx="1125" cy="212"/>
            </a:xfrm>
            <a:prstGeom prst="rect">
              <a:avLst/>
            </a:prstGeom>
            <a:noFill/>
            <a:ln w="9525">
              <a:noFill/>
              <a:miter lim="800000"/>
              <a:headEnd/>
              <a:tailEnd/>
            </a:ln>
          </p:spPr>
          <p:txBody>
            <a:bodyPr lIns="0" tIns="0" rIns="0" bIns="0"/>
            <a:lstStyle/>
            <a:p>
              <a:pPr eaLnBrk="1" hangingPunct="1"/>
              <a:r>
                <a:rPr lang="en-GB" sz="1100">
                  <a:solidFill>
                    <a:srgbClr val="FFFFFF"/>
                  </a:solidFill>
                  <a:latin typeface="Arial" charset="0"/>
                </a:rPr>
                <a:t>Refractory to last chemotherapy, %</a:t>
              </a:r>
            </a:p>
          </p:txBody>
        </p:sp>
        <p:sp>
          <p:nvSpPr>
            <p:cNvPr id="80" name="Rectangle 80"/>
            <p:cNvSpPr>
              <a:spLocks noChangeArrowheads="1"/>
            </p:cNvSpPr>
            <p:nvPr/>
          </p:nvSpPr>
          <p:spPr bwMode="auto">
            <a:xfrm>
              <a:off x="1530" y="3907"/>
              <a:ext cx="360" cy="212"/>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53</a:t>
              </a:r>
            </a:p>
          </p:txBody>
        </p:sp>
        <p:sp>
          <p:nvSpPr>
            <p:cNvPr id="81" name="Rectangle 81"/>
            <p:cNvSpPr>
              <a:spLocks noChangeArrowheads="1"/>
            </p:cNvSpPr>
            <p:nvPr/>
          </p:nvSpPr>
          <p:spPr bwMode="auto">
            <a:xfrm>
              <a:off x="1890" y="3907"/>
              <a:ext cx="405" cy="212"/>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48</a:t>
              </a:r>
            </a:p>
          </p:txBody>
        </p:sp>
        <p:sp>
          <p:nvSpPr>
            <p:cNvPr id="82" name="Rectangle 82"/>
            <p:cNvSpPr>
              <a:spLocks noChangeArrowheads="1"/>
            </p:cNvSpPr>
            <p:nvPr/>
          </p:nvSpPr>
          <p:spPr bwMode="auto">
            <a:xfrm>
              <a:off x="2295" y="3907"/>
              <a:ext cx="405" cy="212"/>
            </a:xfrm>
            <a:prstGeom prst="rect">
              <a:avLst/>
            </a:prstGeom>
            <a:noFill/>
            <a:ln w="9525">
              <a:noFill/>
              <a:miter lim="800000"/>
              <a:headEnd/>
              <a:tailEnd/>
            </a:ln>
          </p:spPr>
          <p:txBody>
            <a:bodyPr lIns="0" tIns="0" rIns="0" bIns="0"/>
            <a:lstStyle/>
            <a:p>
              <a:pPr algn="ctr" eaLnBrk="1" hangingPunct="1"/>
              <a:r>
                <a:rPr lang="en-GB" sz="1100">
                  <a:solidFill>
                    <a:srgbClr val="FFFFFF"/>
                  </a:solidFill>
                  <a:latin typeface="Arial" charset="0"/>
                </a:rPr>
                <a:t>49</a:t>
              </a:r>
            </a:p>
          </p:txBody>
        </p:sp>
      </p:grpSp>
      <p:sp>
        <p:nvSpPr>
          <p:cNvPr id="84" name="Text Box 9"/>
          <p:cNvSpPr txBox="1">
            <a:spLocks noChangeArrowheads="1"/>
          </p:cNvSpPr>
          <p:nvPr/>
        </p:nvSpPr>
        <p:spPr bwMode="auto">
          <a:xfrm>
            <a:off x="1616079" y="127000"/>
            <a:ext cx="6885011" cy="519113"/>
          </a:xfrm>
          <a:prstGeom prst="rect">
            <a:avLst/>
          </a:prstGeom>
          <a:noFill/>
          <a:ln w="9525">
            <a:noFill/>
            <a:miter lim="800000"/>
            <a:headEnd/>
            <a:tailEnd/>
          </a:ln>
        </p:spPr>
        <p:txBody>
          <a:bodyPr wrap="square">
            <a:spAutoFit/>
          </a:bodyPr>
          <a:lstStyle/>
          <a:p>
            <a:pPr>
              <a:spcBef>
                <a:spcPct val="50000"/>
              </a:spcBef>
            </a:pPr>
            <a:r>
              <a:rPr lang="es-ES" sz="2800" b="1" dirty="0" err="1" smtClean="0">
                <a:solidFill>
                  <a:srgbClr val="001093"/>
                </a:solidFill>
              </a:rPr>
              <a:t>Ofatumumab</a:t>
            </a:r>
            <a:endParaRPr lang="es-ES" sz="2800" b="1" dirty="0">
              <a:solidFill>
                <a:srgbClr val="0010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lide(fromBottom)">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Rectangle 2"/>
          <p:cNvSpPr>
            <a:spLocks noChangeArrowheads="1"/>
          </p:cNvSpPr>
          <p:nvPr/>
        </p:nvSpPr>
        <p:spPr bwMode="auto">
          <a:xfrm>
            <a:off x="4397346" y="1833578"/>
            <a:ext cx="4343400" cy="3810000"/>
          </a:xfrm>
          <a:prstGeom prst="rect">
            <a:avLst/>
          </a:prstGeom>
          <a:solidFill>
            <a:srgbClr val="B2B2B2"/>
          </a:solidFill>
          <a:ln w="28575">
            <a:solidFill>
              <a:schemeClr val="tx1">
                <a:lumMod val="75000"/>
                <a:lumOff val="25000"/>
              </a:schemeClr>
            </a:solidFill>
            <a:miter lim="800000"/>
            <a:headEnd/>
            <a:tailEnd/>
          </a:ln>
          <a:effectLst/>
        </p:spPr>
        <p:txBody>
          <a:bodyPr wrap="none" anchor="ctr"/>
          <a:lstStyle/>
          <a:p>
            <a:pPr>
              <a:defRPr/>
            </a:pPr>
            <a:endParaRPr lang="es-ES"/>
          </a:p>
        </p:txBody>
      </p:sp>
      <p:sp>
        <p:nvSpPr>
          <p:cNvPr id="5" name="Oval 13"/>
          <p:cNvSpPr>
            <a:spLocks noChangeArrowheads="1"/>
          </p:cNvSpPr>
          <p:nvPr/>
        </p:nvSpPr>
        <p:spPr bwMode="auto">
          <a:xfrm>
            <a:off x="5737196" y="4198953"/>
            <a:ext cx="1511300" cy="503238"/>
          </a:xfrm>
          <a:prstGeom prst="ellipse">
            <a:avLst/>
          </a:prstGeom>
          <a:solidFill>
            <a:schemeClr val="bg1"/>
          </a:solidFill>
          <a:ln w="9525">
            <a:noFill/>
            <a:round/>
            <a:headEnd/>
            <a:tailEnd/>
          </a:ln>
        </p:spPr>
        <p:txBody>
          <a:bodyPr wrap="none" anchor="ctr"/>
          <a:lstStyle/>
          <a:p>
            <a:endParaRPr lang="es-ES_tradnl"/>
          </a:p>
        </p:txBody>
      </p:sp>
      <p:sp>
        <p:nvSpPr>
          <p:cNvPr id="6" name="Rectangle 3"/>
          <p:cNvSpPr>
            <a:spLocks noChangeArrowheads="1"/>
          </p:cNvSpPr>
          <p:nvPr/>
        </p:nvSpPr>
        <p:spPr bwMode="auto">
          <a:xfrm>
            <a:off x="428596" y="1833578"/>
            <a:ext cx="3810000" cy="3810000"/>
          </a:xfrm>
          <a:prstGeom prst="rect">
            <a:avLst/>
          </a:prstGeom>
          <a:solidFill>
            <a:srgbClr val="B2B2B2"/>
          </a:solidFill>
          <a:ln w="28575">
            <a:solidFill>
              <a:schemeClr val="tx1">
                <a:lumMod val="75000"/>
                <a:lumOff val="25000"/>
              </a:schemeClr>
            </a:solidFill>
            <a:miter lim="800000"/>
            <a:headEnd/>
            <a:tailEnd/>
          </a:ln>
          <a:effectLst/>
        </p:spPr>
        <p:txBody>
          <a:bodyPr wrap="none" anchor="ctr"/>
          <a:lstStyle/>
          <a:p>
            <a:pPr>
              <a:defRPr/>
            </a:pPr>
            <a:endParaRPr lang="es-ES_tradnl"/>
          </a:p>
        </p:txBody>
      </p:sp>
      <p:sp>
        <p:nvSpPr>
          <p:cNvPr id="7" name="Oval 4"/>
          <p:cNvSpPr>
            <a:spLocks noChangeArrowheads="1"/>
          </p:cNvSpPr>
          <p:nvPr/>
        </p:nvSpPr>
        <p:spPr bwMode="auto">
          <a:xfrm>
            <a:off x="682596" y="3522678"/>
            <a:ext cx="3429000" cy="2057400"/>
          </a:xfrm>
          <a:prstGeom prst="ellipse">
            <a:avLst/>
          </a:prstGeom>
          <a:solidFill>
            <a:schemeClr val="bg1"/>
          </a:solidFill>
          <a:ln w="12700">
            <a:solidFill>
              <a:schemeClr val="bg1"/>
            </a:solidFill>
            <a:round/>
            <a:headEnd/>
            <a:tailEnd/>
          </a:ln>
        </p:spPr>
        <p:txBody>
          <a:bodyPr wrap="none" anchor="ctr"/>
          <a:lstStyle/>
          <a:p>
            <a:endParaRPr lang="es-ES_tradnl"/>
          </a:p>
        </p:txBody>
      </p:sp>
      <p:sp>
        <p:nvSpPr>
          <p:cNvPr id="8" name="Text Box 6"/>
          <p:cNvSpPr txBox="1">
            <a:spLocks noChangeArrowheads="1"/>
          </p:cNvSpPr>
          <p:nvPr/>
        </p:nvSpPr>
        <p:spPr bwMode="auto">
          <a:xfrm>
            <a:off x="758796" y="3876691"/>
            <a:ext cx="3262313" cy="1220787"/>
          </a:xfrm>
          <a:prstGeom prst="rect">
            <a:avLst/>
          </a:prstGeom>
          <a:noFill/>
          <a:ln w="9525">
            <a:noFill/>
            <a:miter lim="800000"/>
            <a:headEnd/>
            <a:tailEnd/>
          </a:ln>
          <a:effectLst/>
        </p:spPr>
        <p:txBody>
          <a:bodyPr wrap="none">
            <a:spAutoFit/>
          </a:bodyPr>
          <a:lstStyle/>
          <a:p>
            <a:pPr>
              <a:defRPr/>
            </a:pPr>
            <a:r>
              <a:rPr lang="es-ES_tradnl" sz="2000" dirty="0">
                <a:solidFill>
                  <a:schemeClr val="accent2"/>
                </a:solidFill>
              </a:rPr>
              <a:t>    </a:t>
            </a:r>
            <a:r>
              <a:rPr lang="es-ES_tradnl" b="1" dirty="0">
                <a:solidFill>
                  <a:schemeClr val="tx1">
                    <a:lumMod val="75000"/>
                    <a:lumOff val="25000"/>
                  </a:schemeClr>
                </a:solidFill>
                <a:latin typeface="Comic Sans MS" pitchFamily="66" charset="0"/>
              </a:rPr>
              <a:t>Suero o inmunoglobulinas</a:t>
            </a:r>
          </a:p>
          <a:p>
            <a:pPr>
              <a:defRPr/>
            </a:pPr>
            <a:r>
              <a:rPr lang="es-ES_tradnl" b="1" dirty="0">
                <a:solidFill>
                  <a:schemeClr val="tx1">
                    <a:lumMod val="75000"/>
                    <a:lumOff val="25000"/>
                  </a:schemeClr>
                </a:solidFill>
                <a:latin typeface="Comic Sans MS" pitchFamily="66" charset="0"/>
              </a:rPr>
              <a:t>   Anticuerpos monoclonales</a:t>
            </a:r>
          </a:p>
          <a:p>
            <a:pPr>
              <a:defRPr/>
            </a:pPr>
            <a:r>
              <a:rPr lang="es-ES_tradnl" b="1" dirty="0">
                <a:solidFill>
                  <a:schemeClr val="tx1">
                    <a:lumMod val="75000"/>
                    <a:lumOff val="25000"/>
                  </a:schemeClr>
                </a:solidFill>
                <a:latin typeface="Comic Sans MS" pitchFamily="66" charset="0"/>
              </a:rPr>
              <a:t>   Anticuerpos </a:t>
            </a:r>
            <a:r>
              <a:rPr lang="es-ES_tradnl" b="1" dirty="0" err="1">
                <a:solidFill>
                  <a:schemeClr val="tx1">
                    <a:lumMod val="75000"/>
                    <a:lumOff val="25000"/>
                  </a:schemeClr>
                </a:solidFill>
                <a:latin typeface="Comic Sans MS" pitchFamily="66" charset="0"/>
              </a:rPr>
              <a:t>biespecíficos</a:t>
            </a:r>
            <a:endParaRPr lang="es-ES_tradnl" b="1" dirty="0">
              <a:solidFill>
                <a:schemeClr val="tx1">
                  <a:lumMod val="75000"/>
                  <a:lumOff val="25000"/>
                </a:schemeClr>
              </a:solidFill>
              <a:latin typeface="Comic Sans MS" pitchFamily="66" charset="0"/>
            </a:endParaRPr>
          </a:p>
          <a:p>
            <a:pPr>
              <a:defRPr/>
            </a:pPr>
            <a:r>
              <a:rPr lang="es-ES_tradnl" b="1" dirty="0">
                <a:solidFill>
                  <a:schemeClr val="tx1">
                    <a:lumMod val="75000"/>
                    <a:lumOff val="25000"/>
                  </a:schemeClr>
                </a:solidFill>
                <a:latin typeface="Comic Sans MS" pitchFamily="66" charset="0"/>
              </a:rPr>
              <a:t>   LAK / TIL / CTL</a:t>
            </a:r>
            <a:endParaRPr lang="es-ES_tradnl" dirty="0">
              <a:solidFill>
                <a:schemeClr val="tx1">
                  <a:lumMod val="75000"/>
                  <a:lumOff val="25000"/>
                </a:schemeClr>
              </a:solidFill>
              <a:latin typeface="Comic Sans MS" pitchFamily="66" charset="0"/>
            </a:endParaRPr>
          </a:p>
        </p:txBody>
      </p:sp>
      <p:sp>
        <p:nvSpPr>
          <p:cNvPr id="9" name="Text Box 7"/>
          <p:cNvSpPr txBox="1">
            <a:spLocks noChangeArrowheads="1"/>
          </p:cNvSpPr>
          <p:nvPr/>
        </p:nvSpPr>
        <p:spPr bwMode="auto">
          <a:xfrm>
            <a:off x="453996" y="2122503"/>
            <a:ext cx="2860675" cy="1631950"/>
          </a:xfrm>
          <a:prstGeom prst="rect">
            <a:avLst/>
          </a:prstGeom>
          <a:noFill/>
          <a:ln w="9525">
            <a:noFill/>
            <a:miter lim="800000"/>
            <a:headEnd/>
            <a:tailEnd/>
          </a:ln>
        </p:spPr>
        <p:txBody>
          <a:bodyPr wrap="none">
            <a:spAutoFit/>
          </a:bodyPr>
          <a:lstStyle/>
          <a:p>
            <a:r>
              <a:rPr lang="es-ES_tradnl" sz="2000" b="1">
                <a:solidFill>
                  <a:srgbClr val="FF6600"/>
                </a:solidFill>
                <a:latin typeface="Comic Sans MS" pitchFamily="66" charset="0"/>
              </a:rPr>
              <a:t>Inmunoterapia pasiva</a:t>
            </a:r>
          </a:p>
          <a:p>
            <a:endParaRPr lang="es-ES_tradnl" sz="2000" b="1">
              <a:solidFill>
                <a:srgbClr val="FF6600"/>
              </a:solidFill>
            </a:endParaRPr>
          </a:p>
          <a:p>
            <a:pPr>
              <a:buClr>
                <a:schemeClr val="bg1"/>
              </a:buClr>
              <a:buFont typeface="Wingdings" pitchFamily="2" charset="2"/>
              <a:buChar char="ü"/>
            </a:pPr>
            <a:r>
              <a:rPr lang="es-ES_tradnl" sz="2000" b="1">
                <a:solidFill>
                  <a:schemeClr val="bg1"/>
                </a:solidFill>
                <a:latin typeface="Comic Sans MS" pitchFamily="66" charset="0"/>
              </a:rPr>
              <a:t>Aporta la respuesta</a:t>
            </a:r>
          </a:p>
          <a:p>
            <a:pPr lvl="1">
              <a:buFontTx/>
              <a:buChar char="•"/>
            </a:pPr>
            <a:r>
              <a:rPr lang="es-ES_tradnl" sz="2000" b="1">
                <a:solidFill>
                  <a:schemeClr val="bg1"/>
                </a:solidFill>
                <a:latin typeface="Comic Sans MS" pitchFamily="66" charset="0"/>
              </a:rPr>
              <a:t> Vida corta</a:t>
            </a:r>
          </a:p>
          <a:p>
            <a:endParaRPr lang="es-ES_tradnl" sz="2000" b="1">
              <a:solidFill>
                <a:schemeClr val="folHlink"/>
              </a:solidFill>
            </a:endParaRPr>
          </a:p>
        </p:txBody>
      </p:sp>
      <p:sp>
        <p:nvSpPr>
          <p:cNvPr id="10" name="Text Box 8"/>
          <p:cNvSpPr txBox="1">
            <a:spLocks noChangeArrowheads="1"/>
          </p:cNvSpPr>
          <p:nvPr/>
        </p:nvSpPr>
        <p:spPr bwMode="auto">
          <a:xfrm>
            <a:off x="4395759" y="2078053"/>
            <a:ext cx="3892550" cy="1938338"/>
          </a:xfrm>
          <a:prstGeom prst="rect">
            <a:avLst/>
          </a:prstGeom>
          <a:noFill/>
          <a:ln w="9525">
            <a:noFill/>
            <a:miter lim="800000"/>
            <a:headEnd/>
            <a:tailEnd/>
          </a:ln>
        </p:spPr>
        <p:txBody>
          <a:bodyPr wrap="none">
            <a:spAutoFit/>
          </a:bodyPr>
          <a:lstStyle/>
          <a:p>
            <a:r>
              <a:rPr lang="es-ES_tradnl" sz="2000" b="1">
                <a:solidFill>
                  <a:srgbClr val="FF6600"/>
                </a:solidFill>
                <a:latin typeface="Comic Sans MS" pitchFamily="66" charset="0"/>
              </a:rPr>
              <a:t>Inmunoterapia activa</a:t>
            </a:r>
          </a:p>
          <a:p>
            <a:r>
              <a:rPr lang="es-ES_tradnl" sz="2000" b="1">
                <a:solidFill>
                  <a:schemeClr val="folHlink"/>
                </a:solidFill>
              </a:rPr>
              <a:t>    </a:t>
            </a:r>
          </a:p>
          <a:p>
            <a:pPr>
              <a:buClr>
                <a:schemeClr val="bg1"/>
              </a:buClr>
              <a:buFont typeface="Wingdings" pitchFamily="2" charset="2"/>
              <a:buChar char="ü"/>
            </a:pPr>
            <a:r>
              <a:rPr lang="es-ES_tradnl" sz="2000" b="1">
                <a:solidFill>
                  <a:schemeClr val="folHlink"/>
                </a:solidFill>
              </a:rPr>
              <a:t> </a:t>
            </a:r>
            <a:r>
              <a:rPr lang="es-ES_tradnl" sz="2000" b="1">
                <a:solidFill>
                  <a:schemeClr val="bg1"/>
                </a:solidFill>
                <a:latin typeface="Comic Sans MS" pitchFamily="66" charset="0"/>
              </a:rPr>
              <a:t>Induce respuesta endógena</a:t>
            </a:r>
          </a:p>
          <a:p>
            <a:pPr lvl="1">
              <a:buFontTx/>
              <a:buChar char="•"/>
            </a:pPr>
            <a:r>
              <a:rPr lang="es-ES_tradnl" sz="2000" b="1">
                <a:solidFill>
                  <a:schemeClr val="bg1"/>
                </a:solidFill>
                <a:latin typeface="Comic Sans MS" pitchFamily="66" charset="0"/>
              </a:rPr>
              <a:t> Depende del paciente</a:t>
            </a:r>
          </a:p>
          <a:p>
            <a:pPr lvl="1">
              <a:buFontTx/>
              <a:buChar char="•"/>
            </a:pPr>
            <a:r>
              <a:rPr lang="es-ES_tradnl" sz="2000" b="1">
                <a:solidFill>
                  <a:schemeClr val="bg1"/>
                </a:solidFill>
                <a:latin typeface="Comic Sans MS" pitchFamily="66" charset="0"/>
              </a:rPr>
              <a:t> Vida larga</a:t>
            </a:r>
          </a:p>
          <a:p>
            <a:endParaRPr lang="es-ES_tradnl" sz="2000">
              <a:solidFill>
                <a:schemeClr val="bg1"/>
              </a:solidFill>
              <a:latin typeface="Comic Sans MS" pitchFamily="66" charset="0"/>
            </a:endParaRPr>
          </a:p>
        </p:txBody>
      </p:sp>
      <p:sp>
        <p:nvSpPr>
          <p:cNvPr id="12" name="Text Box 12"/>
          <p:cNvSpPr txBox="1">
            <a:spLocks noChangeArrowheads="1"/>
          </p:cNvSpPr>
          <p:nvPr/>
        </p:nvSpPr>
        <p:spPr bwMode="auto">
          <a:xfrm>
            <a:off x="5940396" y="4267216"/>
            <a:ext cx="1058863" cy="366712"/>
          </a:xfrm>
          <a:prstGeom prst="rect">
            <a:avLst/>
          </a:prstGeom>
          <a:noFill/>
          <a:ln w="9525">
            <a:noFill/>
            <a:miter lim="800000"/>
            <a:headEnd/>
            <a:tailEnd/>
          </a:ln>
          <a:effectLst/>
        </p:spPr>
        <p:txBody>
          <a:bodyPr wrap="none">
            <a:spAutoFit/>
          </a:bodyPr>
          <a:lstStyle/>
          <a:p>
            <a:pPr>
              <a:defRPr/>
            </a:pPr>
            <a:r>
              <a:rPr lang="es-ES" b="1" dirty="0">
                <a:solidFill>
                  <a:schemeClr val="tx1">
                    <a:lumMod val="75000"/>
                    <a:lumOff val="25000"/>
                  </a:schemeClr>
                </a:solidFill>
                <a:latin typeface="Comic Sans MS" pitchFamily="66" charset="0"/>
              </a:rPr>
              <a:t>Vacunas</a:t>
            </a:r>
          </a:p>
        </p:txBody>
      </p:sp>
      <p:sp>
        <p:nvSpPr>
          <p:cNvPr id="13" name="Text Box 9"/>
          <p:cNvSpPr txBox="1">
            <a:spLocks noChangeArrowheads="1"/>
          </p:cNvSpPr>
          <p:nvPr/>
        </p:nvSpPr>
        <p:spPr bwMode="auto">
          <a:xfrm>
            <a:off x="1616079" y="127000"/>
            <a:ext cx="6885011" cy="519113"/>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Formas de inmunoterapia</a:t>
            </a:r>
            <a:endParaRPr lang="es-ES" sz="2800" b="1" dirty="0">
              <a:solidFill>
                <a:srgbClr val="001093"/>
              </a:solidFill>
            </a:endParaRPr>
          </a:p>
        </p:txBody>
      </p:sp>
      <p:pic>
        <p:nvPicPr>
          <p:cNvPr id="152578" name="Picture 2"/>
          <p:cNvPicPr>
            <a:picLocks noChangeAspect="1" noChangeArrowheads="1"/>
          </p:cNvPicPr>
          <p:nvPr/>
        </p:nvPicPr>
        <p:blipFill>
          <a:blip r:embed="rId5"/>
          <a:srcRect/>
          <a:stretch>
            <a:fillRect/>
          </a:stretch>
        </p:blipFill>
        <p:spPr bwMode="auto">
          <a:xfrm>
            <a:off x="7429520" y="5143512"/>
            <a:ext cx="1552568" cy="155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pic>
        <p:nvPicPr>
          <p:cNvPr id="5" name="Picture 5" descr="Ig_mol"/>
          <p:cNvPicPr>
            <a:picLocks noChangeAspect="1" noChangeArrowheads="1"/>
          </p:cNvPicPr>
          <p:nvPr/>
        </p:nvPicPr>
        <p:blipFill>
          <a:blip r:embed="rId5"/>
          <a:srcRect/>
          <a:stretch>
            <a:fillRect/>
          </a:stretch>
        </p:blipFill>
        <p:spPr bwMode="auto">
          <a:xfrm>
            <a:off x="171236" y="1428736"/>
            <a:ext cx="3949708" cy="4929222"/>
          </a:xfrm>
          <a:prstGeom prst="rect">
            <a:avLst/>
          </a:prstGeom>
          <a:solidFill>
            <a:srgbClr val="0000CC"/>
          </a:solidFill>
          <a:ln w="9525">
            <a:solidFill>
              <a:schemeClr val="bg1"/>
            </a:solidFill>
            <a:miter lim="800000"/>
            <a:headEnd/>
            <a:tailEnd/>
          </a:ln>
        </p:spPr>
      </p:pic>
      <p:sp>
        <p:nvSpPr>
          <p:cNvPr id="7" name="Text Box 109"/>
          <p:cNvSpPr txBox="1">
            <a:spLocks noChangeArrowheads="1"/>
          </p:cNvSpPr>
          <p:nvPr/>
        </p:nvSpPr>
        <p:spPr bwMode="auto">
          <a:xfrm>
            <a:off x="4214810" y="1428737"/>
            <a:ext cx="4929190" cy="5872377"/>
          </a:xfrm>
          <a:prstGeom prst="rect">
            <a:avLst/>
          </a:prstGeom>
          <a:noFill/>
          <a:ln w="9525">
            <a:noFill/>
            <a:miter lim="800000"/>
            <a:headEnd/>
            <a:tailEnd/>
          </a:ln>
          <a:effectLst/>
        </p:spPr>
        <p:txBody>
          <a:bodyPr wrap="square">
            <a:spAutoFit/>
          </a:bodyPr>
          <a:lstStyle/>
          <a:p>
            <a:pPr algn="just">
              <a:lnSpc>
                <a:spcPct val="120000"/>
              </a:lnSpc>
              <a:spcBef>
                <a:spcPct val="100000"/>
              </a:spcBef>
              <a:buFontTx/>
              <a:buChar char="•"/>
            </a:pPr>
            <a:r>
              <a:rPr lang="es-ES_tradnl" sz="1600" dirty="0">
                <a:solidFill>
                  <a:srgbClr val="000066"/>
                </a:solidFill>
              </a:rPr>
              <a:t> </a:t>
            </a:r>
            <a:r>
              <a:rPr lang="es-ES_tradnl" sz="1800" b="1" dirty="0">
                <a:solidFill>
                  <a:srgbClr val="000066"/>
                </a:solidFill>
              </a:rPr>
              <a:t>Las células del linfoma folicular expresan AET </a:t>
            </a:r>
          </a:p>
          <a:p>
            <a:pPr algn="just">
              <a:lnSpc>
                <a:spcPct val="120000"/>
              </a:lnSpc>
              <a:spcBef>
                <a:spcPct val="100000"/>
              </a:spcBef>
              <a:buFontTx/>
              <a:buChar char="•"/>
            </a:pPr>
            <a:r>
              <a:rPr lang="es-ES_tradnl" sz="1800" b="1" dirty="0">
                <a:solidFill>
                  <a:srgbClr val="000066"/>
                </a:solidFill>
              </a:rPr>
              <a:t> El </a:t>
            </a:r>
            <a:r>
              <a:rPr lang="es-ES_tradnl" sz="1800" b="1" dirty="0" err="1">
                <a:solidFill>
                  <a:srgbClr val="000066"/>
                </a:solidFill>
              </a:rPr>
              <a:t>idiotipo</a:t>
            </a:r>
            <a:r>
              <a:rPr lang="es-ES_tradnl" sz="1800" b="1" dirty="0">
                <a:solidFill>
                  <a:srgbClr val="000066"/>
                </a:solidFill>
              </a:rPr>
              <a:t> es el conjunto de determinantes antigénicos (</a:t>
            </a:r>
            <a:r>
              <a:rPr lang="es-ES_tradnl" sz="1800" b="1" dirty="0" err="1">
                <a:solidFill>
                  <a:srgbClr val="000066"/>
                </a:solidFill>
              </a:rPr>
              <a:t>idiotopos</a:t>
            </a:r>
            <a:r>
              <a:rPr lang="es-ES_tradnl" sz="1800" b="1" dirty="0">
                <a:solidFill>
                  <a:srgbClr val="000066"/>
                </a:solidFill>
              </a:rPr>
              <a:t>) contenidos en la inmunoglobulina expresada en la membrana de la célula tumoral (AET).</a:t>
            </a:r>
          </a:p>
          <a:p>
            <a:pPr algn="just">
              <a:lnSpc>
                <a:spcPct val="120000"/>
              </a:lnSpc>
              <a:spcBef>
                <a:spcPct val="100000"/>
              </a:spcBef>
              <a:buFontTx/>
              <a:buChar char="•"/>
            </a:pPr>
            <a:r>
              <a:rPr lang="es-ES_tradnl" sz="1800" b="1" dirty="0">
                <a:solidFill>
                  <a:srgbClr val="000066"/>
                </a:solidFill>
              </a:rPr>
              <a:t> Todas las células tumorales expresan el MISMO </a:t>
            </a:r>
            <a:r>
              <a:rPr lang="es-ES_tradnl" sz="1800" b="1" dirty="0" err="1">
                <a:solidFill>
                  <a:srgbClr val="000066"/>
                </a:solidFill>
              </a:rPr>
              <a:t>idiotipo</a:t>
            </a:r>
            <a:r>
              <a:rPr lang="es-ES_tradnl" sz="1800" b="1" dirty="0">
                <a:solidFill>
                  <a:srgbClr val="000066"/>
                </a:solidFill>
              </a:rPr>
              <a:t>.</a:t>
            </a:r>
          </a:p>
          <a:p>
            <a:pPr>
              <a:lnSpc>
                <a:spcPct val="120000"/>
              </a:lnSpc>
              <a:spcBef>
                <a:spcPct val="100000"/>
              </a:spcBef>
              <a:buFontTx/>
              <a:buChar char="•"/>
            </a:pPr>
            <a:r>
              <a:rPr lang="es-ES_tradnl" sz="1800" b="1" dirty="0">
                <a:solidFill>
                  <a:srgbClr val="000066"/>
                </a:solidFill>
              </a:rPr>
              <a:t> Es diana del SI (Células CD4+, CD8+, B)</a:t>
            </a:r>
          </a:p>
          <a:p>
            <a:pPr>
              <a:lnSpc>
                <a:spcPct val="120000"/>
              </a:lnSpc>
              <a:spcBef>
                <a:spcPct val="100000"/>
              </a:spcBef>
              <a:buFontTx/>
              <a:buChar char="•"/>
            </a:pPr>
            <a:endParaRPr lang="es-ES_tradnl" sz="1600" dirty="0">
              <a:solidFill>
                <a:srgbClr val="000066"/>
              </a:solidFill>
            </a:endParaRPr>
          </a:p>
          <a:p>
            <a:pPr>
              <a:lnSpc>
                <a:spcPct val="120000"/>
              </a:lnSpc>
              <a:spcBef>
                <a:spcPct val="100000"/>
              </a:spcBef>
              <a:buFontTx/>
              <a:buChar char="•"/>
            </a:pPr>
            <a:endParaRPr lang="es-ES_tradnl" sz="1600" dirty="0">
              <a:solidFill>
                <a:srgbClr val="000066"/>
              </a:solidFill>
            </a:endParaRPr>
          </a:p>
          <a:p>
            <a:pPr algn="just">
              <a:lnSpc>
                <a:spcPct val="120000"/>
              </a:lnSpc>
              <a:spcBef>
                <a:spcPct val="100000"/>
              </a:spcBef>
              <a:buFontTx/>
              <a:buChar char="•"/>
            </a:pPr>
            <a:endParaRPr lang="es-ES_tradnl" sz="1600" dirty="0">
              <a:solidFill>
                <a:srgbClr val="000066"/>
              </a:solidFill>
            </a:endParaRPr>
          </a:p>
        </p:txBody>
      </p:sp>
      <p:sp>
        <p:nvSpPr>
          <p:cNvPr id="8" name="Text Box 9"/>
          <p:cNvSpPr txBox="1">
            <a:spLocks noChangeArrowheads="1"/>
          </p:cNvSpPr>
          <p:nvPr/>
        </p:nvSpPr>
        <p:spPr bwMode="auto">
          <a:xfrm>
            <a:off x="1616079" y="127000"/>
            <a:ext cx="6885011" cy="519113"/>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Vacunas </a:t>
            </a:r>
            <a:r>
              <a:rPr lang="es-ES" sz="2800" b="1" dirty="0" err="1" smtClean="0">
                <a:solidFill>
                  <a:srgbClr val="001093"/>
                </a:solidFill>
              </a:rPr>
              <a:t>antiidiotipo</a:t>
            </a:r>
            <a:endParaRPr lang="es-ES" sz="2800" b="1" dirty="0">
              <a:solidFill>
                <a:srgbClr val="001093"/>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pSp>
        <p:nvGrpSpPr>
          <p:cNvPr id="145" name="144 Grupo"/>
          <p:cNvGrpSpPr/>
          <p:nvPr/>
        </p:nvGrpSpPr>
        <p:grpSpPr>
          <a:xfrm>
            <a:off x="842963" y="1643050"/>
            <a:ext cx="7801003" cy="4819662"/>
            <a:chOff x="771525" y="1295400"/>
            <a:chExt cx="9344025" cy="5238750"/>
          </a:xfrm>
        </p:grpSpPr>
        <p:grpSp>
          <p:nvGrpSpPr>
            <p:cNvPr id="3" name="Group 3"/>
            <p:cNvGrpSpPr>
              <a:grpSpLocks/>
            </p:cNvGrpSpPr>
            <p:nvPr/>
          </p:nvGrpSpPr>
          <p:grpSpPr bwMode="auto">
            <a:xfrm>
              <a:off x="3600450" y="1295400"/>
              <a:ext cx="2657475" cy="2155825"/>
              <a:chOff x="2016" y="816"/>
              <a:chExt cx="1488" cy="1358"/>
            </a:xfrm>
          </p:grpSpPr>
          <p:sp>
            <p:nvSpPr>
              <p:cNvPr id="5" name="Freeform 4"/>
              <p:cNvSpPr>
                <a:spLocks/>
              </p:cNvSpPr>
              <p:nvPr/>
            </p:nvSpPr>
            <p:spPr bwMode="auto">
              <a:xfrm rot="7067639">
                <a:off x="2121" y="1107"/>
                <a:ext cx="1022" cy="1112"/>
              </a:xfrm>
              <a:custGeom>
                <a:avLst/>
                <a:gdLst>
                  <a:gd name="T0" fmla="*/ 355 w 1128"/>
                  <a:gd name="T1" fmla="*/ 119 h 600"/>
                  <a:gd name="T2" fmla="*/ 616 w 1128"/>
                  <a:gd name="T3" fmla="*/ 30 h 600"/>
                  <a:gd name="T4" fmla="*/ 877 w 1128"/>
                  <a:gd name="T5" fmla="*/ 297 h 600"/>
                  <a:gd name="T6" fmla="*/ 1008 w 1128"/>
                  <a:gd name="T7" fmla="*/ 830 h 600"/>
                  <a:gd name="T8" fmla="*/ 790 w 1128"/>
                  <a:gd name="T9" fmla="*/ 1097 h 600"/>
                  <a:gd name="T10" fmla="*/ 355 w 1128"/>
                  <a:gd name="T11" fmla="*/ 919 h 600"/>
                  <a:gd name="T12" fmla="*/ 51 w 1128"/>
                  <a:gd name="T13" fmla="*/ 563 h 600"/>
                  <a:gd name="T14" fmla="*/ 51 w 1128"/>
                  <a:gd name="T15" fmla="*/ 208 h 600"/>
                  <a:gd name="T16" fmla="*/ 355 w 1128"/>
                  <a:gd name="T17" fmla="*/ 119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8"/>
                  <a:gd name="T28" fmla="*/ 0 h 600"/>
                  <a:gd name="T29" fmla="*/ 1128 w 1128"/>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8" h="600">
                    <a:moveTo>
                      <a:pt x="392" y="64"/>
                    </a:moveTo>
                    <a:cubicBezTo>
                      <a:pt x="496" y="48"/>
                      <a:pt x="584" y="0"/>
                      <a:pt x="680" y="16"/>
                    </a:cubicBezTo>
                    <a:cubicBezTo>
                      <a:pt x="776" y="32"/>
                      <a:pt x="896" y="88"/>
                      <a:pt x="968" y="160"/>
                    </a:cubicBezTo>
                    <a:cubicBezTo>
                      <a:pt x="1040" y="232"/>
                      <a:pt x="1128" y="376"/>
                      <a:pt x="1112" y="448"/>
                    </a:cubicBezTo>
                    <a:cubicBezTo>
                      <a:pt x="1096" y="520"/>
                      <a:pt x="992" y="584"/>
                      <a:pt x="872" y="592"/>
                    </a:cubicBezTo>
                    <a:cubicBezTo>
                      <a:pt x="752" y="600"/>
                      <a:pt x="528" y="544"/>
                      <a:pt x="392" y="496"/>
                    </a:cubicBezTo>
                    <a:cubicBezTo>
                      <a:pt x="256" y="448"/>
                      <a:pt x="112" y="368"/>
                      <a:pt x="56" y="304"/>
                    </a:cubicBezTo>
                    <a:cubicBezTo>
                      <a:pt x="0" y="240"/>
                      <a:pt x="8" y="152"/>
                      <a:pt x="56" y="112"/>
                    </a:cubicBezTo>
                    <a:cubicBezTo>
                      <a:pt x="104" y="72"/>
                      <a:pt x="288" y="80"/>
                      <a:pt x="392" y="64"/>
                    </a:cubicBezTo>
                    <a:close/>
                  </a:path>
                </a:pathLst>
              </a:custGeom>
              <a:solidFill>
                <a:srgbClr val="CCECFF"/>
              </a:solidFill>
              <a:ln w="57150">
                <a:solidFill>
                  <a:srgbClr val="99CCFF"/>
                </a:solidFill>
                <a:round/>
                <a:headEnd/>
                <a:tailEnd/>
              </a:ln>
            </p:spPr>
            <p:txBody>
              <a:bodyPr wrap="none" anchor="ctr"/>
              <a:lstStyle/>
              <a:p>
                <a:endParaRPr lang="es-ES">
                  <a:solidFill>
                    <a:srgbClr val="000066"/>
                  </a:solidFill>
                </a:endParaRPr>
              </a:p>
            </p:txBody>
          </p:sp>
          <p:sp>
            <p:nvSpPr>
              <p:cNvPr id="6" name="Text Box 5"/>
              <p:cNvSpPr txBox="1">
                <a:spLocks noChangeArrowheads="1"/>
              </p:cNvSpPr>
              <p:nvPr/>
            </p:nvSpPr>
            <p:spPr bwMode="auto">
              <a:xfrm>
                <a:off x="2232" y="824"/>
                <a:ext cx="1272" cy="212"/>
              </a:xfrm>
              <a:prstGeom prst="rect">
                <a:avLst/>
              </a:prstGeom>
              <a:noFill/>
              <a:ln w="9525">
                <a:noFill/>
                <a:miter lim="800000"/>
                <a:headEnd/>
                <a:tailEnd/>
              </a:ln>
            </p:spPr>
            <p:txBody>
              <a:bodyPr>
                <a:spAutoFit/>
              </a:bodyPr>
              <a:lstStyle/>
              <a:p>
                <a:pPr>
                  <a:spcBef>
                    <a:spcPct val="50000"/>
                  </a:spcBef>
                </a:pPr>
                <a:r>
                  <a:rPr lang="es-ES_tradnl" sz="1600">
                    <a:solidFill>
                      <a:srgbClr val="000066"/>
                    </a:solidFill>
                  </a:rPr>
                  <a:t>Carrier = KLH</a:t>
                </a:r>
              </a:p>
            </p:txBody>
          </p:sp>
          <p:sp>
            <p:nvSpPr>
              <p:cNvPr id="7" name="Text Box 6"/>
              <p:cNvSpPr txBox="1">
                <a:spLocks noChangeArrowheads="1"/>
              </p:cNvSpPr>
              <p:nvPr/>
            </p:nvSpPr>
            <p:spPr bwMode="auto">
              <a:xfrm>
                <a:off x="2016" y="816"/>
                <a:ext cx="288" cy="212"/>
              </a:xfrm>
              <a:prstGeom prst="rect">
                <a:avLst/>
              </a:prstGeom>
              <a:noFill/>
              <a:ln w="9525">
                <a:noFill/>
                <a:miter lim="800000"/>
                <a:headEnd/>
                <a:tailEnd/>
              </a:ln>
              <a:effectLst/>
            </p:spPr>
            <p:txBody>
              <a:bodyPr>
                <a:spAutoFit/>
              </a:bodyPr>
              <a:lstStyle/>
              <a:p>
                <a:pPr>
                  <a:spcBef>
                    <a:spcPct val="50000"/>
                  </a:spcBef>
                  <a:defRPr/>
                </a:pPr>
                <a:r>
                  <a:rPr lang="es-ES_tradnl" sz="1600">
                    <a:solidFill>
                      <a:srgbClr val="000066"/>
                    </a:solidFill>
                    <a:effectLst>
                      <a:outerShdw blurRad="38100" dist="38100" dir="2700000" algn="tl">
                        <a:srgbClr val="000000"/>
                      </a:outerShdw>
                    </a:effectLst>
                  </a:rPr>
                  <a:t>+</a:t>
                </a:r>
              </a:p>
            </p:txBody>
          </p:sp>
        </p:grpSp>
        <p:grpSp>
          <p:nvGrpSpPr>
            <p:cNvPr id="8" name="Group 7"/>
            <p:cNvGrpSpPr>
              <a:grpSpLocks/>
            </p:cNvGrpSpPr>
            <p:nvPr/>
          </p:nvGrpSpPr>
          <p:grpSpPr bwMode="auto">
            <a:xfrm>
              <a:off x="5829300" y="1295400"/>
              <a:ext cx="3000375" cy="349250"/>
              <a:chOff x="3216" y="816"/>
              <a:chExt cx="1680" cy="220"/>
            </a:xfrm>
          </p:grpSpPr>
          <p:sp>
            <p:nvSpPr>
              <p:cNvPr id="9" name="Text Box 8"/>
              <p:cNvSpPr txBox="1">
                <a:spLocks noChangeArrowheads="1"/>
              </p:cNvSpPr>
              <p:nvPr/>
            </p:nvSpPr>
            <p:spPr bwMode="auto">
              <a:xfrm>
                <a:off x="3408" y="824"/>
                <a:ext cx="1488" cy="212"/>
              </a:xfrm>
              <a:prstGeom prst="rect">
                <a:avLst/>
              </a:prstGeom>
              <a:noFill/>
              <a:ln w="9525">
                <a:noFill/>
                <a:miter lim="800000"/>
                <a:headEnd/>
                <a:tailEnd/>
              </a:ln>
            </p:spPr>
            <p:txBody>
              <a:bodyPr>
                <a:spAutoFit/>
              </a:bodyPr>
              <a:lstStyle/>
              <a:p>
                <a:pPr>
                  <a:spcBef>
                    <a:spcPct val="50000"/>
                  </a:spcBef>
                </a:pPr>
                <a:r>
                  <a:rPr lang="es-ES_tradnl" sz="1600">
                    <a:solidFill>
                      <a:srgbClr val="000066"/>
                    </a:solidFill>
                  </a:rPr>
                  <a:t>Adyuvante = GM-CSF</a:t>
                </a:r>
              </a:p>
            </p:txBody>
          </p:sp>
          <p:sp>
            <p:nvSpPr>
              <p:cNvPr id="10" name="Text Box 9"/>
              <p:cNvSpPr txBox="1">
                <a:spLocks noChangeArrowheads="1"/>
              </p:cNvSpPr>
              <p:nvPr/>
            </p:nvSpPr>
            <p:spPr bwMode="auto">
              <a:xfrm>
                <a:off x="3216" y="816"/>
                <a:ext cx="288" cy="212"/>
              </a:xfrm>
              <a:prstGeom prst="rect">
                <a:avLst/>
              </a:prstGeom>
              <a:noFill/>
              <a:ln w="9525">
                <a:noFill/>
                <a:miter lim="800000"/>
                <a:headEnd/>
                <a:tailEnd/>
              </a:ln>
              <a:effectLst/>
            </p:spPr>
            <p:txBody>
              <a:bodyPr>
                <a:spAutoFit/>
              </a:bodyPr>
              <a:lstStyle/>
              <a:p>
                <a:pPr>
                  <a:spcBef>
                    <a:spcPct val="50000"/>
                  </a:spcBef>
                  <a:defRPr/>
                </a:pPr>
                <a:r>
                  <a:rPr lang="es-ES_tradnl" sz="1600">
                    <a:solidFill>
                      <a:srgbClr val="000066"/>
                    </a:solidFill>
                    <a:effectLst>
                      <a:outerShdw blurRad="38100" dist="38100" dir="2700000" algn="tl">
                        <a:srgbClr val="000000"/>
                      </a:outerShdw>
                    </a:effectLst>
                  </a:rPr>
                  <a:t>+</a:t>
                </a:r>
              </a:p>
            </p:txBody>
          </p:sp>
        </p:grpSp>
        <p:grpSp>
          <p:nvGrpSpPr>
            <p:cNvPr id="11" name="Group 10"/>
            <p:cNvGrpSpPr>
              <a:grpSpLocks/>
            </p:cNvGrpSpPr>
            <p:nvPr/>
          </p:nvGrpSpPr>
          <p:grpSpPr bwMode="auto">
            <a:xfrm>
              <a:off x="1800225" y="1308100"/>
              <a:ext cx="4114800" cy="2235200"/>
              <a:chOff x="1008" y="824"/>
              <a:chExt cx="2304" cy="1408"/>
            </a:xfrm>
          </p:grpSpPr>
          <p:sp>
            <p:nvSpPr>
              <p:cNvPr id="12" name="Line 11"/>
              <p:cNvSpPr>
                <a:spLocks noChangeShapeType="1"/>
              </p:cNvSpPr>
              <p:nvPr/>
            </p:nvSpPr>
            <p:spPr bwMode="auto">
              <a:xfrm>
                <a:off x="2700" y="1416"/>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13" name="Line 12"/>
              <p:cNvSpPr>
                <a:spLocks noChangeShapeType="1"/>
              </p:cNvSpPr>
              <p:nvPr/>
            </p:nvSpPr>
            <p:spPr bwMode="auto">
              <a:xfrm rot="7379973">
                <a:off x="2808" y="1416"/>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nvGrpSpPr>
              <p:cNvPr id="14" name="Group 13"/>
              <p:cNvGrpSpPr>
                <a:grpSpLocks/>
              </p:cNvGrpSpPr>
              <p:nvPr/>
            </p:nvGrpSpPr>
            <p:grpSpPr bwMode="auto">
              <a:xfrm>
                <a:off x="1008" y="824"/>
                <a:ext cx="2304" cy="1408"/>
                <a:chOff x="1008" y="824"/>
                <a:chExt cx="2304" cy="1408"/>
              </a:xfrm>
            </p:grpSpPr>
            <p:sp>
              <p:nvSpPr>
                <p:cNvPr id="15" name="Text Box 14"/>
                <p:cNvSpPr txBox="1">
                  <a:spLocks noChangeArrowheads="1"/>
                </p:cNvSpPr>
                <p:nvPr/>
              </p:nvSpPr>
              <p:spPr bwMode="auto">
                <a:xfrm>
                  <a:off x="1008" y="824"/>
                  <a:ext cx="1296" cy="212"/>
                </a:xfrm>
                <a:prstGeom prst="rect">
                  <a:avLst/>
                </a:prstGeom>
                <a:noFill/>
                <a:ln w="9525">
                  <a:noFill/>
                  <a:miter lim="800000"/>
                  <a:headEnd/>
                  <a:tailEnd/>
                </a:ln>
              </p:spPr>
              <p:txBody>
                <a:bodyPr>
                  <a:spAutoFit/>
                </a:bodyPr>
                <a:lstStyle/>
                <a:p>
                  <a:pPr>
                    <a:spcBef>
                      <a:spcPct val="50000"/>
                    </a:spcBef>
                  </a:pPr>
                  <a:r>
                    <a:rPr lang="es-ES_tradnl" sz="1600">
                      <a:solidFill>
                        <a:srgbClr val="000066"/>
                      </a:solidFill>
                    </a:rPr>
                    <a:t>Antígeno = Id</a:t>
                  </a:r>
                </a:p>
              </p:txBody>
            </p:sp>
            <p:grpSp>
              <p:nvGrpSpPr>
                <p:cNvPr id="16" name="Group 15"/>
                <p:cNvGrpSpPr>
                  <a:grpSpLocks/>
                </p:cNvGrpSpPr>
                <p:nvPr/>
              </p:nvGrpSpPr>
              <p:grpSpPr bwMode="auto">
                <a:xfrm>
                  <a:off x="2124" y="1680"/>
                  <a:ext cx="180" cy="168"/>
                  <a:chOff x="1296" y="1224"/>
                  <a:chExt cx="180" cy="168"/>
                </a:xfrm>
              </p:grpSpPr>
              <p:sp>
                <p:nvSpPr>
                  <p:cNvPr id="62" name="Line 16"/>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63" name="Line 17"/>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64" name="Line 18"/>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17" name="Group 19"/>
                <p:cNvGrpSpPr>
                  <a:grpSpLocks/>
                </p:cNvGrpSpPr>
                <p:nvPr/>
              </p:nvGrpSpPr>
              <p:grpSpPr bwMode="auto">
                <a:xfrm rot="4213045">
                  <a:off x="2406" y="1794"/>
                  <a:ext cx="180" cy="168"/>
                  <a:chOff x="1296" y="1224"/>
                  <a:chExt cx="180" cy="168"/>
                </a:xfrm>
              </p:grpSpPr>
              <p:sp>
                <p:nvSpPr>
                  <p:cNvPr id="59" name="Line 20"/>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60" name="Line 21"/>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61" name="Line 22"/>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18" name="Group 23"/>
                <p:cNvGrpSpPr>
                  <a:grpSpLocks/>
                </p:cNvGrpSpPr>
                <p:nvPr/>
              </p:nvGrpSpPr>
              <p:grpSpPr bwMode="auto">
                <a:xfrm rot="-2915837">
                  <a:off x="1974" y="1398"/>
                  <a:ext cx="180" cy="168"/>
                  <a:chOff x="1296" y="1224"/>
                  <a:chExt cx="180" cy="168"/>
                </a:xfrm>
              </p:grpSpPr>
              <p:sp>
                <p:nvSpPr>
                  <p:cNvPr id="56" name="Line 24"/>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57" name="Line 25"/>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58" name="Line 26"/>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19" name="Group 27"/>
                <p:cNvGrpSpPr>
                  <a:grpSpLocks/>
                </p:cNvGrpSpPr>
                <p:nvPr/>
              </p:nvGrpSpPr>
              <p:grpSpPr bwMode="auto">
                <a:xfrm rot="-8831468">
                  <a:off x="2222" y="2016"/>
                  <a:ext cx="180" cy="168"/>
                  <a:chOff x="1296" y="1224"/>
                  <a:chExt cx="180" cy="168"/>
                </a:xfrm>
              </p:grpSpPr>
              <p:sp>
                <p:nvSpPr>
                  <p:cNvPr id="53" name="Line 28"/>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54" name="Line 29"/>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55" name="Line 30"/>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20" name="Group 31"/>
                <p:cNvGrpSpPr>
                  <a:grpSpLocks/>
                </p:cNvGrpSpPr>
                <p:nvPr/>
              </p:nvGrpSpPr>
              <p:grpSpPr bwMode="auto">
                <a:xfrm>
                  <a:off x="2220" y="1248"/>
                  <a:ext cx="180" cy="168"/>
                  <a:chOff x="1296" y="1224"/>
                  <a:chExt cx="180" cy="168"/>
                </a:xfrm>
              </p:grpSpPr>
              <p:sp>
                <p:nvSpPr>
                  <p:cNvPr id="50" name="Line 32"/>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51" name="Line 33"/>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52" name="Line 34"/>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sp>
              <p:nvSpPr>
                <p:cNvPr id="21" name="Line 35"/>
                <p:cNvSpPr>
                  <a:spLocks noChangeShapeType="1"/>
                </p:cNvSpPr>
                <p:nvPr/>
              </p:nvSpPr>
              <p:spPr bwMode="auto">
                <a:xfrm>
                  <a:off x="2796" y="1464"/>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nvGrpSpPr>
                <p:cNvPr id="22" name="Group 36"/>
                <p:cNvGrpSpPr>
                  <a:grpSpLocks/>
                </p:cNvGrpSpPr>
                <p:nvPr/>
              </p:nvGrpSpPr>
              <p:grpSpPr bwMode="auto">
                <a:xfrm rot="5206479">
                  <a:off x="3138" y="1494"/>
                  <a:ext cx="180" cy="168"/>
                  <a:chOff x="1296" y="1224"/>
                  <a:chExt cx="180" cy="168"/>
                </a:xfrm>
              </p:grpSpPr>
              <p:sp>
                <p:nvSpPr>
                  <p:cNvPr id="47" name="Line 37"/>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48" name="Line 38"/>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49" name="Line 39"/>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23" name="Group 40"/>
                <p:cNvGrpSpPr>
                  <a:grpSpLocks/>
                </p:cNvGrpSpPr>
                <p:nvPr/>
              </p:nvGrpSpPr>
              <p:grpSpPr bwMode="auto">
                <a:xfrm rot="5337163">
                  <a:off x="3078" y="1254"/>
                  <a:ext cx="180" cy="168"/>
                  <a:chOff x="1296" y="1224"/>
                  <a:chExt cx="180" cy="168"/>
                </a:xfrm>
              </p:grpSpPr>
              <p:sp>
                <p:nvSpPr>
                  <p:cNvPr id="44" name="Line 41"/>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45" name="Line 42"/>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46" name="Line 43"/>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24" name="Group 44"/>
                <p:cNvGrpSpPr>
                  <a:grpSpLocks/>
                </p:cNvGrpSpPr>
                <p:nvPr/>
              </p:nvGrpSpPr>
              <p:grpSpPr bwMode="auto">
                <a:xfrm rot="8165790">
                  <a:off x="2892" y="2064"/>
                  <a:ext cx="180" cy="168"/>
                  <a:chOff x="1296" y="1224"/>
                  <a:chExt cx="180" cy="168"/>
                </a:xfrm>
              </p:grpSpPr>
              <p:sp>
                <p:nvSpPr>
                  <p:cNvPr id="41" name="Line 45"/>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42" name="Line 46"/>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43" name="Line 47"/>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25" name="Group 48"/>
                <p:cNvGrpSpPr>
                  <a:grpSpLocks/>
                </p:cNvGrpSpPr>
                <p:nvPr/>
              </p:nvGrpSpPr>
              <p:grpSpPr bwMode="auto">
                <a:xfrm rot="5337163">
                  <a:off x="3078" y="1842"/>
                  <a:ext cx="180" cy="168"/>
                  <a:chOff x="1296" y="1224"/>
                  <a:chExt cx="180" cy="168"/>
                </a:xfrm>
              </p:grpSpPr>
              <p:sp>
                <p:nvSpPr>
                  <p:cNvPr id="38" name="Line 49"/>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39" name="Line 50"/>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40" name="Line 51"/>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26" name="Group 52"/>
                <p:cNvGrpSpPr>
                  <a:grpSpLocks/>
                </p:cNvGrpSpPr>
                <p:nvPr/>
              </p:nvGrpSpPr>
              <p:grpSpPr bwMode="auto">
                <a:xfrm rot="890973">
                  <a:off x="2750" y="1776"/>
                  <a:ext cx="180" cy="168"/>
                  <a:chOff x="1296" y="1224"/>
                  <a:chExt cx="180" cy="168"/>
                </a:xfrm>
              </p:grpSpPr>
              <p:sp>
                <p:nvSpPr>
                  <p:cNvPr id="35" name="Line 53"/>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36" name="Line 54"/>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37" name="Line 55"/>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27" name="Group 56"/>
                <p:cNvGrpSpPr>
                  <a:grpSpLocks/>
                </p:cNvGrpSpPr>
                <p:nvPr/>
              </p:nvGrpSpPr>
              <p:grpSpPr bwMode="auto">
                <a:xfrm rot="-3309130">
                  <a:off x="2940" y="1490"/>
                  <a:ext cx="180" cy="168"/>
                  <a:chOff x="1296" y="1224"/>
                  <a:chExt cx="180" cy="168"/>
                </a:xfrm>
              </p:grpSpPr>
              <p:sp>
                <p:nvSpPr>
                  <p:cNvPr id="32" name="Line 57"/>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33" name="Line 58"/>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34" name="Line 59"/>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nvGrpSpPr>
                <p:cNvPr id="28" name="Group 60"/>
                <p:cNvGrpSpPr>
                  <a:grpSpLocks/>
                </p:cNvGrpSpPr>
                <p:nvPr/>
              </p:nvGrpSpPr>
              <p:grpSpPr bwMode="auto">
                <a:xfrm>
                  <a:off x="2424" y="1440"/>
                  <a:ext cx="180" cy="168"/>
                  <a:chOff x="1296" y="1224"/>
                  <a:chExt cx="180" cy="168"/>
                </a:xfrm>
              </p:grpSpPr>
              <p:sp>
                <p:nvSpPr>
                  <p:cNvPr id="29" name="Line 61"/>
                  <p:cNvSpPr>
                    <a:spLocks noChangeShapeType="1"/>
                  </p:cNvSpPr>
                  <p:nvPr/>
                </p:nvSpPr>
                <p:spPr bwMode="auto">
                  <a:xfrm>
                    <a:off x="1296"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30" name="Line 62"/>
                  <p:cNvSpPr>
                    <a:spLocks noChangeShapeType="1"/>
                  </p:cNvSpPr>
                  <p:nvPr/>
                </p:nvSpPr>
                <p:spPr bwMode="auto">
                  <a:xfrm rot="7379973">
                    <a:off x="1404" y="1248"/>
                    <a:ext cx="96" cy="48"/>
                  </a:xfrm>
                  <a:prstGeom prst="line">
                    <a:avLst/>
                  </a:prstGeom>
                  <a:noFill/>
                  <a:ln w="57150">
                    <a:solidFill>
                      <a:srgbClr val="00CC99"/>
                    </a:solidFill>
                    <a:round/>
                    <a:headEnd/>
                    <a:tailEnd/>
                  </a:ln>
                </p:spPr>
                <p:txBody>
                  <a:bodyPr wrap="none" anchor="ctr"/>
                  <a:lstStyle/>
                  <a:p>
                    <a:endParaRPr lang="es-ES">
                      <a:solidFill>
                        <a:srgbClr val="000066"/>
                      </a:solidFill>
                    </a:endParaRPr>
                  </a:p>
                </p:txBody>
              </p:sp>
              <p:sp>
                <p:nvSpPr>
                  <p:cNvPr id="31" name="Line 63"/>
                  <p:cNvSpPr>
                    <a:spLocks noChangeShapeType="1"/>
                  </p:cNvSpPr>
                  <p:nvPr/>
                </p:nvSpPr>
                <p:spPr bwMode="auto">
                  <a:xfrm>
                    <a:off x="1392" y="1296"/>
                    <a:ext cx="0" cy="96"/>
                  </a:xfrm>
                  <a:prstGeom prst="line">
                    <a:avLst/>
                  </a:prstGeom>
                  <a:noFill/>
                  <a:ln w="57150">
                    <a:solidFill>
                      <a:srgbClr val="00CC99"/>
                    </a:solidFill>
                    <a:round/>
                    <a:headEnd/>
                    <a:tailEnd/>
                  </a:ln>
                </p:spPr>
                <p:txBody>
                  <a:bodyPr wrap="none" anchor="ctr"/>
                  <a:lstStyle/>
                  <a:p>
                    <a:endParaRPr lang="es-ES">
                      <a:solidFill>
                        <a:srgbClr val="000066"/>
                      </a:solidFill>
                    </a:endParaRPr>
                  </a:p>
                </p:txBody>
              </p:sp>
            </p:grpSp>
          </p:grpSp>
        </p:grpSp>
        <p:grpSp>
          <p:nvGrpSpPr>
            <p:cNvPr id="65" name="Group 64"/>
            <p:cNvGrpSpPr>
              <a:grpSpLocks/>
            </p:cNvGrpSpPr>
            <p:nvPr/>
          </p:nvGrpSpPr>
          <p:grpSpPr bwMode="auto">
            <a:xfrm>
              <a:off x="771525" y="3276600"/>
              <a:ext cx="4886325" cy="1965325"/>
              <a:chOff x="432" y="2064"/>
              <a:chExt cx="2736" cy="1238"/>
            </a:xfrm>
          </p:grpSpPr>
          <p:sp>
            <p:nvSpPr>
              <p:cNvPr id="66" name="Freeform 65"/>
              <p:cNvSpPr>
                <a:spLocks/>
              </p:cNvSpPr>
              <p:nvPr/>
            </p:nvSpPr>
            <p:spPr bwMode="auto">
              <a:xfrm rot="7067639">
                <a:off x="1349" y="2780"/>
                <a:ext cx="174" cy="141"/>
              </a:xfrm>
              <a:custGeom>
                <a:avLst/>
                <a:gdLst>
                  <a:gd name="T0" fmla="*/ 60 w 1128"/>
                  <a:gd name="T1" fmla="*/ 15 h 600"/>
                  <a:gd name="T2" fmla="*/ 105 w 1128"/>
                  <a:gd name="T3" fmla="*/ 4 h 600"/>
                  <a:gd name="T4" fmla="*/ 149 w 1128"/>
                  <a:gd name="T5" fmla="*/ 38 h 600"/>
                  <a:gd name="T6" fmla="*/ 172 w 1128"/>
                  <a:gd name="T7" fmla="*/ 105 h 600"/>
                  <a:gd name="T8" fmla="*/ 135 w 1128"/>
                  <a:gd name="T9" fmla="*/ 139 h 600"/>
                  <a:gd name="T10" fmla="*/ 60 w 1128"/>
                  <a:gd name="T11" fmla="*/ 117 h 600"/>
                  <a:gd name="T12" fmla="*/ 9 w 1128"/>
                  <a:gd name="T13" fmla="*/ 71 h 600"/>
                  <a:gd name="T14" fmla="*/ 9 w 1128"/>
                  <a:gd name="T15" fmla="*/ 26 h 600"/>
                  <a:gd name="T16" fmla="*/ 60 w 1128"/>
                  <a:gd name="T17" fmla="*/ 15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8"/>
                  <a:gd name="T28" fmla="*/ 0 h 600"/>
                  <a:gd name="T29" fmla="*/ 1128 w 1128"/>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8" h="600">
                    <a:moveTo>
                      <a:pt x="392" y="64"/>
                    </a:moveTo>
                    <a:cubicBezTo>
                      <a:pt x="496" y="48"/>
                      <a:pt x="584" y="0"/>
                      <a:pt x="680" y="16"/>
                    </a:cubicBezTo>
                    <a:cubicBezTo>
                      <a:pt x="776" y="32"/>
                      <a:pt x="896" y="88"/>
                      <a:pt x="968" y="160"/>
                    </a:cubicBezTo>
                    <a:cubicBezTo>
                      <a:pt x="1040" y="232"/>
                      <a:pt x="1128" y="376"/>
                      <a:pt x="1112" y="448"/>
                    </a:cubicBezTo>
                    <a:cubicBezTo>
                      <a:pt x="1096" y="520"/>
                      <a:pt x="992" y="584"/>
                      <a:pt x="872" y="592"/>
                    </a:cubicBezTo>
                    <a:cubicBezTo>
                      <a:pt x="752" y="600"/>
                      <a:pt x="528" y="544"/>
                      <a:pt x="392" y="496"/>
                    </a:cubicBezTo>
                    <a:cubicBezTo>
                      <a:pt x="256" y="448"/>
                      <a:pt x="112" y="368"/>
                      <a:pt x="56" y="304"/>
                    </a:cubicBezTo>
                    <a:cubicBezTo>
                      <a:pt x="0" y="240"/>
                      <a:pt x="8" y="152"/>
                      <a:pt x="56" y="112"/>
                    </a:cubicBezTo>
                    <a:cubicBezTo>
                      <a:pt x="104" y="72"/>
                      <a:pt x="288" y="80"/>
                      <a:pt x="392" y="64"/>
                    </a:cubicBezTo>
                    <a:close/>
                  </a:path>
                </a:pathLst>
              </a:custGeom>
              <a:solidFill>
                <a:srgbClr val="CCECFF"/>
              </a:solidFill>
              <a:ln w="38100">
                <a:solidFill>
                  <a:srgbClr val="99CCFF"/>
                </a:solidFill>
                <a:round/>
                <a:headEnd/>
                <a:tailEnd/>
              </a:ln>
            </p:spPr>
            <p:txBody>
              <a:bodyPr wrap="none" anchor="ctr"/>
              <a:lstStyle/>
              <a:p>
                <a:endParaRPr lang="es-ES">
                  <a:solidFill>
                    <a:srgbClr val="000066"/>
                  </a:solidFill>
                </a:endParaRPr>
              </a:p>
            </p:txBody>
          </p:sp>
          <p:grpSp>
            <p:nvGrpSpPr>
              <p:cNvPr id="67" name="Group 66"/>
              <p:cNvGrpSpPr>
                <a:grpSpLocks/>
              </p:cNvGrpSpPr>
              <p:nvPr/>
            </p:nvGrpSpPr>
            <p:grpSpPr bwMode="auto">
              <a:xfrm>
                <a:off x="432" y="2064"/>
                <a:ext cx="2736" cy="1238"/>
                <a:chOff x="432" y="2064"/>
                <a:chExt cx="2736" cy="1238"/>
              </a:xfrm>
            </p:grpSpPr>
            <p:grpSp>
              <p:nvGrpSpPr>
                <p:cNvPr id="68" name="Group 67"/>
                <p:cNvGrpSpPr>
                  <a:grpSpLocks/>
                </p:cNvGrpSpPr>
                <p:nvPr/>
              </p:nvGrpSpPr>
              <p:grpSpPr bwMode="auto">
                <a:xfrm rot="8923867">
                  <a:off x="866" y="2064"/>
                  <a:ext cx="192" cy="720"/>
                  <a:chOff x="576" y="1776"/>
                  <a:chExt cx="192" cy="720"/>
                </a:xfrm>
              </p:grpSpPr>
              <p:sp>
                <p:nvSpPr>
                  <p:cNvPr id="89" name="AutoShape 68"/>
                  <p:cNvSpPr>
                    <a:spLocks noChangeArrowheads="1"/>
                  </p:cNvSpPr>
                  <p:nvPr/>
                </p:nvSpPr>
                <p:spPr bwMode="auto">
                  <a:xfrm rot="10609210">
                    <a:off x="576" y="2352"/>
                    <a:ext cx="192" cy="144"/>
                  </a:xfrm>
                  <a:custGeom>
                    <a:avLst/>
                    <a:gdLst>
                      <a:gd name="T0" fmla="*/ 1 w 21600"/>
                      <a:gd name="T1" fmla="*/ 0 h 21600"/>
                      <a:gd name="T2" fmla="*/ 1 w 21600"/>
                      <a:gd name="T3" fmla="*/ 1 h 21600"/>
                      <a:gd name="T4" fmla="*/ 0 w 21600"/>
                      <a:gd name="T5" fmla="*/ 0 h 21600"/>
                      <a:gd name="T6" fmla="*/ 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38100">
                    <a:solidFill>
                      <a:schemeClr val="folHlink"/>
                    </a:solidFill>
                    <a:miter lim="800000"/>
                    <a:headEnd/>
                    <a:tailEnd/>
                  </a:ln>
                </p:spPr>
                <p:txBody>
                  <a:bodyPr wrap="none" anchor="ctr"/>
                  <a:lstStyle/>
                  <a:p>
                    <a:endParaRPr lang="es-ES">
                      <a:solidFill>
                        <a:srgbClr val="000066"/>
                      </a:solidFill>
                    </a:endParaRPr>
                  </a:p>
                </p:txBody>
              </p:sp>
              <p:sp>
                <p:nvSpPr>
                  <p:cNvPr id="90" name="Rectangle 69"/>
                  <p:cNvSpPr>
                    <a:spLocks noChangeArrowheads="1"/>
                  </p:cNvSpPr>
                  <p:nvPr/>
                </p:nvSpPr>
                <p:spPr bwMode="auto">
                  <a:xfrm>
                    <a:off x="624" y="1968"/>
                    <a:ext cx="96" cy="432"/>
                  </a:xfrm>
                  <a:prstGeom prst="rect">
                    <a:avLst/>
                  </a:prstGeom>
                  <a:noFill/>
                  <a:ln w="38100">
                    <a:solidFill>
                      <a:schemeClr val="folHlink"/>
                    </a:solidFill>
                    <a:miter lim="800000"/>
                    <a:headEnd/>
                    <a:tailEnd/>
                  </a:ln>
                </p:spPr>
                <p:txBody>
                  <a:bodyPr wrap="none" anchor="ctr"/>
                  <a:lstStyle/>
                  <a:p>
                    <a:endParaRPr lang="es-ES">
                      <a:solidFill>
                        <a:srgbClr val="000066"/>
                      </a:solidFill>
                    </a:endParaRPr>
                  </a:p>
                </p:txBody>
              </p:sp>
              <p:sp>
                <p:nvSpPr>
                  <p:cNvPr id="91" name="Line 70"/>
                  <p:cNvSpPr>
                    <a:spLocks noChangeShapeType="1"/>
                  </p:cNvSpPr>
                  <p:nvPr/>
                </p:nvSpPr>
                <p:spPr bwMode="auto">
                  <a:xfrm>
                    <a:off x="672" y="1776"/>
                    <a:ext cx="0" cy="192"/>
                  </a:xfrm>
                  <a:prstGeom prst="line">
                    <a:avLst/>
                  </a:prstGeom>
                  <a:noFill/>
                  <a:ln w="38100">
                    <a:solidFill>
                      <a:schemeClr val="folHlink"/>
                    </a:solidFill>
                    <a:round/>
                    <a:headEnd/>
                    <a:tailEnd/>
                  </a:ln>
                </p:spPr>
                <p:txBody>
                  <a:bodyPr wrap="none" anchor="ctr"/>
                  <a:lstStyle/>
                  <a:p>
                    <a:endParaRPr lang="es-ES">
                      <a:solidFill>
                        <a:srgbClr val="000066"/>
                      </a:solidFill>
                    </a:endParaRPr>
                  </a:p>
                </p:txBody>
              </p:sp>
              <p:sp>
                <p:nvSpPr>
                  <p:cNvPr id="92" name="Rectangle 71"/>
                  <p:cNvSpPr>
                    <a:spLocks noChangeArrowheads="1"/>
                  </p:cNvSpPr>
                  <p:nvPr/>
                </p:nvSpPr>
                <p:spPr bwMode="auto">
                  <a:xfrm>
                    <a:off x="576" y="2064"/>
                    <a:ext cx="192" cy="336"/>
                  </a:xfrm>
                  <a:prstGeom prst="rect">
                    <a:avLst/>
                  </a:prstGeom>
                  <a:solidFill>
                    <a:schemeClr val="bg1"/>
                  </a:solidFill>
                  <a:ln w="38100">
                    <a:solidFill>
                      <a:schemeClr val="folHlink"/>
                    </a:solidFill>
                    <a:miter lim="800000"/>
                    <a:headEnd/>
                    <a:tailEnd/>
                  </a:ln>
                </p:spPr>
                <p:txBody>
                  <a:bodyPr wrap="none" anchor="ctr"/>
                  <a:lstStyle/>
                  <a:p>
                    <a:endParaRPr lang="es-ES">
                      <a:solidFill>
                        <a:srgbClr val="000066"/>
                      </a:solidFill>
                    </a:endParaRPr>
                  </a:p>
                </p:txBody>
              </p:sp>
            </p:grpSp>
            <p:sp>
              <p:nvSpPr>
                <p:cNvPr id="69" name="Freeform 72"/>
                <p:cNvSpPr>
                  <a:spLocks/>
                </p:cNvSpPr>
                <p:nvPr/>
              </p:nvSpPr>
              <p:spPr bwMode="auto">
                <a:xfrm rot="7067639">
                  <a:off x="1051" y="3062"/>
                  <a:ext cx="168" cy="139"/>
                </a:xfrm>
                <a:custGeom>
                  <a:avLst/>
                  <a:gdLst>
                    <a:gd name="T0" fmla="*/ 58 w 1128"/>
                    <a:gd name="T1" fmla="*/ 15 h 600"/>
                    <a:gd name="T2" fmla="*/ 101 w 1128"/>
                    <a:gd name="T3" fmla="*/ 4 h 600"/>
                    <a:gd name="T4" fmla="*/ 144 w 1128"/>
                    <a:gd name="T5" fmla="*/ 37 h 600"/>
                    <a:gd name="T6" fmla="*/ 166 w 1128"/>
                    <a:gd name="T7" fmla="*/ 104 h 600"/>
                    <a:gd name="T8" fmla="*/ 130 w 1128"/>
                    <a:gd name="T9" fmla="*/ 137 h 600"/>
                    <a:gd name="T10" fmla="*/ 58 w 1128"/>
                    <a:gd name="T11" fmla="*/ 115 h 600"/>
                    <a:gd name="T12" fmla="*/ 8 w 1128"/>
                    <a:gd name="T13" fmla="*/ 70 h 600"/>
                    <a:gd name="T14" fmla="*/ 8 w 1128"/>
                    <a:gd name="T15" fmla="*/ 26 h 600"/>
                    <a:gd name="T16" fmla="*/ 58 w 1128"/>
                    <a:gd name="T17" fmla="*/ 15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8"/>
                    <a:gd name="T28" fmla="*/ 0 h 600"/>
                    <a:gd name="T29" fmla="*/ 1128 w 1128"/>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8" h="600">
                      <a:moveTo>
                        <a:pt x="392" y="64"/>
                      </a:moveTo>
                      <a:cubicBezTo>
                        <a:pt x="496" y="48"/>
                        <a:pt x="584" y="0"/>
                        <a:pt x="680" y="16"/>
                      </a:cubicBezTo>
                      <a:cubicBezTo>
                        <a:pt x="776" y="32"/>
                        <a:pt x="896" y="88"/>
                        <a:pt x="968" y="160"/>
                      </a:cubicBezTo>
                      <a:cubicBezTo>
                        <a:pt x="1040" y="232"/>
                        <a:pt x="1128" y="376"/>
                        <a:pt x="1112" y="448"/>
                      </a:cubicBezTo>
                      <a:cubicBezTo>
                        <a:pt x="1096" y="520"/>
                        <a:pt x="992" y="584"/>
                        <a:pt x="872" y="592"/>
                      </a:cubicBezTo>
                      <a:cubicBezTo>
                        <a:pt x="752" y="600"/>
                        <a:pt x="528" y="544"/>
                        <a:pt x="392" y="496"/>
                      </a:cubicBezTo>
                      <a:cubicBezTo>
                        <a:pt x="256" y="448"/>
                        <a:pt x="112" y="368"/>
                        <a:pt x="56" y="304"/>
                      </a:cubicBezTo>
                      <a:cubicBezTo>
                        <a:pt x="0" y="240"/>
                        <a:pt x="8" y="152"/>
                        <a:pt x="56" y="112"/>
                      </a:cubicBezTo>
                      <a:cubicBezTo>
                        <a:pt x="104" y="72"/>
                        <a:pt x="288" y="80"/>
                        <a:pt x="392" y="64"/>
                      </a:cubicBezTo>
                      <a:close/>
                    </a:path>
                  </a:pathLst>
                </a:custGeom>
                <a:solidFill>
                  <a:srgbClr val="CCECFF"/>
                </a:solidFill>
                <a:ln w="38100">
                  <a:solidFill>
                    <a:srgbClr val="99CCFF"/>
                  </a:solidFill>
                  <a:round/>
                  <a:headEnd/>
                  <a:tailEnd/>
                </a:ln>
              </p:spPr>
              <p:txBody>
                <a:bodyPr wrap="none" anchor="ctr"/>
                <a:lstStyle/>
                <a:p>
                  <a:endParaRPr lang="es-ES">
                    <a:solidFill>
                      <a:srgbClr val="000066"/>
                    </a:solidFill>
                  </a:endParaRPr>
                </a:p>
              </p:txBody>
            </p:sp>
            <p:sp>
              <p:nvSpPr>
                <p:cNvPr id="70" name="Freeform 73"/>
                <p:cNvSpPr>
                  <a:spLocks/>
                </p:cNvSpPr>
                <p:nvPr/>
              </p:nvSpPr>
              <p:spPr bwMode="auto">
                <a:xfrm rot="7067639">
                  <a:off x="1418" y="3142"/>
                  <a:ext cx="182" cy="137"/>
                </a:xfrm>
                <a:custGeom>
                  <a:avLst/>
                  <a:gdLst>
                    <a:gd name="T0" fmla="*/ 63 w 1128"/>
                    <a:gd name="T1" fmla="*/ 15 h 600"/>
                    <a:gd name="T2" fmla="*/ 110 w 1128"/>
                    <a:gd name="T3" fmla="*/ 4 h 600"/>
                    <a:gd name="T4" fmla="*/ 156 w 1128"/>
                    <a:gd name="T5" fmla="*/ 37 h 600"/>
                    <a:gd name="T6" fmla="*/ 179 w 1128"/>
                    <a:gd name="T7" fmla="*/ 102 h 600"/>
                    <a:gd name="T8" fmla="*/ 141 w 1128"/>
                    <a:gd name="T9" fmla="*/ 135 h 600"/>
                    <a:gd name="T10" fmla="*/ 63 w 1128"/>
                    <a:gd name="T11" fmla="*/ 113 h 600"/>
                    <a:gd name="T12" fmla="*/ 9 w 1128"/>
                    <a:gd name="T13" fmla="*/ 69 h 600"/>
                    <a:gd name="T14" fmla="*/ 9 w 1128"/>
                    <a:gd name="T15" fmla="*/ 26 h 600"/>
                    <a:gd name="T16" fmla="*/ 63 w 1128"/>
                    <a:gd name="T17" fmla="*/ 15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8"/>
                    <a:gd name="T28" fmla="*/ 0 h 600"/>
                    <a:gd name="T29" fmla="*/ 1128 w 1128"/>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8" h="600">
                      <a:moveTo>
                        <a:pt x="392" y="64"/>
                      </a:moveTo>
                      <a:cubicBezTo>
                        <a:pt x="496" y="48"/>
                        <a:pt x="584" y="0"/>
                        <a:pt x="680" y="16"/>
                      </a:cubicBezTo>
                      <a:cubicBezTo>
                        <a:pt x="776" y="32"/>
                        <a:pt x="896" y="88"/>
                        <a:pt x="968" y="160"/>
                      </a:cubicBezTo>
                      <a:cubicBezTo>
                        <a:pt x="1040" y="232"/>
                        <a:pt x="1128" y="376"/>
                        <a:pt x="1112" y="448"/>
                      </a:cubicBezTo>
                      <a:cubicBezTo>
                        <a:pt x="1096" y="520"/>
                        <a:pt x="992" y="584"/>
                        <a:pt x="872" y="592"/>
                      </a:cubicBezTo>
                      <a:cubicBezTo>
                        <a:pt x="752" y="600"/>
                        <a:pt x="528" y="544"/>
                        <a:pt x="392" y="496"/>
                      </a:cubicBezTo>
                      <a:cubicBezTo>
                        <a:pt x="256" y="448"/>
                        <a:pt x="112" y="368"/>
                        <a:pt x="56" y="304"/>
                      </a:cubicBezTo>
                      <a:cubicBezTo>
                        <a:pt x="0" y="240"/>
                        <a:pt x="8" y="152"/>
                        <a:pt x="56" y="112"/>
                      </a:cubicBezTo>
                      <a:cubicBezTo>
                        <a:pt x="104" y="72"/>
                        <a:pt x="288" y="80"/>
                        <a:pt x="392" y="64"/>
                      </a:cubicBezTo>
                      <a:close/>
                    </a:path>
                  </a:pathLst>
                </a:custGeom>
                <a:solidFill>
                  <a:srgbClr val="CCECFF"/>
                </a:solidFill>
                <a:ln w="38100">
                  <a:solidFill>
                    <a:srgbClr val="99CCFF"/>
                  </a:solidFill>
                  <a:round/>
                  <a:headEnd/>
                  <a:tailEnd/>
                </a:ln>
              </p:spPr>
              <p:txBody>
                <a:bodyPr wrap="none" anchor="ctr"/>
                <a:lstStyle/>
                <a:p>
                  <a:endParaRPr lang="es-ES">
                    <a:solidFill>
                      <a:srgbClr val="000066"/>
                    </a:solidFill>
                  </a:endParaRPr>
                </a:p>
              </p:txBody>
            </p:sp>
            <p:sp>
              <p:nvSpPr>
                <p:cNvPr id="71" name="Freeform 74"/>
                <p:cNvSpPr>
                  <a:spLocks/>
                </p:cNvSpPr>
                <p:nvPr/>
              </p:nvSpPr>
              <p:spPr bwMode="auto">
                <a:xfrm rot="7067639">
                  <a:off x="1282" y="2990"/>
                  <a:ext cx="168" cy="139"/>
                </a:xfrm>
                <a:custGeom>
                  <a:avLst/>
                  <a:gdLst>
                    <a:gd name="T0" fmla="*/ 58 w 1128"/>
                    <a:gd name="T1" fmla="*/ 15 h 600"/>
                    <a:gd name="T2" fmla="*/ 101 w 1128"/>
                    <a:gd name="T3" fmla="*/ 4 h 600"/>
                    <a:gd name="T4" fmla="*/ 144 w 1128"/>
                    <a:gd name="T5" fmla="*/ 37 h 600"/>
                    <a:gd name="T6" fmla="*/ 166 w 1128"/>
                    <a:gd name="T7" fmla="*/ 104 h 600"/>
                    <a:gd name="T8" fmla="*/ 130 w 1128"/>
                    <a:gd name="T9" fmla="*/ 137 h 600"/>
                    <a:gd name="T10" fmla="*/ 58 w 1128"/>
                    <a:gd name="T11" fmla="*/ 115 h 600"/>
                    <a:gd name="T12" fmla="*/ 8 w 1128"/>
                    <a:gd name="T13" fmla="*/ 70 h 600"/>
                    <a:gd name="T14" fmla="*/ 8 w 1128"/>
                    <a:gd name="T15" fmla="*/ 26 h 600"/>
                    <a:gd name="T16" fmla="*/ 58 w 1128"/>
                    <a:gd name="T17" fmla="*/ 15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8"/>
                    <a:gd name="T28" fmla="*/ 0 h 600"/>
                    <a:gd name="T29" fmla="*/ 1128 w 1128"/>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8" h="600">
                      <a:moveTo>
                        <a:pt x="392" y="64"/>
                      </a:moveTo>
                      <a:cubicBezTo>
                        <a:pt x="496" y="48"/>
                        <a:pt x="584" y="0"/>
                        <a:pt x="680" y="16"/>
                      </a:cubicBezTo>
                      <a:cubicBezTo>
                        <a:pt x="776" y="32"/>
                        <a:pt x="896" y="88"/>
                        <a:pt x="968" y="160"/>
                      </a:cubicBezTo>
                      <a:cubicBezTo>
                        <a:pt x="1040" y="232"/>
                        <a:pt x="1128" y="376"/>
                        <a:pt x="1112" y="448"/>
                      </a:cubicBezTo>
                      <a:cubicBezTo>
                        <a:pt x="1096" y="520"/>
                        <a:pt x="992" y="584"/>
                        <a:pt x="872" y="592"/>
                      </a:cubicBezTo>
                      <a:cubicBezTo>
                        <a:pt x="752" y="600"/>
                        <a:pt x="528" y="544"/>
                        <a:pt x="392" y="496"/>
                      </a:cubicBezTo>
                      <a:cubicBezTo>
                        <a:pt x="256" y="448"/>
                        <a:pt x="112" y="368"/>
                        <a:pt x="56" y="304"/>
                      </a:cubicBezTo>
                      <a:cubicBezTo>
                        <a:pt x="0" y="240"/>
                        <a:pt x="8" y="152"/>
                        <a:pt x="56" y="112"/>
                      </a:cubicBezTo>
                      <a:cubicBezTo>
                        <a:pt x="104" y="72"/>
                        <a:pt x="288" y="80"/>
                        <a:pt x="392" y="64"/>
                      </a:cubicBezTo>
                      <a:close/>
                    </a:path>
                  </a:pathLst>
                </a:custGeom>
                <a:solidFill>
                  <a:srgbClr val="CCECFF"/>
                </a:solidFill>
                <a:ln w="38100">
                  <a:solidFill>
                    <a:srgbClr val="99CCFF"/>
                  </a:solidFill>
                  <a:round/>
                  <a:headEnd/>
                  <a:tailEnd/>
                </a:ln>
              </p:spPr>
              <p:txBody>
                <a:bodyPr wrap="none" anchor="ctr"/>
                <a:lstStyle/>
                <a:p>
                  <a:endParaRPr lang="es-ES">
                    <a:solidFill>
                      <a:srgbClr val="000066"/>
                    </a:solidFill>
                  </a:endParaRPr>
                </a:p>
              </p:txBody>
            </p:sp>
            <p:sp>
              <p:nvSpPr>
                <p:cNvPr id="72" name="Freeform 75"/>
                <p:cNvSpPr>
                  <a:spLocks/>
                </p:cNvSpPr>
                <p:nvPr/>
              </p:nvSpPr>
              <p:spPr bwMode="auto">
                <a:xfrm rot="7067639">
                  <a:off x="1520" y="2848"/>
                  <a:ext cx="174" cy="141"/>
                </a:xfrm>
                <a:custGeom>
                  <a:avLst/>
                  <a:gdLst>
                    <a:gd name="T0" fmla="*/ 60 w 1128"/>
                    <a:gd name="T1" fmla="*/ 15 h 600"/>
                    <a:gd name="T2" fmla="*/ 105 w 1128"/>
                    <a:gd name="T3" fmla="*/ 4 h 600"/>
                    <a:gd name="T4" fmla="*/ 149 w 1128"/>
                    <a:gd name="T5" fmla="*/ 38 h 600"/>
                    <a:gd name="T6" fmla="*/ 172 w 1128"/>
                    <a:gd name="T7" fmla="*/ 105 h 600"/>
                    <a:gd name="T8" fmla="*/ 135 w 1128"/>
                    <a:gd name="T9" fmla="*/ 139 h 600"/>
                    <a:gd name="T10" fmla="*/ 60 w 1128"/>
                    <a:gd name="T11" fmla="*/ 117 h 600"/>
                    <a:gd name="T12" fmla="*/ 9 w 1128"/>
                    <a:gd name="T13" fmla="*/ 71 h 600"/>
                    <a:gd name="T14" fmla="*/ 9 w 1128"/>
                    <a:gd name="T15" fmla="*/ 26 h 600"/>
                    <a:gd name="T16" fmla="*/ 60 w 1128"/>
                    <a:gd name="T17" fmla="*/ 15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8"/>
                    <a:gd name="T28" fmla="*/ 0 h 600"/>
                    <a:gd name="T29" fmla="*/ 1128 w 1128"/>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8" h="600">
                      <a:moveTo>
                        <a:pt x="392" y="64"/>
                      </a:moveTo>
                      <a:cubicBezTo>
                        <a:pt x="496" y="48"/>
                        <a:pt x="584" y="0"/>
                        <a:pt x="680" y="16"/>
                      </a:cubicBezTo>
                      <a:cubicBezTo>
                        <a:pt x="776" y="32"/>
                        <a:pt x="896" y="88"/>
                        <a:pt x="968" y="160"/>
                      </a:cubicBezTo>
                      <a:cubicBezTo>
                        <a:pt x="1040" y="232"/>
                        <a:pt x="1128" y="376"/>
                        <a:pt x="1112" y="448"/>
                      </a:cubicBezTo>
                      <a:cubicBezTo>
                        <a:pt x="1096" y="520"/>
                        <a:pt x="992" y="584"/>
                        <a:pt x="872" y="592"/>
                      </a:cubicBezTo>
                      <a:cubicBezTo>
                        <a:pt x="752" y="600"/>
                        <a:pt x="528" y="544"/>
                        <a:pt x="392" y="496"/>
                      </a:cubicBezTo>
                      <a:cubicBezTo>
                        <a:pt x="256" y="448"/>
                        <a:pt x="112" y="368"/>
                        <a:pt x="56" y="304"/>
                      </a:cubicBezTo>
                      <a:cubicBezTo>
                        <a:pt x="0" y="240"/>
                        <a:pt x="8" y="152"/>
                        <a:pt x="56" y="112"/>
                      </a:cubicBezTo>
                      <a:cubicBezTo>
                        <a:pt x="104" y="72"/>
                        <a:pt x="288" y="80"/>
                        <a:pt x="392" y="64"/>
                      </a:cubicBezTo>
                      <a:close/>
                    </a:path>
                  </a:pathLst>
                </a:custGeom>
                <a:solidFill>
                  <a:srgbClr val="CCECFF"/>
                </a:solidFill>
                <a:ln w="38100">
                  <a:solidFill>
                    <a:srgbClr val="99CCFF"/>
                  </a:solidFill>
                  <a:round/>
                  <a:headEnd/>
                  <a:tailEnd/>
                </a:ln>
              </p:spPr>
              <p:txBody>
                <a:bodyPr wrap="none" anchor="ctr"/>
                <a:lstStyle/>
                <a:p>
                  <a:endParaRPr lang="es-ES">
                    <a:solidFill>
                      <a:srgbClr val="000066"/>
                    </a:solidFill>
                  </a:endParaRPr>
                </a:p>
              </p:txBody>
            </p:sp>
            <p:sp>
              <p:nvSpPr>
                <p:cNvPr id="73" name="Freeform 76"/>
                <p:cNvSpPr>
                  <a:spLocks/>
                </p:cNvSpPr>
                <p:nvPr/>
              </p:nvSpPr>
              <p:spPr bwMode="auto">
                <a:xfrm rot="7067639">
                  <a:off x="1142" y="2806"/>
                  <a:ext cx="182" cy="137"/>
                </a:xfrm>
                <a:custGeom>
                  <a:avLst/>
                  <a:gdLst>
                    <a:gd name="T0" fmla="*/ 63 w 1128"/>
                    <a:gd name="T1" fmla="*/ 15 h 600"/>
                    <a:gd name="T2" fmla="*/ 110 w 1128"/>
                    <a:gd name="T3" fmla="*/ 4 h 600"/>
                    <a:gd name="T4" fmla="*/ 156 w 1128"/>
                    <a:gd name="T5" fmla="*/ 37 h 600"/>
                    <a:gd name="T6" fmla="*/ 179 w 1128"/>
                    <a:gd name="T7" fmla="*/ 102 h 600"/>
                    <a:gd name="T8" fmla="*/ 141 w 1128"/>
                    <a:gd name="T9" fmla="*/ 135 h 600"/>
                    <a:gd name="T10" fmla="*/ 63 w 1128"/>
                    <a:gd name="T11" fmla="*/ 113 h 600"/>
                    <a:gd name="T12" fmla="*/ 9 w 1128"/>
                    <a:gd name="T13" fmla="*/ 69 h 600"/>
                    <a:gd name="T14" fmla="*/ 9 w 1128"/>
                    <a:gd name="T15" fmla="*/ 26 h 600"/>
                    <a:gd name="T16" fmla="*/ 63 w 1128"/>
                    <a:gd name="T17" fmla="*/ 15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8"/>
                    <a:gd name="T28" fmla="*/ 0 h 600"/>
                    <a:gd name="T29" fmla="*/ 1128 w 1128"/>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8" h="600">
                      <a:moveTo>
                        <a:pt x="392" y="64"/>
                      </a:moveTo>
                      <a:cubicBezTo>
                        <a:pt x="496" y="48"/>
                        <a:pt x="584" y="0"/>
                        <a:pt x="680" y="16"/>
                      </a:cubicBezTo>
                      <a:cubicBezTo>
                        <a:pt x="776" y="32"/>
                        <a:pt x="896" y="88"/>
                        <a:pt x="968" y="160"/>
                      </a:cubicBezTo>
                      <a:cubicBezTo>
                        <a:pt x="1040" y="232"/>
                        <a:pt x="1128" y="376"/>
                        <a:pt x="1112" y="448"/>
                      </a:cubicBezTo>
                      <a:cubicBezTo>
                        <a:pt x="1096" y="520"/>
                        <a:pt x="992" y="584"/>
                        <a:pt x="872" y="592"/>
                      </a:cubicBezTo>
                      <a:cubicBezTo>
                        <a:pt x="752" y="600"/>
                        <a:pt x="528" y="544"/>
                        <a:pt x="392" y="496"/>
                      </a:cubicBezTo>
                      <a:cubicBezTo>
                        <a:pt x="256" y="448"/>
                        <a:pt x="112" y="368"/>
                        <a:pt x="56" y="304"/>
                      </a:cubicBezTo>
                      <a:cubicBezTo>
                        <a:pt x="0" y="240"/>
                        <a:pt x="8" y="152"/>
                        <a:pt x="56" y="112"/>
                      </a:cubicBezTo>
                      <a:cubicBezTo>
                        <a:pt x="104" y="72"/>
                        <a:pt x="288" y="80"/>
                        <a:pt x="392" y="64"/>
                      </a:cubicBezTo>
                      <a:close/>
                    </a:path>
                  </a:pathLst>
                </a:custGeom>
                <a:solidFill>
                  <a:srgbClr val="CCECFF"/>
                </a:solidFill>
                <a:ln w="38100">
                  <a:solidFill>
                    <a:srgbClr val="99CCFF"/>
                  </a:solidFill>
                  <a:round/>
                  <a:headEnd/>
                  <a:tailEnd/>
                </a:ln>
              </p:spPr>
              <p:txBody>
                <a:bodyPr wrap="none" anchor="ctr"/>
                <a:lstStyle/>
                <a:p>
                  <a:endParaRPr lang="es-ES">
                    <a:solidFill>
                      <a:srgbClr val="000066"/>
                    </a:solidFill>
                  </a:endParaRPr>
                </a:p>
              </p:txBody>
            </p:sp>
            <p:sp>
              <p:nvSpPr>
                <p:cNvPr id="74" name="Oval 77"/>
                <p:cNvSpPr>
                  <a:spLocks noChangeArrowheads="1"/>
                </p:cNvSpPr>
                <p:nvPr/>
              </p:nvSpPr>
              <p:spPr bwMode="auto">
                <a:xfrm>
                  <a:off x="1212" y="2784"/>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75" name="Oval 78"/>
                <p:cNvSpPr>
                  <a:spLocks noChangeArrowheads="1"/>
                </p:cNvSpPr>
                <p:nvPr/>
              </p:nvSpPr>
              <p:spPr bwMode="auto">
                <a:xfrm>
                  <a:off x="1248" y="2880"/>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76" name="Oval 79"/>
                <p:cNvSpPr>
                  <a:spLocks noChangeArrowheads="1"/>
                </p:cNvSpPr>
                <p:nvPr/>
              </p:nvSpPr>
              <p:spPr bwMode="auto">
                <a:xfrm>
                  <a:off x="1452" y="2784"/>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77" name="Oval 80"/>
                <p:cNvSpPr>
                  <a:spLocks noChangeArrowheads="1"/>
                </p:cNvSpPr>
                <p:nvPr/>
              </p:nvSpPr>
              <p:spPr bwMode="auto">
                <a:xfrm>
                  <a:off x="1536" y="2880"/>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78" name="Oval 81"/>
                <p:cNvSpPr>
                  <a:spLocks noChangeArrowheads="1"/>
                </p:cNvSpPr>
                <p:nvPr/>
              </p:nvSpPr>
              <p:spPr bwMode="auto">
                <a:xfrm>
                  <a:off x="1632" y="2928"/>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79" name="Oval 82"/>
                <p:cNvSpPr>
                  <a:spLocks noChangeArrowheads="1"/>
                </p:cNvSpPr>
                <p:nvPr/>
              </p:nvSpPr>
              <p:spPr bwMode="auto">
                <a:xfrm>
                  <a:off x="1536" y="3120"/>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80" name="Oval 83"/>
                <p:cNvSpPr>
                  <a:spLocks noChangeArrowheads="1"/>
                </p:cNvSpPr>
                <p:nvPr/>
              </p:nvSpPr>
              <p:spPr bwMode="auto">
                <a:xfrm>
                  <a:off x="1440" y="3216"/>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81" name="Oval 84"/>
                <p:cNvSpPr>
                  <a:spLocks noChangeArrowheads="1"/>
                </p:cNvSpPr>
                <p:nvPr/>
              </p:nvSpPr>
              <p:spPr bwMode="auto">
                <a:xfrm>
                  <a:off x="1344" y="3024"/>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82" name="Oval 85"/>
                <p:cNvSpPr>
                  <a:spLocks noChangeArrowheads="1"/>
                </p:cNvSpPr>
                <p:nvPr/>
              </p:nvSpPr>
              <p:spPr bwMode="auto">
                <a:xfrm>
                  <a:off x="1152" y="3024"/>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83" name="Oval 86"/>
                <p:cNvSpPr>
                  <a:spLocks noChangeArrowheads="1"/>
                </p:cNvSpPr>
                <p:nvPr/>
              </p:nvSpPr>
              <p:spPr bwMode="auto">
                <a:xfrm>
                  <a:off x="1104" y="3168"/>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84" name="Oval 87"/>
                <p:cNvSpPr>
                  <a:spLocks noChangeArrowheads="1"/>
                </p:cNvSpPr>
                <p:nvPr/>
              </p:nvSpPr>
              <p:spPr bwMode="auto">
                <a:xfrm>
                  <a:off x="1152" y="2832"/>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85" name="Oval 88"/>
                <p:cNvSpPr>
                  <a:spLocks noChangeArrowheads="1"/>
                </p:cNvSpPr>
                <p:nvPr/>
              </p:nvSpPr>
              <p:spPr bwMode="auto">
                <a:xfrm>
                  <a:off x="1404" y="2880"/>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86" name="Oval 89"/>
                <p:cNvSpPr>
                  <a:spLocks noChangeArrowheads="1"/>
                </p:cNvSpPr>
                <p:nvPr/>
              </p:nvSpPr>
              <p:spPr bwMode="auto">
                <a:xfrm>
                  <a:off x="1392" y="3072"/>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87" name="Oval 90"/>
                <p:cNvSpPr>
                  <a:spLocks noChangeArrowheads="1"/>
                </p:cNvSpPr>
                <p:nvPr/>
              </p:nvSpPr>
              <p:spPr bwMode="auto">
                <a:xfrm>
                  <a:off x="1056" y="3072"/>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88" name="Freeform 91"/>
                <p:cNvSpPr>
                  <a:spLocks/>
                </p:cNvSpPr>
                <p:nvPr/>
              </p:nvSpPr>
              <p:spPr bwMode="auto">
                <a:xfrm>
                  <a:off x="432" y="2640"/>
                  <a:ext cx="2736" cy="48"/>
                </a:xfrm>
                <a:custGeom>
                  <a:avLst/>
                  <a:gdLst>
                    <a:gd name="T0" fmla="*/ 0 w 1584"/>
                    <a:gd name="T1" fmla="*/ 48 h 48"/>
                    <a:gd name="T2" fmla="*/ 249 w 1584"/>
                    <a:gd name="T3" fmla="*/ 0 h 48"/>
                    <a:gd name="T4" fmla="*/ 497 w 1584"/>
                    <a:gd name="T5" fmla="*/ 48 h 48"/>
                    <a:gd name="T6" fmla="*/ 829 w 1584"/>
                    <a:gd name="T7" fmla="*/ 0 h 48"/>
                    <a:gd name="T8" fmla="*/ 1078 w 1584"/>
                    <a:gd name="T9" fmla="*/ 48 h 48"/>
                    <a:gd name="T10" fmla="*/ 1492 w 1584"/>
                    <a:gd name="T11" fmla="*/ 0 h 48"/>
                    <a:gd name="T12" fmla="*/ 1741 w 1584"/>
                    <a:gd name="T13" fmla="*/ 48 h 48"/>
                    <a:gd name="T14" fmla="*/ 2073 w 1584"/>
                    <a:gd name="T15" fmla="*/ 0 h 48"/>
                    <a:gd name="T16" fmla="*/ 2404 w 1584"/>
                    <a:gd name="T17" fmla="*/ 48 h 48"/>
                    <a:gd name="T18" fmla="*/ 2736 w 1584"/>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4"/>
                    <a:gd name="T31" fmla="*/ 0 h 48"/>
                    <a:gd name="T32" fmla="*/ 1584 w 158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4" h="48">
                      <a:moveTo>
                        <a:pt x="0" y="48"/>
                      </a:moveTo>
                      <a:cubicBezTo>
                        <a:pt x="48" y="24"/>
                        <a:pt x="96" y="0"/>
                        <a:pt x="144" y="0"/>
                      </a:cubicBezTo>
                      <a:cubicBezTo>
                        <a:pt x="192" y="0"/>
                        <a:pt x="232" y="48"/>
                        <a:pt x="288" y="48"/>
                      </a:cubicBezTo>
                      <a:cubicBezTo>
                        <a:pt x="344" y="48"/>
                        <a:pt x="424" y="0"/>
                        <a:pt x="480" y="0"/>
                      </a:cubicBezTo>
                      <a:cubicBezTo>
                        <a:pt x="536" y="0"/>
                        <a:pt x="560" y="48"/>
                        <a:pt x="624" y="48"/>
                      </a:cubicBezTo>
                      <a:cubicBezTo>
                        <a:pt x="688" y="48"/>
                        <a:pt x="800" y="0"/>
                        <a:pt x="864" y="0"/>
                      </a:cubicBezTo>
                      <a:cubicBezTo>
                        <a:pt x="928" y="0"/>
                        <a:pt x="952" y="48"/>
                        <a:pt x="1008" y="48"/>
                      </a:cubicBezTo>
                      <a:cubicBezTo>
                        <a:pt x="1064" y="48"/>
                        <a:pt x="1136" y="0"/>
                        <a:pt x="1200" y="0"/>
                      </a:cubicBezTo>
                      <a:cubicBezTo>
                        <a:pt x="1264" y="0"/>
                        <a:pt x="1328" y="48"/>
                        <a:pt x="1392" y="48"/>
                      </a:cubicBezTo>
                      <a:cubicBezTo>
                        <a:pt x="1456" y="48"/>
                        <a:pt x="1552" y="8"/>
                        <a:pt x="1584" y="0"/>
                      </a:cubicBezTo>
                    </a:path>
                  </a:pathLst>
                </a:custGeom>
                <a:noFill/>
                <a:ln w="57150">
                  <a:solidFill>
                    <a:srgbClr val="FFBC79"/>
                  </a:solidFill>
                  <a:round/>
                  <a:headEnd/>
                  <a:tailEnd/>
                </a:ln>
              </p:spPr>
              <p:txBody>
                <a:bodyPr wrap="none" anchor="ctr"/>
                <a:lstStyle/>
                <a:p>
                  <a:endParaRPr lang="es-ES">
                    <a:solidFill>
                      <a:srgbClr val="000066"/>
                    </a:solidFill>
                  </a:endParaRPr>
                </a:p>
              </p:txBody>
            </p:sp>
          </p:grpSp>
        </p:grpSp>
        <p:grpSp>
          <p:nvGrpSpPr>
            <p:cNvPr id="93" name="Group 92"/>
            <p:cNvGrpSpPr>
              <a:grpSpLocks/>
            </p:cNvGrpSpPr>
            <p:nvPr/>
          </p:nvGrpSpPr>
          <p:grpSpPr bwMode="auto">
            <a:xfrm>
              <a:off x="1114425" y="4567238"/>
              <a:ext cx="3079750" cy="1833562"/>
              <a:chOff x="624" y="2973"/>
              <a:chExt cx="1724" cy="1155"/>
            </a:xfrm>
          </p:grpSpPr>
          <p:grpSp>
            <p:nvGrpSpPr>
              <p:cNvPr id="94" name="Group 93"/>
              <p:cNvGrpSpPr>
                <a:grpSpLocks/>
              </p:cNvGrpSpPr>
              <p:nvPr/>
            </p:nvGrpSpPr>
            <p:grpSpPr bwMode="auto">
              <a:xfrm rot="-5273103">
                <a:off x="1628" y="3021"/>
                <a:ext cx="767" cy="672"/>
                <a:chOff x="2963" y="2063"/>
                <a:chExt cx="970" cy="1081"/>
              </a:xfrm>
            </p:grpSpPr>
            <p:sp>
              <p:nvSpPr>
                <p:cNvPr id="101" name="Freeform 94"/>
                <p:cNvSpPr>
                  <a:spLocks/>
                </p:cNvSpPr>
                <p:nvPr/>
              </p:nvSpPr>
              <p:spPr bwMode="auto">
                <a:xfrm rot="113655">
                  <a:off x="2963" y="2063"/>
                  <a:ext cx="970" cy="1081"/>
                </a:xfrm>
                <a:custGeom>
                  <a:avLst/>
                  <a:gdLst>
                    <a:gd name="T0" fmla="*/ 384 w 2898"/>
                    <a:gd name="T1" fmla="*/ 393 h 3388"/>
                    <a:gd name="T2" fmla="*/ 466 w 2898"/>
                    <a:gd name="T3" fmla="*/ 305 h 3388"/>
                    <a:gd name="T4" fmla="*/ 485 w 2898"/>
                    <a:gd name="T5" fmla="*/ 202 h 3388"/>
                    <a:gd name="T6" fmla="*/ 492 w 2898"/>
                    <a:gd name="T7" fmla="*/ 149 h 3388"/>
                    <a:gd name="T8" fmla="*/ 577 w 2898"/>
                    <a:gd name="T9" fmla="*/ 0 h 3388"/>
                    <a:gd name="T10" fmla="*/ 548 w 2898"/>
                    <a:gd name="T11" fmla="*/ 319 h 3388"/>
                    <a:gd name="T12" fmla="*/ 641 w 2898"/>
                    <a:gd name="T13" fmla="*/ 407 h 3388"/>
                    <a:gd name="T14" fmla="*/ 663 w 2898"/>
                    <a:gd name="T15" fmla="*/ 439 h 3388"/>
                    <a:gd name="T16" fmla="*/ 715 w 2898"/>
                    <a:gd name="T17" fmla="*/ 503 h 3388"/>
                    <a:gd name="T18" fmla="*/ 775 w 2898"/>
                    <a:gd name="T19" fmla="*/ 528 h 3388"/>
                    <a:gd name="T20" fmla="*/ 857 w 2898"/>
                    <a:gd name="T21" fmla="*/ 560 h 3388"/>
                    <a:gd name="T22" fmla="*/ 968 w 2898"/>
                    <a:gd name="T23" fmla="*/ 659 h 3388"/>
                    <a:gd name="T24" fmla="*/ 912 w 2898"/>
                    <a:gd name="T25" fmla="*/ 666 h 3388"/>
                    <a:gd name="T26" fmla="*/ 841 w 2898"/>
                    <a:gd name="T27" fmla="*/ 627 h 3388"/>
                    <a:gd name="T28" fmla="*/ 685 w 2898"/>
                    <a:gd name="T29" fmla="*/ 556 h 3388"/>
                    <a:gd name="T30" fmla="*/ 648 w 2898"/>
                    <a:gd name="T31" fmla="*/ 592 h 3388"/>
                    <a:gd name="T32" fmla="*/ 592 w 2898"/>
                    <a:gd name="T33" fmla="*/ 730 h 3388"/>
                    <a:gd name="T34" fmla="*/ 596 w 2898"/>
                    <a:gd name="T35" fmla="*/ 1081 h 3388"/>
                    <a:gd name="T36" fmla="*/ 552 w 2898"/>
                    <a:gd name="T37" fmla="*/ 978 h 3388"/>
                    <a:gd name="T38" fmla="*/ 533 w 2898"/>
                    <a:gd name="T39" fmla="*/ 879 h 3388"/>
                    <a:gd name="T40" fmla="*/ 507 w 2898"/>
                    <a:gd name="T41" fmla="*/ 790 h 3388"/>
                    <a:gd name="T42" fmla="*/ 410 w 2898"/>
                    <a:gd name="T43" fmla="*/ 780 h 3388"/>
                    <a:gd name="T44" fmla="*/ 350 w 2898"/>
                    <a:gd name="T45" fmla="*/ 719 h 3388"/>
                    <a:gd name="T46" fmla="*/ 295 w 2898"/>
                    <a:gd name="T47" fmla="*/ 716 h 3388"/>
                    <a:gd name="T48" fmla="*/ 183 w 2898"/>
                    <a:gd name="T49" fmla="*/ 798 h 3388"/>
                    <a:gd name="T50" fmla="*/ 79 w 2898"/>
                    <a:gd name="T51" fmla="*/ 844 h 3388"/>
                    <a:gd name="T52" fmla="*/ 5 w 2898"/>
                    <a:gd name="T53" fmla="*/ 847 h 3388"/>
                    <a:gd name="T54" fmla="*/ 12 w 2898"/>
                    <a:gd name="T55" fmla="*/ 801 h 3388"/>
                    <a:gd name="T56" fmla="*/ 116 w 2898"/>
                    <a:gd name="T57" fmla="*/ 773 h 3388"/>
                    <a:gd name="T58" fmla="*/ 206 w 2898"/>
                    <a:gd name="T59" fmla="*/ 737 h 3388"/>
                    <a:gd name="T60" fmla="*/ 284 w 2898"/>
                    <a:gd name="T61" fmla="*/ 709 h 3388"/>
                    <a:gd name="T62" fmla="*/ 313 w 2898"/>
                    <a:gd name="T63" fmla="*/ 620 h 3388"/>
                    <a:gd name="T64" fmla="*/ 339 w 2898"/>
                    <a:gd name="T65" fmla="*/ 443 h 3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8"/>
                    <a:gd name="T100" fmla="*/ 0 h 3388"/>
                    <a:gd name="T101" fmla="*/ 2898 w 2898"/>
                    <a:gd name="T102" fmla="*/ 3388 h 33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8" h="3388">
                      <a:moveTo>
                        <a:pt x="1047" y="1344"/>
                      </a:moveTo>
                      <a:cubicBezTo>
                        <a:pt x="1070" y="1281"/>
                        <a:pt x="1087" y="1273"/>
                        <a:pt x="1148" y="1233"/>
                      </a:cubicBezTo>
                      <a:cubicBezTo>
                        <a:pt x="1170" y="1219"/>
                        <a:pt x="1185" y="1196"/>
                        <a:pt x="1203" y="1177"/>
                      </a:cubicBezTo>
                      <a:cubicBezTo>
                        <a:pt x="1274" y="1106"/>
                        <a:pt x="1337" y="1039"/>
                        <a:pt x="1392" y="955"/>
                      </a:cubicBezTo>
                      <a:cubicBezTo>
                        <a:pt x="1424" y="906"/>
                        <a:pt x="1430" y="808"/>
                        <a:pt x="1436" y="755"/>
                      </a:cubicBezTo>
                      <a:cubicBezTo>
                        <a:pt x="1441" y="714"/>
                        <a:pt x="1443" y="674"/>
                        <a:pt x="1448" y="633"/>
                      </a:cubicBezTo>
                      <a:cubicBezTo>
                        <a:pt x="1451" y="611"/>
                        <a:pt x="1456" y="588"/>
                        <a:pt x="1459" y="566"/>
                      </a:cubicBezTo>
                      <a:cubicBezTo>
                        <a:pt x="1463" y="533"/>
                        <a:pt x="1465" y="499"/>
                        <a:pt x="1470" y="466"/>
                      </a:cubicBezTo>
                      <a:cubicBezTo>
                        <a:pt x="1477" y="424"/>
                        <a:pt x="1493" y="385"/>
                        <a:pt x="1503" y="344"/>
                      </a:cubicBezTo>
                      <a:cubicBezTo>
                        <a:pt x="1535" y="216"/>
                        <a:pt x="1589" y="45"/>
                        <a:pt x="1725" y="0"/>
                      </a:cubicBezTo>
                      <a:cubicBezTo>
                        <a:pt x="1709" y="213"/>
                        <a:pt x="1674" y="423"/>
                        <a:pt x="1636" y="633"/>
                      </a:cubicBezTo>
                      <a:cubicBezTo>
                        <a:pt x="1628" y="765"/>
                        <a:pt x="1615" y="868"/>
                        <a:pt x="1636" y="1000"/>
                      </a:cubicBezTo>
                      <a:cubicBezTo>
                        <a:pt x="1641" y="1033"/>
                        <a:pt x="1771" y="1119"/>
                        <a:pt x="1792" y="1133"/>
                      </a:cubicBezTo>
                      <a:cubicBezTo>
                        <a:pt x="1828" y="1156"/>
                        <a:pt x="1889" y="1241"/>
                        <a:pt x="1914" y="1277"/>
                      </a:cubicBezTo>
                      <a:cubicBezTo>
                        <a:pt x="1929" y="1299"/>
                        <a:pt x="1944" y="1322"/>
                        <a:pt x="1959" y="1344"/>
                      </a:cubicBezTo>
                      <a:cubicBezTo>
                        <a:pt x="1966" y="1355"/>
                        <a:pt x="1981" y="1377"/>
                        <a:pt x="1981" y="1377"/>
                      </a:cubicBezTo>
                      <a:cubicBezTo>
                        <a:pt x="1998" y="1428"/>
                        <a:pt x="2016" y="1525"/>
                        <a:pt x="2070" y="1555"/>
                      </a:cubicBezTo>
                      <a:cubicBezTo>
                        <a:pt x="2091" y="1566"/>
                        <a:pt x="2115" y="1570"/>
                        <a:pt x="2137" y="1577"/>
                      </a:cubicBezTo>
                      <a:cubicBezTo>
                        <a:pt x="2148" y="1581"/>
                        <a:pt x="2170" y="1588"/>
                        <a:pt x="2170" y="1588"/>
                      </a:cubicBezTo>
                      <a:cubicBezTo>
                        <a:pt x="2214" y="1619"/>
                        <a:pt x="2265" y="1633"/>
                        <a:pt x="2314" y="1655"/>
                      </a:cubicBezTo>
                      <a:cubicBezTo>
                        <a:pt x="2448" y="1716"/>
                        <a:pt x="2359" y="1686"/>
                        <a:pt x="2437" y="1711"/>
                      </a:cubicBezTo>
                      <a:cubicBezTo>
                        <a:pt x="2479" y="1739"/>
                        <a:pt x="2508" y="1745"/>
                        <a:pt x="2559" y="1755"/>
                      </a:cubicBezTo>
                      <a:cubicBezTo>
                        <a:pt x="2608" y="1788"/>
                        <a:pt x="2666" y="1796"/>
                        <a:pt x="2714" y="1833"/>
                      </a:cubicBezTo>
                      <a:cubicBezTo>
                        <a:pt x="2787" y="1889"/>
                        <a:pt x="2863" y="1978"/>
                        <a:pt x="2892" y="2066"/>
                      </a:cubicBezTo>
                      <a:cubicBezTo>
                        <a:pt x="2888" y="2085"/>
                        <a:pt x="2898" y="2114"/>
                        <a:pt x="2881" y="2122"/>
                      </a:cubicBezTo>
                      <a:cubicBezTo>
                        <a:pt x="2850" y="2136"/>
                        <a:pt x="2756" y="2099"/>
                        <a:pt x="2725" y="2088"/>
                      </a:cubicBezTo>
                      <a:cubicBezTo>
                        <a:pt x="2714" y="2084"/>
                        <a:pt x="2692" y="2077"/>
                        <a:pt x="2692" y="2077"/>
                      </a:cubicBezTo>
                      <a:cubicBezTo>
                        <a:pt x="2641" y="2026"/>
                        <a:pt x="2583" y="1988"/>
                        <a:pt x="2514" y="1966"/>
                      </a:cubicBezTo>
                      <a:cubicBezTo>
                        <a:pt x="2469" y="1936"/>
                        <a:pt x="2411" y="1917"/>
                        <a:pt x="2359" y="1900"/>
                      </a:cubicBezTo>
                      <a:cubicBezTo>
                        <a:pt x="2262" y="1835"/>
                        <a:pt x="2164" y="1767"/>
                        <a:pt x="2048" y="1744"/>
                      </a:cubicBezTo>
                      <a:cubicBezTo>
                        <a:pt x="2022" y="1748"/>
                        <a:pt x="1991" y="1739"/>
                        <a:pt x="1970" y="1755"/>
                      </a:cubicBezTo>
                      <a:cubicBezTo>
                        <a:pt x="1970" y="1755"/>
                        <a:pt x="1943" y="1838"/>
                        <a:pt x="1937" y="1855"/>
                      </a:cubicBezTo>
                      <a:cubicBezTo>
                        <a:pt x="1904" y="1951"/>
                        <a:pt x="1895" y="2071"/>
                        <a:pt x="1836" y="2155"/>
                      </a:cubicBezTo>
                      <a:cubicBezTo>
                        <a:pt x="1820" y="2220"/>
                        <a:pt x="1825" y="2251"/>
                        <a:pt x="1770" y="2288"/>
                      </a:cubicBezTo>
                      <a:cubicBezTo>
                        <a:pt x="1708" y="2478"/>
                        <a:pt x="1798" y="2688"/>
                        <a:pt x="1836" y="2877"/>
                      </a:cubicBezTo>
                      <a:cubicBezTo>
                        <a:pt x="1847" y="3016"/>
                        <a:pt x="1931" y="3338"/>
                        <a:pt x="1781" y="3388"/>
                      </a:cubicBezTo>
                      <a:cubicBezTo>
                        <a:pt x="1707" y="3314"/>
                        <a:pt x="1699" y="3230"/>
                        <a:pt x="1670" y="3133"/>
                      </a:cubicBezTo>
                      <a:cubicBezTo>
                        <a:pt x="1663" y="3110"/>
                        <a:pt x="1656" y="3088"/>
                        <a:pt x="1648" y="3066"/>
                      </a:cubicBezTo>
                      <a:cubicBezTo>
                        <a:pt x="1644" y="3055"/>
                        <a:pt x="1636" y="3033"/>
                        <a:pt x="1636" y="3033"/>
                      </a:cubicBezTo>
                      <a:cubicBezTo>
                        <a:pt x="1621" y="2940"/>
                        <a:pt x="1607" y="2848"/>
                        <a:pt x="1592" y="2755"/>
                      </a:cubicBezTo>
                      <a:cubicBezTo>
                        <a:pt x="1583" y="2703"/>
                        <a:pt x="1575" y="2612"/>
                        <a:pt x="1559" y="2566"/>
                      </a:cubicBezTo>
                      <a:cubicBezTo>
                        <a:pt x="1555" y="2554"/>
                        <a:pt x="1542" y="2488"/>
                        <a:pt x="1514" y="2477"/>
                      </a:cubicBezTo>
                      <a:cubicBezTo>
                        <a:pt x="1434" y="2446"/>
                        <a:pt x="1344" y="2460"/>
                        <a:pt x="1259" y="2455"/>
                      </a:cubicBezTo>
                      <a:cubicBezTo>
                        <a:pt x="1248" y="2451"/>
                        <a:pt x="1235" y="2450"/>
                        <a:pt x="1225" y="2444"/>
                      </a:cubicBezTo>
                      <a:cubicBezTo>
                        <a:pt x="1202" y="2431"/>
                        <a:pt x="1159" y="2400"/>
                        <a:pt x="1159" y="2400"/>
                      </a:cubicBezTo>
                      <a:cubicBezTo>
                        <a:pt x="1120" y="2342"/>
                        <a:pt x="1095" y="2303"/>
                        <a:pt x="1047" y="2255"/>
                      </a:cubicBezTo>
                      <a:cubicBezTo>
                        <a:pt x="1031" y="2239"/>
                        <a:pt x="981" y="2233"/>
                        <a:pt x="981" y="2233"/>
                      </a:cubicBezTo>
                      <a:cubicBezTo>
                        <a:pt x="948" y="2237"/>
                        <a:pt x="913" y="2234"/>
                        <a:pt x="881" y="2244"/>
                      </a:cubicBezTo>
                      <a:cubicBezTo>
                        <a:pt x="809" y="2268"/>
                        <a:pt x="831" y="2279"/>
                        <a:pt x="792" y="2311"/>
                      </a:cubicBezTo>
                      <a:cubicBezTo>
                        <a:pt x="713" y="2376"/>
                        <a:pt x="637" y="2448"/>
                        <a:pt x="547" y="2500"/>
                      </a:cubicBezTo>
                      <a:cubicBezTo>
                        <a:pt x="511" y="2521"/>
                        <a:pt x="463" y="2525"/>
                        <a:pt x="425" y="2544"/>
                      </a:cubicBezTo>
                      <a:cubicBezTo>
                        <a:pt x="366" y="2573"/>
                        <a:pt x="297" y="2621"/>
                        <a:pt x="236" y="2644"/>
                      </a:cubicBezTo>
                      <a:cubicBezTo>
                        <a:pt x="207" y="2655"/>
                        <a:pt x="176" y="2657"/>
                        <a:pt x="147" y="2666"/>
                      </a:cubicBezTo>
                      <a:cubicBezTo>
                        <a:pt x="103" y="2662"/>
                        <a:pt x="56" y="2671"/>
                        <a:pt x="14" y="2655"/>
                      </a:cubicBezTo>
                      <a:cubicBezTo>
                        <a:pt x="0" y="2650"/>
                        <a:pt x="3" y="2626"/>
                        <a:pt x="3" y="2611"/>
                      </a:cubicBezTo>
                      <a:cubicBezTo>
                        <a:pt x="3" y="2581"/>
                        <a:pt x="9" y="2533"/>
                        <a:pt x="36" y="2511"/>
                      </a:cubicBezTo>
                      <a:cubicBezTo>
                        <a:pt x="91" y="2465"/>
                        <a:pt x="145" y="2465"/>
                        <a:pt x="214" y="2455"/>
                      </a:cubicBezTo>
                      <a:cubicBezTo>
                        <a:pt x="260" y="2449"/>
                        <a:pt x="302" y="2433"/>
                        <a:pt x="347" y="2422"/>
                      </a:cubicBezTo>
                      <a:cubicBezTo>
                        <a:pt x="390" y="2394"/>
                        <a:pt x="419" y="2387"/>
                        <a:pt x="470" y="2377"/>
                      </a:cubicBezTo>
                      <a:cubicBezTo>
                        <a:pt x="522" y="2351"/>
                        <a:pt x="558" y="2329"/>
                        <a:pt x="614" y="2311"/>
                      </a:cubicBezTo>
                      <a:cubicBezTo>
                        <a:pt x="653" y="2298"/>
                        <a:pt x="698" y="2296"/>
                        <a:pt x="736" y="2277"/>
                      </a:cubicBezTo>
                      <a:cubicBezTo>
                        <a:pt x="764" y="2263"/>
                        <a:pt x="825" y="2239"/>
                        <a:pt x="847" y="2222"/>
                      </a:cubicBezTo>
                      <a:cubicBezTo>
                        <a:pt x="864" y="2209"/>
                        <a:pt x="892" y="2177"/>
                        <a:pt x="892" y="2177"/>
                      </a:cubicBezTo>
                      <a:cubicBezTo>
                        <a:pt x="918" y="2100"/>
                        <a:pt x="923" y="2025"/>
                        <a:pt x="936" y="1944"/>
                      </a:cubicBezTo>
                      <a:cubicBezTo>
                        <a:pt x="943" y="1758"/>
                        <a:pt x="940" y="1683"/>
                        <a:pt x="970" y="1533"/>
                      </a:cubicBezTo>
                      <a:cubicBezTo>
                        <a:pt x="976" y="1503"/>
                        <a:pt x="995" y="1408"/>
                        <a:pt x="1014" y="1389"/>
                      </a:cubicBezTo>
                      <a:cubicBezTo>
                        <a:pt x="1062" y="1341"/>
                        <a:pt x="1080" y="1344"/>
                        <a:pt x="1047" y="1344"/>
                      </a:cubicBezTo>
                      <a:close/>
                    </a:path>
                  </a:pathLst>
                </a:custGeom>
                <a:solidFill>
                  <a:srgbClr val="FFCCCC"/>
                </a:solidFill>
                <a:ln w="38100">
                  <a:solidFill>
                    <a:srgbClr val="FF3399"/>
                  </a:solidFill>
                  <a:round/>
                  <a:headEnd/>
                  <a:tailEnd/>
                </a:ln>
              </p:spPr>
              <p:txBody>
                <a:bodyPr wrap="none" anchor="ctr"/>
                <a:lstStyle/>
                <a:p>
                  <a:endParaRPr lang="es-ES">
                    <a:solidFill>
                      <a:srgbClr val="000066"/>
                    </a:solidFill>
                  </a:endParaRPr>
                </a:p>
              </p:txBody>
            </p:sp>
            <p:sp>
              <p:nvSpPr>
                <p:cNvPr id="102" name="Oval 95"/>
                <p:cNvSpPr>
                  <a:spLocks noChangeArrowheads="1"/>
                </p:cNvSpPr>
                <p:nvPr/>
              </p:nvSpPr>
              <p:spPr bwMode="auto">
                <a:xfrm>
                  <a:off x="3312" y="2544"/>
                  <a:ext cx="144" cy="192"/>
                </a:xfrm>
                <a:prstGeom prst="ellipse">
                  <a:avLst/>
                </a:prstGeom>
                <a:solidFill>
                  <a:srgbClr val="FF9999"/>
                </a:solidFill>
                <a:ln w="38100">
                  <a:solidFill>
                    <a:srgbClr val="FF3399"/>
                  </a:solidFill>
                  <a:round/>
                  <a:headEnd/>
                  <a:tailEnd/>
                </a:ln>
              </p:spPr>
              <p:txBody>
                <a:bodyPr wrap="none" anchor="ctr"/>
                <a:lstStyle/>
                <a:p>
                  <a:endParaRPr lang="es-ES">
                    <a:solidFill>
                      <a:srgbClr val="000066"/>
                    </a:solidFill>
                  </a:endParaRPr>
                </a:p>
              </p:txBody>
            </p:sp>
          </p:grpSp>
          <p:grpSp>
            <p:nvGrpSpPr>
              <p:cNvPr id="95" name="Group 96"/>
              <p:cNvGrpSpPr>
                <a:grpSpLocks/>
              </p:cNvGrpSpPr>
              <p:nvPr/>
            </p:nvGrpSpPr>
            <p:grpSpPr bwMode="auto">
              <a:xfrm rot="-6963858">
                <a:off x="1248" y="3409"/>
                <a:ext cx="767" cy="672"/>
                <a:chOff x="2963" y="2063"/>
                <a:chExt cx="970" cy="1081"/>
              </a:xfrm>
            </p:grpSpPr>
            <p:sp>
              <p:nvSpPr>
                <p:cNvPr id="99" name="Freeform 97"/>
                <p:cNvSpPr>
                  <a:spLocks/>
                </p:cNvSpPr>
                <p:nvPr/>
              </p:nvSpPr>
              <p:spPr bwMode="auto">
                <a:xfrm rot="113655">
                  <a:off x="2963" y="2063"/>
                  <a:ext cx="970" cy="1081"/>
                </a:xfrm>
                <a:custGeom>
                  <a:avLst/>
                  <a:gdLst>
                    <a:gd name="T0" fmla="*/ 384 w 2898"/>
                    <a:gd name="T1" fmla="*/ 393 h 3388"/>
                    <a:gd name="T2" fmla="*/ 466 w 2898"/>
                    <a:gd name="T3" fmla="*/ 305 h 3388"/>
                    <a:gd name="T4" fmla="*/ 485 w 2898"/>
                    <a:gd name="T5" fmla="*/ 202 h 3388"/>
                    <a:gd name="T6" fmla="*/ 492 w 2898"/>
                    <a:gd name="T7" fmla="*/ 149 h 3388"/>
                    <a:gd name="T8" fmla="*/ 577 w 2898"/>
                    <a:gd name="T9" fmla="*/ 0 h 3388"/>
                    <a:gd name="T10" fmla="*/ 548 w 2898"/>
                    <a:gd name="T11" fmla="*/ 319 h 3388"/>
                    <a:gd name="T12" fmla="*/ 641 w 2898"/>
                    <a:gd name="T13" fmla="*/ 407 h 3388"/>
                    <a:gd name="T14" fmla="*/ 663 w 2898"/>
                    <a:gd name="T15" fmla="*/ 439 h 3388"/>
                    <a:gd name="T16" fmla="*/ 715 w 2898"/>
                    <a:gd name="T17" fmla="*/ 503 h 3388"/>
                    <a:gd name="T18" fmla="*/ 775 w 2898"/>
                    <a:gd name="T19" fmla="*/ 528 h 3388"/>
                    <a:gd name="T20" fmla="*/ 857 w 2898"/>
                    <a:gd name="T21" fmla="*/ 560 h 3388"/>
                    <a:gd name="T22" fmla="*/ 968 w 2898"/>
                    <a:gd name="T23" fmla="*/ 659 h 3388"/>
                    <a:gd name="T24" fmla="*/ 912 w 2898"/>
                    <a:gd name="T25" fmla="*/ 666 h 3388"/>
                    <a:gd name="T26" fmla="*/ 841 w 2898"/>
                    <a:gd name="T27" fmla="*/ 627 h 3388"/>
                    <a:gd name="T28" fmla="*/ 685 w 2898"/>
                    <a:gd name="T29" fmla="*/ 556 h 3388"/>
                    <a:gd name="T30" fmla="*/ 648 w 2898"/>
                    <a:gd name="T31" fmla="*/ 592 h 3388"/>
                    <a:gd name="T32" fmla="*/ 592 w 2898"/>
                    <a:gd name="T33" fmla="*/ 730 h 3388"/>
                    <a:gd name="T34" fmla="*/ 596 w 2898"/>
                    <a:gd name="T35" fmla="*/ 1081 h 3388"/>
                    <a:gd name="T36" fmla="*/ 552 w 2898"/>
                    <a:gd name="T37" fmla="*/ 978 h 3388"/>
                    <a:gd name="T38" fmla="*/ 533 w 2898"/>
                    <a:gd name="T39" fmla="*/ 879 h 3388"/>
                    <a:gd name="T40" fmla="*/ 507 w 2898"/>
                    <a:gd name="T41" fmla="*/ 790 h 3388"/>
                    <a:gd name="T42" fmla="*/ 410 w 2898"/>
                    <a:gd name="T43" fmla="*/ 780 h 3388"/>
                    <a:gd name="T44" fmla="*/ 350 w 2898"/>
                    <a:gd name="T45" fmla="*/ 719 h 3388"/>
                    <a:gd name="T46" fmla="*/ 295 w 2898"/>
                    <a:gd name="T47" fmla="*/ 716 h 3388"/>
                    <a:gd name="T48" fmla="*/ 183 w 2898"/>
                    <a:gd name="T49" fmla="*/ 798 h 3388"/>
                    <a:gd name="T50" fmla="*/ 79 w 2898"/>
                    <a:gd name="T51" fmla="*/ 844 h 3388"/>
                    <a:gd name="T52" fmla="*/ 5 w 2898"/>
                    <a:gd name="T53" fmla="*/ 847 h 3388"/>
                    <a:gd name="T54" fmla="*/ 12 w 2898"/>
                    <a:gd name="T55" fmla="*/ 801 h 3388"/>
                    <a:gd name="T56" fmla="*/ 116 w 2898"/>
                    <a:gd name="T57" fmla="*/ 773 h 3388"/>
                    <a:gd name="T58" fmla="*/ 206 w 2898"/>
                    <a:gd name="T59" fmla="*/ 737 h 3388"/>
                    <a:gd name="T60" fmla="*/ 284 w 2898"/>
                    <a:gd name="T61" fmla="*/ 709 h 3388"/>
                    <a:gd name="T62" fmla="*/ 313 w 2898"/>
                    <a:gd name="T63" fmla="*/ 620 h 3388"/>
                    <a:gd name="T64" fmla="*/ 339 w 2898"/>
                    <a:gd name="T65" fmla="*/ 443 h 3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8"/>
                    <a:gd name="T100" fmla="*/ 0 h 3388"/>
                    <a:gd name="T101" fmla="*/ 2898 w 2898"/>
                    <a:gd name="T102" fmla="*/ 3388 h 33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8" h="3388">
                      <a:moveTo>
                        <a:pt x="1047" y="1344"/>
                      </a:moveTo>
                      <a:cubicBezTo>
                        <a:pt x="1070" y="1281"/>
                        <a:pt x="1087" y="1273"/>
                        <a:pt x="1148" y="1233"/>
                      </a:cubicBezTo>
                      <a:cubicBezTo>
                        <a:pt x="1170" y="1219"/>
                        <a:pt x="1185" y="1196"/>
                        <a:pt x="1203" y="1177"/>
                      </a:cubicBezTo>
                      <a:cubicBezTo>
                        <a:pt x="1274" y="1106"/>
                        <a:pt x="1337" y="1039"/>
                        <a:pt x="1392" y="955"/>
                      </a:cubicBezTo>
                      <a:cubicBezTo>
                        <a:pt x="1424" y="906"/>
                        <a:pt x="1430" y="808"/>
                        <a:pt x="1436" y="755"/>
                      </a:cubicBezTo>
                      <a:cubicBezTo>
                        <a:pt x="1441" y="714"/>
                        <a:pt x="1443" y="674"/>
                        <a:pt x="1448" y="633"/>
                      </a:cubicBezTo>
                      <a:cubicBezTo>
                        <a:pt x="1451" y="611"/>
                        <a:pt x="1456" y="588"/>
                        <a:pt x="1459" y="566"/>
                      </a:cubicBezTo>
                      <a:cubicBezTo>
                        <a:pt x="1463" y="533"/>
                        <a:pt x="1465" y="499"/>
                        <a:pt x="1470" y="466"/>
                      </a:cubicBezTo>
                      <a:cubicBezTo>
                        <a:pt x="1477" y="424"/>
                        <a:pt x="1493" y="385"/>
                        <a:pt x="1503" y="344"/>
                      </a:cubicBezTo>
                      <a:cubicBezTo>
                        <a:pt x="1535" y="216"/>
                        <a:pt x="1589" y="45"/>
                        <a:pt x="1725" y="0"/>
                      </a:cubicBezTo>
                      <a:cubicBezTo>
                        <a:pt x="1709" y="213"/>
                        <a:pt x="1674" y="423"/>
                        <a:pt x="1636" y="633"/>
                      </a:cubicBezTo>
                      <a:cubicBezTo>
                        <a:pt x="1628" y="765"/>
                        <a:pt x="1615" y="868"/>
                        <a:pt x="1636" y="1000"/>
                      </a:cubicBezTo>
                      <a:cubicBezTo>
                        <a:pt x="1641" y="1033"/>
                        <a:pt x="1771" y="1119"/>
                        <a:pt x="1792" y="1133"/>
                      </a:cubicBezTo>
                      <a:cubicBezTo>
                        <a:pt x="1828" y="1156"/>
                        <a:pt x="1889" y="1241"/>
                        <a:pt x="1914" y="1277"/>
                      </a:cubicBezTo>
                      <a:cubicBezTo>
                        <a:pt x="1929" y="1299"/>
                        <a:pt x="1944" y="1322"/>
                        <a:pt x="1959" y="1344"/>
                      </a:cubicBezTo>
                      <a:cubicBezTo>
                        <a:pt x="1966" y="1355"/>
                        <a:pt x="1981" y="1377"/>
                        <a:pt x="1981" y="1377"/>
                      </a:cubicBezTo>
                      <a:cubicBezTo>
                        <a:pt x="1998" y="1428"/>
                        <a:pt x="2016" y="1525"/>
                        <a:pt x="2070" y="1555"/>
                      </a:cubicBezTo>
                      <a:cubicBezTo>
                        <a:pt x="2091" y="1566"/>
                        <a:pt x="2115" y="1570"/>
                        <a:pt x="2137" y="1577"/>
                      </a:cubicBezTo>
                      <a:cubicBezTo>
                        <a:pt x="2148" y="1581"/>
                        <a:pt x="2170" y="1588"/>
                        <a:pt x="2170" y="1588"/>
                      </a:cubicBezTo>
                      <a:cubicBezTo>
                        <a:pt x="2214" y="1619"/>
                        <a:pt x="2265" y="1633"/>
                        <a:pt x="2314" y="1655"/>
                      </a:cubicBezTo>
                      <a:cubicBezTo>
                        <a:pt x="2448" y="1716"/>
                        <a:pt x="2359" y="1686"/>
                        <a:pt x="2437" y="1711"/>
                      </a:cubicBezTo>
                      <a:cubicBezTo>
                        <a:pt x="2479" y="1739"/>
                        <a:pt x="2508" y="1745"/>
                        <a:pt x="2559" y="1755"/>
                      </a:cubicBezTo>
                      <a:cubicBezTo>
                        <a:pt x="2608" y="1788"/>
                        <a:pt x="2666" y="1796"/>
                        <a:pt x="2714" y="1833"/>
                      </a:cubicBezTo>
                      <a:cubicBezTo>
                        <a:pt x="2787" y="1889"/>
                        <a:pt x="2863" y="1978"/>
                        <a:pt x="2892" y="2066"/>
                      </a:cubicBezTo>
                      <a:cubicBezTo>
                        <a:pt x="2888" y="2085"/>
                        <a:pt x="2898" y="2114"/>
                        <a:pt x="2881" y="2122"/>
                      </a:cubicBezTo>
                      <a:cubicBezTo>
                        <a:pt x="2850" y="2136"/>
                        <a:pt x="2756" y="2099"/>
                        <a:pt x="2725" y="2088"/>
                      </a:cubicBezTo>
                      <a:cubicBezTo>
                        <a:pt x="2714" y="2084"/>
                        <a:pt x="2692" y="2077"/>
                        <a:pt x="2692" y="2077"/>
                      </a:cubicBezTo>
                      <a:cubicBezTo>
                        <a:pt x="2641" y="2026"/>
                        <a:pt x="2583" y="1988"/>
                        <a:pt x="2514" y="1966"/>
                      </a:cubicBezTo>
                      <a:cubicBezTo>
                        <a:pt x="2469" y="1936"/>
                        <a:pt x="2411" y="1917"/>
                        <a:pt x="2359" y="1900"/>
                      </a:cubicBezTo>
                      <a:cubicBezTo>
                        <a:pt x="2262" y="1835"/>
                        <a:pt x="2164" y="1767"/>
                        <a:pt x="2048" y="1744"/>
                      </a:cubicBezTo>
                      <a:cubicBezTo>
                        <a:pt x="2022" y="1748"/>
                        <a:pt x="1991" y="1739"/>
                        <a:pt x="1970" y="1755"/>
                      </a:cubicBezTo>
                      <a:cubicBezTo>
                        <a:pt x="1970" y="1755"/>
                        <a:pt x="1943" y="1838"/>
                        <a:pt x="1937" y="1855"/>
                      </a:cubicBezTo>
                      <a:cubicBezTo>
                        <a:pt x="1904" y="1951"/>
                        <a:pt x="1895" y="2071"/>
                        <a:pt x="1836" y="2155"/>
                      </a:cubicBezTo>
                      <a:cubicBezTo>
                        <a:pt x="1820" y="2220"/>
                        <a:pt x="1825" y="2251"/>
                        <a:pt x="1770" y="2288"/>
                      </a:cubicBezTo>
                      <a:cubicBezTo>
                        <a:pt x="1708" y="2478"/>
                        <a:pt x="1798" y="2688"/>
                        <a:pt x="1836" y="2877"/>
                      </a:cubicBezTo>
                      <a:cubicBezTo>
                        <a:pt x="1847" y="3016"/>
                        <a:pt x="1931" y="3338"/>
                        <a:pt x="1781" y="3388"/>
                      </a:cubicBezTo>
                      <a:cubicBezTo>
                        <a:pt x="1707" y="3314"/>
                        <a:pt x="1699" y="3230"/>
                        <a:pt x="1670" y="3133"/>
                      </a:cubicBezTo>
                      <a:cubicBezTo>
                        <a:pt x="1663" y="3110"/>
                        <a:pt x="1656" y="3088"/>
                        <a:pt x="1648" y="3066"/>
                      </a:cubicBezTo>
                      <a:cubicBezTo>
                        <a:pt x="1644" y="3055"/>
                        <a:pt x="1636" y="3033"/>
                        <a:pt x="1636" y="3033"/>
                      </a:cubicBezTo>
                      <a:cubicBezTo>
                        <a:pt x="1621" y="2940"/>
                        <a:pt x="1607" y="2848"/>
                        <a:pt x="1592" y="2755"/>
                      </a:cubicBezTo>
                      <a:cubicBezTo>
                        <a:pt x="1583" y="2703"/>
                        <a:pt x="1575" y="2612"/>
                        <a:pt x="1559" y="2566"/>
                      </a:cubicBezTo>
                      <a:cubicBezTo>
                        <a:pt x="1555" y="2554"/>
                        <a:pt x="1542" y="2488"/>
                        <a:pt x="1514" y="2477"/>
                      </a:cubicBezTo>
                      <a:cubicBezTo>
                        <a:pt x="1434" y="2446"/>
                        <a:pt x="1344" y="2460"/>
                        <a:pt x="1259" y="2455"/>
                      </a:cubicBezTo>
                      <a:cubicBezTo>
                        <a:pt x="1248" y="2451"/>
                        <a:pt x="1235" y="2450"/>
                        <a:pt x="1225" y="2444"/>
                      </a:cubicBezTo>
                      <a:cubicBezTo>
                        <a:pt x="1202" y="2431"/>
                        <a:pt x="1159" y="2400"/>
                        <a:pt x="1159" y="2400"/>
                      </a:cubicBezTo>
                      <a:cubicBezTo>
                        <a:pt x="1120" y="2342"/>
                        <a:pt x="1095" y="2303"/>
                        <a:pt x="1047" y="2255"/>
                      </a:cubicBezTo>
                      <a:cubicBezTo>
                        <a:pt x="1031" y="2239"/>
                        <a:pt x="981" y="2233"/>
                        <a:pt x="981" y="2233"/>
                      </a:cubicBezTo>
                      <a:cubicBezTo>
                        <a:pt x="948" y="2237"/>
                        <a:pt x="913" y="2234"/>
                        <a:pt x="881" y="2244"/>
                      </a:cubicBezTo>
                      <a:cubicBezTo>
                        <a:pt x="809" y="2268"/>
                        <a:pt x="831" y="2279"/>
                        <a:pt x="792" y="2311"/>
                      </a:cubicBezTo>
                      <a:cubicBezTo>
                        <a:pt x="713" y="2376"/>
                        <a:pt x="637" y="2448"/>
                        <a:pt x="547" y="2500"/>
                      </a:cubicBezTo>
                      <a:cubicBezTo>
                        <a:pt x="511" y="2521"/>
                        <a:pt x="463" y="2525"/>
                        <a:pt x="425" y="2544"/>
                      </a:cubicBezTo>
                      <a:cubicBezTo>
                        <a:pt x="366" y="2573"/>
                        <a:pt x="297" y="2621"/>
                        <a:pt x="236" y="2644"/>
                      </a:cubicBezTo>
                      <a:cubicBezTo>
                        <a:pt x="207" y="2655"/>
                        <a:pt x="176" y="2657"/>
                        <a:pt x="147" y="2666"/>
                      </a:cubicBezTo>
                      <a:cubicBezTo>
                        <a:pt x="103" y="2662"/>
                        <a:pt x="56" y="2671"/>
                        <a:pt x="14" y="2655"/>
                      </a:cubicBezTo>
                      <a:cubicBezTo>
                        <a:pt x="0" y="2650"/>
                        <a:pt x="3" y="2626"/>
                        <a:pt x="3" y="2611"/>
                      </a:cubicBezTo>
                      <a:cubicBezTo>
                        <a:pt x="3" y="2581"/>
                        <a:pt x="9" y="2533"/>
                        <a:pt x="36" y="2511"/>
                      </a:cubicBezTo>
                      <a:cubicBezTo>
                        <a:pt x="91" y="2465"/>
                        <a:pt x="145" y="2465"/>
                        <a:pt x="214" y="2455"/>
                      </a:cubicBezTo>
                      <a:cubicBezTo>
                        <a:pt x="260" y="2449"/>
                        <a:pt x="302" y="2433"/>
                        <a:pt x="347" y="2422"/>
                      </a:cubicBezTo>
                      <a:cubicBezTo>
                        <a:pt x="390" y="2394"/>
                        <a:pt x="419" y="2387"/>
                        <a:pt x="470" y="2377"/>
                      </a:cubicBezTo>
                      <a:cubicBezTo>
                        <a:pt x="522" y="2351"/>
                        <a:pt x="558" y="2329"/>
                        <a:pt x="614" y="2311"/>
                      </a:cubicBezTo>
                      <a:cubicBezTo>
                        <a:pt x="653" y="2298"/>
                        <a:pt x="698" y="2296"/>
                        <a:pt x="736" y="2277"/>
                      </a:cubicBezTo>
                      <a:cubicBezTo>
                        <a:pt x="764" y="2263"/>
                        <a:pt x="825" y="2239"/>
                        <a:pt x="847" y="2222"/>
                      </a:cubicBezTo>
                      <a:cubicBezTo>
                        <a:pt x="864" y="2209"/>
                        <a:pt x="892" y="2177"/>
                        <a:pt x="892" y="2177"/>
                      </a:cubicBezTo>
                      <a:cubicBezTo>
                        <a:pt x="918" y="2100"/>
                        <a:pt x="923" y="2025"/>
                        <a:pt x="936" y="1944"/>
                      </a:cubicBezTo>
                      <a:cubicBezTo>
                        <a:pt x="943" y="1758"/>
                        <a:pt x="940" y="1683"/>
                        <a:pt x="970" y="1533"/>
                      </a:cubicBezTo>
                      <a:cubicBezTo>
                        <a:pt x="976" y="1503"/>
                        <a:pt x="995" y="1408"/>
                        <a:pt x="1014" y="1389"/>
                      </a:cubicBezTo>
                      <a:cubicBezTo>
                        <a:pt x="1062" y="1341"/>
                        <a:pt x="1080" y="1344"/>
                        <a:pt x="1047" y="1344"/>
                      </a:cubicBezTo>
                      <a:close/>
                    </a:path>
                  </a:pathLst>
                </a:custGeom>
                <a:solidFill>
                  <a:srgbClr val="FFCCCC"/>
                </a:solidFill>
                <a:ln w="38100">
                  <a:solidFill>
                    <a:srgbClr val="FF3399"/>
                  </a:solidFill>
                  <a:round/>
                  <a:headEnd/>
                  <a:tailEnd/>
                </a:ln>
              </p:spPr>
              <p:txBody>
                <a:bodyPr wrap="none" anchor="ctr"/>
                <a:lstStyle/>
                <a:p>
                  <a:endParaRPr lang="es-ES">
                    <a:solidFill>
                      <a:srgbClr val="000066"/>
                    </a:solidFill>
                  </a:endParaRPr>
                </a:p>
              </p:txBody>
            </p:sp>
            <p:sp>
              <p:nvSpPr>
                <p:cNvPr id="100" name="Oval 98"/>
                <p:cNvSpPr>
                  <a:spLocks noChangeArrowheads="1"/>
                </p:cNvSpPr>
                <p:nvPr/>
              </p:nvSpPr>
              <p:spPr bwMode="auto">
                <a:xfrm>
                  <a:off x="3312" y="2544"/>
                  <a:ext cx="144" cy="192"/>
                </a:xfrm>
                <a:prstGeom prst="ellipse">
                  <a:avLst/>
                </a:prstGeom>
                <a:solidFill>
                  <a:srgbClr val="FF9999"/>
                </a:solidFill>
                <a:ln w="38100">
                  <a:solidFill>
                    <a:srgbClr val="FF3399"/>
                  </a:solidFill>
                  <a:round/>
                  <a:headEnd/>
                  <a:tailEnd/>
                </a:ln>
              </p:spPr>
              <p:txBody>
                <a:bodyPr wrap="none" anchor="ctr"/>
                <a:lstStyle/>
                <a:p>
                  <a:endParaRPr lang="es-ES">
                    <a:solidFill>
                      <a:srgbClr val="000066"/>
                    </a:solidFill>
                  </a:endParaRPr>
                </a:p>
              </p:txBody>
            </p:sp>
          </p:grpSp>
          <p:grpSp>
            <p:nvGrpSpPr>
              <p:cNvPr id="96" name="Group 99"/>
              <p:cNvGrpSpPr>
                <a:grpSpLocks/>
              </p:cNvGrpSpPr>
              <p:nvPr/>
            </p:nvGrpSpPr>
            <p:grpSpPr bwMode="auto">
              <a:xfrm rot="9664152">
                <a:off x="624" y="3312"/>
                <a:ext cx="767" cy="672"/>
                <a:chOff x="2963" y="2063"/>
                <a:chExt cx="970" cy="1081"/>
              </a:xfrm>
            </p:grpSpPr>
            <p:sp>
              <p:nvSpPr>
                <p:cNvPr id="97" name="Freeform 100"/>
                <p:cNvSpPr>
                  <a:spLocks/>
                </p:cNvSpPr>
                <p:nvPr/>
              </p:nvSpPr>
              <p:spPr bwMode="auto">
                <a:xfrm rot="113655">
                  <a:off x="2963" y="2063"/>
                  <a:ext cx="970" cy="1081"/>
                </a:xfrm>
                <a:custGeom>
                  <a:avLst/>
                  <a:gdLst>
                    <a:gd name="T0" fmla="*/ 384 w 2898"/>
                    <a:gd name="T1" fmla="*/ 393 h 3388"/>
                    <a:gd name="T2" fmla="*/ 466 w 2898"/>
                    <a:gd name="T3" fmla="*/ 305 h 3388"/>
                    <a:gd name="T4" fmla="*/ 485 w 2898"/>
                    <a:gd name="T5" fmla="*/ 202 h 3388"/>
                    <a:gd name="T6" fmla="*/ 492 w 2898"/>
                    <a:gd name="T7" fmla="*/ 149 h 3388"/>
                    <a:gd name="T8" fmla="*/ 577 w 2898"/>
                    <a:gd name="T9" fmla="*/ 0 h 3388"/>
                    <a:gd name="T10" fmla="*/ 548 w 2898"/>
                    <a:gd name="T11" fmla="*/ 319 h 3388"/>
                    <a:gd name="T12" fmla="*/ 641 w 2898"/>
                    <a:gd name="T13" fmla="*/ 407 h 3388"/>
                    <a:gd name="T14" fmla="*/ 663 w 2898"/>
                    <a:gd name="T15" fmla="*/ 439 h 3388"/>
                    <a:gd name="T16" fmla="*/ 715 w 2898"/>
                    <a:gd name="T17" fmla="*/ 503 h 3388"/>
                    <a:gd name="T18" fmla="*/ 775 w 2898"/>
                    <a:gd name="T19" fmla="*/ 528 h 3388"/>
                    <a:gd name="T20" fmla="*/ 857 w 2898"/>
                    <a:gd name="T21" fmla="*/ 560 h 3388"/>
                    <a:gd name="T22" fmla="*/ 968 w 2898"/>
                    <a:gd name="T23" fmla="*/ 659 h 3388"/>
                    <a:gd name="T24" fmla="*/ 912 w 2898"/>
                    <a:gd name="T25" fmla="*/ 666 h 3388"/>
                    <a:gd name="T26" fmla="*/ 841 w 2898"/>
                    <a:gd name="T27" fmla="*/ 627 h 3388"/>
                    <a:gd name="T28" fmla="*/ 685 w 2898"/>
                    <a:gd name="T29" fmla="*/ 556 h 3388"/>
                    <a:gd name="T30" fmla="*/ 648 w 2898"/>
                    <a:gd name="T31" fmla="*/ 592 h 3388"/>
                    <a:gd name="T32" fmla="*/ 592 w 2898"/>
                    <a:gd name="T33" fmla="*/ 730 h 3388"/>
                    <a:gd name="T34" fmla="*/ 596 w 2898"/>
                    <a:gd name="T35" fmla="*/ 1081 h 3388"/>
                    <a:gd name="T36" fmla="*/ 552 w 2898"/>
                    <a:gd name="T37" fmla="*/ 978 h 3388"/>
                    <a:gd name="T38" fmla="*/ 533 w 2898"/>
                    <a:gd name="T39" fmla="*/ 879 h 3388"/>
                    <a:gd name="T40" fmla="*/ 507 w 2898"/>
                    <a:gd name="T41" fmla="*/ 790 h 3388"/>
                    <a:gd name="T42" fmla="*/ 410 w 2898"/>
                    <a:gd name="T43" fmla="*/ 780 h 3388"/>
                    <a:gd name="T44" fmla="*/ 350 w 2898"/>
                    <a:gd name="T45" fmla="*/ 719 h 3388"/>
                    <a:gd name="T46" fmla="*/ 295 w 2898"/>
                    <a:gd name="T47" fmla="*/ 716 h 3388"/>
                    <a:gd name="T48" fmla="*/ 183 w 2898"/>
                    <a:gd name="T49" fmla="*/ 798 h 3388"/>
                    <a:gd name="T50" fmla="*/ 79 w 2898"/>
                    <a:gd name="T51" fmla="*/ 844 h 3388"/>
                    <a:gd name="T52" fmla="*/ 5 w 2898"/>
                    <a:gd name="T53" fmla="*/ 847 h 3388"/>
                    <a:gd name="T54" fmla="*/ 12 w 2898"/>
                    <a:gd name="T55" fmla="*/ 801 h 3388"/>
                    <a:gd name="T56" fmla="*/ 116 w 2898"/>
                    <a:gd name="T57" fmla="*/ 773 h 3388"/>
                    <a:gd name="T58" fmla="*/ 206 w 2898"/>
                    <a:gd name="T59" fmla="*/ 737 h 3388"/>
                    <a:gd name="T60" fmla="*/ 284 w 2898"/>
                    <a:gd name="T61" fmla="*/ 709 h 3388"/>
                    <a:gd name="T62" fmla="*/ 313 w 2898"/>
                    <a:gd name="T63" fmla="*/ 620 h 3388"/>
                    <a:gd name="T64" fmla="*/ 339 w 2898"/>
                    <a:gd name="T65" fmla="*/ 443 h 3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8"/>
                    <a:gd name="T100" fmla="*/ 0 h 3388"/>
                    <a:gd name="T101" fmla="*/ 2898 w 2898"/>
                    <a:gd name="T102" fmla="*/ 3388 h 33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8" h="3388">
                      <a:moveTo>
                        <a:pt x="1047" y="1344"/>
                      </a:moveTo>
                      <a:cubicBezTo>
                        <a:pt x="1070" y="1281"/>
                        <a:pt x="1087" y="1273"/>
                        <a:pt x="1148" y="1233"/>
                      </a:cubicBezTo>
                      <a:cubicBezTo>
                        <a:pt x="1170" y="1219"/>
                        <a:pt x="1185" y="1196"/>
                        <a:pt x="1203" y="1177"/>
                      </a:cubicBezTo>
                      <a:cubicBezTo>
                        <a:pt x="1274" y="1106"/>
                        <a:pt x="1337" y="1039"/>
                        <a:pt x="1392" y="955"/>
                      </a:cubicBezTo>
                      <a:cubicBezTo>
                        <a:pt x="1424" y="906"/>
                        <a:pt x="1430" y="808"/>
                        <a:pt x="1436" y="755"/>
                      </a:cubicBezTo>
                      <a:cubicBezTo>
                        <a:pt x="1441" y="714"/>
                        <a:pt x="1443" y="674"/>
                        <a:pt x="1448" y="633"/>
                      </a:cubicBezTo>
                      <a:cubicBezTo>
                        <a:pt x="1451" y="611"/>
                        <a:pt x="1456" y="588"/>
                        <a:pt x="1459" y="566"/>
                      </a:cubicBezTo>
                      <a:cubicBezTo>
                        <a:pt x="1463" y="533"/>
                        <a:pt x="1465" y="499"/>
                        <a:pt x="1470" y="466"/>
                      </a:cubicBezTo>
                      <a:cubicBezTo>
                        <a:pt x="1477" y="424"/>
                        <a:pt x="1493" y="385"/>
                        <a:pt x="1503" y="344"/>
                      </a:cubicBezTo>
                      <a:cubicBezTo>
                        <a:pt x="1535" y="216"/>
                        <a:pt x="1589" y="45"/>
                        <a:pt x="1725" y="0"/>
                      </a:cubicBezTo>
                      <a:cubicBezTo>
                        <a:pt x="1709" y="213"/>
                        <a:pt x="1674" y="423"/>
                        <a:pt x="1636" y="633"/>
                      </a:cubicBezTo>
                      <a:cubicBezTo>
                        <a:pt x="1628" y="765"/>
                        <a:pt x="1615" y="868"/>
                        <a:pt x="1636" y="1000"/>
                      </a:cubicBezTo>
                      <a:cubicBezTo>
                        <a:pt x="1641" y="1033"/>
                        <a:pt x="1771" y="1119"/>
                        <a:pt x="1792" y="1133"/>
                      </a:cubicBezTo>
                      <a:cubicBezTo>
                        <a:pt x="1828" y="1156"/>
                        <a:pt x="1889" y="1241"/>
                        <a:pt x="1914" y="1277"/>
                      </a:cubicBezTo>
                      <a:cubicBezTo>
                        <a:pt x="1929" y="1299"/>
                        <a:pt x="1944" y="1322"/>
                        <a:pt x="1959" y="1344"/>
                      </a:cubicBezTo>
                      <a:cubicBezTo>
                        <a:pt x="1966" y="1355"/>
                        <a:pt x="1981" y="1377"/>
                        <a:pt x="1981" y="1377"/>
                      </a:cubicBezTo>
                      <a:cubicBezTo>
                        <a:pt x="1998" y="1428"/>
                        <a:pt x="2016" y="1525"/>
                        <a:pt x="2070" y="1555"/>
                      </a:cubicBezTo>
                      <a:cubicBezTo>
                        <a:pt x="2091" y="1566"/>
                        <a:pt x="2115" y="1570"/>
                        <a:pt x="2137" y="1577"/>
                      </a:cubicBezTo>
                      <a:cubicBezTo>
                        <a:pt x="2148" y="1581"/>
                        <a:pt x="2170" y="1588"/>
                        <a:pt x="2170" y="1588"/>
                      </a:cubicBezTo>
                      <a:cubicBezTo>
                        <a:pt x="2214" y="1619"/>
                        <a:pt x="2265" y="1633"/>
                        <a:pt x="2314" y="1655"/>
                      </a:cubicBezTo>
                      <a:cubicBezTo>
                        <a:pt x="2448" y="1716"/>
                        <a:pt x="2359" y="1686"/>
                        <a:pt x="2437" y="1711"/>
                      </a:cubicBezTo>
                      <a:cubicBezTo>
                        <a:pt x="2479" y="1739"/>
                        <a:pt x="2508" y="1745"/>
                        <a:pt x="2559" y="1755"/>
                      </a:cubicBezTo>
                      <a:cubicBezTo>
                        <a:pt x="2608" y="1788"/>
                        <a:pt x="2666" y="1796"/>
                        <a:pt x="2714" y="1833"/>
                      </a:cubicBezTo>
                      <a:cubicBezTo>
                        <a:pt x="2787" y="1889"/>
                        <a:pt x="2863" y="1978"/>
                        <a:pt x="2892" y="2066"/>
                      </a:cubicBezTo>
                      <a:cubicBezTo>
                        <a:pt x="2888" y="2085"/>
                        <a:pt x="2898" y="2114"/>
                        <a:pt x="2881" y="2122"/>
                      </a:cubicBezTo>
                      <a:cubicBezTo>
                        <a:pt x="2850" y="2136"/>
                        <a:pt x="2756" y="2099"/>
                        <a:pt x="2725" y="2088"/>
                      </a:cubicBezTo>
                      <a:cubicBezTo>
                        <a:pt x="2714" y="2084"/>
                        <a:pt x="2692" y="2077"/>
                        <a:pt x="2692" y="2077"/>
                      </a:cubicBezTo>
                      <a:cubicBezTo>
                        <a:pt x="2641" y="2026"/>
                        <a:pt x="2583" y="1988"/>
                        <a:pt x="2514" y="1966"/>
                      </a:cubicBezTo>
                      <a:cubicBezTo>
                        <a:pt x="2469" y="1936"/>
                        <a:pt x="2411" y="1917"/>
                        <a:pt x="2359" y="1900"/>
                      </a:cubicBezTo>
                      <a:cubicBezTo>
                        <a:pt x="2262" y="1835"/>
                        <a:pt x="2164" y="1767"/>
                        <a:pt x="2048" y="1744"/>
                      </a:cubicBezTo>
                      <a:cubicBezTo>
                        <a:pt x="2022" y="1748"/>
                        <a:pt x="1991" y="1739"/>
                        <a:pt x="1970" y="1755"/>
                      </a:cubicBezTo>
                      <a:cubicBezTo>
                        <a:pt x="1970" y="1755"/>
                        <a:pt x="1943" y="1838"/>
                        <a:pt x="1937" y="1855"/>
                      </a:cubicBezTo>
                      <a:cubicBezTo>
                        <a:pt x="1904" y="1951"/>
                        <a:pt x="1895" y="2071"/>
                        <a:pt x="1836" y="2155"/>
                      </a:cubicBezTo>
                      <a:cubicBezTo>
                        <a:pt x="1820" y="2220"/>
                        <a:pt x="1825" y="2251"/>
                        <a:pt x="1770" y="2288"/>
                      </a:cubicBezTo>
                      <a:cubicBezTo>
                        <a:pt x="1708" y="2478"/>
                        <a:pt x="1798" y="2688"/>
                        <a:pt x="1836" y="2877"/>
                      </a:cubicBezTo>
                      <a:cubicBezTo>
                        <a:pt x="1847" y="3016"/>
                        <a:pt x="1931" y="3338"/>
                        <a:pt x="1781" y="3388"/>
                      </a:cubicBezTo>
                      <a:cubicBezTo>
                        <a:pt x="1707" y="3314"/>
                        <a:pt x="1699" y="3230"/>
                        <a:pt x="1670" y="3133"/>
                      </a:cubicBezTo>
                      <a:cubicBezTo>
                        <a:pt x="1663" y="3110"/>
                        <a:pt x="1656" y="3088"/>
                        <a:pt x="1648" y="3066"/>
                      </a:cubicBezTo>
                      <a:cubicBezTo>
                        <a:pt x="1644" y="3055"/>
                        <a:pt x="1636" y="3033"/>
                        <a:pt x="1636" y="3033"/>
                      </a:cubicBezTo>
                      <a:cubicBezTo>
                        <a:pt x="1621" y="2940"/>
                        <a:pt x="1607" y="2848"/>
                        <a:pt x="1592" y="2755"/>
                      </a:cubicBezTo>
                      <a:cubicBezTo>
                        <a:pt x="1583" y="2703"/>
                        <a:pt x="1575" y="2612"/>
                        <a:pt x="1559" y="2566"/>
                      </a:cubicBezTo>
                      <a:cubicBezTo>
                        <a:pt x="1555" y="2554"/>
                        <a:pt x="1542" y="2488"/>
                        <a:pt x="1514" y="2477"/>
                      </a:cubicBezTo>
                      <a:cubicBezTo>
                        <a:pt x="1434" y="2446"/>
                        <a:pt x="1344" y="2460"/>
                        <a:pt x="1259" y="2455"/>
                      </a:cubicBezTo>
                      <a:cubicBezTo>
                        <a:pt x="1248" y="2451"/>
                        <a:pt x="1235" y="2450"/>
                        <a:pt x="1225" y="2444"/>
                      </a:cubicBezTo>
                      <a:cubicBezTo>
                        <a:pt x="1202" y="2431"/>
                        <a:pt x="1159" y="2400"/>
                        <a:pt x="1159" y="2400"/>
                      </a:cubicBezTo>
                      <a:cubicBezTo>
                        <a:pt x="1120" y="2342"/>
                        <a:pt x="1095" y="2303"/>
                        <a:pt x="1047" y="2255"/>
                      </a:cubicBezTo>
                      <a:cubicBezTo>
                        <a:pt x="1031" y="2239"/>
                        <a:pt x="981" y="2233"/>
                        <a:pt x="981" y="2233"/>
                      </a:cubicBezTo>
                      <a:cubicBezTo>
                        <a:pt x="948" y="2237"/>
                        <a:pt x="913" y="2234"/>
                        <a:pt x="881" y="2244"/>
                      </a:cubicBezTo>
                      <a:cubicBezTo>
                        <a:pt x="809" y="2268"/>
                        <a:pt x="831" y="2279"/>
                        <a:pt x="792" y="2311"/>
                      </a:cubicBezTo>
                      <a:cubicBezTo>
                        <a:pt x="713" y="2376"/>
                        <a:pt x="637" y="2448"/>
                        <a:pt x="547" y="2500"/>
                      </a:cubicBezTo>
                      <a:cubicBezTo>
                        <a:pt x="511" y="2521"/>
                        <a:pt x="463" y="2525"/>
                        <a:pt x="425" y="2544"/>
                      </a:cubicBezTo>
                      <a:cubicBezTo>
                        <a:pt x="366" y="2573"/>
                        <a:pt x="297" y="2621"/>
                        <a:pt x="236" y="2644"/>
                      </a:cubicBezTo>
                      <a:cubicBezTo>
                        <a:pt x="207" y="2655"/>
                        <a:pt x="176" y="2657"/>
                        <a:pt x="147" y="2666"/>
                      </a:cubicBezTo>
                      <a:cubicBezTo>
                        <a:pt x="103" y="2662"/>
                        <a:pt x="56" y="2671"/>
                        <a:pt x="14" y="2655"/>
                      </a:cubicBezTo>
                      <a:cubicBezTo>
                        <a:pt x="0" y="2650"/>
                        <a:pt x="3" y="2626"/>
                        <a:pt x="3" y="2611"/>
                      </a:cubicBezTo>
                      <a:cubicBezTo>
                        <a:pt x="3" y="2581"/>
                        <a:pt x="9" y="2533"/>
                        <a:pt x="36" y="2511"/>
                      </a:cubicBezTo>
                      <a:cubicBezTo>
                        <a:pt x="91" y="2465"/>
                        <a:pt x="145" y="2465"/>
                        <a:pt x="214" y="2455"/>
                      </a:cubicBezTo>
                      <a:cubicBezTo>
                        <a:pt x="260" y="2449"/>
                        <a:pt x="302" y="2433"/>
                        <a:pt x="347" y="2422"/>
                      </a:cubicBezTo>
                      <a:cubicBezTo>
                        <a:pt x="390" y="2394"/>
                        <a:pt x="419" y="2387"/>
                        <a:pt x="470" y="2377"/>
                      </a:cubicBezTo>
                      <a:cubicBezTo>
                        <a:pt x="522" y="2351"/>
                        <a:pt x="558" y="2329"/>
                        <a:pt x="614" y="2311"/>
                      </a:cubicBezTo>
                      <a:cubicBezTo>
                        <a:pt x="653" y="2298"/>
                        <a:pt x="698" y="2296"/>
                        <a:pt x="736" y="2277"/>
                      </a:cubicBezTo>
                      <a:cubicBezTo>
                        <a:pt x="764" y="2263"/>
                        <a:pt x="825" y="2239"/>
                        <a:pt x="847" y="2222"/>
                      </a:cubicBezTo>
                      <a:cubicBezTo>
                        <a:pt x="864" y="2209"/>
                        <a:pt x="892" y="2177"/>
                        <a:pt x="892" y="2177"/>
                      </a:cubicBezTo>
                      <a:cubicBezTo>
                        <a:pt x="918" y="2100"/>
                        <a:pt x="923" y="2025"/>
                        <a:pt x="936" y="1944"/>
                      </a:cubicBezTo>
                      <a:cubicBezTo>
                        <a:pt x="943" y="1758"/>
                        <a:pt x="940" y="1683"/>
                        <a:pt x="970" y="1533"/>
                      </a:cubicBezTo>
                      <a:cubicBezTo>
                        <a:pt x="976" y="1503"/>
                        <a:pt x="995" y="1408"/>
                        <a:pt x="1014" y="1389"/>
                      </a:cubicBezTo>
                      <a:cubicBezTo>
                        <a:pt x="1062" y="1341"/>
                        <a:pt x="1080" y="1344"/>
                        <a:pt x="1047" y="1344"/>
                      </a:cubicBezTo>
                      <a:close/>
                    </a:path>
                  </a:pathLst>
                </a:custGeom>
                <a:solidFill>
                  <a:srgbClr val="FFCCCC"/>
                </a:solidFill>
                <a:ln w="38100">
                  <a:solidFill>
                    <a:srgbClr val="FF3399"/>
                  </a:solidFill>
                  <a:round/>
                  <a:headEnd/>
                  <a:tailEnd/>
                </a:ln>
              </p:spPr>
              <p:txBody>
                <a:bodyPr wrap="none" anchor="ctr"/>
                <a:lstStyle/>
                <a:p>
                  <a:endParaRPr lang="es-ES">
                    <a:solidFill>
                      <a:srgbClr val="000066"/>
                    </a:solidFill>
                  </a:endParaRPr>
                </a:p>
              </p:txBody>
            </p:sp>
            <p:sp>
              <p:nvSpPr>
                <p:cNvPr id="98" name="Oval 101"/>
                <p:cNvSpPr>
                  <a:spLocks noChangeArrowheads="1"/>
                </p:cNvSpPr>
                <p:nvPr/>
              </p:nvSpPr>
              <p:spPr bwMode="auto">
                <a:xfrm>
                  <a:off x="3312" y="2544"/>
                  <a:ext cx="144" cy="192"/>
                </a:xfrm>
                <a:prstGeom prst="ellipse">
                  <a:avLst/>
                </a:prstGeom>
                <a:solidFill>
                  <a:srgbClr val="FF9999"/>
                </a:solidFill>
                <a:ln w="38100">
                  <a:solidFill>
                    <a:srgbClr val="FF3399"/>
                  </a:solidFill>
                  <a:round/>
                  <a:headEnd/>
                  <a:tailEnd/>
                </a:ln>
              </p:spPr>
              <p:txBody>
                <a:bodyPr wrap="none" anchor="ctr"/>
                <a:lstStyle/>
                <a:p>
                  <a:endParaRPr lang="es-ES">
                    <a:solidFill>
                      <a:srgbClr val="000066"/>
                    </a:solidFill>
                  </a:endParaRPr>
                </a:p>
              </p:txBody>
            </p:sp>
          </p:grpSp>
        </p:grpSp>
        <p:sp>
          <p:nvSpPr>
            <p:cNvPr id="103" name="Oval 102"/>
            <p:cNvSpPr>
              <a:spLocks noChangeArrowheads="1"/>
            </p:cNvSpPr>
            <p:nvPr/>
          </p:nvSpPr>
          <p:spPr bwMode="auto">
            <a:xfrm>
              <a:off x="5572125" y="3657600"/>
              <a:ext cx="4543425" cy="2876550"/>
            </a:xfrm>
            <a:prstGeom prst="ellipse">
              <a:avLst/>
            </a:prstGeom>
            <a:solidFill>
              <a:srgbClr val="FFFFCC"/>
            </a:solidFill>
            <a:ln w="38100">
              <a:solidFill>
                <a:srgbClr val="FFCC99"/>
              </a:solidFill>
              <a:round/>
              <a:headEnd/>
              <a:tailEnd/>
            </a:ln>
          </p:spPr>
          <p:txBody>
            <a:bodyPr wrap="none" anchor="ctr"/>
            <a:lstStyle/>
            <a:p>
              <a:endParaRPr lang="es-ES">
                <a:solidFill>
                  <a:srgbClr val="000066"/>
                </a:solidFill>
              </a:endParaRPr>
            </a:p>
          </p:txBody>
        </p:sp>
        <p:grpSp>
          <p:nvGrpSpPr>
            <p:cNvPr id="104" name="Group 103"/>
            <p:cNvGrpSpPr>
              <a:grpSpLocks/>
            </p:cNvGrpSpPr>
            <p:nvPr/>
          </p:nvGrpSpPr>
          <p:grpSpPr bwMode="auto">
            <a:xfrm>
              <a:off x="7115175" y="4038600"/>
              <a:ext cx="1800225" cy="1600200"/>
              <a:chOff x="3984" y="2640"/>
              <a:chExt cx="1008" cy="1008"/>
            </a:xfrm>
          </p:grpSpPr>
          <p:sp>
            <p:nvSpPr>
              <p:cNvPr id="105" name="Oval 104"/>
              <p:cNvSpPr>
                <a:spLocks noChangeArrowheads="1"/>
              </p:cNvSpPr>
              <p:nvPr/>
            </p:nvSpPr>
            <p:spPr bwMode="auto">
              <a:xfrm rot="113655">
                <a:off x="4224" y="2928"/>
                <a:ext cx="320" cy="288"/>
              </a:xfrm>
              <a:prstGeom prst="ellipse">
                <a:avLst/>
              </a:prstGeom>
              <a:solidFill>
                <a:srgbClr val="98E8E6"/>
              </a:solidFill>
              <a:ln w="38100">
                <a:solidFill>
                  <a:srgbClr val="33CCCC"/>
                </a:solidFill>
                <a:round/>
                <a:headEnd/>
                <a:tailEnd/>
              </a:ln>
            </p:spPr>
            <p:txBody>
              <a:bodyPr wrap="none" anchor="ctr"/>
              <a:lstStyle/>
              <a:p>
                <a:endParaRPr lang="es-ES">
                  <a:solidFill>
                    <a:srgbClr val="000066"/>
                  </a:solidFill>
                </a:endParaRPr>
              </a:p>
            </p:txBody>
          </p:sp>
          <p:sp>
            <p:nvSpPr>
              <p:cNvPr id="106" name="Oval 105"/>
              <p:cNvSpPr>
                <a:spLocks noChangeArrowheads="1"/>
              </p:cNvSpPr>
              <p:nvPr/>
            </p:nvSpPr>
            <p:spPr bwMode="auto">
              <a:xfrm rot="113655">
                <a:off x="4266" y="3026"/>
                <a:ext cx="131" cy="129"/>
              </a:xfrm>
              <a:prstGeom prst="ellipse">
                <a:avLst/>
              </a:prstGeom>
              <a:solidFill>
                <a:srgbClr val="2BAEAB"/>
              </a:solidFill>
              <a:ln w="38100">
                <a:solidFill>
                  <a:srgbClr val="33CCCC"/>
                </a:solidFill>
                <a:round/>
                <a:headEnd/>
                <a:tailEnd/>
              </a:ln>
            </p:spPr>
            <p:txBody>
              <a:bodyPr wrap="none" anchor="ctr"/>
              <a:lstStyle/>
              <a:p>
                <a:endParaRPr lang="es-ES">
                  <a:solidFill>
                    <a:srgbClr val="000066"/>
                  </a:solidFill>
                </a:endParaRPr>
              </a:p>
            </p:txBody>
          </p:sp>
          <p:sp>
            <p:nvSpPr>
              <p:cNvPr id="107" name="Text Box 106"/>
              <p:cNvSpPr txBox="1">
                <a:spLocks noChangeArrowheads="1"/>
              </p:cNvSpPr>
              <p:nvPr/>
            </p:nvSpPr>
            <p:spPr bwMode="auto">
              <a:xfrm rot="113655">
                <a:off x="4404" y="2995"/>
                <a:ext cx="204" cy="173"/>
              </a:xfrm>
              <a:prstGeom prst="rect">
                <a:avLst/>
              </a:prstGeom>
              <a:noFill/>
              <a:ln w="9525">
                <a:noFill/>
                <a:miter lim="800000"/>
                <a:headEnd/>
                <a:tailEnd/>
              </a:ln>
            </p:spPr>
            <p:txBody>
              <a:bodyPr>
                <a:spAutoFit/>
              </a:bodyPr>
              <a:lstStyle/>
              <a:p>
                <a:pPr>
                  <a:spcBef>
                    <a:spcPct val="50000"/>
                  </a:spcBef>
                </a:pPr>
                <a:r>
                  <a:rPr lang="es-ES_tradnl" sz="1200" b="1">
                    <a:solidFill>
                      <a:srgbClr val="000066"/>
                    </a:solidFill>
                  </a:rPr>
                  <a:t>T</a:t>
                </a:r>
              </a:p>
            </p:txBody>
          </p:sp>
          <p:sp>
            <p:nvSpPr>
              <p:cNvPr id="108" name="Oval 107"/>
              <p:cNvSpPr>
                <a:spLocks noChangeArrowheads="1"/>
              </p:cNvSpPr>
              <p:nvPr/>
            </p:nvSpPr>
            <p:spPr bwMode="auto">
              <a:xfrm rot="113655">
                <a:off x="4320" y="3360"/>
                <a:ext cx="320" cy="288"/>
              </a:xfrm>
              <a:prstGeom prst="ellipse">
                <a:avLst/>
              </a:prstGeom>
              <a:solidFill>
                <a:srgbClr val="98E8E6"/>
              </a:solidFill>
              <a:ln w="38100">
                <a:solidFill>
                  <a:srgbClr val="33CCCC"/>
                </a:solidFill>
                <a:round/>
                <a:headEnd/>
                <a:tailEnd/>
              </a:ln>
            </p:spPr>
            <p:txBody>
              <a:bodyPr wrap="none" anchor="ctr"/>
              <a:lstStyle/>
              <a:p>
                <a:endParaRPr lang="es-ES">
                  <a:solidFill>
                    <a:srgbClr val="000066"/>
                  </a:solidFill>
                </a:endParaRPr>
              </a:p>
            </p:txBody>
          </p:sp>
          <p:sp>
            <p:nvSpPr>
              <p:cNvPr id="109" name="Oval 108"/>
              <p:cNvSpPr>
                <a:spLocks noChangeArrowheads="1"/>
              </p:cNvSpPr>
              <p:nvPr/>
            </p:nvSpPr>
            <p:spPr bwMode="auto">
              <a:xfrm rot="113655">
                <a:off x="4362" y="3458"/>
                <a:ext cx="131" cy="129"/>
              </a:xfrm>
              <a:prstGeom prst="ellipse">
                <a:avLst/>
              </a:prstGeom>
              <a:solidFill>
                <a:srgbClr val="2BAEAB"/>
              </a:solidFill>
              <a:ln w="38100">
                <a:solidFill>
                  <a:srgbClr val="33CCCC"/>
                </a:solidFill>
                <a:round/>
                <a:headEnd/>
                <a:tailEnd/>
              </a:ln>
            </p:spPr>
            <p:txBody>
              <a:bodyPr wrap="none" anchor="ctr"/>
              <a:lstStyle/>
              <a:p>
                <a:endParaRPr lang="es-ES">
                  <a:solidFill>
                    <a:srgbClr val="000066"/>
                  </a:solidFill>
                </a:endParaRPr>
              </a:p>
            </p:txBody>
          </p:sp>
          <p:sp>
            <p:nvSpPr>
              <p:cNvPr id="110" name="Text Box 109"/>
              <p:cNvSpPr txBox="1">
                <a:spLocks noChangeArrowheads="1"/>
              </p:cNvSpPr>
              <p:nvPr/>
            </p:nvSpPr>
            <p:spPr bwMode="auto">
              <a:xfrm rot="113655">
                <a:off x="4500" y="3427"/>
                <a:ext cx="204" cy="173"/>
              </a:xfrm>
              <a:prstGeom prst="rect">
                <a:avLst/>
              </a:prstGeom>
              <a:noFill/>
              <a:ln w="9525">
                <a:noFill/>
                <a:miter lim="800000"/>
                <a:headEnd/>
                <a:tailEnd/>
              </a:ln>
            </p:spPr>
            <p:txBody>
              <a:bodyPr>
                <a:spAutoFit/>
              </a:bodyPr>
              <a:lstStyle/>
              <a:p>
                <a:pPr>
                  <a:spcBef>
                    <a:spcPct val="50000"/>
                  </a:spcBef>
                </a:pPr>
                <a:r>
                  <a:rPr lang="es-ES_tradnl" sz="1200" b="1">
                    <a:solidFill>
                      <a:srgbClr val="000066"/>
                    </a:solidFill>
                  </a:rPr>
                  <a:t>T</a:t>
                </a:r>
              </a:p>
            </p:txBody>
          </p:sp>
          <p:sp>
            <p:nvSpPr>
              <p:cNvPr id="111" name="Oval 110"/>
              <p:cNvSpPr>
                <a:spLocks noChangeArrowheads="1"/>
              </p:cNvSpPr>
              <p:nvPr/>
            </p:nvSpPr>
            <p:spPr bwMode="auto">
              <a:xfrm rot="113655">
                <a:off x="3984" y="2640"/>
                <a:ext cx="320" cy="288"/>
              </a:xfrm>
              <a:prstGeom prst="ellipse">
                <a:avLst/>
              </a:prstGeom>
              <a:solidFill>
                <a:srgbClr val="98E8E6"/>
              </a:solidFill>
              <a:ln w="38100">
                <a:solidFill>
                  <a:srgbClr val="33CCCC"/>
                </a:solidFill>
                <a:round/>
                <a:headEnd/>
                <a:tailEnd/>
              </a:ln>
            </p:spPr>
            <p:txBody>
              <a:bodyPr wrap="none" anchor="ctr"/>
              <a:lstStyle/>
              <a:p>
                <a:endParaRPr lang="es-ES">
                  <a:solidFill>
                    <a:srgbClr val="000066"/>
                  </a:solidFill>
                </a:endParaRPr>
              </a:p>
            </p:txBody>
          </p:sp>
          <p:sp>
            <p:nvSpPr>
              <p:cNvPr id="112" name="Oval 111"/>
              <p:cNvSpPr>
                <a:spLocks noChangeArrowheads="1"/>
              </p:cNvSpPr>
              <p:nvPr/>
            </p:nvSpPr>
            <p:spPr bwMode="auto">
              <a:xfrm rot="113655">
                <a:off x="4026" y="2738"/>
                <a:ext cx="131" cy="129"/>
              </a:xfrm>
              <a:prstGeom prst="ellipse">
                <a:avLst/>
              </a:prstGeom>
              <a:solidFill>
                <a:srgbClr val="2BAEAB"/>
              </a:solidFill>
              <a:ln w="38100">
                <a:solidFill>
                  <a:srgbClr val="33CCCC"/>
                </a:solidFill>
                <a:round/>
                <a:headEnd/>
                <a:tailEnd/>
              </a:ln>
            </p:spPr>
            <p:txBody>
              <a:bodyPr wrap="none" anchor="ctr"/>
              <a:lstStyle/>
              <a:p>
                <a:endParaRPr lang="es-ES">
                  <a:solidFill>
                    <a:srgbClr val="000066"/>
                  </a:solidFill>
                </a:endParaRPr>
              </a:p>
            </p:txBody>
          </p:sp>
          <p:sp>
            <p:nvSpPr>
              <p:cNvPr id="113" name="Text Box 112"/>
              <p:cNvSpPr txBox="1">
                <a:spLocks noChangeArrowheads="1"/>
              </p:cNvSpPr>
              <p:nvPr/>
            </p:nvSpPr>
            <p:spPr bwMode="auto">
              <a:xfrm rot="113655">
                <a:off x="4164" y="2707"/>
                <a:ext cx="204" cy="173"/>
              </a:xfrm>
              <a:prstGeom prst="rect">
                <a:avLst/>
              </a:prstGeom>
              <a:noFill/>
              <a:ln w="9525">
                <a:noFill/>
                <a:miter lim="800000"/>
                <a:headEnd/>
                <a:tailEnd/>
              </a:ln>
            </p:spPr>
            <p:txBody>
              <a:bodyPr>
                <a:spAutoFit/>
              </a:bodyPr>
              <a:lstStyle/>
              <a:p>
                <a:pPr>
                  <a:spcBef>
                    <a:spcPct val="50000"/>
                  </a:spcBef>
                </a:pPr>
                <a:r>
                  <a:rPr lang="es-ES_tradnl" sz="1200" b="1">
                    <a:solidFill>
                      <a:srgbClr val="000066"/>
                    </a:solidFill>
                  </a:rPr>
                  <a:t>T</a:t>
                </a:r>
              </a:p>
            </p:txBody>
          </p:sp>
          <p:sp>
            <p:nvSpPr>
              <p:cNvPr id="114" name="Oval 113"/>
              <p:cNvSpPr>
                <a:spLocks noChangeArrowheads="1"/>
              </p:cNvSpPr>
              <p:nvPr/>
            </p:nvSpPr>
            <p:spPr bwMode="auto">
              <a:xfrm rot="113655">
                <a:off x="4608" y="3120"/>
                <a:ext cx="320" cy="288"/>
              </a:xfrm>
              <a:prstGeom prst="ellipse">
                <a:avLst/>
              </a:prstGeom>
              <a:solidFill>
                <a:srgbClr val="98E8E6"/>
              </a:solidFill>
              <a:ln w="38100">
                <a:solidFill>
                  <a:srgbClr val="33CCCC"/>
                </a:solidFill>
                <a:round/>
                <a:headEnd/>
                <a:tailEnd/>
              </a:ln>
            </p:spPr>
            <p:txBody>
              <a:bodyPr wrap="none" anchor="ctr"/>
              <a:lstStyle/>
              <a:p>
                <a:endParaRPr lang="es-ES">
                  <a:solidFill>
                    <a:srgbClr val="000066"/>
                  </a:solidFill>
                </a:endParaRPr>
              </a:p>
            </p:txBody>
          </p:sp>
          <p:sp>
            <p:nvSpPr>
              <p:cNvPr id="115" name="Oval 114"/>
              <p:cNvSpPr>
                <a:spLocks noChangeArrowheads="1"/>
              </p:cNvSpPr>
              <p:nvPr/>
            </p:nvSpPr>
            <p:spPr bwMode="auto">
              <a:xfrm rot="113655">
                <a:off x="4650" y="3218"/>
                <a:ext cx="131" cy="129"/>
              </a:xfrm>
              <a:prstGeom prst="ellipse">
                <a:avLst/>
              </a:prstGeom>
              <a:solidFill>
                <a:srgbClr val="2BAEAB"/>
              </a:solidFill>
              <a:ln w="38100">
                <a:solidFill>
                  <a:srgbClr val="33CCCC"/>
                </a:solidFill>
                <a:round/>
                <a:headEnd/>
                <a:tailEnd/>
              </a:ln>
            </p:spPr>
            <p:txBody>
              <a:bodyPr wrap="none" anchor="ctr"/>
              <a:lstStyle/>
              <a:p>
                <a:endParaRPr lang="es-ES">
                  <a:solidFill>
                    <a:srgbClr val="000066"/>
                  </a:solidFill>
                </a:endParaRPr>
              </a:p>
            </p:txBody>
          </p:sp>
          <p:sp>
            <p:nvSpPr>
              <p:cNvPr id="116" name="Text Box 115"/>
              <p:cNvSpPr txBox="1">
                <a:spLocks noChangeArrowheads="1"/>
              </p:cNvSpPr>
              <p:nvPr/>
            </p:nvSpPr>
            <p:spPr bwMode="auto">
              <a:xfrm rot="113655">
                <a:off x="4788" y="3187"/>
                <a:ext cx="204" cy="173"/>
              </a:xfrm>
              <a:prstGeom prst="rect">
                <a:avLst/>
              </a:prstGeom>
              <a:noFill/>
              <a:ln w="9525">
                <a:noFill/>
                <a:miter lim="800000"/>
                <a:headEnd/>
                <a:tailEnd/>
              </a:ln>
            </p:spPr>
            <p:txBody>
              <a:bodyPr>
                <a:spAutoFit/>
              </a:bodyPr>
              <a:lstStyle/>
              <a:p>
                <a:pPr>
                  <a:spcBef>
                    <a:spcPct val="50000"/>
                  </a:spcBef>
                </a:pPr>
                <a:r>
                  <a:rPr lang="es-ES_tradnl" sz="1200" b="1">
                    <a:solidFill>
                      <a:srgbClr val="000066"/>
                    </a:solidFill>
                  </a:rPr>
                  <a:t>T</a:t>
                </a:r>
              </a:p>
            </p:txBody>
          </p:sp>
        </p:grpSp>
        <p:grpSp>
          <p:nvGrpSpPr>
            <p:cNvPr id="117" name="Group 116"/>
            <p:cNvGrpSpPr>
              <a:grpSpLocks/>
            </p:cNvGrpSpPr>
            <p:nvPr/>
          </p:nvGrpSpPr>
          <p:grpSpPr bwMode="auto">
            <a:xfrm>
              <a:off x="6000750" y="3930650"/>
              <a:ext cx="2401888" cy="2470150"/>
              <a:chOff x="3457" y="2496"/>
              <a:chExt cx="1345" cy="1556"/>
            </a:xfrm>
          </p:grpSpPr>
          <p:grpSp>
            <p:nvGrpSpPr>
              <p:cNvPr id="118" name="Group 117"/>
              <p:cNvGrpSpPr>
                <a:grpSpLocks/>
              </p:cNvGrpSpPr>
              <p:nvPr/>
            </p:nvGrpSpPr>
            <p:grpSpPr bwMode="auto">
              <a:xfrm>
                <a:off x="3457" y="2496"/>
                <a:ext cx="1345" cy="1556"/>
                <a:chOff x="3457" y="2592"/>
                <a:chExt cx="1345" cy="1556"/>
              </a:xfrm>
            </p:grpSpPr>
            <p:grpSp>
              <p:nvGrpSpPr>
                <p:cNvPr id="135" name="Group 118"/>
                <p:cNvGrpSpPr>
                  <a:grpSpLocks/>
                </p:cNvGrpSpPr>
                <p:nvPr/>
              </p:nvGrpSpPr>
              <p:grpSpPr bwMode="auto">
                <a:xfrm rot="-1701707">
                  <a:off x="4035" y="3476"/>
                  <a:ext cx="767" cy="672"/>
                  <a:chOff x="2963" y="2063"/>
                  <a:chExt cx="970" cy="1081"/>
                </a:xfrm>
              </p:grpSpPr>
              <p:sp>
                <p:nvSpPr>
                  <p:cNvPr id="142" name="Freeform 119"/>
                  <p:cNvSpPr>
                    <a:spLocks/>
                  </p:cNvSpPr>
                  <p:nvPr/>
                </p:nvSpPr>
                <p:spPr bwMode="auto">
                  <a:xfrm rot="113655">
                    <a:off x="2963" y="2063"/>
                    <a:ext cx="970" cy="1081"/>
                  </a:xfrm>
                  <a:custGeom>
                    <a:avLst/>
                    <a:gdLst>
                      <a:gd name="T0" fmla="*/ 384 w 2898"/>
                      <a:gd name="T1" fmla="*/ 393 h 3388"/>
                      <a:gd name="T2" fmla="*/ 466 w 2898"/>
                      <a:gd name="T3" fmla="*/ 305 h 3388"/>
                      <a:gd name="T4" fmla="*/ 485 w 2898"/>
                      <a:gd name="T5" fmla="*/ 202 h 3388"/>
                      <a:gd name="T6" fmla="*/ 492 w 2898"/>
                      <a:gd name="T7" fmla="*/ 149 h 3388"/>
                      <a:gd name="T8" fmla="*/ 577 w 2898"/>
                      <a:gd name="T9" fmla="*/ 0 h 3388"/>
                      <a:gd name="T10" fmla="*/ 548 w 2898"/>
                      <a:gd name="T11" fmla="*/ 319 h 3388"/>
                      <a:gd name="T12" fmla="*/ 641 w 2898"/>
                      <a:gd name="T13" fmla="*/ 407 h 3388"/>
                      <a:gd name="T14" fmla="*/ 663 w 2898"/>
                      <a:gd name="T15" fmla="*/ 439 h 3388"/>
                      <a:gd name="T16" fmla="*/ 715 w 2898"/>
                      <a:gd name="T17" fmla="*/ 503 h 3388"/>
                      <a:gd name="T18" fmla="*/ 775 w 2898"/>
                      <a:gd name="T19" fmla="*/ 528 h 3388"/>
                      <a:gd name="T20" fmla="*/ 857 w 2898"/>
                      <a:gd name="T21" fmla="*/ 560 h 3388"/>
                      <a:gd name="T22" fmla="*/ 968 w 2898"/>
                      <a:gd name="T23" fmla="*/ 659 h 3388"/>
                      <a:gd name="T24" fmla="*/ 912 w 2898"/>
                      <a:gd name="T25" fmla="*/ 666 h 3388"/>
                      <a:gd name="T26" fmla="*/ 841 w 2898"/>
                      <a:gd name="T27" fmla="*/ 627 h 3388"/>
                      <a:gd name="T28" fmla="*/ 685 w 2898"/>
                      <a:gd name="T29" fmla="*/ 556 h 3388"/>
                      <a:gd name="T30" fmla="*/ 648 w 2898"/>
                      <a:gd name="T31" fmla="*/ 592 h 3388"/>
                      <a:gd name="T32" fmla="*/ 592 w 2898"/>
                      <a:gd name="T33" fmla="*/ 730 h 3388"/>
                      <a:gd name="T34" fmla="*/ 596 w 2898"/>
                      <a:gd name="T35" fmla="*/ 1081 h 3388"/>
                      <a:gd name="T36" fmla="*/ 552 w 2898"/>
                      <a:gd name="T37" fmla="*/ 978 h 3388"/>
                      <a:gd name="T38" fmla="*/ 533 w 2898"/>
                      <a:gd name="T39" fmla="*/ 879 h 3388"/>
                      <a:gd name="T40" fmla="*/ 507 w 2898"/>
                      <a:gd name="T41" fmla="*/ 790 h 3388"/>
                      <a:gd name="T42" fmla="*/ 410 w 2898"/>
                      <a:gd name="T43" fmla="*/ 780 h 3388"/>
                      <a:gd name="T44" fmla="*/ 350 w 2898"/>
                      <a:gd name="T45" fmla="*/ 719 h 3388"/>
                      <a:gd name="T46" fmla="*/ 295 w 2898"/>
                      <a:gd name="T47" fmla="*/ 716 h 3388"/>
                      <a:gd name="T48" fmla="*/ 183 w 2898"/>
                      <a:gd name="T49" fmla="*/ 798 h 3388"/>
                      <a:gd name="T50" fmla="*/ 79 w 2898"/>
                      <a:gd name="T51" fmla="*/ 844 h 3388"/>
                      <a:gd name="T52" fmla="*/ 5 w 2898"/>
                      <a:gd name="T53" fmla="*/ 847 h 3388"/>
                      <a:gd name="T54" fmla="*/ 12 w 2898"/>
                      <a:gd name="T55" fmla="*/ 801 h 3388"/>
                      <a:gd name="T56" fmla="*/ 116 w 2898"/>
                      <a:gd name="T57" fmla="*/ 773 h 3388"/>
                      <a:gd name="T58" fmla="*/ 206 w 2898"/>
                      <a:gd name="T59" fmla="*/ 737 h 3388"/>
                      <a:gd name="T60" fmla="*/ 284 w 2898"/>
                      <a:gd name="T61" fmla="*/ 709 h 3388"/>
                      <a:gd name="T62" fmla="*/ 313 w 2898"/>
                      <a:gd name="T63" fmla="*/ 620 h 3388"/>
                      <a:gd name="T64" fmla="*/ 339 w 2898"/>
                      <a:gd name="T65" fmla="*/ 443 h 3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8"/>
                      <a:gd name="T100" fmla="*/ 0 h 3388"/>
                      <a:gd name="T101" fmla="*/ 2898 w 2898"/>
                      <a:gd name="T102" fmla="*/ 3388 h 33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8" h="3388">
                        <a:moveTo>
                          <a:pt x="1047" y="1344"/>
                        </a:moveTo>
                        <a:cubicBezTo>
                          <a:pt x="1070" y="1281"/>
                          <a:pt x="1087" y="1273"/>
                          <a:pt x="1148" y="1233"/>
                        </a:cubicBezTo>
                        <a:cubicBezTo>
                          <a:pt x="1170" y="1219"/>
                          <a:pt x="1185" y="1196"/>
                          <a:pt x="1203" y="1177"/>
                        </a:cubicBezTo>
                        <a:cubicBezTo>
                          <a:pt x="1274" y="1106"/>
                          <a:pt x="1337" y="1039"/>
                          <a:pt x="1392" y="955"/>
                        </a:cubicBezTo>
                        <a:cubicBezTo>
                          <a:pt x="1424" y="906"/>
                          <a:pt x="1430" y="808"/>
                          <a:pt x="1436" y="755"/>
                        </a:cubicBezTo>
                        <a:cubicBezTo>
                          <a:pt x="1441" y="714"/>
                          <a:pt x="1443" y="674"/>
                          <a:pt x="1448" y="633"/>
                        </a:cubicBezTo>
                        <a:cubicBezTo>
                          <a:pt x="1451" y="611"/>
                          <a:pt x="1456" y="588"/>
                          <a:pt x="1459" y="566"/>
                        </a:cubicBezTo>
                        <a:cubicBezTo>
                          <a:pt x="1463" y="533"/>
                          <a:pt x="1465" y="499"/>
                          <a:pt x="1470" y="466"/>
                        </a:cubicBezTo>
                        <a:cubicBezTo>
                          <a:pt x="1477" y="424"/>
                          <a:pt x="1493" y="385"/>
                          <a:pt x="1503" y="344"/>
                        </a:cubicBezTo>
                        <a:cubicBezTo>
                          <a:pt x="1535" y="216"/>
                          <a:pt x="1589" y="45"/>
                          <a:pt x="1725" y="0"/>
                        </a:cubicBezTo>
                        <a:cubicBezTo>
                          <a:pt x="1709" y="213"/>
                          <a:pt x="1674" y="423"/>
                          <a:pt x="1636" y="633"/>
                        </a:cubicBezTo>
                        <a:cubicBezTo>
                          <a:pt x="1628" y="765"/>
                          <a:pt x="1615" y="868"/>
                          <a:pt x="1636" y="1000"/>
                        </a:cubicBezTo>
                        <a:cubicBezTo>
                          <a:pt x="1641" y="1033"/>
                          <a:pt x="1771" y="1119"/>
                          <a:pt x="1792" y="1133"/>
                        </a:cubicBezTo>
                        <a:cubicBezTo>
                          <a:pt x="1828" y="1156"/>
                          <a:pt x="1889" y="1241"/>
                          <a:pt x="1914" y="1277"/>
                        </a:cubicBezTo>
                        <a:cubicBezTo>
                          <a:pt x="1929" y="1299"/>
                          <a:pt x="1944" y="1322"/>
                          <a:pt x="1959" y="1344"/>
                        </a:cubicBezTo>
                        <a:cubicBezTo>
                          <a:pt x="1966" y="1355"/>
                          <a:pt x="1981" y="1377"/>
                          <a:pt x="1981" y="1377"/>
                        </a:cubicBezTo>
                        <a:cubicBezTo>
                          <a:pt x="1998" y="1428"/>
                          <a:pt x="2016" y="1525"/>
                          <a:pt x="2070" y="1555"/>
                        </a:cubicBezTo>
                        <a:cubicBezTo>
                          <a:pt x="2091" y="1566"/>
                          <a:pt x="2115" y="1570"/>
                          <a:pt x="2137" y="1577"/>
                        </a:cubicBezTo>
                        <a:cubicBezTo>
                          <a:pt x="2148" y="1581"/>
                          <a:pt x="2170" y="1588"/>
                          <a:pt x="2170" y="1588"/>
                        </a:cubicBezTo>
                        <a:cubicBezTo>
                          <a:pt x="2214" y="1619"/>
                          <a:pt x="2265" y="1633"/>
                          <a:pt x="2314" y="1655"/>
                        </a:cubicBezTo>
                        <a:cubicBezTo>
                          <a:pt x="2448" y="1716"/>
                          <a:pt x="2359" y="1686"/>
                          <a:pt x="2437" y="1711"/>
                        </a:cubicBezTo>
                        <a:cubicBezTo>
                          <a:pt x="2479" y="1739"/>
                          <a:pt x="2508" y="1745"/>
                          <a:pt x="2559" y="1755"/>
                        </a:cubicBezTo>
                        <a:cubicBezTo>
                          <a:pt x="2608" y="1788"/>
                          <a:pt x="2666" y="1796"/>
                          <a:pt x="2714" y="1833"/>
                        </a:cubicBezTo>
                        <a:cubicBezTo>
                          <a:pt x="2787" y="1889"/>
                          <a:pt x="2863" y="1978"/>
                          <a:pt x="2892" y="2066"/>
                        </a:cubicBezTo>
                        <a:cubicBezTo>
                          <a:pt x="2888" y="2085"/>
                          <a:pt x="2898" y="2114"/>
                          <a:pt x="2881" y="2122"/>
                        </a:cubicBezTo>
                        <a:cubicBezTo>
                          <a:pt x="2850" y="2136"/>
                          <a:pt x="2756" y="2099"/>
                          <a:pt x="2725" y="2088"/>
                        </a:cubicBezTo>
                        <a:cubicBezTo>
                          <a:pt x="2714" y="2084"/>
                          <a:pt x="2692" y="2077"/>
                          <a:pt x="2692" y="2077"/>
                        </a:cubicBezTo>
                        <a:cubicBezTo>
                          <a:pt x="2641" y="2026"/>
                          <a:pt x="2583" y="1988"/>
                          <a:pt x="2514" y="1966"/>
                        </a:cubicBezTo>
                        <a:cubicBezTo>
                          <a:pt x="2469" y="1936"/>
                          <a:pt x="2411" y="1917"/>
                          <a:pt x="2359" y="1900"/>
                        </a:cubicBezTo>
                        <a:cubicBezTo>
                          <a:pt x="2262" y="1835"/>
                          <a:pt x="2164" y="1767"/>
                          <a:pt x="2048" y="1744"/>
                        </a:cubicBezTo>
                        <a:cubicBezTo>
                          <a:pt x="2022" y="1748"/>
                          <a:pt x="1991" y="1739"/>
                          <a:pt x="1970" y="1755"/>
                        </a:cubicBezTo>
                        <a:cubicBezTo>
                          <a:pt x="1970" y="1755"/>
                          <a:pt x="1943" y="1838"/>
                          <a:pt x="1937" y="1855"/>
                        </a:cubicBezTo>
                        <a:cubicBezTo>
                          <a:pt x="1904" y="1951"/>
                          <a:pt x="1895" y="2071"/>
                          <a:pt x="1836" y="2155"/>
                        </a:cubicBezTo>
                        <a:cubicBezTo>
                          <a:pt x="1820" y="2220"/>
                          <a:pt x="1825" y="2251"/>
                          <a:pt x="1770" y="2288"/>
                        </a:cubicBezTo>
                        <a:cubicBezTo>
                          <a:pt x="1708" y="2478"/>
                          <a:pt x="1798" y="2688"/>
                          <a:pt x="1836" y="2877"/>
                        </a:cubicBezTo>
                        <a:cubicBezTo>
                          <a:pt x="1847" y="3016"/>
                          <a:pt x="1931" y="3338"/>
                          <a:pt x="1781" y="3388"/>
                        </a:cubicBezTo>
                        <a:cubicBezTo>
                          <a:pt x="1707" y="3314"/>
                          <a:pt x="1699" y="3230"/>
                          <a:pt x="1670" y="3133"/>
                        </a:cubicBezTo>
                        <a:cubicBezTo>
                          <a:pt x="1663" y="3110"/>
                          <a:pt x="1656" y="3088"/>
                          <a:pt x="1648" y="3066"/>
                        </a:cubicBezTo>
                        <a:cubicBezTo>
                          <a:pt x="1644" y="3055"/>
                          <a:pt x="1636" y="3033"/>
                          <a:pt x="1636" y="3033"/>
                        </a:cubicBezTo>
                        <a:cubicBezTo>
                          <a:pt x="1621" y="2940"/>
                          <a:pt x="1607" y="2848"/>
                          <a:pt x="1592" y="2755"/>
                        </a:cubicBezTo>
                        <a:cubicBezTo>
                          <a:pt x="1583" y="2703"/>
                          <a:pt x="1575" y="2612"/>
                          <a:pt x="1559" y="2566"/>
                        </a:cubicBezTo>
                        <a:cubicBezTo>
                          <a:pt x="1555" y="2554"/>
                          <a:pt x="1542" y="2488"/>
                          <a:pt x="1514" y="2477"/>
                        </a:cubicBezTo>
                        <a:cubicBezTo>
                          <a:pt x="1434" y="2446"/>
                          <a:pt x="1344" y="2460"/>
                          <a:pt x="1259" y="2455"/>
                        </a:cubicBezTo>
                        <a:cubicBezTo>
                          <a:pt x="1248" y="2451"/>
                          <a:pt x="1235" y="2450"/>
                          <a:pt x="1225" y="2444"/>
                        </a:cubicBezTo>
                        <a:cubicBezTo>
                          <a:pt x="1202" y="2431"/>
                          <a:pt x="1159" y="2400"/>
                          <a:pt x="1159" y="2400"/>
                        </a:cubicBezTo>
                        <a:cubicBezTo>
                          <a:pt x="1120" y="2342"/>
                          <a:pt x="1095" y="2303"/>
                          <a:pt x="1047" y="2255"/>
                        </a:cubicBezTo>
                        <a:cubicBezTo>
                          <a:pt x="1031" y="2239"/>
                          <a:pt x="981" y="2233"/>
                          <a:pt x="981" y="2233"/>
                        </a:cubicBezTo>
                        <a:cubicBezTo>
                          <a:pt x="948" y="2237"/>
                          <a:pt x="913" y="2234"/>
                          <a:pt x="881" y="2244"/>
                        </a:cubicBezTo>
                        <a:cubicBezTo>
                          <a:pt x="809" y="2268"/>
                          <a:pt x="831" y="2279"/>
                          <a:pt x="792" y="2311"/>
                        </a:cubicBezTo>
                        <a:cubicBezTo>
                          <a:pt x="713" y="2376"/>
                          <a:pt x="637" y="2448"/>
                          <a:pt x="547" y="2500"/>
                        </a:cubicBezTo>
                        <a:cubicBezTo>
                          <a:pt x="511" y="2521"/>
                          <a:pt x="463" y="2525"/>
                          <a:pt x="425" y="2544"/>
                        </a:cubicBezTo>
                        <a:cubicBezTo>
                          <a:pt x="366" y="2573"/>
                          <a:pt x="297" y="2621"/>
                          <a:pt x="236" y="2644"/>
                        </a:cubicBezTo>
                        <a:cubicBezTo>
                          <a:pt x="207" y="2655"/>
                          <a:pt x="176" y="2657"/>
                          <a:pt x="147" y="2666"/>
                        </a:cubicBezTo>
                        <a:cubicBezTo>
                          <a:pt x="103" y="2662"/>
                          <a:pt x="56" y="2671"/>
                          <a:pt x="14" y="2655"/>
                        </a:cubicBezTo>
                        <a:cubicBezTo>
                          <a:pt x="0" y="2650"/>
                          <a:pt x="3" y="2626"/>
                          <a:pt x="3" y="2611"/>
                        </a:cubicBezTo>
                        <a:cubicBezTo>
                          <a:pt x="3" y="2581"/>
                          <a:pt x="9" y="2533"/>
                          <a:pt x="36" y="2511"/>
                        </a:cubicBezTo>
                        <a:cubicBezTo>
                          <a:pt x="91" y="2465"/>
                          <a:pt x="145" y="2465"/>
                          <a:pt x="214" y="2455"/>
                        </a:cubicBezTo>
                        <a:cubicBezTo>
                          <a:pt x="260" y="2449"/>
                          <a:pt x="302" y="2433"/>
                          <a:pt x="347" y="2422"/>
                        </a:cubicBezTo>
                        <a:cubicBezTo>
                          <a:pt x="390" y="2394"/>
                          <a:pt x="419" y="2387"/>
                          <a:pt x="470" y="2377"/>
                        </a:cubicBezTo>
                        <a:cubicBezTo>
                          <a:pt x="522" y="2351"/>
                          <a:pt x="558" y="2329"/>
                          <a:pt x="614" y="2311"/>
                        </a:cubicBezTo>
                        <a:cubicBezTo>
                          <a:pt x="653" y="2298"/>
                          <a:pt x="698" y="2296"/>
                          <a:pt x="736" y="2277"/>
                        </a:cubicBezTo>
                        <a:cubicBezTo>
                          <a:pt x="764" y="2263"/>
                          <a:pt x="825" y="2239"/>
                          <a:pt x="847" y="2222"/>
                        </a:cubicBezTo>
                        <a:cubicBezTo>
                          <a:pt x="864" y="2209"/>
                          <a:pt x="892" y="2177"/>
                          <a:pt x="892" y="2177"/>
                        </a:cubicBezTo>
                        <a:cubicBezTo>
                          <a:pt x="918" y="2100"/>
                          <a:pt x="923" y="2025"/>
                          <a:pt x="936" y="1944"/>
                        </a:cubicBezTo>
                        <a:cubicBezTo>
                          <a:pt x="943" y="1758"/>
                          <a:pt x="940" y="1683"/>
                          <a:pt x="970" y="1533"/>
                        </a:cubicBezTo>
                        <a:cubicBezTo>
                          <a:pt x="976" y="1503"/>
                          <a:pt x="995" y="1408"/>
                          <a:pt x="1014" y="1389"/>
                        </a:cubicBezTo>
                        <a:cubicBezTo>
                          <a:pt x="1062" y="1341"/>
                          <a:pt x="1080" y="1344"/>
                          <a:pt x="1047" y="1344"/>
                        </a:cubicBezTo>
                        <a:close/>
                      </a:path>
                    </a:pathLst>
                  </a:custGeom>
                  <a:solidFill>
                    <a:srgbClr val="FFCCCC"/>
                  </a:solidFill>
                  <a:ln w="38100">
                    <a:solidFill>
                      <a:srgbClr val="FF3399"/>
                    </a:solidFill>
                    <a:round/>
                    <a:headEnd/>
                    <a:tailEnd/>
                  </a:ln>
                </p:spPr>
                <p:txBody>
                  <a:bodyPr wrap="none" anchor="ctr"/>
                  <a:lstStyle/>
                  <a:p>
                    <a:endParaRPr lang="es-ES">
                      <a:solidFill>
                        <a:srgbClr val="000066"/>
                      </a:solidFill>
                    </a:endParaRPr>
                  </a:p>
                </p:txBody>
              </p:sp>
              <p:sp>
                <p:nvSpPr>
                  <p:cNvPr id="143" name="Oval 120"/>
                  <p:cNvSpPr>
                    <a:spLocks noChangeArrowheads="1"/>
                  </p:cNvSpPr>
                  <p:nvPr/>
                </p:nvSpPr>
                <p:spPr bwMode="auto">
                  <a:xfrm>
                    <a:off x="3312" y="2544"/>
                    <a:ext cx="144" cy="192"/>
                  </a:xfrm>
                  <a:prstGeom prst="ellipse">
                    <a:avLst/>
                  </a:prstGeom>
                  <a:solidFill>
                    <a:srgbClr val="FF9999"/>
                  </a:solidFill>
                  <a:ln w="38100">
                    <a:solidFill>
                      <a:srgbClr val="FF3399"/>
                    </a:solidFill>
                    <a:round/>
                    <a:headEnd/>
                    <a:tailEnd/>
                  </a:ln>
                </p:spPr>
                <p:txBody>
                  <a:bodyPr wrap="none" anchor="ctr"/>
                  <a:lstStyle/>
                  <a:p>
                    <a:endParaRPr lang="es-ES">
                      <a:solidFill>
                        <a:srgbClr val="000066"/>
                      </a:solidFill>
                    </a:endParaRPr>
                  </a:p>
                </p:txBody>
              </p:sp>
            </p:grpSp>
            <p:grpSp>
              <p:nvGrpSpPr>
                <p:cNvPr id="136" name="Group 121"/>
                <p:cNvGrpSpPr>
                  <a:grpSpLocks/>
                </p:cNvGrpSpPr>
                <p:nvPr/>
              </p:nvGrpSpPr>
              <p:grpSpPr bwMode="auto">
                <a:xfrm rot="-3392462">
                  <a:off x="3508" y="3072"/>
                  <a:ext cx="767" cy="672"/>
                  <a:chOff x="2963" y="2063"/>
                  <a:chExt cx="970" cy="1081"/>
                </a:xfrm>
              </p:grpSpPr>
              <p:sp>
                <p:nvSpPr>
                  <p:cNvPr id="140" name="Freeform 122"/>
                  <p:cNvSpPr>
                    <a:spLocks/>
                  </p:cNvSpPr>
                  <p:nvPr/>
                </p:nvSpPr>
                <p:spPr bwMode="auto">
                  <a:xfrm rot="113655">
                    <a:off x="2963" y="2063"/>
                    <a:ext cx="970" cy="1081"/>
                  </a:xfrm>
                  <a:custGeom>
                    <a:avLst/>
                    <a:gdLst>
                      <a:gd name="T0" fmla="*/ 384 w 2898"/>
                      <a:gd name="T1" fmla="*/ 393 h 3388"/>
                      <a:gd name="T2" fmla="*/ 466 w 2898"/>
                      <a:gd name="T3" fmla="*/ 305 h 3388"/>
                      <a:gd name="T4" fmla="*/ 485 w 2898"/>
                      <a:gd name="T5" fmla="*/ 202 h 3388"/>
                      <a:gd name="T6" fmla="*/ 492 w 2898"/>
                      <a:gd name="T7" fmla="*/ 149 h 3388"/>
                      <a:gd name="T8" fmla="*/ 577 w 2898"/>
                      <a:gd name="T9" fmla="*/ 0 h 3388"/>
                      <a:gd name="T10" fmla="*/ 548 w 2898"/>
                      <a:gd name="T11" fmla="*/ 319 h 3388"/>
                      <a:gd name="T12" fmla="*/ 641 w 2898"/>
                      <a:gd name="T13" fmla="*/ 407 h 3388"/>
                      <a:gd name="T14" fmla="*/ 663 w 2898"/>
                      <a:gd name="T15" fmla="*/ 439 h 3388"/>
                      <a:gd name="T16" fmla="*/ 715 w 2898"/>
                      <a:gd name="T17" fmla="*/ 503 h 3388"/>
                      <a:gd name="T18" fmla="*/ 775 w 2898"/>
                      <a:gd name="T19" fmla="*/ 528 h 3388"/>
                      <a:gd name="T20" fmla="*/ 857 w 2898"/>
                      <a:gd name="T21" fmla="*/ 560 h 3388"/>
                      <a:gd name="T22" fmla="*/ 968 w 2898"/>
                      <a:gd name="T23" fmla="*/ 659 h 3388"/>
                      <a:gd name="T24" fmla="*/ 912 w 2898"/>
                      <a:gd name="T25" fmla="*/ 666 h 3388"/>
                      <a:gd name="T26" fmla="*/ 841 w 2898"/>
                      <a:gd name="T27" fmla="*/ 627 h 3388"/>
                      <a:gd name="T28" fmla="*/ 685 w 2898"/>
                      <a:gd name="T29" fmla="*/ 556 h 3388"/>
                      <a:gd name="T30" fmla="*/ 648 w 2898"/>
                      <a:gd name="T31" fmla="*/ 592 h 3388"/>
                      <a:gd name="T32" fmla="*/ 592 w 2898"/>
                      <a:gd name="T33" fmla="*/ 730 h 3388"/>
                      <a:gd name="T34" fmla="*/ 596 w 2898"/>
                      <a:gd name="T35" fmla="*/ 1081 h 3388"/>
                      <a:gd name="T36" fmla="*/ 552 w 2898"/>
                      <a:gd name="T37" fmla="*/ 978 h 3388"/>
                      <a:gd name="T38" fmla="*/ 533 w 2898"/>
                      <a:gd name="T39" fmla="*/ 879 h 3388"/>
                      <a:gd name="T40" fmla="*/ 507 w 2898"/>
                      <a:gd name="T41" fmla="*/ 790 h 3388"/>
                      <a:gd name="T42" fmla="*/ 410 w 2898"/>
                      <a:gd name="T43" fmla="*/ 780 h 3388"/>
                      <a:gd name="T44" fmla="*/ 350 w 2898"/>
                      <a:gd name="T45" fmla="*/ 719 h 3388"/>
                      <a:gd name="T46" fmla="*/ 295 w 2898"/>
                      <a:gd name="T47" fmla="*/ 716 h 3388"/>
                      <a:gd name="T48" fmla="*/ 183 w 2898"/>
                      <a:gd name="T49" fmla="*/ 798 h 3388"/>
                      <a:gd name="T50" fmla="*/ 79 w 2898"/>
                      <a:gd name="T51" fmla="*/ 844 h 3388"/>
                      <a:gd name="T52" fmla="*/ 5 w 2898"/>
                      <a:gd name="T53" fmla="*/ 847 h 3388"/>
                      <a:gd name="T54" fmla="*/ 12 w 2898"/>
                      <a:gd name="T55" fmla="*/ 801 h 3388"/>
                      <a:gd name="T56" fmla="*/ 116 w 2898"/>
                      <a:gd name="T57" fmla="*/ 773 h 3388"/>
                      <a:gd name="T58" fmla="*/ 206 w 2898"/>
                      <a:gd name="T59" fmla="*/ 737 h 3388"/>
                      <a:gd name="T60" fmla="*/ 284 w 2898"/>
                      <a:gd name="T61" fmla="*/ 709 h 3388"/>
                      <a:gd name="T62" fmla="*/ 313 w 2898"/>
                      <a:gd name="T63" fmla="*/ 620 h 3388"/>
                      <a:gd name="T64" fmla="*/ 339 w 2898"/>
                      <a:gd name="T65" fmla="*/ 443 h 3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8"/>
                      <a:gd name="T100" fmla="*/ 0 h 3388"/>
                      <a:gd name="T101" fmla="*/ 2898 w 2898"/>
                      <a:gd name="T102" fmla="*/ 3388 h 33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8" h="3388">
                        <a:moveTo>
                          <a:pt x="1047" y="1344"/>
                        </a:moveTo>
                        <a:cubicBezTo>
                          <a:pt x="1070" y="1281"/>
                          <a:pt x="1087" y="1273"/>
                          <a:pt x="1148" y="1233"/>
                        </a:cubicBezTo>
                        <a:cubicBezTo>
                          <a:pt x="1170" y="1219"/>
                          <a:pt x="1185" y="1196"/>
                          <a:pt x="1203" y="1177"/>
                        </a:cubicBezTo>
                        <a:cubicBezTo>
                          <a:pt x="1274" y="1106"/>
                          <a:pt x="1337" y="1039"/>
                          <a:pt x="1392" y="955"/>
                        </a:cubicBezTo>
                        <a:cubicBezTo>
                          <a:pt x="1424" y="906"/>
                          <a:pt x="1430" y="808"/>
                          <a:pt x="1436" y="755"/>
                        </a:cubicBezTo>
                        <a:cubicBezTo>
                          <a:pt x="1441" y="714"/>
                          <a:pt x="1443" y="674"/>
                          <a:pt x="1448" y="633"/>
                        </a:cubicBezTo>
                        <a:cubicBezTo>
                          <a:pt x="1451" y="611"/>
                          <a:pt x="1456" y="588"/>
                          <a:pt x="1459" y="566"/>
                        </a:cubicBezTo>
                        <a:cubicBezTo>
                          <a:pt x="1463" y="533"/>
                          <a:pt x="1465" y="499"/>
                          <a:pt x="1470" y="466"/>
                        </a:cubicBezTo>
                        <a:cubicBezTo>
                          <a:pt x="1477" y="424"/>
                          <a:pt x="1493" y="385"/>
                          <a:pt x="1503" y="344"/>
                        </a:cubicBezTo>
                        <a:cubicBezTo>
                          <a:pt x="1535" y="216"/>
                          <a:pt x="1589" y="45"/>
                          <a:pt x="1725" y="0"/>
                        </a:cubicBezTo>
                        <a:cubicBezTo>
                          <a:pt x="1709" y="213"/>
                          <a:pt x="1674" y="423"/>
                          <a:pt x="1636" y="633"/>
                        </a:cubicBezTo>
                        <a:cubicBezTo>
                          <a:pt x="1628" y="765"/>
                          <a:pt x="1615" y="868"/>
                          <a:pt x="1636" y="1000"/>
                        </a:cubicBezTo>
                        <a:cubicBezTo>
                          <a:pt x="1641" y="1033"/>
                          <a:pt x="1771" y="1119"/>
                          <a:pt x="1792" y="1133"/>
                        </a:cubicBezTo>
                        <a:cubicBezTo>
                          <a:pt x="1828" y="1156"/>
                          <a:pt x="1889" y="1241"/>
                          <a:pt x="1914" y="1277"/>
                        </a:cubicBezTo>
                        <a:cubicBezTo>
                          <a:pt x="1929" y="1299"/>
                          <a:pt x="1944" y="1322"/>
                          <a:pt x="1959" y="1344"/>
                        </a:cubicBezTo>
                        <a:cubicBezTo>
                          <a:pt x="1966" y="1355"/>
                          <a:pt x="1981" y="1377"/>
                          <a:pt x="1981" y="1377"/>
                        </a:cubicBezTo>
                        <a:cubicBezTo>
                          <a:pt x="1998" y="1428"/>
                          <a:pt x="2016" y="1525"/>
                          <a:pt x="2070" y="1555"/>
                        </a:cubicBezTo>
                        <a:cubicBezTo>
                          <a:pt x="2091" y="1566"/>
                          <a:pt x="2115" y="1570"/>
                          <a:pt x="2137" y="1577"/>
                        </a:cubicBezTo>
                        <a:cubicBezTo>
                          <a:pt x="2148" y="1581"/>
                          <a:pt x="2170" y="1588"/>
                          <a:pt x="2170" y="1588"/>
                        </a:cubicBezTo>
                        <a:cubicBezTo>
                          <a:pt x="2214" y="1619"/>
                          <a:pt x="2265" y="1633"/>
                          <a:pt x="2314" y="1655"/>
                        </a:cubicBezTo>
                        <a:cubicBezTo>
                          <a:pt x="2448" y="1716"/>
                          <a:pt x="2359" y="1686"/>
                          <a:pt x="2437" y="1711"/>
                        </a:cubicBezTo>
                        <a:cubicBezTo>
                          <a:pt x="2479" y="1739"/>
                          <a:pt x="2508" y="1745"/>
                          <a:pt x="2559" y="1755"/>
                        </a:cubicBezTo>
                        <a:cubicBezTo>
                          <a:pt x="2608" y="1788"/>
                          <a:pt x="2666" y="1796"/>
                          <a:pt x="2714" y="1833"/>
                        </a:cubicBezTo>
                        <a:cubicBezTo>
                          <a:pt x="2787" y="1889"/>
                          <a:pt x="2863" y="1978"/>
                          <a:pt x="2892" y="2066"/>
                        </a:cubicBezTo>
                        <a:cubicBezTo>
                          <a:pt x="2888" y="2085"/>
                          <a:pt x="2898" y="2114"/>
                          <a:pt x="2881" y="2122"/>
                        </a:cubicBezTo>
                        <a:cubicBezTo>
                          <a:pt x="2850" y="2136"/>
                          <a:pt x="2756" y="2099"/>
                          <a:pt x="2725" y="2088"/>
                        </a:cubicBezTo>
                        <a:cubicBezTo>
                          <a:pt x="2714" y="2084"/>
                          <a:pt x="2692" y="2077"/>
                          <a:pt x="2692" y="2077"/>
                        </a:cubicBezTo>
                        <a:cubicBezTo>
                          <a:pt x="2641" y="2026"/>
                          <a:pt x="2583" y="1988"/>
                          <a:pt x="2514" y="1966"/>
                        </a:cubicBezTo>
                        <a:cubicBezTo>
                          <a:pt x="2469" y="1936"/>
                          <a:pt x="2411" y="1917"/>
                          <a:pt x="2359" y="1900"/>
                        </a:cubicBezTo>
                        <a:cubicBezTo>
                          <a:pt x="2262" y="1835"/>
                          <a:pt x="2164" y="1767"/>
                          <a:pt x="2048" y="1744"/>
                        </a:cubicBezTo>
                        <a:cubicBezTo>
                          <a:pt x="2022" y="1748"/>
                          <a:pt x="1991" y="1739"/>
                          <a:pt x="1970" y="1755"/>
                        </a:cubicBezTo>
                        <a:cubicBezTo>
                          <a:pt x="1970" y="1755"/>
                          <a:pt x="1943" y="1838"/>
                          <a:pt x="1937" y="1855"/>
                        </a:cubicBezTo>
                        <a:cubicBezTo>
                          <a:pt x="1904" y="1951"/>
                          <a:pt x="1895" y="2071"/>
                          <a:pt x="1836" y="2155"/>
                        </a:cubicBezTo>
                        <a:cubicBezTo>
                          <a:pt x="1820" y="2220"/>
                          <a:pt x="1825" y="2251"/>
                          <a:pt x="1770" y="2288"/>
                        </a:cubicBezTo>
                        <a:cubicBezTo>
                          <a:pt x="1708" y="2478"/>
                          <a:pt x="1798" y="2688"/>
                          <a:pt x="1836" y="2877"/>
                        </a:cubicBezTo>
                        <a:cubicBezTo>
                          <a:pt x="1847" y="3016"/>
                          <a:pt x="1931" y="3338"/>
                          <a:pt x="1781" y="3388"/>
                        </a:cubicBezTo>
                        <a:cubicBezTo>
                          <a:pt x="1707" y="3314"/>
                          <a:pt x="1699" y="3230"/>
                          <a:pt x="1670" y="3133"/>
                        </a:cubicBezTo>
                        <a:cubicBezTo>
                          <a:pt x="1663" y="3110"/>
                          <a:pt x="1656" y="3088"/>
                          <a:pt x="1648" y="3066"/>
                        </a:cubicBezTo>
                        <a:cubicBezTo>
                          <a:pt x="1644" y="3055"/>
                          <a:pt x="1636" y="3033"/>
                          <a:pt x="1636" y="3033"/>
                        </a:cubicBezTo>
                        <a:cubicBezTo>
                          <a:pt x="1621" y="2940"/>
                          <a:pt x="1607" y="2848"/>
                          <a:pt x="1592" y="2755"/>
                        </a:cubicBezTo>
                        <a:cubicBezTo>
                          <a:pt x="1583" y="2703"/>
                          <a:pt x="1575" y="2612"/>
                          <a:pt x="1559" y="2566"/>
                        </a:cubicBezTo>
                        <a:cubicBezTo>
                          <a:pt x="1555" y="2554"/>
                          <a:pt x="1542" y="2488"/>
                          <a:pt x="1514" y="2477"/>
                        </a:cubicBezTo>
                        <a:cubicBezTo>
                          <a:pt x="1434" y="2446"/>
                          <a:pt x="1344" y="2460"/>
                          <a:pt x="1259" y="2455"/>
                        </a:cubicBezTo>
                        <a:cubicBezTo>
                          <a:pt x="1248" y="2451"/>
                          <a:pt x="1235" y="2450"/>
                          <a:pt x="1225" y="2444"/>
                        </a:cubicBezTo>
                        <a:cubicBezTo>
                          <a:pt x="1202" y="2431"/>
                          <a:pt x="1159" y="2400"/>
                          <a:pt x="1159" y="2400"/>
                        </a:cubicBezTo>
                        <a:cubicBezTo>
                          <a:pt x="1120" y="2342"/>
                          <a:pt x="1095" y="2303"/>
                          <a:pt x="1047" y="2255"/>
                        </a:cubicBezTo>
                        <a:cubicBezTo>
                          <a:pt x="1031" y="2239"/>
                          <a:pt x="981" y="2233"/>
                          <a:pt x="981" y="2233"/>
                        </a:cubicBezTo>
                        <a:cubicBezTo>
                          <a:pt x="948" y="2237"/>
                          <a:pt x="913" y="2234"/>
                          <a:pt x="881" y="2244"/>
                        </a:cubicBezTo>
                        <a:cubicBezTo>
                          <a:pt x="809" y="2268"/>
                          <a:pt x="831" y="2279"/>
                          <a:pt x="792" y="2311"/>
                        </a:cubicBezTo>
                        <a:cubicBezTo>
                          <a:pt x="713" y="2376"/>
                          <a:pt x="637" y="2448"/>
                          <a:pt x="547" y="2500"/>
                        </a:cubicBezTo>
                        <a:cubicBezTo>
                          <a:pt x="511" y="2521"/>
                          <a:pt x="463" y="2525"/>
                          <a:pt x="425" y="2544"/>
                        </a:cubicBezTo>
                        <a:cubicBezTo>
                          <a:pt x="366" y="2573"/>
                          <a:pt x="297" y="2621"/>
                          <a:pt x="236" y="2644"/>
                        </a:cubicBezTo>
                        <a:cubicBezTo>
                          <a:pt x="207" y="2655"/>
                          <a:pt x="176" y="2657"/>
                          <a:pt x="147" y="2666"/>
                        </a:cubicBezTo>
                        <a:cubicBezTo>
                          <a:pt x="103" y="2662"/>
                          <a:pt x="56" y="2671"/>
                          <a:pt x="14" y="2655"/>
                        </a:cubicBezTo>
                        <a:cubicBezTo>
                          <a:pt x="0" y="2650"/>
                          <a:pt x="3" y="2626"/>
                          <a:pt x="3" y="2611"/>
                        </a:cubicBezTo>
                        <a:cubicBezTo>
                          <a:pt x="3" y="2581"/>
                          <a:pt x="9" y="2533"/>
                          <a:pt x="36" y="2511"/>
                        </a:cubicBezTo>
                        <a:cubicBezTo>
                          <a:pt x="91" y="2465"/>
                          <a:pt x="145" y="2465"/>
                          <a:pt x="214" y="2455"/>
                        </a:cubicBezTo>
                        <a:cubicBezTo>
                          <a:pt x="260" y="2449"/>
                          <a:pt x="302" y="2433"/>
                          <a:pt x="347" y="2422"/>
                        </a:cubicBezTo>
                        <a:cubicBezTo>
                          <a:pt x="390" y="2394"/>
                          <a:pt x="419" y="2387"/>
                          <a:pt x="470" y="2377"/>
                        </a:cubicBezTo>
                        <a:cubicBezTo>
                          <a:pt x="522" y="2351"/>
                          <a:pt x="558" y="2329"/>
                          <a:pt x="614" y="2311"/>
                        </a:cubicBezTo>
                        <a:cubicBezTo>
                          <a:pt x="653" y="2298"/>
                          <a:pt x="698" y="2296"/>
                          <a:pt x="736" y="2277"/>
                        </a:cubicBezTo>
                        <a:cubicBezTo>
                          <a:pt x="764" y="2263"/>
                          <a:pt x="825" y="2239"/>
                          <a:pt x="847" y="2222"/>
                        </a:cubicBezTo>
                        <a:cubicBezTo>
                          <a:pt x="864" y="2209"/>
                          <a:pt x="892" y="2177"/>
                          <a:pt x="892" y="2177"/>
                        </a:cubicBezTo>
                        <a:cubicBezTo>
                          <a:pt x="918" y="2100"/>
                          <a:pt x="923" y="2025"/>
                          <a:pt x="936" y="1944"/>
                        </a:cubicBezTo>
                        <a:cubicBezTo>
                          <a:pt x="943" y="1758"/>
                          <a:pt x="940" y="1683"/>
                          <a:pt x="970" y="1533"/>
                        </a:cubicBezTo>
                        <a:cubicBezTo>
                          <a:pt x="976" y="1503"/>
                          <a:pt x="995" y="1408"/>
                          <a:pt x="1014" y="1389"/>
                        </a:cubicBezTo>
                        <a:cubicBezTo>
                          <a:pt x="1062" y="1341"/>
                          <a:pt x="1080" y="1344"/>
                          <a:pt x="1047" y="1344"/>
                        </a:cubicBezTo>
                        <a:close/>
                      </a:path>
                    </a:pathLst>
                  </a:custGeom>
                  <a:solidFill>
                    <a:srgbClr val="FFCCCC"/>
                  </a:solidFill>
                  <a:ln w="38100">
                    <a:solidFill>
                      <a:srgbClr val="FF3399"/>
                    </a:solidFill>
                    <a:round/>
                    <a:headEnd/>
                    <a:tailEnd/>
                  </a:ln>
                </p:spPr>
                <p:txBody>
                  <a:bodyPr wrap="none" anchor="ctr"/>
                  <a:lstStyle/>
                  <a:p>
                    <a:endParaRPr lang="es-ES">
                      <a:solidFill>
                        <a:srgbClr val="000066"/>
                      </a:solidFill>
                    </a:endParaRPr>
                  </a:p>
                </p:txBody>
              </p:sp>
              <p:sp>
                <p:nvSpPr>
                  <p:cNvPr id="141" name="Oval 123"/>
                  <p:cNvSpPr>
                    <a:spLocks noChangeArrowheads="1"/>
                  </p:cNvSpPr>
                  <p:nvPr/>
                </p:nvSpPr>
                <p:spPr bwMode="auto">
                  <a:xfrm>
                    <a:off x="3312" y="2544"/>
                    <a:ext cx="144" cy="192"/>
                  </a:xfrm>
                  <a:prstGeom prst="ellipse">
                    <a:avLst/>
                  </a:prstGeom>
                  <a:solidFill>
                    <a:srgbClr val="FF9999"/>
                  </a:solidFill>
                  <a:ln w="38100">
                    <a:solidFill>
                      <a:srgbClr val="FF3399"/>
                    </a:solidFill>
                    <a:round/>
                    <a:headEnd/>
                    <a:tailEnd/>
                  </a:ln>
                </p:spPr>
                <p:txBody>
                  <a:bodyPr wrap="none" anchor="ctr"/>
                  <a:lstStyle/>
                  <a:p>
                    <a:endParaRPr lang="es-ES">
                      <a:solidFill>
                        <a:srgbClr val="000066"/>
                      </a:solidFill>
                    </a:endParaRPr>
                  </a:p>
                </p:txBody>
              </p:sp>
            </p:grpSp>
            <p:grpSp>
              <p:nvGrpSpPr>
                <p:cNvPr id="137" name="Group 124"/>
                <p:cNvGrpSpPr>
                  <a:grpSpLocks/>
                </p:cNvGrpSpPr>
                <p:nvPr/>
              </p:nvGrpSpPr>
              <p:grpSpPr bwMode="auto">
                <a:xfrm rot="-8364452">
                  <a:off x="3457" y="2592"/>
                  <a:ext cx="767" cy="672"/>
                  <a:chOff x="2963" y="2063"/>
                  <a:chExt cx="970" cy="1081"/>
                </a:xfrm>
              </p:grpSpPr>
              <p:sp>
                <p:nvSpPr>
                  <p:cNvPr id="138" name="Freeform 125"/>
                  <p:cNvSpPr>
                    <a:spLocks/>
                  </p:cNvSpPr>
                  <p:nvPr/>
                </p:nvSpPr>
                <p:spPr bwMode="auto">
                  <a:xfrm rot="113655">
                    <a:off x="2963" y="2063"/>
                    <a:ext cx="970" cy="1081"/>
                  </a:xfrm>
                  <a:custGeom>
                    <a:avLst/>
                    <a:gdLst>
                      <a:gd name="T0" fmla="*/ 384 w 2898"/>
                      <a:gd name="T1" fmla="*/ 393 h 3388"/>
                      <a:gd name="T2" fmla="*/ 466 w 2898"/>
                      <a:gd name="T3" fmla="*/ 305 h 3388"/>
                      <a:gd name="T4" fmla="*/ 485 w 2898"/>
                      <a:gd name="T5" fmla="*/ 202 h 3388"/>
                      <a:gd name="T6" fmla="*/ 492 w 2898"/>
                      <a:gd name="T7" fmla="*/ 149 h 3388"/>
                      <a:gd name="T8" fmla="*/ 577 w 2898"/>
                      <a:gd name="T9" fmla="*/ 0 h 3388"/>
                      <a:gd name="T10" fmla="*/ 548 w 2898"/>
                      <a:gd name="T11" fmla="*/ 319 h 3388"/>
                      <a:gd name="T12" fmla="*/ 641 w 2898"/>
                      <a:gd name="T13" fmla="*/ 407 h 3388"/>
                      <a:gd name="T14" fmla="*/ 663 w 2898"/>
                      <a:gd name="T15" fmla="*/ 439 h 3388"/>
                      <a:gd name="T16" fmla="*/ 715 w 2898"/>
                      <a:gd name="T17" fmla="*/ 503 h 3388"/>
                      <a:gd name="T18" fmla="*/ 775 w 2898"/>
                      <a:gd name="T19" fmla="*/ 528 h 3388"/>
                      <a:gd name="T20" fmla="*/ 857 w 2898"/>
                      <a:gd name="T21" fmla="*/ 560 h 3388"/>
                      <a:gd name="T22" fmla="*/ 968 w 2898"/>
                      <a:gd name="T23" fmla="*/ 659 h 3388"/>
                      <a:gd name="T24" fmla="*/ 912 w 2898"/>
                      <a:gd name="T25" fmla="*/ 666 h 3388"/>
                      <a:gd name="T26" fmla="*/ 841 w 2898"/>
                      <a:gd name="T27" fmla="*/ 627 h 3388"/>
                      <a:gd name="T28" fmla="*/ 685 w 2898"/>
                      <a:gd name="T29" fmla="*/ 556 h 3388"/>
                      <a:gd name="T30" fmla="*/ 648 w 2898"/>
                      <a:gd name="T31" fmla="*/ 592 h 3388"/>
                      <a:gd name="T32" fmla="*/ 592 w 2898"/>
                      <a:gd name="T33" fmla="*/ 730 h 3388"/>
                      <a:gd name="T34" fmla="*/ 596 w 2898"/>
                      <a:gd name="T35" fmla="*/ 1081 h 3388"/>
                      <a:gd name="T36" fmla="*/ 552 w 2898"/>
                      <a:gd name="T37" fmla="*/ 978 h 3388"/>
                      <a:gd name="T38" fmla="*/ 533 w 2898"/>
                      <a:gd name="T39" fmla="*/ 879 h 3388"/>
                      <a:gd name="T40" fmla="*/ 507 w 2898"/>
                      <a:gd name="T41" fmla="*/ 790 h 3388"/>
                      <a:gd name="T42" fmla="*/ 410 w 2898"/>
                      <a:gd name="T43" fmla="*/ 780 h 3388"/>
                      <a:gd name="T44" fmla="*/ 350 w 2898"/>
                      <a:gd name="T45" fmla="*/ 719 h 3388"/>
                      <a:gd name="T46" fmla="*/ 295 w 2898"/>
                      <a:gd name="T47" fmla="*/ 716 h 3388"/>
                      <a:gd name="T48" fmla="*/ 183 w 2898"/>
                      <a:gd name="T49" fmla="*/ 798 h 3388"/>
                      <a:gd name="T50" fmla="*/ 79 w 2898"/>
                      <a:gd name="T51" fmla="*/ 844 h 3388"/>
                      <a:gd name="T52" fmla="*/ 5 w 2898"/>
                      <a:gd name="T53" fmla="*/ 847 h 3388"/>
                      <a:gd name="T54" fmla="*/ 12 w 2898"/>
                      <a:gd name="T55" fmla="*/ 801 h 3388"/>
                      <a:gd name="T56" fmla="*/ 116 w 2898"/>
                      <a:gd name="T57" fmla="*/ 773 h 3388"/>
                      <a:gd name="T58" fmla="*/ 206 w 2898"/>
                      <a:gd name="T59" fmla="*/ 737 h 3388"/>
                      <a:gd name="T60" fmla="*/ 284 w 2898"/>
                      <a:gd name="T61" fmla="*/ 709 h 3388"/>
                      <a:gd name="T62" fmla="*/ 313 w 2898"/>
                      <a:gd name="T63" fmla="*/ 620 h 3388"/>
                      <a:gd name="T64" fmla="*/ 339 w 2898"/>
                      <a:gd name="T65" fmla="*/ 443 h 33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8"/>
                      <a:gd name="T100" fmla="*/ 0 h 3388"/>
                      <a:gd name="T101" fmla="*/ 2898 w 2898"/>
                      <a:gd name="T102" fmla="*/ 3388 h 33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8" h="3388">
                        <a:moveTo>
                          <a:pt x="1047" y="1344"/>
                        </a:moveTo>
                        <a:cubicBezTo>
                          <a:pt x="1070" y="1281"/>
                          <a:pt x="1087" y="1273"/>
                          <a:pt x="1148" y="1233"/>
                        </a:cubicBezTo>
                        <a:cubicBezTo>
                          <a:pt x="1170" y="1219"/>
                          <a:pt x="1185" y="1196"/>
                          <a:pt x="1203" y="1177"/>
                        </a:cubicBezTo>
                        <a:cubicBezTo>
                          <a:pt x="1274" y="1106"/>
                          <a:pt x="1337" y="1039"/>
                          <a:pt x="1392" y="955"/>
                        </a:cubicBezTo>
                        <a:cubicBezTo>
                          <a:pt x="1424" y="906"/>
                          <a:pt x="1430" y="808"/>
                          <a:pt x="1436" y="755"/>
                        </a:cubicBezTo>
                        <a:cubicBezTo>
                          <a:pt x="1441" y="714"/>
                          <a:pt x="1443" y="674"/>
                          <a:pt x="1448" y="633"/>
                        </a:cubicBezTo>
                        <a:cubicBezTo>
                          <a:pt x="1451" y="611"/>
                          <a:pt x="1456" y="588"/>
                          <a:pt x="1459" y="566"/>
                        </a:cubicBezTo>
                        <a:cubicBezTo>
                          <a:pt x="1463" y="533"/>
                          <a:pt x="1465" y="499"/>
                          <a:pt x="1470" y="466"/>
                        </a:cubicBezTo>
                        <a:cubicBezTo>
                          <a:pt x="1477" y="424"/>
                          <a:pt x="1493" y="385"/>
                          <a:pt x="1503" y="344"/>
                        </a:cubicBezTo>
                        <a:cubicBezTo>
                          <a:pt x="1535" y="216"/>
                          <a:pt x="1589" y="45"/>
                          <a:pt x="1725" y="0"/>
                        </a:cubicBezTo>
                        <a:cubicBezTo>
                          <a:pt x="1709" y="213"/>
                          <a:pt x="1674" y="423"/>
                          <a:pt x="1636" y="633"/>
                        </a:cubicBezTo>
                        <a:cubicBezTo>
                          <a:pt x="1628" y="765"/>
                          <a:pt x="1615" y="868"/>
                          <a:pt x="1636" y="1000"/>
                        </a:cubicBezTo>
                        <a:cubicBezTo>
                          <a:pt x="1641" y="1033"/>
                          <a:pt x="1771" y="1119"/>
                          <a:pt x="1792" y="1133"/>
                        </a:cubicBezTo>
                        <a:cubicBezTo>
                          <a:pt x="1828" y="1156"/>
                          <a:pt x="1889" y="1241"/>
                          <a:pt x="1914" y="1277"/>
                        </a:cubicBezTo>
                        <a:cubicBezTo>
                          <a:pt x="1929" y="1299"/>
                          <a:pt x="1944" y="1322"/>
                          <a:pt x="1959" y="1344"/>
                        </a:cubicBezTo>
                        <a:cubicBezTo>
                          <a:pt x="1966" y="1355"/>
                          <a:pt x="1981" y="1377"/>
                          <a:pt x="1981" y="1377"/>
                        </a:cubicBezTo>
                        <a:cubicBezTo>
                          <a:pt x="1998" y="1428"/>
                          <a:pt x="2016" y="1525"/>
                          <a:pt x="2070" y="1555"/>
                        </a:cubicBezTo>
                        <a:cubicBezTo>
                          <a:pt x="2091" y="1566"/>
                          <a:pt x="2115" y="1570"/>
                          <a:pt x="2137" y="1577"/>
                        </a:cubicBezTo>
                        <a:cubicBezTo>
                          <a:pt x="2148" y="1581"/>
                          <a:pt x="2170" y="1588"/>
                          <a:pt x="2170" y="1588"/>
                        </a:cubicBezTo>
                        <a:cubicBezTo>
                          <a:pt x="2214" y="1619"/>
                          <a:pt x="2265" y="1633"/>
                          <a:pt x="2314" y="1655"/>
                        </a:cubicBezTo>
                        <a:cubicBezTo>
                          <a:pt x="2448" y="1716"/>
                          <a:pt x="2359" y="1686"/>
                          <a:pt x="2437" y="1711"/>
                        </a:cubicBezTo>
                        <a:cubicBezTo>
                          <a:pt x="2479" y="1739"/>
                          <a:pt x="2508" y="1745"/>
                          <a:pt x="2559" y="1755"/>
                        </a:cubicBezTo>
                        <a:cubicBezTo>
                          <a:pt x="2608" y="1788"/>
                          <a:pt x="2666" y="1796"/>
                          <a:pt x="2714" y="1833"/>
                        </a:cubicBezTo>
                        <a:cubicBezTo>
                          <a:pt x="2787" y="1889"/>
                          <a:pt x="2863" y="1978"/>
                          <a:pt x="2892" y="2066"/>
                        </a:cubicBezTo>
                        <a:cubicBezTo>
                          <a:pt x="2888" y="2085"/>
                          <a:pt x="2898" y="2114"/>
                          <a:pt x="2881" y="2122"/>
                        </a:cubicBezTo>
                        <a:cubicBezTo>
                          <a:pt x="2850" y="2136"/>
                          <a:pt x="2756" y="2099"/>
                          <a:pt x="2725" y="2088"/>
                        </a:cubicBezTo>
                        <a:cubicBezTo>
                          <a:pt x="2714" y="2084"/>
                          <a:pt x="2692" y="2077"/>
                          <a:pt x="2692" y="2077"/>
                        </a:cubicBezTo>
                        <a:cubicBezTo>
                          <a:pt x="2641" y="2026"/>
                          <a:pt x="2583" y="1988"/>
                          <a:pt x="2514" y="1966"/>
                        </a:cubicBezTo>
                        <a:cubicBezTo>
                          <a:pt x="2469" y="1936"/>
                          <a:pt x="2411" y="1917"/>
                          <a:pt x="2359" y="1900"/>
                        </a:cubicBezTo>
                        <a:cubicBezTo>
                          <a:pt x="2262" y="1835"/>
                          <a:pt x="2164" y="1767"/>
                          <a:pt x="2048" y="1744"/>
                        </a:cubicBezTo>
                        <a:cubicBezTo>
                          <a:pt x="2022" y="1748"/>
                          <a:pt x="1991" y="1739"/>
                          <a:pt x="1970" y="1755"/>
                        </a:cubicBezTo>
                        <a:cubicBezTo>
                          <a:pt x="1970" y="1755"/>
                          <a:pt x="1943" y="1838"/>
                          <a:pt x="1937" y="1855"/>
                        </a:cubicBezTo>
                        <a:cubicBezTo>
                          <a:pt x="1904" y="1951"/>
                          <a:pt x="1895" y="2071"/>
                          <a:pt x="1836" y="2155"/>
                        </a:cubicBezTo>
                        <a:cubicBezTo>
                          <a:pt x="1820" y="2220"/>
                          <a:pt x="1825" y="2251"/>
                          <a:pt x="1770" y="2288"/>
                        </a:cubicBezTo>
                        <a:cubicBezTo>
                          <a:pt x="1708" y="2478"/>
                          <a:pt x="1798" y="2688"/>
                          <a:pt x="1836" y="2877"/>
                        </a:cubicBezTo>
                        <a:cubicBezTo>
                          <a:pt x="1847" y="3016"/>
                          <a:pt x="1931" y="3338"/>
                          <a:pt x="1781" y="3388"/>
                        </a:cubicBezTo>
                        <a:cubicBezTo>
                          <a:pt x="1707" y="3314"/>
                          <a:pt x="1699" y="3230"/>
                          <a:pt x="1670" y="3133"/>
                        </a:cubicBezTo>
                        <a:cubicBezTo>
                          <a:pt x="1663" y="3110"/>
                          <a:pt x="1656" y="3088"/>
                          <a:pt x="1648" y="3066"/>
                        </a:cubicBezTo>
                        <a:cubicBezTo>
                          <a:pt x="1644" y="3055"/>
                          <a:pt x="1636" y="3033"/>
                          <a:pt x="1636" y="3033"/>
                        </a:cubicBezTo>
                        <a:cubicBezTo>
                          <a:pt x="1621" y="2940"/>
                          <a:pt x="1607" y="2848"/>
                          <a:pt x="1592" y="2755"/>
                        </a:cubicBezTo>
                        <a:cubicBezTo>
                          <a:pt x="1583" y="2703"/>
                          <a:pt x="1575" y="2612"/>
                          <a:pt x="1559" y="2566"/>
                        </a:cubicBezTo>
                        <a:cubicBezTo>
                          <a:pt x="1555" y="2554"/>
                          <a:pt x="1542" y="2488"/>
                          <a:pt x="1514" y="2477"/>
                        </a:cubicBezTo>
                        <a:cubicBezTo>
                          <a:pt x="1434" y="2446"/>
                          <a:pt x="1344" y="2460"/>
                          <a:pt x="1259" y="2455"/>
                        </a:cubicBezTo>
                        <a:cubicBezTo>
                          <a:pt x="1248" y="2451"/>
                          <a:pt x="1235" y="2450"/>
                          <a:pt x="1225" y="2444"/>
                        </a:cubicBezTo>
                        <a:cubicBezTo>
                          <a:pt x="1202" y="2431"/>
                          <a:pt x="1159" y="2400"/>
                          <a:pt x="1159" y="2400"/>
                        </a:cubicBezTo>
                        <a:cubicBezTo>
                          <a:pt x="1120" y="2342"/>
                          <a:pt x="1095" y="2303"/>
                          <a:pt x="1047" y="2255"/>
                        </a:cubicBezTo>
                        <a:cubicBezTo>
                          <a:pt x="1031" y="2239"/>
                          <a:pt x="981" y="2233"/>
                          <a:pt x="981" y="2233"/>
                        </a:cubicBezTo>
                        <a:cubicBezTo>
                          <a:pt x="948" y="2237"/>
                          <a:pt x="913" y="2234"/>
                          <a:pt x="881" y="2244"/>
                        </a:cubicBezTo>
                        <a:cubicBezTo>
                          <a:pt x="809" y="2268"/>
                          <a:pt x="831" y="2279"/>
                          <a:pt x="792" y="2311"/>
                        </a:cubicBezTo>
                        <a:cubicBezTo>
                          <a:pt x="713" y="2376"/>
                          <a:pt x="637" y="2448"/>
                          <a:pt x="547" y="2500"/>
                        </a:cubicBezTo>
                        <a:cubicBezTo>
                          <a:pt x="511" y="2521"/>
                          <a:pt x="463" y="2525"/>
                          <a:pt x="425" y="2544"/>
                        </a:cubicBezTo>
                        <a:cubicBezTo>
                          <a:pt x="366" y="2573"/>
                          <a:pt x="297" y="2621"/>
                          <a:pt x="236" y="2644"/>
                        </a:cubicBezTo>
                        <a:cubicBezTo>
                          <a:pt x="207" y="2655"/>
                          <a:pt x="176" y="2657"/>
                          <a:pt x="147" y="2666"/>
                        </a:cubicBezTo>
                        <a:cubicBezTo>
                          <a:pt x="103" y="2662"/>
                          <a:pt x="56" y="2671"/>
                          <a:pt x="14" y="2655"/>
                        </a:cubicBezTo>
                        <a:cubicBezTo>
                          <a:pt x="0" y="2650"/>
                          <a:pt x="3" y="2626"/>
                          <a:pt x="3" y="2611"/>
                        </a:cubicBezTo>
                        <a:cubicBezTo>
                          <a:pt x="3" y="2581"/>
                          <a:pt x="9" y="2533"/>
                          <a:pt x="36" y="2511"/>
                        </a:cubicBezTo>
                        <a:cubicBezTo>
                          <a:pt x="91" y="2465"/>
                          <a:pt x="145" y="2465"/>
                          <a:pt x="214" y="2455"/>
                        </a:cubicBezTo>
                        <a:cubicBezTo>
                          <a:pt x="260" y="2449"/>
                          <a:pt x="302" y="2433"/>
                          <a:pt x="347" y="2422"/>
                        </a:cubicBezTo>
                        <a:cubicBezTo>
                          <a:pt x="390" y="2394"/>
                          <a:pt x="419" y="2387"/>
                          <a:pt x="470" y="2377"/>
                        </a:cubicBezTo>
                        <a:cubicBezTo>
                          <a:pt x="522" y="2351"/>
                          <a:pt x="558" y="2329"/>
                          <a:pt x="614" y="2311"/>
                        </a:cubicBezTo>
                        <a:cubicBezTo>
                          <a:pt x="653" y="2298"/>
                          <a:pt x="698" y="2296"/>
                          <a:pt x="736" y="2277"/>
                        </a:cubicBezTo>
                        <a:cubicBezTo>
                          <a:pt x="764" y="2263"/>
                          <a:pt x="825" y="2239"/>
                          <a:pt x="847" y="2222"/>
                        </a:cubicBezTo>
                        <a:cubicBezTo>
                          <a:pt x="864" y="2209"/>
                          <a:pt x="892" y="2177"/>
                          <a:pt x="892" y="2177"/>
                        </a:cubicBezTo>
                        <a:cubicBezTo>
                          <a:pt x="918" y="2100"/>
                          <a:pt x="923" y="2025"/>
                          <a:pt x="936" y="1944"/>
                        </a:cubicBezTo>
                        <a:cubicBezTo>
                          <a:pt x="943" y="1758"/>
                          <a:pt x="940" y="1683"/>
                          <a:pt x="970" y="1533"/>
                        </a:cubicBezTo>
                        <a:cubicBezTo>
                          <a:pt x="976" y="1503"/>
                          <a:pt x="995" y="1408"/>
                          <a:pt x="1014" y="1389"/>
                        </a:cubicBezTo>
                        <a:cubicBezTo>
                          <a:pt x="1062" y="1341"/>
                          <a:pt x="1080" y="1344"/>
                          <a:pt x="1047" y="1344"/>
                        </a:cubicBezTo>
                        <a:close/>
                      </a:path>
                    </a:pathLst>
                  </a:custGeom>
                  <a:solidFill>
                    <a:srgbClr val="FFCCCC"/>
                  </a:solidFill>
                  <a:ln w="38100">
                    <a:solidFill>
                      <a:srgbClr val="FF3399"/>
                    </a:solidFill>
                    <a:round/>
                    <a:headEnd/>
                    <a:tailEnd/>
                  </a:ln>
                </p:spPr>
                <p:txBody>
                  <a:bodyPr wrap="none" anchor="ctr"/>
                  <a:lstStyle/>
                  <a:p>
                    <a:endParaRPr lang="es-ES">
                      <a:solidFill>
                        <a:srgbClr val="000066"/>
                      </a:solidFill>
                    </a:endParaRPr>
                  </a:p>
                </p:txBody>
              </p:sp>
              <p:sp>
                <p:nvSpPr>
                  <p:cNvPr id="139" name="Oval 126"/>
                  <p:cNvSpPr>
                    <a:spLocks noChangeArrowheads="1"/>
                  </p:cNvSpPr>
                  <p:nvPr/>
                </p:nvSpPr>
                <p:spPr bwMode="auto">
                  <a:xfrm>
                    <a:off x="3312" y="2544"/>
                    <a:ext cx="144" cy="192"/>
                  </a:xfrm>
                  <a:prstGeom prst="ellipse">
                    <a:avLst/>
                  </a:prstGeom>
                  <a:solidFill>
                    <a:srgbClr val="FF9999"/>
                  </a:solidFill>
                  <a:ln w="38100">
                    <a:solidFill>
                      <a:srgbClr val="FF3399"/>
                    </a:solidFill>
                    <a:round/>
                    <a:headEnd/>
                    <a:tailEnd/>
                  </a:ln>
                </p:spPr>
                <p:txBody>
                  <a:bodyPr wrap="none" anchor="ctr"/>
                  <a:lstStyle/>
                  <a:p>
                    <a:endParaRPr lang="es-ES">
                      <a:solidFill>
                        <a:srgbClr val="000066"/>
                      </a:solidFill>
                    </a:endParaRPr>
                  </a:p>
                </p:txBody>
              </p:sp>
            </p:grpSp>
          </p:grpSp>
          <p:sp>
            <p:nvSpPr>
              <p:cNvPr id="119" name="Oval 127"/>
              <p:cNvSpPr>
                <a:spLocks noChangeArrowheads="1"/>
              </p:cNvSpPr>
              <p:nvPr/>
            </p:nvSpPr>
            <p:spPr bwMode="auto">
              <a:xfrm>
                <a:off x="3936" y="2880"/>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120" name="Oval 128"/>
              <p:cNvSpPr>
                <a:spLocks noChangeArrowheads="1"/>
              </p:cNvSpPr>
              <p:nvPr/>
            </p:nvSpPr>
            <p:spPr bwMode="auto">
              <a:xfrm>
                <a:off x="3888" y="3456"/>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121" name="Oval 129"/>
              <p:cNvSpPr>
                <a:spLocks noChangeArrowheads="1"/>
              </p:cNvSpPr>
              <p:nvPr/>
            </p:nvSpPr>
            <p:spPr bwMode="auto">
              <a:xfrm>
                <a:off x="3984" y="3312"/>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122" name="Oval 130"/>
              <p:cNvSpPr>
                <a:spLocks noChangeArrowheads="1"/>
              </p:cNvSpPr>
              <p:nvPr/>
            </p:nvSpPr>
            <p:spPr bwMode="auto">
              <a:xfrm>
                <a:off x="3696" y="3120"/>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123" name="Oval 131"/>
              <p:cNvSpPr>
                <a:spLocks noChangeArrowheads="1"/>
              </p:cNvSpPr>
              <p:nvPr/>
            </p:nvSpPr>
            <p:spPr bwMode="auto">
              <a:xfrm>
                <a:off x="3936" y="3168"/>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124" name="Oval 132"/>
              <p:cNvSpPr>
                <a:spLocks noChangeArrowheads="1"/>
              </p:cNvSpPr>
              <p:nvPr/>
            </p:nvSpPr>
            <p:spPr bwMode="auto">
              <a:xfrm>
                <a:off x="4464" y="3552"/>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125" name="Oval 133"/>
              <p:cNvSpPr>
                <a:spLocks noChangeArrowheads="1"/>
              </p:cNvSpPr>
              <p:nvPr/>
            </p:nvSpPr>
            <p:spPr bwMode="auto">
              <a:xfrm>
                <a:off x="4272" y="3840"/>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126" name="Oval 134"/>
              <p:cNvSpPr>
                <a:spLocks noChangeArrowheads="1"/>
              </p:cNvSpPr>
              <p:nvPr/>
            </p:nvSpPr>
            <p:spPr bwMode="auto">
              <a:xfrm>
                <a:off x="4320" y="3552"/>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127" name="Oval 135"/>
              <p:cNvSpPr>
                <a:spLocks noChangeArrowheads="1"/>
              </p:cNvSpPr>
              <p:nvPr/>
            </p:nvSpPr>
            <p:spPr bwMode="auto">
              <a:xfrm>
                <a:off x="4512" y="3744"/>
                <a:ext cx="48" cy="48"/>
              </a:xfrm>
              <a:prstGeom prst="ellipse">
                <a:avLst/>
              </a:prstGeom>
              <a:solidFill>
                <a:schemeClr val="accent1"/>
              </a:solidFill>
              <a:ln w="9525">
                <a:solidFill>
                  <a:srgbClr val="00CC99"/>
                </a:solidFill>
                <a:round/>
                <a:headEnd/>
                <a:tailEnd/>
              </a:ln>
            </p:spPr>
            <p:txBody>
              <a:bodyPr wrap="none" anchor="ctr"/>
              <a:lstStyle/>
              <a:p>
                <a:endParaRPr lang="es-ES">
                  <a:solidFill>
                    <a:srgbClr val="000066"/>
                  </a:solidFill>
                </a:endParaRPr>
              </a:p>
            </p:txBody>
          </p:sp>
          <p:sp>
            <p:nvSpPr>
              <p:cNvPr id="128" name="Oval 136"/>
              <p:cNvSpPr>
                <a:spLocks noChangeArrowheads="1"/>
              </p:cNvSpPr>
              <p:nvPr/>
            </p:nvSpPr>
            <p:spPr bwMode="auto">
              <a:xfrm>
                <a:off x="3696" y="2688"/>
                <a:ext cx="48" cy="48"/>
              </a:xfrm>
              <a:prstGeom prst="ellipse">
                <a:avLst/>
              </a:prstGeom>
              <a:solidFill>
                <a:srgbClr val="33CCFF"/>
              </a:solidFill>
              <a:ln w="9525">
                <a:solidFill>
                  <a:srgbClr val="00CC99"/>
                </a:solidFill>
                <a:round/>
                <a:headEnd/>
                <a:tailEnd/>
              </a:ln>
            </p:spPr>
            <p:txBody>
              <a:bodyPr wrap="none" anchor="ctr"/>
              <a:lstStyle/>
              <a:p>
                <a:endParaRPr lang="es-ES">
                  <a:solidFill>
                    <a:srgbClr val="000066"/>
                  </a:solidFill>
                </a:endParaRPr>
              </a:p>
            </p:txBody>
          </p:sp>
          <p:sp>
            <p:nvSpPr>
              <p:cNvPr id="129" name="Oval 137"/>
              <p:cNvSpPr>
                <a:spLocks noChangeArrowheads="1"/>
              </p:cNvSpPr>
              <p:nvPr/>
            </p:nvSpPr>
            <p:spPr bwMode="auto">
              <a:xfrm>
                <a:off x="3840" y="2640"/>
                <a:ext cx="48" cy="48"/>
              </a:xfrm>
              <a:prstGeom prst="ellipse">
                <a:avLst/>
              </a:prstGeom>
              <a:solidFill>
                <a:srgbClr val="33CCFF"/>
              </a:solidFill>
              <a:ln w="9525">
                <a:solidFill>
                  <a:srgbClr val="00CC99"/>
                </a:solidFill>
                <a:round/>
                <a:headEnd/>
                <a:tailEnd/>
              </a:ln>
            </p:spPr>
            <p:txBody>
              <a:bodyPr wrap="none" anchor="ctr"/>
              <a:lstStyle/>
              <a:p>
                <a:endParaRPr lang="es-ES">
                  <a:solidFill>
                    <a:srgbClr val="000066"/>
                  </a:solidFill>
                </a:endParaRPr>
              </a:p>
            </p:txBody>
          </p:sp>
          <p:sp>
            <p:nvSpPr>
              <p:cNvPr id="130" name="Oval 138"/>
              <p:cNvSpPr>
                <a:spLocks noChangeArrowheads="1"/>
              </p:cNvSpPr>
              <p:nvPr/>
            </p:nvSpPr>
            <p:spPr bwMode="auto">
              <a:xfrm>
                <a:off x="4080" y="3072"/>
                <a:ext cx="48" cy="48"/>
              </a:xfrm>
              <a:prstGeom prst="ellipse">
                <a:avLst/>
              </a:prstGeom>
              <a:solidFill>
                <a:srgbClr val="33CCFF"/>
              </a:solidFill>
              <a:ln w="9525">
                <a:solidFill>
                  <a:srgbClr val="00CC99"/>
                </a:solidFill>
                <a:round/>
                <a:headEnd/>
                <a:tailEnd/>
              </a:ln>
            </p:spPr>
            <p:txBody>
              <a:bodyPr wrap="none" anchor="ctr"/>
              <a:lstStyle/>
              <a:p>
                <a:endParaRPr lang="es-ES">
                  <a:solidFill>
                    <a:srgbClr val="000066"/>
                  </a:solidFill>
                </a:endParaRPr>
              </a:p>
            </p:txBody>
          </p:sp>
          <p:sp>
            <p:nvSpPr>
              <p:cNvPr id="131" name="Oval 139"/>
              <p:cNvSpPr>
                <a:spLocks noChangeArrowheads="1"/>
              </p:cNvSpPr>
              <p:nvPr/>
            </p:nvSpPr>
            <p:spPr bwMode="auto">
              <a:xfrm>
                <a:off x="3696" y="2928"/>
                <a:ext cx="48" cy="48"/>
              </a:xfrm>
              <a:prstGeom prst="ellipse">
                <a:avLst/>
              </a:prstGeom>
              <a:solidFill>
                <a:srgbClr val="33CCFF"/>
              </a:solidFill>
              <a:ln w="9525">
                <a:solidFill>
                  <a:srgbClr val="00CC99"/>
                </a:solidFill>
                <a:round/>
                <a:headEnd/>
                <a:tailEnd/>
              </a:ln>
            </p:spPr>
            <p:txBody>
              <a:bodyPr wrap="none" anchor="ctr"/>
              <a:lstStyle/>
              <a:p>
                <a:endParaRPr lang="es-ES">
                  <a:solidFill>
                    <a:srgbClr val="000066"/>
                  </a:solidFill>
                </a:endParaRPr>
              </a:p>
            </p:txBody>
          </p:sp>
          <p:sp>
            <p:nvSpPr>
              <p:cNvPr id="132" name="Oval 140"/>
              <p:cNvSpPr>
                <a:spLocks noChangeArrowheads="1"/>
              </p:cNvSpPr>
              <p:nvPr/>
            </p:nvSpPr>
            <p:spPr bwMode="auto">
              <a:xfrm>
                <a:off x="3744" y="3264"/>
                <a:ext cx="48" cy="48"/>
              </a:xfrm>
              <a:prstGeom prst="ellipse">
                <a:avLst/>
              </a:prstGeom>
              <a:solidFill>
                <a:srgbClr val="33CCFF"/>
              </a:solidFill>
              <a:ln w="9525">
                <a:solidFill>
                  <a:srgbClr val="00CC99"/>
                </a:solidFill>
                <a:round/>
                <a:headEnd/>
                <a:tailEnd/>
              </a:ln>
            </p:spPr>
            <p:txBody>
              <a:bodyPr wrap="none" anchor="ctr"/>
              <a:lstStyle/>
              <a:p>
                <a:endParaRPr lang="es-ES">
                  <a:solidFill>
                    <a:srgbClr val="000066"/>
                  </a:solidFill>
                </a:endParaRPr>
              </a:p>
            </p:txBody>
          </p:sp>
          <p:sp>
            <p:nvSpPr>
              <p:cNvPr id="133" name="Oval 141"/>
              <p:cNvSpPr>
                <a:spLocks noChangeArrowheads="1"/>
              </p:cNvSpPr>
              <p:nvPr/>
            </p:nvSpPr>
            <p:spPr bwMode="auto">
              <a:xfrm>
                <a:off x="4272" y="3648"/>
                <a:ext cx="48" cy="48"/>
              </a:xfrm>
              <a:prstGeom prst="ellipse">
                <a:avLst/>
              </a:prstGeom>
              <a:solidFill>
                <a:srgbClr val="33CCFF"/>
              </a:solidFill>
              <a:ln w="9525">
                <a:solidFill>
                  <a:srgbClr val="00CC99"/>
                </a:solidFill>
                <a:round/>
                <a:headEnd/>
                <a:tailEnd/>
              </a:ln>
            </p:spPr>
            <p:txBody>
              <a:bodyPr wrap="none" anchor="ctr"/>
              <a:lstStyle/>
              <a:p>
                <a:endParaRPr lang="es-ES">
                  <a:solidFill>
                    <a:srgbClr val="000066"/>
                  </a:solidFill>
                </a:endParaRPr>
              </a:p>
            </p:txBody>
          </p:sp>
          <p:sp>
            <p:nvSpPr>
              <p:cNvPr id="134" name="Oval 142"/>
              <p:cNvSpPr>
                <a:spLocks noChangeArrowheads="1"/>
              </p:cNvSpPr>
              <p:nvPr/>
            </p:nvSpPr>
            <p:spPr bwMode="auto">
              <a:xfrm>
                <a:off x="4608" y="3600"/>
                <a:ext cx="48" cy="48"/>
              </a:xfrm>
              <a:prstGeom prst="ellipse">
                <a:avLst/>
              </a:prstGeom>
              <a:solidFill>
                <a:srgbClr val="33CCFF"/>
              </a:solidFill>
              <a:ln w="9525">
                <a:solidFill>
                  <a:srgbClr val="00CC99"/>
                </a:solidFill>
                <a:round/>
                <a:headEnd/>
                <a:tailEnd/>
              </a:ln>
            </p:spPr>
            <p:txBody>
              <a:bodyPr wrap="none" anchor="ctr"/>
              <a:lstStyle/>
              <a:p>
                <a:endParaRPr lang="es-ES">
                  <a:solidFill>
                    <a:srgbClr val="000066"/>
                  </a:solidFill>
                </a:endParaRPr>
              </a:p>
            </p:txBody>
          </p:sp>
        </p:grpSp>
        <p:sp>
          <p:nvSpPr>
            <p:cNvPr id="144" name="AutoShape 143"/>
            <p:cNvSpPr>
              <a:spLocks noChangeArrowheads="1"/>
            </p:cNvSpPr>
            <p:nvPr/>
          </p:nvSpPr>
          <p:spPr bwMode="auto">
            <a:xfrm>
              <a:off x="4714875" y="5029200"/>
              <a:ext cx="514350" cy="304800"/>
            </a:xfrm>
            <a:prstGeom prst="rightArrow">
              <a:avLst>
                <a:gd name="adj1" fmla="val 50000"/>
                <a:gd name="adj2" fmla="val 42188"/>
              </a:avLst>
            </a:prstGeom>
            <a:solidFill>
              <a:srgbClr val="FFFFCC"/>
            </a:solidFill>
            <a:ln w="38100">
              <a:solidFill>
                <a:srgbClr val="FFCC99"/>
              </a:solidFill>
              <a:miter lim="800000"/>
              <a:headEnd/>
              <a:tailEnd/>
            </a:ln>
          </p:spPr>
          <p:txBody>
            <a:bodyPr wrap="none" anchor="ctr"/>
            <a:lstStyle/>
            <a:p>
              <a:endParaRPr lang="es-ES">
                <a:solidFill>
                  <a:srgbClr val="000066"/>
                </a:solidFill>
              </a:endParaRPr>
            </a:p>
          </p:txBody>
        </p:sp>
      </p:grpSp>
      <p:sp>
        <p:nvSpPr>
          <p:cNvPr id="146" name="Text Box 9"/>
          <p:cNvSpPr txBox="1">
            <a:spLocks noChangeArrowheads="1"/>
          </p:cNvSpPr>
          <p:nvPr/>
        </p:nvSpPr>
        <p:spPr bwMode="auto">
          <a:xfrm>
            <a:off x="1616079" y="127000"/>
            <a:ext cx="6885011" cy="519113"/>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Vacunas </a:t>
            </a:r>
            <a:r>
              <a:rPr lang="es-ES" sz="2800" b="1" dirty="0" err="1" smtClean="0">
                <a:solidFill>
                  <a:srgbClr val="001093"/>
                </a:solidFill>
              </a:rPr>
              <a:t>antiidiotipo</a:t>
            </a:r>
            <a:endParaRPr lang="es-ES" sz="2800" b="1" dirty="0">
              <a:solidFill>
                <a:srgbClr val="001093"/>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16079" y="-24"/>
            <a:ext cx="6885011" cy="954107"/>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Vacunas </a:t>
            </a:r>
            <a:r>
              <a:rPr lang="es-ES" sz="2800" b="1" dirty="0" err="1" smtClean="0">
                <a:solidFill>
                  <a:srgbClr val="001093"/>
                </a:solidFill>
              </a:rPr>
              <a:t>antiidiotipo</a:t>
            </a:r>
            <a:r>
              <a:rPr lang="es-ES" sz="2800" b="1" dirty="0" smtClean="0">
                <a:solidFill>
                  <a:srgbClr val="001093"/>
                </a:solidFill>
              </a:rPr>
              <a:t>: producción de la vacuna</a:t>
            </a:r>
            <a:endParaRPr lang="es-ES" sz="2800" b="1" dirty="0">
              <a:solidFill>
                <a:srgbClr val="001093"/>
              </a:solidFill>
            </a:endParaRPr>
          </a:p>
        </p:txBody>
      </p:sp>
      <p:sp>
        <p:nvSpPr>
          <p:cNvPr id="6" name="Rectangle 3"/>
          <p:cNvSpPr>
            <a:spLocks noChangeArrowheads="1"/>
          </p:cNvSpPr>
          <p:nvPr/>
        </p:nvSpPr>
        <p:spPr bwMode="auto">
          <a:xfrm>
            <a:off x="328535" y="4643446"/>
            <a:ext cx="1457383" cy="549275"/>
          </a:xfrm>
          <a:prstGeom prst="rect">
            <a:avLst/>
          </a:prstGeom>
          <a:noFill/>
          <a:ln w="9525">
            <a:noFill/>
            <a:miter lim="800000"/>
            <a:headEnd/>
            <a:tailEnd/>
          </a:ln>
        </p:spPr>
        <p:txBody>
          <a:bodyPr>
            <a:spAutoFit/>
          </a:bodyPr>
          <a:lstStyle/>
          <a:p>
            <a:r>
              <a:rPr lang="es-ES_tradnl" sz="1000" b="1" dirty="0">
                <a:solidFill>
                  <a:srgbClr val="C00000"/>
                </a:solidFill>
              </a:rPr>
              <a:t>Microbiología</a:t>
            </a:r>
          </a:p>
          <a:p>
            <a:r>
              <a:rPr lang="es-ES_tradnl" sz="1000" b="1" dirty="0">
                <a:solidFill>
                  <a:srgbClr val="C00000"/>
                </a:solidFill>
              </a:rPr>
              <a:t>Determinación endotoxina</a:t>
            </a:r>
          </a:p>
        </p:txBody>
      </p:sp>
      <p:sp>
        <p:nvSpPr>
          <p:cNvPr id="7" name="Oval 4"/>
          <p:cNvSpPr>
            <a:spLocks noChangeArrowheads="1"/>
          </p:cNvSpPr>
          <p:nvPr/>
        </p:nvSpPr>
        <p:spPr bwMode="auto">
          <a:xfrm>
            <a:off x="3071802" y="2262174"/>
            <a:ext cx="2657580" cy="1143000"/>
          </a:xfrm>
          <a:prstGeom prst="ellipse">
            <a:avLst/>
          </a:prstGeom>
          <a:noFill/>
          <a:ln w="9525">
            <a:solidFill>
              <a:srgbClr val="C00000"/>
            </a:solidFill>
            <a:round/>
            <a:headEnd/>
            <a:tailEnd/>
          </a:ln>
        </p:spPr>
        <p:txBody>
          <a:bodyPr wrap="none" anchor="ctr"/>
          <a:lstStyle/>
          <a:p>
            <a:endParaRPr lang="es-ES"/>
          </a:p>
        </p:txBody>
      </p:sp>
      <p:grpSp>
        <p:nvGrpSpPr>
          <p:cNvPr id="8" name="Group 5"/>
          <p:cNvGrpSpPr>
            <a:grpSpLocks/>
          </p:cNvGrpSpPr>
          <p:nvPr/>
        </p:nvGrpSpPr>
        <p:grpSpPr bwMode="auto">
          <a:xfrm>
            <a:off x="771555" y="2338374"/>
            <a:ext cx="771555" cy="1371600"/>
            <a:chOff x="288" y="1296"/>
            <a:chExt cx="661" cy="1488"/>
          </a:xfrm>
        </p:grpSpPr>
        <p:graphicFrame>
          <p:nvGraphicFramePr>
            <p:cNvPr id="92" name="Object 6"/>
            <p:cNvGraphicFramePr>
              <a:graphicFrameLocks noChangeAspect="1"/>
            </p:cNvGraphicFramePr>
            <p:nvPr/>
          </p:nvGraphicFramePr>
          <p:xfrm>
            <a:off x="288" y="1296"/>
            <a:ext cx="661" cy="1488"/>
          </p:xfrm>
          <a:graphic>
            <a:graphicData uri="http://schemas.openxmlformats.org/presentationml/2006/ole">
              <p:oleObj spid="_x0000_s155650" name="Imagen" r:id="rId6" imgW="3390480" imgH="3390840" progId="MS_ClipArt_Gallery.2">
                <p:embed/>
              </p:oleObj>
            </a:graphicData>
          </a:graphic>
        </p:graphicFrame>
        <p:sp>
          <p:nvSpPr>
            <p:cNvPr id="93" name="Oval 7"/>
            <p:cNvSpPr>
              <a:spLocks noChangeArrowheads="1"/>
            </p:cNvSpPr>
            <p:nvPr/>
          </p:nvSpPr>
          <p:spPr bwMode="auto">
            <a:xfrm>
              <a:off x="672" y="1728"/>
              <a:ext cx="86" cy="38"/>
            </a:xfrm>
            <a:prstGeom prst="ellipse">
              <a:avLst/>
            </a:prstGeom>
            <a:solidFill>
              <a:srgbClr val="FF7C80"/>
            </a:solidFill>
            <a:ln w="9525">
              <a:solidFill>
                <a:schemeClr val="tx1"/>
              </a:solidFill>
              <a:round/>
              <a:headEnd/>
              <a:tailEnd/>
            </a:ln>
          </p:spPr>
          <p:txBody>
            <a:bodyPr wrap="none" anchor="ctr"/>
            <a:lstStyle/>
            <a:p>
              <a:endParaRPr lang="es-ES"/>
            </a:p>
          </p:txBody>
        </p:sp>
      </p:grpSp>
      <p:sp>
        <p:nvSpPr>
          <p:cNvPr id="9" name="Text Box 8"/>
          <p:cNvSpPr txBox="1">
            <a:spLocks noChangeArrowheads="1"/>
          </p:cNvSpPr>
          <p:nvPr/>
        </p:nvSpPr>
        <p:spPr bwMode="auto">
          <a:xfrm>
            <a:off x="3514864" y="2490774"/>
            <a:ext cx="2925481" cy="762000"/>
          </a:xfrm>
          <a:prstGeom prst="rect">
            <a:avLst/>
          </a:prstGeom>
          <a:noFill/>
          <a:ln w="9525">
            <a:noFill/>
            <a:miter lim="800000"/>
            <a:headEnd/>
            <a:tailEnd/>
          </a:ln>
        </p:spPr>
        <p:txBody>
          <a:bodyPr>
            <a:spAutoFit/>
          </a:bodyPr>
          <a:lstStyle/>
          <a:p>
            <a:r>
              <a:rPr lang="es-ES_tradnl" sz="1400" b="1" dirty="0">
                <a:solidFill>
                  <a:srgbClr val="C00000"/>
                </a:solidFill>
              </a:rPr>
              <a:t> Secuenciación CDR3</a:t>
            </a:r>
          </a:p>
          <a:p>
            <a:r>
              <a:rPr lang="es-ES_tradnl" sz="1400" b="1" dirty="0">
                <a:solidFill>
                  <a:srgbClr val="C00000"/>
                </a:solidFill>
              </a:rPr>
              <a:t> Anatomía patológica</a:t>
            </a:r>
          </a:p>
          <a:p>
            <a:r>
              <a:rPr lang="es-ES_tradnl" sz="1400" b="1" dirty="0">
                <a:solidFill>
                  <a:srgbClr val="C00000"/>
                </a:solidFill>
              </a:rPr>
              <a:t> </a:t>
            </a:r>
            <a:r>
              <a:rPr lang="es-ES_tradnl" sz="1400" b="1" dirty="0" err="1">
                <a:solidFill>
                  <a:srgbClr val="C00000"/>
                </a:solidFill>
              </a:rPr>
              <a:t>Citometría</a:t>
            </a:r>
            <a:r>
              <a:rPr lang="es-ES_tradnl" sz="1400" dirty="0">
                <a:solidFill>
                  <a:srgbClr val="C00000"/>
                </a:solidFill>
              </a:rPr>
              <a:t> </a:t>
            </a:r>
            <a:endParaRPr lang="es-ES" sz="1400" dirty="0">
              <a:solidFill>
                <a:srgbClr val="C00000"/>
              </a:solidFill>
            </a:endParaRPr>
          </a:p>
        </p:txBody>
      </p:sp>
      <p:sp>
        <p:nvSpPr>
          <p:cNvPr id="10" name="Text Box 9"/>
          <p:cNvSpPr txBox="1">
            <a:spLocks noChangeArrowheads="1"/>
          </p:cNvSpPr>
          <p:nvPr/>
        </p:nvSpPr>
        <p:spPr bwMode="auto">
          <a:xfrm>
            <a:off x="6929723" y="2033574"/>
            <a:ext cx="2303950" cy="336550"/>
          </a:xfrm>
          <a:prstGeom prst="rect">
            <a:avLst/>
          </a:prstGeom>
          <a:noFill/>
          <a:ln w="9525">
            <a:noFill/>
            <a:miter lim="800000"/>
            <a:headEnd/>
            <a:tailEnd/>
          </a:ln>
        </p:spPr>
        <p:txBody>
          <a:bodyPr>
            <a:spAutoFit/>
          </a:bodyPr>
          <a:lstStyle/>
          <a:p>
            <a:pPr>
              <a:spcBef>
                <a:spcPct val="50000"/>
              </a:spcBef>
            </a:pPr>
            <a:r>
              <a:rPr lang="es-ES_tradnl" sz="1600" b="1">
                <a:solidFill>
                  <a:srgbClr val="000066"/>
                </a:solidFill>
              </a:rPr>
              <a:t>Fusión celular</a:t>
            </a:r>
            <a:endParaRPr lang="es-ES" sz="1600" b="1">
              <a:solidFill>
                <a:srgbClr val="000066"/>
              </a:solidFill>
            </a:endParaRPr>
          </a:p>
        </p:txBody>
      </p:sp>
      <p:sp>
        <p:nvSpPr>
          <p:cNvPr id="11" name="Text Box 10"/>
          <p:cNvSpPr txBox="1">
            <a:spLocks noChangeArrowheads="1"/>
          </p:cNvSpPr>
          <p:nvPr/>
        </p:nvSpPr>
        <p:spPr bwMode="auto">
          <a:xfrm>
            <a:off x="5915258" y="6072174"/>
            <a:ext cx="3343407" cy="581025"/>
          </a:xfrm>
          <a:prstGeom prst="rect">
            <a:avLst/>
          </a:prstGeom>
          <a:noFill/>
          <a:ln w="9525">
            <a:noFill/>
            <a:miter lim="800000"/>
            <a:headEnd/>
            <a:tailEnd/>
          </a:ln>
        </p:spPr>
        <p:txBody>
          <a:bodyPr>
            <a:spAutoFit/>
          </a:bodyPr>
          <a:lstStyle/>
          <a:p>
            <a:pPr algn="ctr"/>
            <a:r>
              <a:rPr lang="es-ES_tradnl" sz="1600" b="1">
                <a:solidFill>
                  <a:srgbClr val="000066"/>
                </a:solidFill>
              </a:rPr>
              <a:t>Cultivo a gran escala</a:t>
            </a:r>
          </a:p>
          <a:p>
            <a:pPr algn="ctr"/>
            <a:r>
              <a:rPr lang="es-ES_tradnl" sz="1600" b="1">
                <a:solidFill>
                  <a:srgbClr val="000066"/>
                </a:solidFill>
              </a:rPr>
              <a:t>del hibridoma Id-específico</a:t>
            </a:r>
            <a:endParaRPr lang="es-ES" sz="1600" b="1">
              <a:solidFill>
                <a:srgbClr val="000066"/>
              </a:solidFill>
            </a:endParaRPr>
          </a:p>
        </p:txBody>
      </p:sp>
      <p:sp>
        <p:nvSpPr>
          <p:cNvPr id="12" name="Text Box 11"/>
          <p:cNvSpPr txBox="1">
            <a:spLocks noChangeArrowheads="1"/>
          </p:cNvSpPr>
          <p:nvPr/>
        </p:nvSpPr>
        <p:spPr bwMode="auto">
          <a:xfrm>
            <a:off x="1643042" y="4357694"/>
            <a:ext cx="3772049" cy="338554"/>
          </a:xfrm>
          <a:prstGeom prst="rect">
            <a:avLst/>
          </a:prstGeom>
          <a:noFill/>
          <a:ln w="9525">
            <a:noFill/>
            <a:miter lim="800000"/>
            <a:headEnd/>
            <a:tailEnd/>
          </a:ln>
        </p:spPr>
        <p:txBody>
          <a:bodyPr>
            <a:spAutoFit/>
          </a:bodyPr>
          <a:lstStyle/>
          <a:p>
            <a:pPr algn="ctr">
              <a:spcBef>
                <a:spcPct val="50000"/>
              </a:spcBef>
            </a:pPr>
            <a:r>
              <a:rPr lang="es-ES_tradnl" sz="1600" b="1" dirty="0">
                <a:solidFill>
                  <a:srgbClr val="000066"/>
                </a:solidFill>
              </a:rPr>
              <a:t>Purificación y conjugación con KLH</a:t>
            </a:r>
            <a:endParaRPr lang="es-ES" sz="1600" b="1" dirty="0">
              <a:solidFill>
                <a:srgbClr val="000066"/>
              </a:solidFill>
            </a:endParaRPr>
          </a:p>
        </p:txBody>
      </p:sp>
      <p:sp>
        <p:nvSpPr>
          <p:cNvPr id="13" name="Rectangle 12"/>
          <p:cNvSpPr>
            <a:spLocks noChangeArrowheads="1"/>
          </p:cNvSpPr>
          <p:nvPr/>
        </p:nvSpPr>
        <p:spPr bwMode="auto">
          <a:xfrm>
            <a:off x="6715140" y="2414574"/>
            <a:ext cx="1971753" cy="1524000"/>
          </a:xfrm>
          <a:prstGeom prst="rect">
            <a:avLst/>
          </a:prstGeom>
          <a:solidFill>
            <a:schemeClr val="accent1"/>
          </a:solidFill>
          <a:ln w="9525">
            <a:solidFill>
              <a:schemeClr val="tx1"/>
            </a:solidFill>
            <a:miter lim="800000"/>
            <a:headEnd/>
            <a:tailEnd/>
          </a:ln>
        </p:spPr>
        <p:txBody>
          <a:bodyPr wrap="none" anchor="ctr"/>
          <a:lstStyle/>
          <a:p>
            <a:pPr algn="ctr"/>
            <a:endParaRPr lang="es-ES" sz="2400">
              <a:solidFill>
                <a:schemeClr val="folHlink"/>
              </a:solidFill>
            </a:endParaRPr>
          </a:p>
        </p:txBody>
      </p:sp>
      <p:grpSp>
        <p:nvGrpSpPr>
          <p:cNvPr id="14" name="Group 13"/>
          <p:cNvGrpSpPr>
            <a:grpSpLocks/>
          </p:cNvGrpSpPr>
          <p:nvPr/>
        </p:nvGrpSpPr>
        <p:grpSpPr bwMode="auto">
          <a:xfrm>
            <a:off x="7050909" y="2638412"/>
            <a:ext cx="482222" cy="411163"/>
            <a:chOff x="2862" y="1530"/>
            <a:chExt cx="739" cy="685"/>
          </a:xfrm>
        </p:grpSpPr>
        <p:sp>
          <p:nvSpPr>
            <p:cNvPr id="73" name="Oval 14"/>
            <p:cNvSpPr>
              <a:spLocks noChangeArrowheads="1"/>
            </p:cNvSpPr>
            <p:nvPr/>
          </p:nvSpPr>
          <p:spPr bwMode="auto">
            <a:xfrm>
              <a:off x="2862" y="1713"/>
              <a:ext cx="474" cy="422"/>
            </a:xfrm>
            <a:prstGeom prst="ellipse">
              <a:avLst/>
            </a:prstGeom>
            <a:solidFill>
              <a:srgbClr val="FFCCCC"/>
            </a:solidFill>
            <a:ln w="57150">
              <a:solidFill>
                <a:srgbClr val="CC99FF"/>
              </a:solidFill>
              <a:round/>
              <a:headEnd/>
              <a:tailEnd/>
            </a:ln>
          </p:spPr>
          <p:txBody>
            <a:bodyPr wrap="none" anchor="ctr"/>
            <a:lstStyle/>
            <a:p>
              <a:endParaRPr lang="es-ES"/>
            </a:p>
          </p:txBody>
        </p:sp>
        <p:grpSp>
          <p:nvGrpSpPr>
            <p:cNvPr id="74" name="Group 15"/>
            <p:cNvGrpSpPr>
              <a:grpSpLocks/>
            </p:cNvGrpSpPr>
            <p:nvPr/>
          </p:nvGrpSpPr>
          <p:grpSpPr bwMode="auto">
            <a:xfrm>
              <a:off x="3070" y="1530"/>
              <a:ext cx="288" cy="192"/>
              <a:chOff x="780" y="3312"/>
              <a:chExt cx="288" cy="336"/>
            </a:xfrm>
          </p:grpSpPr>
          <p:sp>
            <p:nvSpPr>
              <p:cNvPr id="89" name="Line 16"/>
              <p:cNvSpPr>
                <a:spLocks noChangeShapeType="1"/>
              </p:cNvSpPr>
              <p:nvPr/>
            </p:nvSpPr>
            <p:spPr bwMode="auto">
              <a:xfrm>
                <a:off x="924" y="3408"/>
                <a:ext cx="0" cy="240"/>
              </a:xfrm>
              <a:prstGeom prst="line">
                <a:avLst/>
              </a:prstGeom>
              <a:noFill/>
              <a:ln w="38100">
                <a:solidFill>
                  <a:srgbClr val="CC99FF"/>
                </a:solidFill>
                <a:round/>
                <a:headEnd/>
                <a:tailEnd/>
              </a:ln>
            </p:spPr>
            <p:txBody>
              <a:bodyPr/>
              <a:lstStyle/>
              <a:p>
                <a:endParaRPr lang="es-ES"/>
              </a:p>
            </p:txBody>
          </p:sp>
          <p:sp>
            <p:nvSpPr>
              <p:cNvPr id="90" name="Line 17"/>
              <p:cNvSpPr>
                <a:spLocks noChangeShapeType="1"/>
              </p:cNvSpPr>
              <p:nvPr/>
            </p:nvSpPr>
            <p:spPr bwMode="auto">
              <a:xfrm>
                <a:off x="780" y="3312"/>
                <a:ext cx="144" cy="96"/>
              </a:xfrm>
              <a:prstGeom prst="line">
                <a:avLst/>
              </a:prstGeom>
              <a:noFill/>
              <a:ln w="38100">
                <a:solidFill>
                  <a:srgbClr val="CC99FF"/>
                </a:solidFill>
                <a:round/>
                <a:headEnd/>
                <a:tailEnd/>
              </a:ln>
            </p:spPr>
            <p:txBody>
              <a:bodyPr/>
              <a:lstStyle/>
              <a:p>
                <a:endParaRPr lang="es-ES"/>
              </a:p>
            </p:txBody>
          </p:sp>
          <p:sp>
            <p:nvSpPr>
              <p:cNvPr id="91" name="Line 18"/>
              <p:cNvSpPr>
                <a:spLocks noChangeShapeType="1"/>
              </p:cNvSpPr>
              <p:nvPr/>
            </p:nvSpPr>
            <p:spPr bwMode="auto">
              <a:xfrm flipH="1">
                <a:off x="924" y="3312"/>
                <a:ext cx="144" cy="96"/>
              </a:xfrm>
              <a:prstGeom prst="line">
                <a:avLst/>
              </a:prstGeom>
              <a:noFill/>
              <a:ln w="38100">
                <a:solidFill>
                  <a:srgbClr val="CC99FF"/>
                </a:solidFill>
                <a:round/>
                <a:headEnd/>
                <a:tailEnd/>
              </a:ln>
            </p:spPr>
            <p:txBody>
              <a:bodyPr/>
              <a:lstStyle/>
              <a:p>
                <a:endParaRPr lang="es-ES"/>
              </a:p>
            </p:txBody>
          </p:sp>
        </p:grpSp>
        <p:grpSp>
          <p:nvGrpSpPr>
            <p:cNvPr id="75" name="Group 19"/>
            <p:cNvGrpSpPr>
              <a:grpSpLocks/>
            </p:cNvGrpSpPr>
            <p:nvPr/>
          </p:nvGrpSpPr>
          <p:grpSpPr bwMode="auto">
            <a:xfrm rot="4271481">
              <a:off x="3349" y="1963"/>
              <a:ext cx="288" cy="216"/>
              <a:chOff x="780" y="3312"/>
              <a:chExt cx="288" cy="336"/>
            </a:xfrm>
          </p:grpSpPr>
          <p:sp>
            <p:nvSpPr>
              <p:cNvPr id="86" name="Line 20"/>
              <p:cNvSpPr>
                <a:spLocks noChangeShapeType="1"/>
              </p:cNvSpPr>
              <p:nvPr/>
            </p:nvSpPr>
            <p:spPr bwMode="auto">
              <a:xfrm>
                <a:off x="924" y="3408"/>
                <a:ext cx="0" cy="240"/>
              </a:xfrm>
              <a:prstGeom prst="line">
                <a:avLst/>
              </a:prstGeom>
              <a:noFill/>
              <a:ln w="38100">
                <a:solidFill>
                  <a:srgbClr val="CC99FF"/>
                </a:solidFill>
                <a:round/>
                <a:headEnd/>
                <a:tailEnd/>
              </a:ln>
            </p:spPr>
            <p:txBody>
              <a:bodyPr/>
              <a:lstStyle/>
              <a:p>
                <a:endParaRPr lang="es-ES"/>
              </a:p>
            </p:txBody>
          </p:sp>
          <p:sp>
            <p:nvSpPr>
              <p:cNvPr id="87" name="Line 21"/>
              <p:cNvSpPr>
                <a:spLocks noChangeShapeType="1"/>
              </p:cNvSpPr>
              <p:nvPr/>
            </p:nvSpPr>
            <p:spPr bwMode="auto">
              <a:xfrm>
                <a:off x="780" y="3312"/>
                <a:ext cx="144" cy="96"/>
              </a:xfrm>
              <a:prstGeom prst="line">
                <a:avLst/>
              </a:prstGeom>
              <a:noFill/>
              <a:ln w="38100">
                <a:solidFill>
                  <a:srgbClr val="CC99FF"/>
                </a:solidFill>
                <a:round/>
                <a:headEnd/>
                <a:tailEnd/>
              </a:ln>
            </p:spPr>
            <p:txBody>
              <a:bodyPr/>
              <a:lstStyle/>
              <a:p>
                <a:endParaRPr lang="es-ES"/>
              </a:p>
            </p:txBody>
          </p:sp>
          <p:sp>
            <p:nvSpPr>
              <p:cNvPr id="88" name="Line 22"/>
              <p:cNvSpPr>
                <a:spLocks noChangeShapeType="1"/>
              </p:cNvSpPr>
              <p:nvPr/>
            </p:nvSpPr>
            <p:spPr bwMode="auto">
              <a:xfrm flipH="1">
                <a:off x="924" y="3312"/>
                <a:ext cx="144" cy="96"/>
              </a:xfrm>
              <a:prstGeom prst="line">
                <a:avLst/>
              </a:prstGeom>
              <a:noFill/>
              <a:ln w="38100">
                <a:solidFill>
                  <a:srgbClr val="CC99FF"/>
                </a:solidFill>
                <a:round/>
                <a:headEnd/>
                <a:tailEnd/>
              </a:ln>
            </p:spPr>
            <p:txBody>
              <a:bodyPr/>
              <a:lstStyle/>
              <a:p>
                <a:endParaRPr lang="es-ES"/>
              </a:p>
            </p:txBody>
          </p:sp>
        </p:grpSp>
        <p:grpSp>
          <p:nvGrpSpPr>
            <p:cNvPr id="76" name="Group 23"/>
            <p:cNvGrpSpPr>
              <a:grpSpLocks/>
            </p:cNvGrpSpPr>
            <p:nvPr/>
          </p:nvGrpSpPr>
          <p:grpSpPr bwMode="auto">
            <a:xfrm rot="3106360">
              <a:off x="3262" y="1730"/>
              <a:ext cx="288" cy="216"/>
              <a:chOff x="780" y="3312"/>
              <a:chExt cx="288" cy="336"/>
            </a:xfrm>
          </p:grpSpPr>
          <p:sp>
            <p:nvSpPr>
              <p:cNvPr id="83" name="Line 24"/>
              <p:cNvSpPr>
                <a:spLocks noChangeShapeType="1"/>
              </p:cNvSpPr>
              <p:nvPr/>
            </p:nvSpPr>
            <p:spPr bwMode="auto">
              <a:xfrm>
                <a:off x="924" y="3408"/>
                <a:ext cx="0" cy="240"/>
              </a:xfrm>
              <a:prstGeom prst="line">
                <a:avLst/>
              </a:prstGeom>
              <a:noFill/>
              <a:ln w="38100">
                <a:solidFill>
                  <a:srgbClr val="CC99FF"/>
                </a:solidFill>
                <a:round/>
                <a:headEnd/>
                <a:tailEnd/>
              </a:ln>
            </p:spPr>
            <p:txBody>
              <a:bodyPr/>
              <a:lstStyle/>
              <a:p>
                <a:endParaRPr lang="es-ES"/>
              </a:p>
            </p:txBody>
          </p:sp>
          <p:sp>
            <p:nvSpPr>
              <p:cNvPr id="84" name="Line 25"/>
              <p:cNvSpPr>
                <a:spLocks noChangeShapeType="1"/>
              </p:cNvSpPr>
              <p:nvPr/>
            </p:nvSpPr>
            <p:spPr bwMode="auto">
              <a:xfrm>
                <a:off x="780" y="3312"/>
                <a:ext cx="144" cy="96"/>
              </a:xfrm>
              <a:prstGeom prst="line">
                <a:avLst/>
              </a:prstGeom>
              <a:noFill/>
              <a:ln w="38100">
                <a:solidFill>
                  <a:srgbClr val="CC99FF"/>
                </a:solidFill>
                <a:round/>
                <a:headEnd/>
                <a:tailEnd/>
              </a:ln>
            </p:spPr>
            <p:txBody>
              <a:bodyPr/>
              <a:lstStyle/>
              <a:p>
                <a:endParaRPr lang="es-ES"/>
              </a:p>
            </p:txBody>
          </p:sp>
          <p:sp>
            <p:nvSpPr>
              <p:cNvPr id="85" name="Line 26"/>
              <p:cNvSpPr>
                <a:spLocks noChangeShapeType="1"/>
              </p:cNvSpPr>
              <p:nvPr/>
            </p:nvSpPr>
            <p:spPr bwMode="auto">
              <a:xfrm flipH="1">
                <a:off x="924" y="3312"/>
                <a:ext cx="144" cy="96"/>
              </a:xfrm>
              <a:prstGeom prst="line">
                <a:avLst/>
              </a:prstGeom>
              <a:noFill/>
              <a:ln w="38100">
                <a:solidFill>
                  <a:srgbClr val="CC99FF"/>
                </a:solidFill>
                <a:round/>
                <a:headEnd/>
                <a:tailEnd/>
              </a:ln>
            </p:spPr>
            <p:txBody>
              <a:bodyPr/>
              <a:lstStyle/>
              <a:p>
                <a:endParaRPr lang="es-ES"/>
              </a:p>
            </p:txBody>
          </p:sp>
        </p:grpSp>
        <p:sp>
          <p:nvSpPr>
            <p:cNvPr id="77" name="Oval 27"/>
            <p:cNvSpPr>
              <a:spLocks noChangeArrowheads="1"/>
            </p:cNvSpPr>
            <p:nvPr/>
          </p:nvSpPr>
          <p:spPr bwMode="auto">
            <a:xfrm>
              <a:off x="2884" y="1732"/>
              <a:ext cx="431" cy="384"/>
            </a:xfrm>
            <a:prstGeom prst="ellipse">
              <a:avLst/>
            </a:prstGeom>
            <a:noFill/>
            <a:ln w="38100">
              <a:solidFill>
                <a:srgbClr val="009999"/>
              </a:solidFill>
              <a:round/>
              <a:headEnd/>
              <a:tailEnd/>
            </a:ln>
          </p:spPr>
          <p:txBody>
            <a:bodyPr wrap="none" anchor="ctr"/>
            <a:lstStyle/>
            <a:p>
              <a:endParaRPr lang="es-ES"/>
            </a:p>
          </p:txBody>
        </p:sp>
        <p:sp>
          <p:nvSpPr>
            <p:cNvPr id="78" name="Oval 28"/>
            <p:cNvSpPr>
              <a:spLocks noChangeArrowheads="1"/>
            </p:cNvSpPr>
            <p:nvPr/>
          </p:nvSpPr>
          <p:spPr bwMode="auto">
            <a:xfrm>
              <a:off x="3035" y="1780"/>
              <a:ext cx="43" cy="38"/>
            </a:xfrm>
            <a:prstGeom prst="ellipse">
              <a:avLst/>
            </a:prstGeom>
            <a:solidFill>
              <a:schemeClr val="bg1"/>
            </a:solidFill>
            <a:ln w="9525">
              <a:solidFill>
                <a:schemeClr val="bg1"/>
              </a:solidFill>
              <a:round/>
              <a:headEnd/>
              <a:tailEnd/>
            </a:ln>
          </p:spPr>
          <p:txBody>
            <a:bodyPr wrap="none" anchor="ctr"/>
            <a:lstStyle/>
            <a:p>
              <a:endParaRPr lang="es-ES"/>
            </a:p>
          </p:txBody>
        </p:sp>
        <p:sp>
          <p:nvSpPr>
            <p:cNvPr id="79" name="Oval 29"/>
            <p:cNvSpPr>
              <a:spLocks noChangeArrowheads="1"/>
            </p:cNvSpPr>
            <p:nvPr/>
          </p:nvSpPr>
          <p:spPr bwMode="auto">
            <a:xfrm>
              <a:off x="3132" y="1818"/>
              <a:ext cx="43" cy="39"/>
            </a:xfrm>
            <a:prstGeom prst="ellipse">
              <a:avLst/>
            </a:prstGeom>
            <a:solidFill>
              <a:schemeClr val="bg1"/>
            </a:solidFill>
            <a:ln w="9525">
              <a:solidFill>
                <a:schemeClr val="bg1"/>
              </a:solidFill>
              <a:round/>
              <a:headEnd/>
              <a:tailEnd/>
            </a:ln>
          </p:spPr>
          <p:txBody>
            <a:bodyPr wrap="none" anchor="ctr"/>
            <a:lstStyle/>
            <a:p>
              <a:endParaRPr lang="es-ES"/>
            </a:p>
          </p:txBody>
        </p:sp>
        <p:sp>
          <p:nvSpPr>
            <p:cNvPr id="80" name="Oval 30"/>
            <p:cNvSpPr>
              <a:spLocks noChangeArrowheads="1"/>
            </p:cNvSpPr>
            <p:nvPr/>
          </p:nvSpPr>
          <p:spPr bwMode="auto">
            <a:xfrm>
              <a:off x="3207" y="1895"/>
              <a:ext cx="43" cy="39"/>
            </a:xfrm>
            <a:prstGeom prst="ellipse">
              <a:avLst/>
            </a:prstGeom>
            <a:solidFill>
              <a:schemeClr val="bg1"/>
            </a:solidFill>
            <a:ln w="9525">
              <a:solidFill>
                <a:schemeClr val="bg1"/>
              </a:solidFill>
              <a:round/>
              <a:headEnd/>
              <a:tailEnd/>
            </a:ln>
          </p:spPr>
          <p:txBody>
            <a:bodyPr wrap="none" anchor="ctr"/>
            <a:lstStyle/>
            <a:p>
              <a:endParaRPr lang="es-ES"/>
            </a:p>
          </p:txBody>
        </p:sp>
        <p:sp>
          <p:nvSpPr>
            <p:cNvPr id="81" name="Oval 31"/>
            <p:cNvSpPr>
              <a:spLocks noChangeArrowheads="1"/>
            </p:cNvSpPr>
            <p:nvPr/>
          </p:nvSpPr>
          <p:spPr bwMode="auto">
            <a:xfrm>
              <a:off x="2970" y="1837"/>
              <a:ext cx="43" cy="39"/>
            </a:xfrm>
            <a:prstGeom prst="ellipse">
              <a:avLst/>
            </a:prstGeom>
            <a:solidFill>
              <a:schemeClr val="bg1"/>
            </a:solidFill>
            <a:ln w="9525">
              <a:solidFill>
                <a:schemeClr val="bg1"/>
              </a:solidFill>
              <a:round/>
              <a:headEnd/>
              <a:tailEnd/>
            </a:ln>
          </p:spPr>
          <p:txBody>
            <a:bodyPr wrap="none" anchor="ctr"/>
            <a:lstStyle/>
            <a:p>
              <a:endParaRPr lang="es-ES"/>
            </a:p>
          </p:txBody>
        </p:sp>
        <p:sp>
          <p:nvSpPr>
            <p:cNvPr id="82" name="Oval 32"/>
            <p:cNvSpPr>
              <a:spLocks noChangeArrowheads="1"/>
            </p:cNvSpPr>
            <p:nvPr/>
          </p:nvSpPr>
          <p:spPr bwMode="auto">
            <a:xfrm>
              <a:off x="2948" y="1914"/>
              <a:ext cx="259" cy="154"/>
            </a:xfrm>
            <a:prstGeom prst="ellipse">
              <a:avLst/>
            </a:prstGeom>
            <a:solidFill>
              <a:srgbClr val="FFCC99"/>
            </a:solidFill>
            <a:ln w="9525">
              <a:solidFill>
                <a:srgbClr val="009999"/>
              </a:solidFill>
              <a:round/>
              <a:headEnd/>
              <a:tailEnd/>
            </a:ln>
          </p:spPr>
          <p:txBody>
            <a:bodyPr wrap="none" anchor="ctr"/>
            <a:lstStyle/>
            <a:p>
              <a:endParaRPr lang="es-ES"/>
            </a:p>
          </p:txBody>
        </p:sp>
      </p:grpSp>
      <p:grpSp>
        <p:nvGrpSpPr>
          <p:cNvPr id="15" name="Group 33"/>
          <p:cNvGrpSpPr>
            <a:grpSpLocks/>
          </p:cNvGrpSpPr>
          <p:nvPr/>
        </p:nvGrpSpPr>
        <p:grpSpPr bwMode="auto">
          <a:xfrm>
            <a:off x="6991971" y="3249599"/>
            <a:ext cx="1459169" cy="639763"/>
            <a:chOff x="3099" y="2414"/>
            <a:chExt cx="1529" cy="653"/>
          </a:xfrm>
        </p:grpSpPr>
        <p:sp>
          <p:nvSpPr>
            <p:cNvPr id="48" name="Freeform 34"/>
            <p:cNvSpPr>
              <a:spLocks/>
            </p:cNvSpPr>
            <p:nvPr/>
          </p:nvSpPr>
          <p:spPr bwMode="auto">
            <a:xfrm>
              <a:off x="3099" y="2414"/>
              <a:ext cx="1027" cy="653"/>
            </a:xfrm>
            <a:custGeom>
              <a:avLst/>
              <a:gdLst>
                <a:gd name="T0" fmla="*/ 568 w 1432"/>
                <a:gd name="T1" fmla="*/ 192 h 816"/>
                <a:gd name="T2" fmla="*/ 120 w 1432"/>
                <a:gd name="T3" fmla="*/ 230 h 816"/>
                <a:gd name="T4" fmla="*/ 52 w 1432"/>
                <a:gd name="T5" fmla="*/ 461 h 816"/>
                <a:gd name="T6" fmla="*/ 430 w 1432"/>
                <a:gd name="T7" fmla="*/ 538 h 816"/>
                <a:gd name="T8" fmla="*/ 706 w 1432"/>
                <a:gd name="T9" fmla="*/ 653 h 816"/>
                <a:gd name="T10" fmla="*/ 981 w 1432"/>
                <a:gd name="T11" fmla="*/ 538 h 816"/>
                <a:gd name="T12" fmla="*/ 981 w 1432"/>
                <a:gd name="T13" fmla="*/ 77 h 816"/>
                <a:gd name="T14" fmla="*/ 775 w 1432"/>
                <a:gd name="T15" fmla="*/ 77 h 816"/>
                <a:gd name="T16" fmla="*/ 568 w 1432"/>
                <a:gd name="T17" fmla="*/ 192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816"/>
                <a:gd name="T29" fmla="*/ 1432 w 1432"/>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816">
                  <a:moveTo>
                    <a:pt x="792" y="240"/>
                  </a:moveTo>
                  <a:cubicBezTo>
                    <a:pt x="640" y="272"/>
                    <a:pt x="288" y="232"/>
                    <a:pt x="168" y="288"/>
                  </a:cubicBezTo>
                  <a:cubicBezTo>
                    <a:pt x="48" y="344"/>
                    <a:pt x="0" y="512"/>
                    <a:pt x="72" y="576"/>
                  </a:cubicBezTo>
                  <a:cubicBezTo>
                    <a:pt x="144" y="640"/>
                    <a:pt x="448" y="632"/>
                    <a:pt x="600" y="672"/>
                  </a:cubicBezTo>
                  <a:cubicBezTo>
                    <a:pt x="752" y="712"/>
                    <a:pt x="856" y="816"/>
                    <a:pt x="984" y="816"/>
                  </a:cubicBezTo>
                  <a:cubicBezTo>
                    <a:pt x="1112" y="816"/>
                    <a:pt x="1304" y="792"/>
                    <a:pt x="1368" y="672"/>
                  </a:cubicBezTo>
                  <a:cubicBezTo>
                    <a:pt x="1432" y="552"/>
                    <a:pt x="1416" y="192"/>
                    <a:pt x="1368" y="96"/>
                  </a:cubicBezTo>
                  <a:cubicBezTo>
                    <a:pt x="1320" y="0"/>
                    <a:pt x="1176" y="80"/>
                    <a:pt x="1080" y="96"/>
                  </a:cubicBezTo>
                  <a:cubicBezTo>
                    <a:pt x="984" y="112"/>
                    <a:pt x="944" y="208"/>
                    <a:pt x="792" y="240"/>
                  </a:cubicBezTo>
                  <a:close/>
                </a:path>
              </a:pathLst>
            </a:custGeom>
            <a:solidFill>
              <a:srgbClr val="FFCCCC"/>
            </a:solidFill>
            <a:ln w="57150">
              <a:solidFill>
                <a:srgbClr val="CC99FF"/>
              </a:solidFill>
              <a:round/>
              <a:headEnd/>
              <a:tailEnd/>
            </a:ln>
          </p:spPr>
          <p:txBody>
            <a:bodyPr/>
            <a:lstStyle/>
            <a:p>
              <a:endParaRPr lang="es-ES"/>
            </a:p>
          </p:txBody>
        </p:sp>
        <p:grpSp>
          <p:nvGrpSpPr>
            <p:cNvPr id="49" name="Group 35"/>
            <p:cNvGrpSpPr>
              <a:grpSpLocks/>
            </p:cNvGrpSpPr>
            <p:nvPr/>
          </p:nvGrpSpPr>
          <p:grpSpPr bwMode="auto">
            <a:xfrm>
              <a:off x="3124" y="2433"/>
              <a:ext cx="1504" cy="615"/>
              <a:chOff x="3124" y="2433"/>
              <a:chExt cx="1504" cy="615"/>
            </a:xfrm>
          </p:grpSpPr>
          <p:sp>
            <p:nvSpPr>
              <p:cNvPr id="50" name="Freeform 36"/>
              <p:cNvSpPr>
                <a:spLocks/>
              </p:cNvSpPr>
              <p:nvPr/>
            </p:nvSpPr>
            <p:spPr bwMode="auto">
              <a:xfrm>
                <a:off x="3124" y="2433"/>
                <a:ext cx="984" cy="615"/>
              </a:xfrm>
              <a:custGeom>
                <a:avLst/>
                <a:gdLst>
                  <a:gd name="T0" fmla="*/ 544 w 1432"/>
                  <a:gd name="T1" fmla="*/ 181 h 816"/>
                  <a:gd name="T2" fmla="*/ 115 w 1432"/>
                  <a:gd name="T3" fmla="*/ 217 h 816"/>
                  <a:gd name="T4" fmla="*/ 49 w 1432"/>
                  <a:gd name="T5" fmla="*/ 434 h 816"/>
                  <a:gd name="T6" fmla="*/ 412 w 1432"/>
                  <a:gd name="T7" fmla="*/ 506 h 816"/>
                  <a:gd name="T8" fmla="*/ 676 w 1432"/>
                  <a:gd name="T9" fmla="*/ 615 h 816"/>
                  <a:gd name="T10" fmla="*/ 940 w 1432"/>
                  <a:gd name="T11" fmla="*/ 506 h 816"/>
                  <a:gd name="T12" fmla="*/ 940 w 1432"/>
                  <a:gd name="T13" fmla="*/ 72 h 816"/>
                  <a:gd name="T14" fmla="*/ 742 w 1432"/>
                  <a:gd name="T15" fmla="*/ 72 h 816"/>
                  <a:gd name="T16" fmla="*/ 544 w 1432"/>
                  <a:gd name="T17" fmla="*/ 181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816"/>
                  <a:gd name="T29" fmla="*/ 1432 w 1432"/>
                  <a:gd name="T30" fmla="*/ 816 h 8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816">
                    <a:moveTo>
                      <a:pt x="792" y="240"/>
                    </a:moveTo>
                    <a:cubicBezTo>
                      <a:pt x="640" y="272"/>
                      <a:pt x="288" y="232"/>
                      <a:pt x="168" y="288"/>
                    </a:cubicBezTo>
                    <a:cubicBezTo>
                      <a:pt x="48" y="344"/>
                      <a:pt x="0" y="512"/>
                      <a:pt x="72" y="576"/>
                    </a:cubicBezTo>
                    <a:cubicBezTo>
                      <a:pt x="144" y="640"/>
                      <a:pt x="448" y="632"/>
                      <a:pt x="600" y="672"/>
                    </a:cubicBezTo>
                    <a:cubicBezTo>
                      <a:pt x="752" y="712"/>
                      <a:pt x="856" y="816"/>
                      <a:pt x="984" y="816"/>
                    </a:cubicBezTo>
                    <a:cubicBezTo>
                      <a:pt x="1112" y="816"/>
                      <a:pt x="1304" y="792"/>
                      <a:pt x="1368" y="672"/>
                    </a:cubicBezTo>
                    <a:cubicBezTo>
                      <a:pt x="1432" y="552"/>
                      <a:pt x="1416" y="192"/>
                      <a:pt x="1368" y="96"/>
                    </a:cubicBezTo>
                    <a:cubicBezTo>
                      <a:pt x="1320" y="0"/>
                      <a:pt x="1176" y="80"/>
                      <a:pt x="1080" y="96"/>
                    </a:cubicBezTo>
                    <a:cubicBezTo>
                      <a:pt x="984" y="112"/>
                      <a:pt x="944" y="208"/>
                      <a:pt x="792" y="240"/>
                    </a:cubicBezTo>
                    <a:close/>
                  </a:path>
                </a:pathLst>
              </a:custGeom>
              <a:noFill/>
              <a:ln w="38100">
                <a:solidFill>
                  <a:srgbClr val="009999"/>
                </a:solidFill>
                <a:round/>
                <a:headEnd/>
                <a:tailEnd/>
              </a:ln>
            </p:spPr>
            <p:txBody>
              <a:bodyPr/>
              <a:lstStyle/>
              <a:p>
                <a:endParaRPr lang="es-ES"/>
              </a:p>
            </p:txBody>
          </p:sp>
          <p:sp>
            <p:nvSpPr>
              <p:cNvPr id="51" name="Oval 37"/>
              <p:cNvSpPr>
                <a:spLocks noChangeArrowheads="1"/>
              </p:cNvSpPr>
              <p:nvPr/>
            </p:nvSpPr>
            <p:spPr bwMode="auto">
              <a:xfrm>
                <a:off x="3954" y="2529"/>
                <a:ext cx="43" cy="39"/>
              </a:xfrm>
              <a:prstGeom prst="ellipse">
                <a:avLst/>
              </a:prstGeom>
              <a:solidFill>
                <a:schemeClr val="bg1"/>
              </a:solidFill>
              <a:ln w="9525">
                <a:solidFill>
                  <a:schemeClr val="bg1"/>
                </a:solidFill>
                <a:round/>
                <a:headEnd/>
                <a:tailEnd/>
              </a:ln>
            </p:spPr>
            <p:txBody>
              <a:bodyPr wrap="none" anchor="ctr"/>
              <a:lstStyle/>
              <a:p>
                <a:endParaRPr lang="es-ES"/>
              </a:p>
            </p:txBody>
          </p:sp>
          <p:sp>
            <p:nvSpPr>
              <p:cNvPr id="52" name="Oval 38"/>
              <p:cNvSpPr>
                <a:spLocks noChangeArrowheads="1"/>
              </p:cNvSpPr>
              <p:nvPr/>
            </p:nvSpPr>
            <p:spPr bwMode="auto">
              <a:xfrm>
                <a:off x="3954" y="2654"/>
                <a:ext cx="43" cy="39"/>
              </a:xfrm>
              <a:prstGeom prst="ellipse">
                <a:avLst/>
              </a:prstGeom>
              <a:solidFill>
                <a:schemeClr val="bg1"/>
              </a:solidFill>
              <a:ln w="9525">
                <a:solidFill>
                  <a:schemeClr val="bg1"/>
                </a:solidFill>
                <a:round/>
                <a:headEnd/>
                <a:tailEnd/>
              </a:ln>
            </p:spPr>
            <p:txBody>
              <a:bodyPr wrap="none" anchor="ctr"/>
              <a:lstStyle/>
              <a:p>
                <a:endParaRPr lang="es-ES"/>
              </a:p>
            </p:txBody>
          </p:sp>
          <p:sp>
            <p:nvSpPr>
              <p:cNvPr id="53" name="Oval 39"/>
              <p:cNvSpPr>
                <a:spLocks noChangeArrowheads="1"/>
              </p:cNvSpPr>
              <p:nvPr/>
            </p:nvSpPr>
            <p:spPr bwMode="auto">
              <a:xfrm>
                <a:off x="3868" y="2577"/>
                <a:ext cx="43" cy="39"/>
              </a:xfrm>
              <a:prstGeom prst="ellipse">
                <a:avLst/>
              </a:prstGeom>
              <a:solidFill>
                <a:schemeClr val="bg1"/>
              </a:solidFill>
              <a:ln w="9525">
                <a:solidFill>
                  <a:schemeClr val="bg1"/>
                </a:solidFill>
                <a:round/>
                <a:headEnd/>
                <a:tailEnd/>
              </a:ln>
            </p:spPr>
            <p:txBody>
              <a:bodyPr wrap="none" anchor="ctr"/>
              <a:lstStyle/>
              <a:p>
                <a:endParaRPr lang="es-ES"/>
              </a:p>
            </p:txBody>
          </p:sp>
          <p:sp>
            <p:nvSpPr>
              <p:cNvPr id="54" name="Oval 40"/>
              <p:cNvSpPr>
                <a:spLocks noChangeArrowheads="1"/>
              </p:cNvSpPr>
              <p:nvPr/>
            </p:nvSpPr>
            <p:spPr bwMode="auto">
              <a:xfrm>
                <a:off x="3792" y="2654"/>
                <a:ext cx="44" cy="39"/>
              </a:xfrm>
              <a:prstGeom prst="ellipse">
                <a:avLst/>
              </a:prstGeom>
              <a:solidFill>
                <a:schemeClr val="bg1"/>
              </a:solidFill>
              <a:ln w="9525">
                <a:solidFill>
                  <a:schemeClr val="bg1"/>
                </a:solidFill>
                <a:round/>
                <a:headEnd/>
                <a:tailEnd/>
              </a:ln>
            </p:spPr>
            <p:txBody>
              <a:bodyPr wrap="none" anchor="ctr"/>
              <a:lstStyle/>
              <a:p>
                <a:endParaRPr lang="es-ES"/>
              </a:p>
            </p:txBody>
          </p:sp>
          <p:sp>
            <p:nvSpPr>
              <p:cNvPr id="55" name="Oval 41"/>
              <p:cNvSpPr>
                <a:spLocks noChangeArrowheads="1"/>
              </p:cNvSpPr>
              <p:nvPr/>
            </p:nvSpPr>
            <p:spPr bwMode="auto">
              <a:xfrm>
                <a:off x="3879" y="2712"/>
                <a:ext cx="43" cy="38"/>
              </a:xfrm>
              <a:prstGeom prst="ellipse">
                <a:avLst/>
              </a:prstGeom>
              <a:solidFill>
                <a:schemeClr val="bg1"/>
              </a:solidFill>
              <a:ln w="9525">
                <a:solidFill>
                  <a:schemeClr val="bg1"/>
                </a:solidFill>
                <a:round/>
                <a:headEnd/>
                <a:tailEnd/>
              </a:ln>
            </p:spPr>
            <p:txBody>
              <a:bodyPr wrap="none" anchor="ctr"/>
              <a:lstStyle/>
              <a:p>
                <a:endParaRPr lang="es-ES"/>
              </a:p>
            </p:txBody>
          </p:sp>
          <p:sp>
            <p:nvSpPr>
              <p:cNvPr id="56" name="Oval 42"/>
              <p:cNvSpPr>
                <a:spLocks noChangeArrowheads="1"/>
              </p:cNvSpPr>
              <p:nvPr/>
            </p:nvSpPr>
            <p:spPr bwMode="auto">
              <a:xfrm>
                <a:off x="3879" y="2827"/>
                <a:ext cx="43" cy="38"/>
              </a:xfrm>
              <a:prstGeom prst="ellipse">
                <a:avLst/>
              </a:prstGeom>
              <a:solidFill>
                <a:schemeClr val="bg1"/>
              </a:solidFill>
              <a:ln w="9525">
                <a:solidFill>
                  <a:schemeClr val="bg1"/>
                </a:solidFill>
                <a:round/>
                <a:headEnd/>
                <a:tailEnd/>
              </a:ln>
            </p:spPr>
            <p:txBody>
              <a:bodyPr wrap="none" anchor="ctr"/>
              <a:lstStyle/>
              <a:p>
                <a:endParaRPr lang="es-ES"/>
              </a:p>
            </p:txBody>
          </p:sp>
          <p:sp>
            <p:nvSpPr>
              <p:cNvPr id="57" name="Oval 43"/>
              <p:cNvSpPr>
                <a:spLocks noChangeArrowheads="1"/>
              </p:cNvSpPr>
              <p:nvPr/>
            </p:nvSpPr>
            <p:spPr bwMode="auto">
              <a:xfrm>
                <a:off x="3749" y="2808"/>
                <a:ext cx="43" cy="38"/>
              </a:xfrm>
              <a:prstGeom prst="ellipse">
                <a:avLst/>
              </a:prstGeom>
              <a:solidFill>
                <a:schemeClr val="bg1"/>
              </a:solidFill>
              <a:ln w="9525">
                <a:solidFill>
                  <a:schemeClr val="bg1"/>
                </a:solidFill>
                <a:round/>
                <a:headEnd/>
                <a:tailEnd/>
              </a:ln>
            </p:spPr>
            <p:txBody>
              <a:bodyPr wrap="none" anchor="ctr"/>
              <a:lstStyle/>
              <a:p>
                <a:endParaRPr lang="es-ES"/>
              </a:p>
            </p:txBody>
          </p:sp>
          <p:grpSp>
            <p:nvGrpSpPr>
              <p:cNvPr id="58" name="Group 44"/>
              <p:cNvGrpSpPr>
                <a:grpSpLocks/>
              </p:cNvGrpSpPr>
              <p:nvPr/>
            </p:nvGrpSpPr>
            <p:grpSpPr bwMode="auto">
              <a:xfrm rot="4272109">
                <a:off x="4220" y="2614"/>
                <a:ext cx="288" cy="216"/>
                <a:chOff x="780" y="3312"/>
                <a:chExt cx="288" cy="336"/>
              </a:xfrm>
            </p:grpSpPr>
            <p:sp>
              <p:nvSpPr>
                <p:cNvPr id="70" name="Line 45"/>
                <p:cNvSpPr>
                  <a:spLocks noChangeShapeType="1"/>
                </p:cNvSpPr>
                <p:nvPr/>
              </p:nvSpPr>
              <p:spPr bwMode="auto">
                <a:xfrm>
                  <a:off x="924" y="3408"/>
                  <a:ext cx="0" cy="240"/>
                </a:xfrm>
                <a:prstGeom prst="line">
                  <a:avLst/>
                </a:prstGeom>
                <a:noFill/>
                <a:ln w="38100">
                  <a:solidFill>
                    <a:srgbClr val="CC99FF"/>
                  </a:solidFill>
                  <a:round/>
                  <a:headEnd/>
                  <a:tailEnd/>
                </a:ln>
              </p:spPr>
              <p:txBody>
                <a:bodyPr/>
                <a:lstStyle/>
                <a:p>
                  <a:endParaRPr lang="es-ES"/>
                </a:p>
              </p:txBody>
            </p:sp>
            <p:sp>
              <p:nvSpPr>
                <p:cNvPr id="71" name="Line 46"/>
                <p:cNvSpPr>
                  <a:spLocks noChangeShapeType="1"/>
                </p:cNvSpPr>
                <p:nvPr/>
              </p:nvSpPr>
              <p:spPr bwMode="auto">
                <a:xfrm>
                  <a:off x="780" y="3312"/>
                  <a:ext cx="144" cy="96"/>
                </a:xfrm>
                <a:prstGeom prst="line">
                  <a:avLst/>
                </a:prstGeom>
                <a:noFill/>
                <a:ln w="38100">
                  <a:solidFill>
                    <a:srgbClr val="CC99FF"/>
                  </a:solidFill>
                  <a:round/>
                  <a:headEnd/>
                  <a:tailEnd/>
                </a:ln>
              </p:spPr>
              <p:txBody>
                <a:bodyPr/>
                <a:lstStyle/>
                <a:p>
                  <a:endParaRPr lang="es-ES"/>
                </a:p>
              </p:txBody>
            </p:sp>
            <p:sp>
              <p:nvSpPr>
                <p:cNvPr id="72" name="Line 47"/>
                <p:cNvSpPr>
                  <a:spLocks noChangeShapeType="1"/>
                </p:cNvSpPr>
                <p:nvPr/>
              </p:nvSpPr>
              <p:spPr bwMode="auto">
                <a:xfrm flipH="1">
                  <a:off x="924" y="3312"/>
                  <a:ext cx="144" cy="96"/>
                </a:xfrm>
                <a:prstGeom prst="line">
                  <a:avLst/>
                </a:prstGeom>
                <a:noFill/>
                <a:ln w="38100">
                  <a:solidFill>
                    <a:srgbClr val="CC99FF"/>
                  </a:solidFill>
                  <a:round/>
                  <a:headEnd/>
                  <a:tailEnd/>
                </a:ln>
              </p:spPr>
              <p:txBody>
                <a:bodyPr/>
                <a:lstStyle/>
                <a:p>
                  <a:endParaRPr lang="es-ES"/>
                </a:p>
              </p:txBody>
            </p:sp>
          </p:grpSp>
          <p:grpSp>
            <p:nvGrpSpPr>
              <p:cNvPr id="59" name="Group 48"/>
              <p:cNvGrpSpPr>
                <a:grpSpLocks/>
              </p:cNvGrpSpPr>
              <p:nvPr/>
            </p:nvGrpSpPr>
            <p:grpSpPr bwMode="auto">
              <a:xfrm rot="-562849">
                <a:off x="4340" y="2743"/>
                <a:ext cx="288" cy="192"/>
                <a:chOff x="780" y="3312"/>
                <a:chExt cx="288" cy="336"/>
              </a:xfrm>
            </p:grpSpPr>
            <p:sp>
              <p:nvSpPr>
                <p:cNvPr id="67" name="Line 49"/>
                <p:cNvSpPr>
                  <a:spLocks noChangeShapeType="1"/>
                </p:cNvSpPr>
                <p:nvPr/>
              </p:nvSpPr>
              <p:spPr bwMode="auto">
                <a:xfrm>
                  <a:off x="924" y="3408"/>
                  <a:ext cx="0" cy="240"/>
                </a:xfrm>
                <a:prstGeom prst="line">
                  <a:avLst/>
                </a:prstGeom>
                <a:noFill/>
                <a:ln w="38100">
                  <a:solidFill>
                    <a:srgbClr val="CC99FF"/>
                  </a:solidFill>
                  <a:round/>
                  <a:headEnd/>
                  <a:tailEnd/>
                </a:ln>
              </p:spPr>
              <p:txBody>
                <a:bodyPr/>
                <a:lstStyle/>
                <a:p>
                  <a:endParaRPr lang="es-ES"/>
                </a:p>
              </p:txBody>
            </p:sp>
            <p:sp>
              <p:nvSpPr>
                <p:cNvPr id="68" name="Line 50"/>
                <p:cNvSpPr>
                  <a:spLocks noChangeShapeType="1"/>
                </p:cNvSpPr>
                <p:nvPr/>
              </p:nvSpPr>
              <p:spPr bwMode="auto">
                <a:xfrm>
                  <a:off x="780" y="3312"/>
                  <a:ext cx="144" cy="96"/>
                </a:xfrm>
                <a:prstGeom prst="line">
                  <a:avLst/>
                </a:prstGeom>
                <a:noFill/>
                <a:ln w="38100">
                  <a:solidFill>
                    <a:srgbClr val="CC99FF"/>
                  </a:solidFill>
                  <a:round/>
                  <a:headEnd/>
                  <a:tailEnd/>
                </a:ln>
              </p:spPr>
              <p:txBody>
                <a:bodyPr/>
                <a:lstStyle/>
                <a:p>
                  <a:endParaRPr lang="es-ES"/>
                </a:p>
              </p:txBody>
            </p:sp>
            <p:sp>
              <p:nvSpPr>
                <p:cNvPr id="69" name="Line 51"/>
                <p:cNvSpPr>
                  <a:spLocks noChangeShapeType="1"/>
                </p:cNvSpPr>
                <p:nvPr/>
              </p:nvSpPr>
              <p:spPr bwMode="auto">
                <a:xfrm flipH="1">
                  <a:off x="924" y="3312"/>
                  <a:ext cx="144" cy="96"/>
                </a:xfrm>
                <a:prstGeom prst="line">
                  <a:avLst/>
                </a:prstGeom>
                <a:noFill/>
                <a:ln w="38100">
                  <a:solidFill>
                    <a:srgbClr val="CC99FF"/>
                  </a:solidFill>
                  <a:round/>
                  <a:headEnd/>
                  <a:tailEnd/>
                </a:ln>
              </p:spPr>
              <p:txBody>
                <a:bodyPr/>
                <a:lstStyle/>
                <a:p>
                  <a:endParaRPr lang="es-ES"/>
                </a:p>
              </p:txBody>
            </p:sp>
          </p:grpSp>
          <p:grpSp>
            <p:nvGrpSpPr>
              <p:cNvPr id="60" name="Group 52"/>
              <p:cNvGrpSpPr>
                <a:grpSpLocks/>
              </p:cNvGrpSpPr>
              <p:nvPr/>
            </p:nvGrpSpPr>
            <p:grpSpPr bwMode="auto">
              <a:xfrm rot="10644641">
                <a:off x="4303" y="2515"/>
                <a:ext cx="288" cy="192"/>
                <a:chOff x="780" y="3312"/>
                <a:chExt cx="288" cy="336"/>
              </a:xfrm>
            </p:grpSpPr>
            <p:sp>
              <p:nvSpPr>
                <p:cNvPr id="64" name="Line 53"/>
                <p:cNvSpPr>
                  <a:spLocks noChangeShapeType="1"/>
                </p:cNvSpPr>
                <p:nvPr/>
              </p:nvSpPr>
              <p:spPr bwMode="auto">
                <a:xfrm>
                  <a:off x="924" y="3408"/>
                  <a:ext cx="0" cy="240"/>
                </a:xfrm>
                <a:prstGeom prst="line">
                  <a:avLst/>
                </a:prstGeom>
                <a:noFill/>
                <a:ln w="38100">
                  <a:solidFill>
                    <a:srgbClr val="CC99FF"/>
                  </a:solidFill>
                  <a:round/>
                  <a:headEnd/>
                  <a:tailEnd/>
                </a:ln>
              </p:spPr>
              <p:txBody>
                <a:bodyPr/>
                <a:lstStyle/>
                <a:p>
                  <a:endParaRPr lang="es-ES"/>
                </a:p>
              </p:txBody>
            </p:sp>
            <p:sp>
              <p:nvSpPr>
                <p:cNvPr id="65" name="Line 54"/>
                <p:cNvSpPr>
                  <a:spLocks noChangeShapeType="1"/>
                </p:cNvSpPr>
                <p:nvPr/>
              </p:nvSpPr>
              <p:spPr bwMode="auto">
                <a:xfrm>
                  <a:off x="780" y="3312"/>
                  <a:ext cx="144" cy="96"/>
                </a:xfrm>
                <a:prstGeom prst="line">
                  <a:avLst/>
                </a:prstGeom>
                <a:noFill/>
                <a:ln w="38100">
                  <a:solidFill>
                    <a:srgbClr val="CC99FF"/>
                  </a:solidFill>
                  <a:round/>
                  <a:headEnd/>
                  <a:tailEnd/>
                </a:ln>
              </p:spPr>
              <p:txBody>
                <a:bodyPr/>
                <a:lstStyle/>
                <a:p>
                  <a:endParaRPr lang="es-ES"/>
                </a:p>
              </p:txBody>
            </p:sp>
            <p:sp>
              <p:nvSpPr>
                <p:cNvPr id="66" name="Line 55"/>
                <p:cNvSpPr>
                  <a:spLocks noChangeShapeType="1"/>
                </p:cNvSpPr>
                <p:nvPr/>
              </p:nvSpPr>
              <p:spPr bwMode="auto">
                <a:xfrm flipH="1">
                  <a:off x="924" y="3312"/>
                  <a:ext cx="144" cy="96"/>
                </a:xfrm>
                <a:prstGeom prst="line">
                  <a:avLst/>
                </a:prstGeom>
                <a:noFill/>
                <a:ln w="38100">
                  <a:solidFill>
                    <a:srgbClr val="CC99FF"/>
                  </a:solidFill>
                  <a:round/>
                  <a:headEnd/>
                  <a:tailEnd/>
                </a:ln>
              </p:spPr>
              <p:txBody>
                <a:bodyPr/>
                <a:lstStyle/>
                <a:p>
                  <a:endParaRPr lang="es-ES"/>
                </a:p>
              </p:txBody>
            </p:sp>
          </p:grpSp>
          <p:sp>
            <p:nvSpPr>
              <p:cNvPr id="61" name="Oval 56"/>
              <p:cNvSpPr>
                <a:spLocks noChangeArrowheads="1"/>
              </p:cNvSpPr>
              <p:nvPr/>
            </p:nvSpPr>
            <p:spPr bwMode="auto">
              <a:xfrm>
                <a:off x="3337" y="2664"/>
                <a:ext cx="259" cy="153"/>
              </a:xfrm>
              <a:prstGeom prst="ellipse">
                <a:avLst/>
              </a:prstGeom>
              <a:solidFill>
                <a:srgbClr val="FFCC99"/>
              </a:solidFill>
              <a:ln w="9525">
                <a:solidFill>
                  <a:srgbClr val="009999"/>
                </a:solidFill>
                <a:round/>
                <a:headEnd/>
                <a:tailEnd/>
              </a:ln>
            </p:spPr>
            <p:txBody>
              <a:bodyPr wrap="none" anchor="ctr"/>
              <a:lstStyle/>
              <a:p>
                <a:endParaRPr lang="es-ES"/>
              </a:p>
            </p:txBody>
          </p:sp>
          <p:sp>
            <p:nvSpPr>
              <p:cNvPr id="62" name="Oval 57"/>
              <p:cNvSpPr>
                <a:spLocks noChangeArrowheads="1"/>
              </p:cNvSpPr>
              <p:nvPr/>
            </p:nvSpPr>
            <p:spPr bwMode="auto">
              <a:xfrm>
                <a:off x="3800" y="2894"/>
                <a:ext cx="44" cy="39"/>
              </a:xfrm>
              <a:prstGeom prst="ellipse">
                <a:avLst/>
              </a:prstGeom>
              <a:solidFill>
                <a:schemeClr val="bg1"/>
              </a:solidFill>
              <a:ln w="9525">
                <a:solidFill>
                  <a:schemeClr val="bg1"/>
                </a:solidFill>
                <a:round/>
                <a:headEnd/>
                <a:tailEnd/>
              </a:ln>
            </p:spPr>
            <p:txBody>
              <a:bodyPr wrap="none" anchor="ctr"/>
              <a:lstStyle/>
              <a:p>
                <a:endParaRPr lang="es-ES"/>
              </a:p>
            </p:txBody>
          </p:sp>
          <p:sp>
            <p:nvSpPr>
              <p:cNvPr id="63" name="Oval 58"/>
              <p:cNvSpPr>
                <a:spLocks noChangeArrowheads="1"/>
              </p:cNvSpPr>
              <p:nvPr/>
            </p:nvSpPr>
            <p:spPr bwMode="auto">
              <a:xfrm>
                <a:off x="3639" y="2894"/>
                <a:ext cx="43" cy="39"/>
              </a:xfrm>
              <a:prstGeom prst="ellipse">
                <a:avLst/>
              </a:prstGeom>
              <a:solidFill>
                <a:schemeClr val="bg1"/>
              </a:solidFill>
              <a:ln w="9525">
                <a:solidFill>
                  <a:schemeClr val="bg1"/>
                </a:solidFill>
                <a:round/>
                <a:headEnd/>
                <a:tailEnd/>
              </a:ln>
            </p:spPr>
            <p:txBody>
              <a:bodyPr wrap="none" anchor="ctr"/>
              <a:lstStyle/>
              <a:p>
                <a:endParaRPr lang="es-ES"/>
              </a:p>
            </p:txBody>
          </p:sp>
        </p:grpSp>
      </p:grpSp>
      <p:sp>
        <p:nvSpPr>
          <p:cNvPr id="16" name="Text Box 59"/>
          <p:cNvSpPr txBox="1">
            <a:spLocks noChangeArrowheads="1"/>
          </p:cNvSpPr>
          <p:nvPr/>
        </p:nvSpPr>
        <p:spPr bwMode="auto">
          <a:xfrm>
            <a:off x="3343407" y="1500174"/>
            <a:ext cx="1973617" cy="338554"/>
          </a:xfrm>
          <a:prstGeom prst="rect">
            <a:avLst/>
          </a:prstGeom>
          <a:noFill/>
          <a:ln w="9525">
            <a:noFill/>
            <a:miter lim="800000"/>
            <a:headEnd/>
            <a:tailEnd/>
          </a:ln>
        </p:spPr>
        <p:txBody>
          <a:bodyPr wrap="none">
            <a:spAutoFit/>
          </a:bodyPr>
          <a:lstStyle/>
          <a:p>
            <a:r>
              <a:rPr lang="en-US" sz="1600" b="1" dirty="0" err="1">
                <a:solidFill>
                  <a:srgbClr val="000066"/>
                </a:solidFill>
              </a:rPr>
              <a:t>Suspensión</a:t>
            </a:r>
            <a:r>
              <a:rPr lang="en-US" sz="1600" b="1" dirty="0">
                <a:solidFill>
                  <a:srgbClr val="000066"/>
                </a:solidFill>
              </a:rPr>
              <a:t> </a:t>
            </a:r>
            <a:r>
              <a:rPr lang="en-US" sz="1600" b="1" dirty="0" err="1">
                <a:solidFill>
                  <a:srgbClr val="000066"/>
                </a:solidFill>
              </a:rPr>
              <a:t>celular</a:t>
            </a:r>
            <a:endParaRPr lang="en-US" sz="1600" b="1" dirty="0">
              <a:solidFill>
                <a:srgbClr val="000066"/>
              </a:solidFill>
            </a:endParaRPr>
          </a:p>
        </p:txBody>
      </p:sp>
      <p:grpSp>
        <p:nvGrpSpPr>
          <p:cNvPr id="19" name="Group 62"/>
          <p:cNvGrpSpPr>
            <a:grpSpLocks/>
          </p:cNvGrpSpPr>
          <p:nvPr/>
        </p:nvGrpSpPr>
        <p:grpSpPr bwMode="auto">
          <a:xfrm>
            <a:off x="5000628" y="4090974"/>
            <a:ext cx="4029234" cy="1447800"/>
            <a:chOff x="3360" y="2448"/>
            <a:chExt cx="2256" cy="912"/>
          </a:xfrm>
        </p:grpSpPr>
        <p:sp>
          <p:nvSpPr>
            <p:cNvPr id="46" name="Oval 63"/>
            <p:cNvSpPr>
              <a:spLocks noChangeArrowheads="1"/>
            </p:cNvSpPr>
            <p:nvPr/>
          </p:nvSpPr>
          <p:spPr bwMode="auto">
            <a:xfrm>
              <a:off x="3360" y="2448"/>
              <a:ext cx="2256" cy="912"/>
            </a:xfrm>
            <a:prstGeom prst="ellipse">
              <a:avLst/>
            </a:prstGeom>
            <a:noFill/>
            <a:ln w="9525">
              <a:solidFill>
                <a:srgbClr val="C00000"/>
              </a:solidFill>
              <a:round/>
              <a:headEnd/>
              <a:tailEnd/>
            </a:ln>
          </p:spPr>
          <p:txBody>
            <a:bodyPr wrap="none" anchor="ctr"/>
            <a:lstStyle/>
            <a:p>
              <a:endParaRPr lang="es-ES" dirty="0">
                <a:solidFill>
                  <a:srgbClr val="C00000"/>
                </a:solidFill>
              </a:endParaRPr>
            </a:p>
          </p:txBody>
        </p:sp>
        <p:sp>
          <p:nvSpPr>
            <p:cNvPr id="47" name="Text Box 64"/>
            <p:cNvSpPr txBox="1">
              <a:spLocks noChangeArrowheads="1"/>
            </p:cNvSpPr>
            <p:nvPr/>
          </p:nvSpPr>
          <p:spPr bwMode="auto">
            <a:xfrm>
              <a:off x="3456" y="2688"/>
              <a:ext cx="1853" cy="465"/>
            </a:xfrm>
            <a:prstGeom prst="rect">
              <a:avLst/>
            </a:prstGeom>
            <a:noFill/>
            <a:ln w="9525">
              <a:noFill/>
              <a:miter lim="800000"/>
              <a:headEnd/>
              <a:tailEnd/>
            </a:ln>
          </p:spPr>
          <p:txBody>
            <a:bodyPr wrap="none">
              <a:spAutoFit/>
            </a:bodyPr>
            <a:lstStyle/>
            <a:p>
              <a:r>
                <a:rPr lang="es-ES_tradnl" sz="1400" b="1" dirty="0">
                  <a:solidFill>
                    <a:srgbClr val="C00000"/>
                  </a:solidFill>
                </a:rPr>
                <a:t>Selección del </a:t>
              </a:r>
              <a:r>
                <a:rPr lang="es-ES_tradnl" sz="1400" b="1" dirty="0" err="1">
                  <a:solidFill>
                    <a:srgbClr val="C00000"/>
                  </a:solidFill>
                </a:rPr>
                <a:t>hibridoma</a:t>
              </a:r>
              <a:r>
                <a:rPr lang="es-ES_tradnl" sz="1400" b="1" dirty="0">
                  <a:solidFill>
                    <a:srgbClr val="C00000"/>
                  </a:solidFill>
                </a:rPr>
                <a:t> Id-específico</a:t>
              </a:r>
            </a:p>
            <a:p>
              <a:r>
                <a:rPr lang="es-ES_tradnl" sz="1400" b="1" dirty="0">
                  <a:solidFill>
                    <a:srgbClr val="C00000"/>
                  </a:solidFill>
                </a:rPr>
                <a:t>	- ELISA</a:t>
              </a:r>
            </a:p>
            <a:p>
              <a:r>
                <a:rPr lang="es-ES_tradnl" sz="1400" b="1" dirty="0">
                  <a:solidFill>
                    <a:srgbClr val="C00000"/>
                  </a:solidFill>
                </a:rPr>
                <a:t>	- Secuenciación CDR3</a:t>
              </a:r>
              <a:endParaRPr lang="es-ES" sz="1400" dirty="0">
                <a:solidFill>
                  <a:srgbClr val="C00000"/>
                </a:solidFill>
              </a:endParaRPr>
            </a:p>
          </p:txBody>
        </p:sp>
      </p:grpSp>
      <p:pic>
        <p:nvPicPr>
          <p:cNvPr id="20" name="Picture 65"/>
          <p:cNvPicPr>
            <a:picLocks noChangeAspect="1" noChangeArrowheads="1"/>
          </p:cNvPicPr>
          <p:nvPr/>
        </p:nvPicPr>
        <p:blipFill>
          <a:blip r:embed="rId7"/>
          <a:srcRect/>
          <a:stretch>
            <a:fillRect/>
          </a:stretch>
        </p:blipFill>
        <p:spPr bwMode="auto">
          <a:xfrm>
            <a:off x="1905671" y="4929198"/>
            <a:ext cx="1503819" cy="1095375"/>
          </a:xfrm>
          <a:prstGeom prst="rect">
            <a:avLst/>
          </a:prstGeom>
          <a:solidFill>
            <a:srgbClr val="FF5050"/>
          </a:solidFill>
          <a:ln w="9525">
            <a:noFill/>
            <a:miter lim="800000"/>
            <a:headEnd/>
            <a:tailEnd/>
          </a:ln>
        </p:spPr>
      </p:pic>
      <p:sp>
        <p:nvSpPr>
          <p:cNvPr id="21" name="Line 66"/>
          <p:cNvSpPr>
            <a:spLocks noChangeShapeType="1"/>
          </p:cNvSpPr>
          <p:nvPr/>
        </p:nvSpPr>
        <p:spPr bwMode="auto">
          <a:xfrm rot="1296642" flipH="1" flipV="1">
            <a:off x="790497" y="4042315"/>
            <a:ext cx="1248716" cy="1287835"/>
          </a:xfrm>
          <a:prstGeom prst="line">
            <a:avLst/>
          </a:prstGeom>
          <a:noFill/>
          <a:ln w="28575">
            <a:solidFill>
              <a:srgbClr val="FF6600"/>
            </a:solidFill>
            <a:round/>
            <a:headEnd/>
            <a:tailEnd type="triangle" w="med" len="med"/>
          </a:ln>
        </p:spPr>
        <p:txBody>
          <a:bodyPr wrap="none" anchor="ctr"/>
          <a:lstStyle/>
          <a:p>
            <a:endParaRPr lang="es-ES"/>
          </a:p>
        </p:txBody>
      </p:sp>
      <p:sp>
        <p:nvSpPr>
          <p:cNvPr id="22" name="Line 67"/>
          <p:cNvSpPr>
            <a:spLocks noChangeShapeType="1"/>
          </p:cNvSpPr>
          <p:nvPr/>
        </p:nvSpPr>
        <p:spPr bwMode="auto">
          <a:xfrm flipV="1">
            <a:off x="1971753" y="1881174"/>
            <a:ext cx="1200197" cy="685800"/>
          </a:xfrm>
          <a:prstGeom prst="line">
            <a:avLst/>
          </a:prstGeom>
          <a:noFill/>
          <a:ln w="28575">
            <a:solidFill>
              <a:srgbClr val="FF6600"/>
            </a:solidFill>
            <a:round/>
            <a:headEnd/>
            <a:tailEnd type="triangle" w="med" len="med"/>
          </a:ln>
        </p:spPr>
        <p:txBody>
          <a:bodyPr wrap="none" anchor="ctr"/>
          <a:lstStyle/>
          <a:p>
            <a:endParaRPr lang="es-ES"/>
          </a:p>
        </p:txBody>
      </p:sp>
      <p:sp>
        <p:nvSpPr>
          <p:cNvPr id="23" name="Line 68"/>
          <p:cNvSpPr>
            <a:spLocks noChangeShapeType="1"/>
          </p:cNvSpPr>
          <p:nvPr/>
        </p:nvSpPr>
        <p:spPr bwMode="auto">
          <a:xfrm>
            <a:off x="5429256" y="2000240"/>
            <a:ext cx="771555" cy="609600"/>
          </a:xfrm>
          <a:prstGeom prst="line">
            <a:avLst/>
          </a:prstGeom>
          <a:noFill/>
          <a:ln w="28575">
            <a:solidFill>
              <a:srgbClr val="FF6600"/>
            </a:solidFill>
            <a:round/>
            <a:headEnd/>
            <a:tailEnd type="triangle" w="med" len="med"/>
          </a:ln>
        </p:spPr>
        <p:txBody>
          <a:bodyPr wrap="none" anchor="ctr"/>
          <a:lstStyle/>
          <a:p>
            <a:endParaRPr lang="es-ES"/>
          </a:p>
        </p:txBody>
      </p:sp>
      <p:sp>
        <p:nvSpPr>
          <p:cNvPr id="24" name="Line 69"/>
          <p:cNvSpPr>
            <a:spLocks noChangeShapeType="1"/>
          </p:cNvSpPr>
          <p:nvPr/>
        </p:nvSpPr>
        <p:spPr bwMode="auto">
          <a:xfrm>
            <a:off x="7143768" y="5643578"/>
            <a:ext cx="0" cy="381000"/>
          </a:xfrm>
          <a:prstGeom prst="line">
            <a:avLst/>
          </a:prstGeom>
          <a:noFill/>
          <a:ln w="28575">
            <a:solidFill>
              <a:srgbClr val="FF6600"/>
            </a:solidFill>
            <a:round/>
            <a:headEnd/>
            <a:tailEnd type="triangle" w="med" len="med"/>
          </a:ln>
        </p:spPr>
        <p:txBody>
          <a:bodyPr wrap="none" anchor="ctr"/>
          <a:lstStyle/>
          <a:p>
            <a:endParaRPr lang="es-ES">
              <a:solidFill>
                <a:srgbClr val="000066"/>
              </a:solidFill>
            </a:endParaRPr>
          </a:p>
        </p:txBody>
      </p:sp>
      <p:sp>
        <p:nvSpPr>
          <p:cNvPr id="25" name="Line 70"/>
          <p:cNvSpPr>
            <a:spLocks noChangeShapeType="1"/>
          </p:cNvSpPr>
          <p:nvPr/>
        </p:nvSpPr>
        <p:spPr bwMode="auto">
          <a:xfrm flipH="1" flipV="1">
            <a:off x="5258008" y="6300774"/>
            <a:ext cx="957066" cy="57184"/>
          </a:xfrm>
          <a:prstGeom prst="line">
            <a:avLst/>
          </a:prstGeom>
          <a:noFill/>
          <a:ln w="28575">
            <a:solidFill>
              <a:srgbClr val="FF6600"/>
            </a:solidFill>
            <a:round/>
            <a:headEnd/>
            <a:tailEnd type="triangle" w="med" len="med"/>
          </a:ln>
        </p:spPr>
        <p:txBody>
          <a:bodyPr wrap="none" anchor="ctr"/>
          <a:lstStyle/>
          <a:p>
            <a:endParaRPr lang="es-ES">
              <a:solidFill>
                <a:srgbClr val="000066"/>
              </a:solidFill>
            </a:endParaRPr>
          </a:p>
        </p:txBody>
      </p:sp>
      <p:sp>
        <p:nvSpPr>
          <p:cNvPr id="26" name="Line 71"/>
          <p:cNvSpPr>
            <a:spLocks noChangeShapeType="1"/>
          </p:cNvSpPr>
          <p:nvPr/>
        </p:nvSpPr>
        <p:spPr bwMode="auto">
          <a:xfrm>
            <a:off x="4629333" y="1957374"/>
            <a:ext cx="0" cy="228600"/>
          </a:xfrm>
          <a:prstGeom prst="line">
            <a:avLst/>
          </a:prstGeom>
          <a:noFill/>
          <a:ln w="19050">
            <a:solidFill>
              <a:schemeClr val="bg1"/>
            </a:solidFill>
            <a:round/>
            <a:headEnd/>
            <a:tailEnd type="triangle" w="med" len="med"/>
          </a:ln>
        </p:spPr>
        <p:txBody>
          <a:bodyPr wrap="none" anchor="ctr"/>
          <a:lstStyle/>
          <a:p>
            <a:endParaRPr lang="es-ES"/>
          </a:p>
        </p:txBody>
      </p:sp>
      <p:grpSp>
        <p:nvGrpSpPr>
          <p:cNvPr id="27" name="Group 72"/>
          <p:cNvGrpSpPr>
            <a:grpSpLocks/>
          </p:cNvGrpSpPr>
          <p:nvPr/>
        </p:nvGrpSpPr>
        <p:grpSpPr bwMode="auto">
          <a:xfrm>
            <a:off x="257185" y="1560502"/>
            <a:ext cx="1712782" cy="550863"/>
            <a:chOff x="1142" y="2246"/>
            <a:chExt cx="959" cy="347"/>
          </a:xfrm>
        </p:grpSpPr>
        <p:sp>
          <p:nvSpPr>
            <p:cNvPr id="44" name="Text Box 73"/>
            <p:cNvSpPr txBox="1">
              <a:spLocks noChangeArrowheads="1"/>
            </p:cNvSpPr>
            <p:nvPr/>
          </p:nvSpPr>
          <p:spPr bwMode="auto">
            <a:xfrm>
              <a:off x="1402" y="2246"/>
              <a:ext cx="482" cy="213"/>
            </a:xfrm>
            <a:prstGeom prst="rect">
              <a:avLst/>
            </a:prstGeom>
            <a:noFill/>
            <a:ln w="9525">
              <a:noFill/>
              <a:miter lim="800000"/>
              <a:headEnd/>
              <a:tailEnd/>
            </a:ln>
          </p:spPr>
          <p:txBody>
            <a:bodyPr wrap="none">
              <a:spAutoFit/>
            </a:bodyPr>
            <a:lstStyle/>
            <a:p>
              <a:r>
                <a:rPr lang="es-ES_tradnl" sz="1600" b="1">
                  <a:solidFill>
                    <a:srgbClr val="000066"/>
                  </a:solidFill>
                </a:rPr>
                <a:t>Biopsia</a:t>
              </a:r>
            </a:p>
          </p:txBody>
        </p:sp>
        <p:sp>
          <p:nvSpPr>
            <p:cNvPr id="45" name="Text Box 74"/>
            <p:cNvSpPr txBox="1">
              <a:spLocks noChangeArrowheads="1"/>
            </p:cNvSpPr>
            <p:nvPr/>
          </p:nvSpPr>
          <p:spPr bwMode="auto">
            <a:xfrm>
              <a:off x="1142" y="2380"/>
              <a:ext cx="959" cy="213"/>
            </a:xfrm>
            <a:prstGeom prst="rect">
              <a:avLst/>
            </a:prstGeom>
            <a:noFill/>
            <a:ln w="9525">
              <a:noFill/>
              <a:miter lim="800000"/>
              <a:headEnd/>
              <a:tailEnd/>
            </a:ln>
          </p:spPr>
          <p:txBody>
            <a:bodyPr wrap="none">
              <a:spAutoFit/>
            </a:bodyPr>
            <a:lstStyle/>
            <a:p>
              <a:r>
                <a:rPr lang="es-ES_tradnl" sz="1600" b="1">
                  <a:solidFill>
                    <a:srgbClr val="000066"/>
                  </a:solidFill>
                </a:rPr>
                <a:t>ganglio linfático</a:t>
              </a:r>
              <a:endParaRPr lang="es-ES_tradnl" sz="2400">
                <a:solidFill>
                  <a:srgbClr val="000066"/>
                </a:solidFill>
              </a:endParaRPr>
            </a:p>
          </p:txBody>
        </p:sp>
      </p:grpSp>
      <p:grpSp>
        <p:nvGrpSpPr>
          <p:cNvPr id="28" name="Group 75"/>
          <p:cNvGrpSpPr>
            <a:grpSpLocks/>
          </p:cNvGrpSpPr>
          <p:nvPr/>
        </p:nvGrpSpPr>
        <p:grpSpPr bwMode="auto">
          <a:xfrm>
            <a:off x="7992135" y="2566974"/>
            <a:ext cx="523300" cy="457200"/>
            <a:chOff x="4795" y="1488"/>
            <a:chExt cx="293" cy="288"/>
          </a:xfrm>
        </p:grpSpPr>
        <p:sp>
          <p:nvSpPr>
            <p:cNvPr id="37" name="Oval 76"/>
            <p:cNvSpPr>
              <a:spLocks noChangeArrowheads="1"/>
            </p:cNvSpPr>
            <p:nvPr/>
          </p:nvSpPr>
          <p:spPr bwMode="auto">
            <a:xfrm>
              <a:off x="4795" y="1488"/>
              <a:ext cx="293" cy="288"/>
            </a:xfrm>
            <a:prstGeom prst="ellipse">
              <a:avLst/>
            </a:prstGeom>
            <a:solidFill>
              <a:srgbClr val="FFCCCC"/>
            </a:solidFill>
            <a:ln w="57150">
              <a:solidFill>
                <a:srgbClr val="CC99FF"/>
              </a:solidFill>
              <a:round/>
              <a:headEnd/>
              <a:tailEnd/>
            </a:ln>
          </p:spPr>
          <p:txBody>
            <a:bodyPr wrap="none" anchor="ctr"/>
            <a:lstStyle/>
            <a:p>
              <a:endParaRPr lang="es-ES"/>
            </a:p>
          </p:txBody>
        </p:sp>
        <p:sp>
          <p:nvSpPr>
            <p:cNvPr id="38" name="Oval 77"/>
            <p:cNvSpPr>
              <a:spLocks noChangeArrowheads="1"/>
            </p:cNvSpPr>
            <p:nvPr/>
          </p:nvSpPr>
          <p:spPr bwMode="auto">
            <a:xfrm>
              <a:off x="4806" y="1546"/>
              <a:ext cx="217" cy="219"/>
            </a:xfrm>
            <a:prstGeom prst="ellipse">
              <a:avLst/>
            </a:prstGeom>
            <a:noFill/>
            <a:ln w="38100">
              <a:solidFill>
                <a:srgbClr val="009999"/>
              </a:solidFill>
              <a:round/>
              <a:headEnd/>
              <a:tailEnd/>
            </a:ln>
          </p:spPr>
          <p:txBody>
            <a:bodyPr wrap="none" anchor="ctr"/>
            <a:lstStyle/>
            <a:p>
              <a:endParaRPr lang="es-ES"/>
            </a:p>
          </p:txBody>
        </p:sp>
        <p:sp>
          <p:nvSpPr>
            <p:cNvPr id="39" name="Oval 78"/>
            <p:cNvSpPr>
              <a:spLocks noChangeArrowheads="1"/>
            </p:cNvSpPr>
            <p:nvPr/>
          </p:nvSpPr>
          <p:spPr bwMode="auto">
            <a:xfrm>
              <a:off x="4882" y="1574"/>
              <a:ext cx="21" cy="21"/>
            </a:xfrm>
            <a:prstGeom prst="ellipse">
              <a:avLst/>
            </a:prstGeom>
            <a:solidFill>
              <a:schemeClr val="bg1"/>
            </a:solidFill>
            <a:ln w="9525">
              <a:solidFill>
                <a:schemeClr val="bg1"/>
              </a:solidFill>
              <a:round/>
              <a:headEnd/>
              <a:tailEnd/>
            </a:ln>
          </p:spPr>
          <p:txBody>
            <a:bodyPr wrap="none" anchor="ctr"/>
            <a:lstStyle/>
            <a:p>
              <a:endParaRPr lang="es-ES"/>
            </a:p>
          </p:txBody>
        </p:sp>
        <p:sp>
          <p:nvSpPr>
            <p:cNvPr id="40" name="Oval 79"/>
            <p:cNvSpPr>
              <a:spLocks noChangeArrowheads="1"/>
            </p:cNvSpPr>
            <p:nvPr/>
          </p:nvSpPr>
          <p:spPr bwMode="auto">
            <a:xfrm>
              <a:off x="4931" y="1595"/>
              <a:ext cx="21" cy="22"/>
            </a:xfrm>
            <a:prstGeom prst="ellipse">
              <a:avLst/>
            </a:prstGeom>
            <a:solidFill>
              <a:schemeClr val="bg1"/>
            </a:solidFill>
            <a:ln w="9525">
              <a:solidFill>
                <a:schemeClr val="bg1"/>
              </a:solidFill>
              <a:round/>
              <a:headEnd/>
              <a:tailEnd/>
            </a:ln>
          </p:spPr>
          <p:txBody>
            <a:bodyPr wrap="none" anchor="ctr"/>
            <a:lstStyle/>
            <a:p>
              <a:endParaRPr lang="es-ES"/>
            </a:p>
          </p:txBody>
        </p:sp>
        <p:sp>
          <p:nvSpPr>
            <p:cNvPr id="41" name="Oval 80"/>
            <p:cNvSpPr>
              <a:spLocks noChangeArrowheads="1"/>
            </p:cNvSpPr>
            <p:nvPr/>
          </p:nvSpPr>
          <p:spPr bwMode="auto">
            <a:xfrm>
              <a:off x="4968" y="1639"/>
              <a:ext cx="22" cy="22"/>
            </a:xfrm>
            <a:prstGeom prst="ellipse">
              <a:avLst/>
            </a:prstGeom>
            <a:solidFill>
              <a:schemeClr val="bg1"/>
            </a:solidFill>
            <a:ln w="9525">
              <a:solidFill>
                <a:schemeClr val="bg1"/>
              </a:solidFill>
              <a:round/>
              <a:headEnd/>
              <a:tailEnd/>
            </a:ln>
          </p:spPr>
          <p:txBody>
            <a:bodyPr wrap="none" anchor="ctr"/>
            <a:lstStyle/>
            <a:p>
              <a:endParaRPr lang="es-ES"/>
            </a:p>
          </p:txBody>
        </p:sp>
        <p:sp>
          <p:nvSpPr>
            <p:cNvPr id="42" name="Oval 81"/>
            <p:cNvSpPr>
              <a:spLocks noChangeArrowheads="1"/>
            </p:cNvSpPr>
            <p:nvPr/>
          </p:nvSpPr>
          <p:spPr bwMode="auto">
            <a:xfrm>
              <a:off x="4849" y="1606"/>
              <a:ext cx="22" cy="22"/>
            </a:xfrm>
            <a:prstGeom prst="ellipse">
              <a:avLst/>
            </a:prstGeom>
            <a:solidFill>
              <a:schemeClr val="bg1"/>
            </a:solidFill>
            <a:ln w="9525">
              <a:solidFill>
                <a:schemeClr val="bg1"/>
              </a:solidFill>
              <a:round/>
              <a:headEnd/>
              <a:tailEnd/>
            </a:ln>
          </p:spPr>
          <p:txBody>
            <a:bodyPr wrap="none" anchor="ctr"/>
            <a:lstStyle/>
            <a:p>
              <a:endParaRPr lang="es-ES"/>
            </a:p>
          </p:txBody>
        </p:sp>
        <p:sp>
          <p:nvSpPr>
            <p:cNvPr id="43" name="Oval 82"/>
            <p:cNvSpPr>
              <a:spLocks noChangeArrowheads="1"/>
            </p:cNvSpPr>
            <p:nvPr/>
          </p:nvSpPr>
          <p:spPr bwMode="auto">
            <a:xfrm>
              <a:off x="4838" y="1650"/>
              <a:ext cx="130" cy="88"/>
            </a:xfrm>
            <a:prstGeom prst="ellipse">
              <a:avLst/>
            </a:prstGeom>
            <a:solidFill>
              <a:srgbClr val="FFCC99"/>
            </a:solidFill>
            <a:ln w="9525">
              <a:solidFill>
                <a:srgbClr val="009999"/>
              </a:solidFill>
              <a:round/>
              <a:headEnd/>
              <a:tailEnd/>
            </a:ln>
          </p:spPr>
          <p:txBody>
            <a:bodyPr wrap="none" anchor="ctr"/>
            <a:lstStyle/>
            <a:p>
              <a:endParaRPr lang="es-ES"/>
            </a:p>
          </p:txBody>
        </p:sp>
      </p:grpSp>
      <p:sp>
        <p:nvSpPr>
          <p:cNvPr id="29" name="Line 83"/>
          <p:cNvSpPr>
            <a:spLocks noChangeShapeType="1"/>
          </p:cNvSpPr>
          <p:nvPr/>
        </p:nvSpPr>
        <p:spPr bwMode="auto">
          <a:xfrm>
            <a:off x="7486695" y="3024174"/>
            <a:ext cx="85728" cy="152400"/>
          </a:xfrm>
          <a:prstGeom prst="line">
            <a:avLst/>
          </a:prstGeom>
          <a:noFill/>
          <a:ln w="9525">
            <a:solidFill>
              <a:schemeClr val="bg1"/>
            </a:solidFill>
            <a:round/>
            <a:headEnd/>
            <a:tailEnd type="triangle" w="med" len="med"/>
          </a:ln>
        </p:spPr>
        <p:txBody>
          <a:bodyPr wrap="none" anchor="ctr"/>
          <a:lstStyle/>
          <a:p>
            <a:endParaRPr lang="es-ES"/>
          </a:p>
        </p:txBody>
      </p:sp>
      <p:sp>
        <p:nvSpPr>
          <p:cNvPr id="30" name="Line 84"/>
          <p:cNvSpPr>
            <a:spLocks noChangeShapeType="1"/>
          </p:cNvSpPr>
          <p:nvPr/>
        </p:nvSpPr>
        <p:spPr bwMode="auto">
          <a:xfrm rot="4115906">
            <a:off x="7834373" y="3014646"/>
            <a:ext cx="76200" cy="171457"/>
          </a:xfrm>
          <a:prstGeom prst="line">
            <a:avLst/>
          </a:prstGeom>
          <a:noFill/>
          <a:ln w="9525">
            <a:solidFill>
              <a:schemeClr val="bg1"/>
            </a:solidFill>
            <a:round/>
            <a:headEnd/>
            <a:tailEnd type="triangle" w="med" len="med"/>
          </a:ln>
        </p:spPr>
        <p:txBody>
          <a:bodyPr wrap="none" anchor="ctr"/>
          <a:lstStyle/>
          <a:p>
            <a:endParaRPr lang="es-ES"/>
          </a:p>
        </p:txBody>
      </p:sp>
      <p:sp>
        <p:nvSpPr>
          <p:cNvPr id="31" name="Text Box 85"/>
          <p:cNvSpPr txBox="1">
            <a:spLocks noChangeArrowheads="1"/>
          </p:cNvSpPr>
          <p:nvPr/>
        </p:nvSpPr>
        <p:spPr bwMode="auto">
          <a:xfrm>
            <a:off x="7554563" y="2584437"/>
            <a:ext cx="344700" cy="396875"/>
          </a:xfrm>
          <a:prstGeom prst="rect">
            <a:avLst/>
          </a:prstGeom>
          <a:noFill/>
          <a:ln w="9525">
            <a:noFill/>
            <a:miter lim="800000"/>
            <a:headEnd/>
            <a:tailEnd/>
          </a:ln>
        </p:spPr>
        <p:txBody>
          <a:bodyPr wrap="none">
            <a:spAutoFit/>
          </a:bodyPr>
          <a:lstStyle/>
          <a:p>
            <a:r>
              <a:rPr lang="es-ES_tradnl" sz="2000" dirty="0">
                <a:solidFill>
                  <a:schemeClr val="bg2"/>
                </a:solidFill>
              </a:rPr>
              <a:t>+</a:t>
            </a:r>
            <a:endParaRPr lang="es-ES_tradnl" sz="2400" dirty="0">
              <a:solidFill>
                <a:schemeClr val="folHlink"/>
              </a:solidFill>
            </a:endParaRPr>
          </a:p>
        </p:txBody>
      </p:sp>
      <p:sp>
        <p:nvSpPr>
          <p:cNvPr id="32" name="Text Box 86"/>
          <p:cNvSpPr txBox="1">
            <a:spLocks noChangeArrowheads="1"/>
          </p:cNvSpPr>
          <p:nvPr/>
        </p:nvSpPr>
        <p:spPr bwMode="auto">
          <a:xfrm>
            <a:off x="7486695" y="2857487"/>
            <a:ext cx="469720" cy="244475"/>
          </a:xfrm>
          <a:prstGeom prst="rect">
            <a:avLst/>
          </a:prstGeom>
          <a:noFill/>
          <a:ln w="9525">
            <a:noFill/>
            <a:miter lim="800000"/>
            <a:headEnd/>
            <a:tailEnd/>
          </a:ln>
        </p:spPr>
        <p:txBody>
          <a:bodyPr wrap="none">
            <a:spAutoFit/>
          </a:bodyPr>
          <a:lstStyle/>
          <a:p>
            <a:r>
              <a:rPr lang="es-ES_tradnl" sz="1000" b="1">
                <a:solidFill>
                  <a:schemeClr val="bg2"/>
                </a:solidFill>
              </a:rPr>
              <a:t>PEG</a:t>
            </a:r>
            <a:endParaRPr lang="es-ES_tradnl" sz="2400">
              <a:solidFill>
                <a:schemeClr val="folHlink"/>
              </a:solidFill>
            </a:endParaRPr>
          </a:p>
        </p:txBody>
      </p:sp>
      <p:sp>
        <p:nvSpPr>
          <p:cNvPr id="33" name="Rectangle 87"/>
          <p:cNvSpPr>
            <a:spLocks noChangeArrowheads="1"/>
          </p:cNvSpPr>
          <p:nvPr/>
        </p:nvSpPr>
        <p:spPr bwMode="auto">
          <a:xfrm>
            <a:off x="2014522" y="6219844"/>
            <a:ext cx="1045479" cy="400110"/>
          </a:xfrm>
          <a:prstGeom prst="rect">
            <a:avLst/>
          </a:prstGeom>
          <a:noFill/>
          <a:ln w="9525">
            <a:noFill/>
            <a:miter lim="800000"/>
            <a:headEnd/>
            <a:tailEnd/>
          </a:ln>
        </p:spPr>
        <p:txBody>
          <a:bodyPr wrap="none">
            <a:spAutoFit/>
          </a:bodyPr>
          <a:lstStyle/>
          <a:p>
            <a:r>
              <a:rPr lang="es-ES_tradnl" sz="1000" b="1" dirty="0">
                <a:solidFill>
                  <a:srgbClr val="C00000"/>
                </a:solidFill>
              </a:rPr>
              <a:t>Cuantificación</a:t>
            </a:r>
          </a:p>
          <a:p>
            <a:r>
              <a:rPr lang="es-ES_tradnl" sz="1000" b="1" dirty="0">
                <a:solidFill>
                  <a:srgbClr val="C00000"/>
                </a:solidFill>
              </a:rPr>
              <a:t>SDS-PAGE</a:t>
            </a:r>
          </a:p>
        </p:txBody>
      </p:sp>
      <p:sp>
        <p:nvSpPr>
          <p:cNvPr id="34" name="Oval 88"/>
          <p:cNvSpPr>
            <a:spLocks noChangeArrowheads="1"/>
          </p:cNvSpPr>
          <p:nvPr/>
        </p:nvSpPr>
        <p:spPr bwMode="auto">
          <a:xfrm>
            <a:off x="1928794" y="6143644"/>
            <a:ext cx="1285926" cy="533400"/>
          </a:xfrm>
          <a:prstGeom prst="ellipse">
            <a:avLst/>
          </a:prstGeom>
          <a:noFill/>
          <a:ln w="9525">
            <a:solidFill>
              <a:srgbClr val="C00000"/>
            </a:solidFill>
            <a:round/>
            <a:headEnd/>
            <a:tailEnd/>
          </a:ln>
        </p:spPr>
        <p:txBody>
          <a:bodyPr wrap="none" anchor="ctr"/>
          <a:lstStyle/>
          <a:p>
            <a:endParaRPr lang="es-ES"/>
          </a:p>
        </p:txBody>
      </p:sp>
      <p:sp>
        <p:nvSpPr>
          <p:cNvPr id="35" name="Oval 89"/>
          <p:cNvSpPr>
            <a:spLocks noChangeArrowheads="1"/>
          </p:cNvSpPr>
          <p:nvPr/>
        </p:nvSpPr>
        <p:spPr bwMode="auto">
          <a:xfrm>
            <a:off x="214282" y="4572008"/>
            <a:ext cx="1371654" cy="685800"/>
          </a:xfrm>
          <a:prstGeom prst="ellipse">
            <a:avLst/>
          </a:prstGeom>
          <a:noFill/>
          <a:ln w="9525">
            <a:solidFill>
              <a:srgbClr val="C00000"/>
            </a:solidFill>
            <a:round/>
            <a:headEnd/>
            <a:tailEnd/>
          </a:ln>
        </p:spPr>
        <p:txBody>
          <a:bodyPr wrap="none" anchor="ctr"/>
          <a:lstStyle/>
          <a:p>
            <a:endParaRPr lang="es-ES"/>
          </a:p>
        </p:txBody>
      </p:sp>
      <p:pic>
        <p:nvPicPr>
          <p:cNvPr id="36" name="Picture 90" descr="foto cromatografo-2"/>
          <p:cNvPicPr>
            <a:picLocks noChangeAspect="1" noChangeArrowheads="1"/>
          </p:cNvPicPr>
          <p:nvPr/>
        </p:nvPicPr>
        <p:blipFill>
          <a:blip r:embed="rId8"/>
          <a:srcRect/>
          <a:stretch>
            <a:fillRect/>
          </a:stretch>
        </p:blipFill>
        <p:spPr bwMode="auto">
          <a:xfrm>
            <a:off x="3657744" y="5233974"/>
            <a:ext cx="1455597"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pSp>
        <p:nvGrpSpPr>
          <p:cNvPr id="3" name="Group 3"/>
          <p:cNvGrpSpPr>
            <a:grpSpLocks/>
          </p:cNvGrpSpPr>
          <p:nvPr/>
        </p:nvGrpSpPr>
        <p:grpSpPr bwMode="auto">
          <a:xfrm>
            <a:off x="1039381" y="1466871"/>
            <a:ext cx="5204222" cy="4648200"/>
            <a:chOff x="1214" y="528"/>
            <a:chExt cx="2914" cy="2928"/>
          </a:xfrm>
        </p:grpSpPr>
        <p:pic>
          <p:nvPicPr>
            <p:cNvPr id="5" name="Picture 4"/>
            <p:cNvPicPr>
              <a:picLocks noChangeAspect="1" noChangeArrowheads="1"/>
            </p:cNvPicPr>
            <p:nvPr/>
          </p:nvPicPr>
          <p:blipFill>
            <a:blip r:embed="rId5"/>
            <a:srcRect l="11314" b="10901"/>
            <a:stretch>
              <a:fillRect/>
            </a:stretch>
          </p:blipFill>
          <p:spPr bwMode="auto">
            <a:xfrm>
              <a:off x="1214" y="528"/>
              <a:ext cx="2914" cy="2928"/>
            </a:xfrm>
            <a:prstGeom prst="rect">
              <a:avLst/>
            </a:prstGeom>
            <a:noFill/>
            <a:ln w="9525">
              <a:noFill/>
              <a:miter lim="800000"/>
              <a:headEnd/>
              <a:tailEnd/>
            </a:ln>
          </p:spPr>
        </p:pic>
        <p:sp>
          <p:nvSpPr>
            <p:cNvPr id="6" name="Line 5"/>
            <p:cNvSpPr>
              <a:spLocks noChangeShapeType="1"/>
            </p:cNvSpPr>
            <p:nvPr/>
          </p:nvSpPr>
          <p:spPr bwMode="auto">
            <a:xfrm>
              <a:off x="1440" y="696"/>
              <a:ext cx="240" cy="0"/>
            </a:xfrm>
            <a:prstGeom prst="line">
              <a:avLst/>
            </a:prstGeom>
            <a:noFill/>
            <a:ln w="9525">
              <a:solidFill>
                <a:srgbClr val="FF3300"/>
              </a:solidFill>
              <a:round/>
              <a:headEnd/>
              <a:tailEnd/>
            </a:ln>
          </p:spPr>
          <p:txBody>
            <a:bodyPr wrap="none" anchor="ctr"/>
            <a:lstStyle/>
            <a:p>
              <a:endParaRPr lang="es-ES"/>
            </a:p>
          </p:txBody>
        </p:sp>
      </p:grpSp>
      <p:sp>
        <p:nvSpPr>
          <p:cNvPr id="7" name="Rectangle 6"/>
          <p:cNvSpPr>
            <a:spLocks noChangeArrowheads="1"/>
          </p:cNvSpPr>
          <p:nvPr/>
        </p:nvSpPr>
        <p:spPr bwMode="auto">
          <a:xfrm>
            <a:off x="6243603" y="2736871"/>
            <a:ext cx="2571750" cy="609600"/>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8" name="Text Box 7"/>
          <p:cNvSpPr txBox="1">
            <a:spLocks noChangeArrowheads="1"/>
          </p:cNvSpPr>
          <p:nvPr/>
        </p:nvSpPr>
        <p:spPr bwMode="auto">
          <a:xfrm>
            <a:off x="2043078" y="6196034"/>
            <a:ext cx="4286250" cy="304800"/>
          </a:xfrm>
          <a:prstGeom prst="rect">
            <a:avLst/>
          </a:prstGeom>
          <a:noFill/>
          <a:ln w="9525">
            <a:noFill/>
            <a:miter lim="800000"/>
            <a:headEnd/>
            <a:tailEnd/>
          </a:ln>
        </p:spPr>
        <p:txBody>
          <a:bodyPr>
            <a:spAutoFit/>
          </a:bodyPr>
          <a:lstStyle/>
          <a:p>
            <a:pPr algn="just">
              <a:spcBef>
                <a:spcPct val="50000"/>
              </a:spcBef>
            </a:pPr>
            <a:r>
              <a:rPr lang="es-ES_tradnl" sz="1400" b="1">
                <a:solidFill>
                  <a:schemeClr val="tx2"/>
                </a:solidFill>
              </a:rPr>
              <a:t>Supervivencia libre de recaída (meses)</a:t>
            </a:r>
            <a:endParaRPr lang="es-ES" sz="1400" b="1">
              <a:solidFill>
                <a:schemeClr val="tx2"/>
              </a:solidFill>
            </a:endParaRPr>
          </a:p>
        </p:txBody>
      </p:sp>
      <p:sp>
        <p:nvSpPr>
          <p:cNvPr id="9" name="Text Box 8"/>
          <p:cNvSpPr txBox="1">
            <a:spLocks noChangeArrowheads="1"/>
          </p:cNvSpPr>
          <p:nvPr/>
        </p:nvSpPr>
        <p:spPr bwMode="auto">
          <a:xfrm rot="16200000">
            <a:off x="29136" y="3292496"/>
            <a:ext cx="1524000" cy="342900"/>
          </a:xfrm>
          <a:prstGeom prst="rect">
            <a:avLst/>
          </a:prstGeom>
          <a:noFill/>
          <a:ln w="9525">
            <a:noFill/>
            <a:miter lim="800000"/>
            <a:headEnd/>
            <a:tailEnd/>
          </a:ln>
        </p:spPr>
        <p:txBody>
          <a:bodyPr>
            <a:spAutoFit/>
          </a:bodyPr>
          <a:lstStyle/>
          <a:p>
            <a:pPr algn="just">
              <a:spcBef>
                <a:spcPct val="50000"/>
              </a:spcBef>
            </a:pPr>
            <a:r>
              <a:rPr lang="es-ES_tradnl" sz="1400" b="1">
                <a:solidFill>
                  <a:schemeClr val="tx2"/>
                </a:solidFill>
              </a:rPr>
              <a:t>Probabilidad</a:t>
            </a:r>
            <a:endParaRPr lang="es-ES" sz="1400" b="1">
              <a:solidFill>
                <a:schemeClr val="tx2"/>
              </a:solidFill>
            </a:endParaRPr>
          </a:p>
        </p:txBody>
      </p:sp>
      <p:sp>
        <p:nvSpPr>
          <p:cNvPr id="10" name="Text Box 9"/>
          <p:cNvSpPr txBox="1">
            <a:spLocks noChangeArrowheads="1"/>
          </p:cNvSpPr>
          <p:nvPr/>
        </p:nvSpPr>
        <p:spPr bwMode="auto">
          <a:xfrm>
            <a:off x="6757953" y="2770209"/>
            <a:ext cx="2314575" cy="549275"/>
          </a:xfrm>
          <a:prstGeom prst="rect">
            <a:avLst/>
          </a:prstGeom>
          <a:noFill/>
          <a:ln w="9525">
            <a:noFill/>
            <a:miter lim="800000"/>
            <a:headEnd/>
            <a:tailEnd/>
          </a:ln>
        </p:spPr>
        <p:txBody>
          <a:bodyPr>
            <a:spAutoFit/>
          </a:bodyPr>
          <a:lstStyle/>
          <a:p>
            <a:pPr algn="just">
              <a:spcBef>
                <a:spcPct val="50000"/>
              </a:spcBef>
            </a:pPr>
            <a:r>
              <a:rPr lang="es-ES_tradnl" sz="1200">
                <a:solidFill>
                  <a:schemeClr val="hlink"/>
                </a:solidFill>
              </a:rPr>
              <a:t>No Vacunados (1ª RC)</a:t>
            </a:r>
          </a:p>
          <a:p>
            <a:pPr algn="just">
              <a:spcBef>
                <a:spcPct val="50000"/>
              </a:spcBef>
            </a:pPr>
            <a:r>
              <a:rPr lang="es-ES_tradnl" sz="1200">
                <a:solidFill>
                  <a:schemeClr val="hlink"/>
                </a:solidFill>
              </a:rPr>
              <a:t>Vacunados (2ª RC)</a:t>
            </a:r>
            <a:endParaRPr lang="es-ES" sz="1200">
              <a:solidFill>
                <a:schemeClr val="hlink"/>
              </a:solidFill>
            </a:endParaRPr>
          </a:p>
        </p:txBody>
      </p:sp>
      <p:sp>
        <p:nvSpPr>
          <p:cNvPr id="11" name="Line 10"/>
          <p:cNvSpPr>
            <a:spLocks noChangeShapeType="1"/>
          </p:cNvSpPr>
          <p:nvPr/>
        </p:nvSpPr>
        <p:spPr bwMode="auto">
          <a:xfrm>
            <a:off x="6398980" y="2903559"/>
            <a:ext cx="389334" cy="0"/>
          </a:xfrm>
          <a:prstGeom prst="line">
            <a:avLst/>
          </a:prstGeom>
          <a:noFill/>
          <a:ln w="19050">
            <a:solidFill>
              <a:schemeClr val="accent2"/>
            </a:solidFill>
            <a:prstDash val="dash"/>
            <a:round/>
            <a:headEnd/>
            <a:tailEnd/>
          </a:ln>
        </p:spPr>
        <p:txBody>
          <a:bodyPr wrap="none" anchor="ctr"/>
          <a:lstStyle/>
          <a:p>
            <a:endParaRPr lang="es-ES"/>
          </a:p>
        </p:txBody>
      </p:sp>
      <p:sp>
        <p:nvSpPr>
          <p:cNvPr id="12" name="Line 11"/>
          <p:cNvSpPr>
            <a:spLocks noChangeShapeType="1"/>
          </p:cNvSpPr>
          <p:nvPr/>
        </p:nvSpPr>
        <p:spPr bwMode="auto">
          <a:xfrm>
            <a:off x="6409695" y="3155971"/>
            <a:ext cx="389334" cy="0"/>
          </a:xfrm>
          <a:prstGeom prst="line">
            <a:avLst/>
          </a:prstGeom>
          <a:noFill/>
          <a:ln w="19050">
            <a:solidFill>
              <a:srgbClr val="CC0000"/>
            </a:solidFill>
            <a:round/>
            <a:headEnd/>
            <a:tailEnd/>
          </a:ln>
        </p:spPr>
        <p:txBody>
          <a:bodyPr wrap="none" anchor="ctr"/>
          <a:lstStyle/>
          <a:p>
            <a:endParaRPr lang="es-ES"/>
          </a:p>
        </p:txBody>
      </p:sp>
      <p:sp>
        <p:nvSpPr>
          <p:cNvPr id="13" name="Text Box 12"/>
          <p:cNvSpPr txBox="1">
            <a:spLocks noChangeArrowheads="1"/>
          </p:cNvSpPr>
          <p:nvPr/>
        </p:nvSpPr>
        <p:spPr bwMode="auto">
          <a:xfrm>
            <a:off x="3671853" y="3498871"/>
            <a:ext cx="1885950" cy="274638"/>
          </a:xfrm>
          <a:prstGeom prst="rect">
            <a:avLst/>
          </a:prstGeom>
          <a:noFill/>
          <a:ln w="9525">
            <a:noFill/>
            <a:miter lim="800000"/>
            <a:headEnd/>
            <a:tailEnd/>
          </a:ln>
        </p:spPr>
        <p:txBody>
          <a:bodyPr>
            <a:spAutoFit/>
          </a:bodyPr>
          <a:lstStyle/>
          <a:p>
            <a:pPr algn="just">
              <a:spcBef>
                <a:spcPct val="50000"/>
              </a:spcBef>
            </a:pPr>
            <a:r>
              <a:rPr lang="es-ES_tradnl" sz="1200" b="1">
                <a:solidFill>
                  <a:srgbClr val="5F5F5F"/>
                </a:solidFill>
              </a:rPr>
              <a:t>Log Rank &lt; 0.001</a:t>
            </a:r>
            <a:endParaRPr lang="es-ES" sz="1200" b="1">
              <a:solidFill>
                <a:srgbClr val="5F5F5F"/>
              </a:solidFill>
            </a:endParaRPr>
          </a:p>
        </p:txBody>
      </p:sp>
      <p:sp>
        <p:nvSpPr>
          <p:cNvPr id="15" name="Text Box 9"/>
          <p:cNvSpPr txBox="1">
            <a:spLocks noChangeArrowheads="1"/>
          </p:cNvSpPr>
          <p:nvPr/>
        </p:nvSpPr>
        <p:spPr bwMode="auto">
          <a:xfrm>
            <a:off x="1616079" y="142852"/>
            <a:ext cx="6885011"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Vacunas </a:t>
            </a:r>
            <a:r>
              <a:rPr lang="es-ES" sz="2800" b="1" dirty="0" err="1" smtClean="0">
                <a:solidFill>
                  <a:srgbClr val="001093"/>
                </a:solidFill>
              </a:rPr>
              <a:t>antiidiotipo</a:t>
            </a:r>
            <a:r>
              <a:rPr lang="es-ES" sz="2800" b="1" dirty="0" smtClean="0">
                <a:solidFill>
                  <a:srgbClr val="001093"/>
                </a:solidFill>
              </a:rPr>
              <a:t>: resultados</a:t>
            </a:r>
            <a:endParaRPr lang="es-ES" sz="2800" b="1" dirty="0">
              <a:solidFill>
                <a:srgbClr val="001093"/>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16079" y="142852"/>
            <a:ext cx="6885011"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Vacunas </a:t>
            </a:r>
            <a:r>
              <a:rPr lang="es-ES" sz="2800" b="1" dirty="0" err="1" smtClean="0">
                <a:solidFill>
                  <a:srgbClr val="001093"/>
                </a:solidFill>
              </a:rPr>
              <a:t>antiidiotipo</a:t>
            </a:r>
            <a:r>
              <a:rPr lang="es-ES" sz="2800" b="1" dirty="0" smtClean="0">
                <a:solidFill>
                  <a:srgbClr val="001093"/>
                </a:solidFill>
              </a:rPr>
              <a:t>: resultados</a:t>
            </a:r>
            <a:endParaRPr lang="es-ES" sz="2800" b="1" dirty="0">
              <a:solidFill>
                <a:srgbClr val="001093"/>
              </a:solidFill>
            </a:endParaRPr>
          </a:p>
        </p:txBody>
      </p:sp>
      <p:sp>
        <p:nvSpPr>
          <p:cNvPr id="5" name="Rectangle 3"/>
          <p:cNvSpPr>
            <a:spLocks noChangeArrowheads="1"/>
          </p:cNvSpPr>
          <p:nvPr/>
        </p:nvSpPr>
        <p:spPr bwMode="auto">
          <a:xfrm>
            <a:off x="5557869" y="1500174"/>
            <a:ext cx="3429000" cy="914400"/>
          </a:xfrm>
          <a:prstGeom prst="rect">
            <a:avLst/>
          </a:prstGeom>
          <a:solidFill>
            <a:schemeClr val="bg1"/>
          </a:solidFill>
          <a:ln w="9525">
            <a:solidFill>
              <a:schemeClr val="tx1"/>
            </a:solidFill>
            <a:miter lim="800000"/>
            <a:headEnd/>
            <a:tailEnd/>
          </a:ln>
        </p:spPr>
        <p:txBody>
          <a:bodyPr wrap="none" anchor="ctr"/>
          <a:lstStyle/>
          <a:p>
            <a:endParaRPr lang="es-ES"/>
          </a:p>
        </p:txBody>
      </p:sp>
      <p:sp>
        <p:nvSpPr>
          <p:cNvPr id="6" name="Rectangle 4"/>
          <p:cNvSpPr>
            <a:spLocks noChangeArrowheads="1"/>
          </p:cNvSpPr>
          <p:nvPr/>
        </p:nvSpPr>
        <p:spPr bwMode="auto">
          <a:xfrm>
            <a:off x="1866275" y="1693883"/>
            <a:ext cx="275034" cy="801688"/>
          </a:xfrm>
          <a:prstGeom prst="rect">
            <a:avLst/>
          </a:prstGeom>
          <a:solidFill>
            <a:schemeClr val="bg1"/>
          </a:solidFill>
          <a:ln w="9525">
            <a:noFill/>
            <a:miter lim="800000"/>
            <a:headEnd/>
            <a:tailEnd/>
          </a:ln>
        </p:spPr>
        <p:txBody>
          <a:bodyPr wrap="none" anchor="ctr"/>
          <a:lstStyle/>
          <a:p>
            <a:endParaRPr lang="es-ES"/>
          </a:p>
        </p:txBody>
      </p:sp>
      <p:sp>
        <p:nvSpPr>
          <p:cNvPr id="7" name="Rectangle 5"/>
          <p:cNvSpPr>
            <a:spLocks noChangeArrowheads="1"/>
          </p:cNvSpPr>
          <p:nvPr/>
        </p:nvSpPr>
        <p:spPr bwMode="auto">
          <a:xfrm>
            <a:off x="2064514" y="2325708"/>
            <a:ext cx="458986" cy="71438"/>
          </a:xfrm>
          <a:prstGeom prst="rect">
            <a:avLst/>
          </a:prstGeom>
          <a:solidFill>
            <a:schemeClr val="bg1"/>
          </a:solidFill>
          <a:ln w="9525">
            <a:noFill/>
            <a:miter lim="800000"/>
            <a:headEnd/>
            <a:tailEnd/>
          </a:ln>
        </p:spPr>
        <p:txBody>
          <a:bodyPr wrap="none" anchor="ctr"/>
          <a:lstStyle/>
          <a:p>
            <a:endParaRPr lang="es-ES"/>
          </a:p>
        </p:txBody>
      </p:sp>
      <p:sp>
        <p:nvSpPr>
          <p:cNvPr id="8" name="Rectangle 6"/>
          <p:cNvSpPr>
            <a:spLocks noChangeArrowheads="1"/>
          </p:cNvSpPr>
          <p:nvPr/>
        </p:nvSpPr>
        <p:spPr bwMode="auto">
          <a:xfrm>
            <a:off x="2339548" y="2360633"/>
            <a:ext cx="550069" cy="206375"/>
          </a:xfrm>
          <a:prstGeom prst="rect">
            <a:avLst/>
          </a:prstGeom>
          <a:solidFill>
            <a:schemeClr val="bg1"/>
          </a:solidFill>
          <a:ln w="9525">
            <a:noFill/>
            <a:miter lim="800000"/>
            <a:headEnd/>
            <a:tailEnd/>
          </a:ln>
        </p:spPr>
        <p:txBody>
          <a:bodyPr wrap="none" anchor="ctr"/>
          <a:lstStyle/>
          <a:p>
            <a:endParaRPr lang="es-ES"/>
          </a:p>
        </p:txBody>
      </p:sp>
      <p:sp>
        <p:nvSpPr>
          <p:cNvPr id="9" name="Rectangle 7"/>
          <p:cNvSpPr>
            <a:spLocks noChangeArrowheads="1"/>
          </p:cNvSpPr>
          <p:nvPr/>
        </p:nvSpPr>
        <p:spPr bwMode="auto">
          <a:xfrm>
            <a:off x="2553861" y="2633683"/>
            <a:ext cx="734020" cy="801688"/>
          </a:xfrm>
          <a:prstGeom prst="rect">
            <a:avLst/>
          </a:prstGeom>
          <a:solidFill>
            <a:schemeClr val="bg1"/>
          </a:solidFill>
          <a:ln w="9525">
            <a:noFill/>
            <a:miter lim="800000"/>
            <a:headEnd/>
            <a:tailEnd/>
          </a:ln>
        </p:spPr>
        <p:txBody>
          <a:bodyPr wrap="none" anchor="ctr"/>
          <a:lstStyle/>
          <a:p>
            <a:endParaRPr lang="es-ES"/>
          </a:p>
        </p:txBody>
      </p:sp>
      <p:sp>
        <p:nvSpPr>
          <p:cNvPr id="10" name="Rectangle 8"/>
          <p:cNvSpPr>
            <a:spLocks noChangeArrowheads="1"/>
          </p:cNvSpPr>
          <p:nvPr/>
        </p:nvSpPr>
        <p:spPr bwMode="auto">
          <a:xfrm>
            <a:off x="2691378" y="3475058"/>
            <a:ext cx="550069" cy="1311275"/>
          </a:xfrm>
          <a:prstGeom prst="rect">
            <a:avLst/>
          </a:prstGeom>
          <a:solidFill>
            <a:schemeClr val="bg1"/>
          </a:solidFill>
          <a:ln w="9525">
            <a:noFill/>
            <a:miter lim="800000"/>
            <a:headEnd/>
            <a:tailEnd/>
          </a:ln>
        </p:spPr>
        <p:txBody>
          <a:bodyPr wrap="none" anchor="ctr"/>
          <a:lstStyle/>
          <a:p>
            <a:endParaRPr lang="es-ES"/>
          </a:p>
        </p:txBody>
      </p:sp>
      <p:sp>
        <p:nvSpPr>
          <p:cNvPr id="11" name="Rectangle 9"/>
          <p:cNvSpPr>
            <a:spLocks noChangeArrowheads="1"/>
          </p:cNvSpPr>
          <p:nvPr/>
        </p:nvSpPr>
        <p:spPr bwMode="auto">
          <a:xfrm>
            <a:off x="3241447" y="4387870"/>
            <a:ext cx="1282303" cy="728663"/>
          </a:xfrm>
          <a:prstGeom prst="rect">
            <a:avLst/>
          </a:prstGeom>
          <a:solidFill>
            <a:schemeClr val="bg1"/>
          </a:solidFill>
          <a:ln w="9525">
            <a:noFill/>
            <a:miter lim="800000"/>
            <a:headEnd/>
            <a:tailEnd/>
          </a:ln>
        </p:spPr>
        <p:txBody>
          <a:bodyPr wrap="none" anchor="ctr"/>
          <a:lstStyle/>
          <a:p>
            <a:endParaRPr lang="es-ES"/>
          </a:p>
        </p:txBody>
      </p:sp>
      <p:sp>
        <p:nvSpPr>
          <p:cNvPr id="12" name="Oval 10"/>
          <p:cNvSpPr>
            <a:spLocks noChangeArrowheads="1"/>
          </p:cNvSpPr>
          <p:nvPr/>
        </p:nvSpPr>
        <p:spPr bwMode="auto">
          <a:xfrm>
            <a:off x="2539573" y="2652733"/>
            <a:ext cx="91083" cy="73025"/>
          </a:xfrm>
          <a:prstGeom prst="ellipse">
            <a:avLst/>
          </a:prstGeom>
          <a:solidFill>
            <a:schemeClr val="bg1"/>
          </a:solidFill>
          <a:ln w="9525">
            <a:noFill/>
            <a:round/>
            <a:headEnd/>
            <a:tailEnd/>
          </a:ln>
        </p:spPr>
        <p:txBody>
          <a:bodyPr wrap="none" anchor="ctr"/>
          <a:lstStyle/>
          <a:p>
            <a:endParaRPr lang="es-ES"/>
          </a:p>
        </p:txBody>
      </p:sp>
      <p:grpSp>
        <p:nvGrpSpPr>
          <p:cNvPr id="13" name="Group 11"/>
          <p:cNvGrpSpPr>
            <a:grpSpLocks/>
          </p:cNvGrpSpPr>
          <p:nvPr/>
        </p:nvGrpSpPr>
        <p:grpSpPr bwMode="auto">
          <a:xfrm>
            <a:off x="285720" y="1387495"/>
            <a:ext cx="5657850" cy="4899025"/>
            <a:chOff x="864" y="774"/>
            <a:chExt cx="3168" cy="3086"/>
          </a:xfrm>
        </p:grpSpPr>
        <p:sp>
          <p:nvSpPr>
            <p:cNvPr id="14" name="Text Box 12"/>
            <p:cNvSpPr txBox="1">
              <a:spLocks noChangeArrowheads="1"/>
            </p:cNvSpPr>
            <p:nvPr/>
          </p:nvSpPr>
          <p:spPr bwMode="auto">
            <a:xfrm>
              <a:off x="1632" y="3668"/>
              <a:ext cx="2400" cy="192"/>
            </a:xfrm>
            <a:prstGeom prst="rect">
              <a:avLst/>
            </a:prstGeom>
            <a:noFill/>
            <a:ln w="9525">
              <a:noFill/>
              <a:miter lim="800000"/>
              <a:headEnd/>
              <a:tailEnd/>
            </a:ln>
          </p:spPr>
          <p:txBody>
            <a:bodyPr>
              <a:spAutoFit/>
            </a:bodyPr>
            <a:lstStyle/>
            <a:p>
              <a:pPr algn="just">
                <a:spcBef>
                  <a:spcPct val="50000"/>
                </a:spcBef>
              </a:pPr>
              <a:r>
                <a:rPr lang="es-ES_tradnl" sz="1400" b="1">
                  <a:solidFill>
                    <a:schemeClr val="tx2"/>
                  </a:solidFill>
                </a:rPr>
                <a:t>Supervivencia libre de recaída (meses)</a:t>
              </a:r>
              <a:endParaRPr lang="es-ES" sz="1400" b="1">
                <a:solidFill>
                  <a:schemeClr val="tx2"/>
                </a:solidFill>
              </a:endParaRPr>
            </a:p>
          </p:txBody>
        </p:sp>
        <p:sp>
          <p:nvSpPr>
            <p:cNvPr id="15" name="Text Box 13"/>
            <p:cNvSpPr txBox="1">
              <a:spLocks noChangeArrowheads="1"/>
            </p:cNvSpPr>
            <p:nvPr/>
          </p:nvSpPr>
          <p:spPr bwMode="auto">
            <a:xfrm rot="-5400000">
              <a:off x="480" y="1872"/>
              <a:ext cx="960" cy="192"/>
            </a:xfrm>
            <a:prstGeom prst="rect">
              <a:avLst/>
            </a:prstGeom>
            <a:noFill/>
            <a:ln w="9525">
              <a:noFill/>
              <a:miter lim="800000"/>
              <a:headEnd/>
              <a:tailEnd/>
            </a:ln>
          </p:spPr>
          <p:txBody>
            <a:bodyPr>
              <a:spAutoFit/>
            </a:bodyPr>
            <a:lstStyle/>
            <a:p>
              <a:pPr algn="just">
                <a:spcBef>
                  <a:spcPct val="50000"/>
                </a:spcBef>
              </a:pPr>
              <a:r>
                <a:rPr lang="es-ES_tradnl" sz="1400" b="1">
                  <a:solidFill>
                    <a:schemeClr val="tx2"/>
                  </a:solidFill>
                </a:rPr>
                <a:t>Probabilidad</a:t>
              </a:r>
              <a:endParaRPr lang="es-ES" sz="1200" b="1">
                <a:solidFill>
                  <a:schemeClr val="tx2"/>
                </a:solidFill>
              </a:endParaRPr>
            </a:p>
          </p:txBody>
        </p:sp>
        <p:pic>
          <p:nvPicPr>
            <p:cNvPr id="16" name="Picture 14"/>
            <p:cNvPicPr>
              <a:picLocks noChangeAspect="1" noChangeArrowheads="1"/>
            </p:cNvPicPr>
            <p:nvPr/>
          </p:nvPicPr>
          <p:blipFill>
            <a:blip r:embed="rId5"/>
            <a:srcRect/>
            <a:stretch>
              <a:fillRect/>
            </a:stretch>
          </p:blipFill>
          <p:spPr bwMode="auto">
            <a:xfrm>
              <a:off x="1062" y="774"/>
              <a:ext cx="2922" cy="2922"/>
            </a:xfrm>
            <a:prstGeom prst="rect">
              <a:avLst/>
            </a:prstGeom>
            <a:noFill/>
            <a:ln w="9525">
              <a:noFill/>
              <a:miter lim="800000"/>
              <a:headEnd/>
              <a:tailEnd/>
            </a:ln>
          </p:spPr>
        </p:pic>
      </p:grpSp>
      <p:sp>
        <p:nvSpPr>
          <p:cNvPr id="17" name="Text Box 15"/>
          <p:cNvSpPr txBox="1">
            <a:spLocks noChangeArrowheads="1"/>
          </p:cNvSpPr>
          <p:nvPr/>
        </p:nvSpPr>
        <p:spPr bwMode="auto">
          <a:xfrm>
            <a:off x="6174017" y="1533512"/>
            <a:ext cx="2898577" cy="823913"/>
          </a:xfrm>
          <a:prstGeom prst="rect">
            <a:avLst/>
          </a:prstGeom>
          <a:noFill/>
          <a:ln w="9525">
            <a:noFill/>
            <a:miter lim="800000"/>
            <a:headEnd/>
            <a:tailEnd/>
          </a:ln>
        </p:spPr>
        <p:txBody>
          <a:bodyPr>
            <a:spAutoFit/>
          </a:bodyPr>
          <a:lstStyle/>
          <a:p>
            <a:pPr algn="just">
              <a:spcBef>
                <a:spcPct val="50000"/>
              </a:spcBef>
            </a:pPr>
            <a:r>
              <a:rPr lang="es-ES_tradnl" sz="1200" dirty="0">
                <a:solidFill>
                  <a:schemeClr val="hlink"/>
                </a:solidFill>
              </a:rPr>
              <a:t>2ª RC vacunados con respuesta</a:t>
            </a:r>
          </a:p>
          <a:p>
            <a:pPr algn="just">
              <a:spcBef>
                <a:spcPct val="50000"/>
              </a:spcBef>
            </a:pPr>
            <a:r>
              <a:rPr lang="es-ES" sz="1200" dirty="0">
                <a:solidFill>
                  <a:schemeClr val="hlink"/>
                </a:solidFill>
              </a:rPr>
              <a:t>2ª RC vacunados sin </a:t>
            </a:r>
            <a:r>
              <a:rPr lang="es-ES" sz="1200" dirty="0" smtClean="0">
                <a:solidFill>
                  <a:schemeClr val="hlink"/>
                </a:solidFill>
              </a:rPr>
              <a:t>respuesta</a:t>
            </a:r>
            <a:endParaRPr lang="es-ES" sz="1200" dirty="0">
              <a:solidFill>
                <a:schemeClr val="hlink"/>
              </a:solidFill>
            </a:endParaRPr>
          </a:p>
          <a:p>
            <a:pPr algn="just">
              <a:spcBef>
                <a:spcPct val="50000"/>
              </a:spcBef>
            </a:pPr>
            <a:r>
              <a:rPr lang="es-ES" sz="1200" dirty="0">
                <a:solidFill>
                  <a:schemeClr val="hlink"/>
                </a:solidFill>
              </a:rPr>
              <a:t>1ª RC “vacunados sin respuesta”</a:t>
            </a:r>
          </a:p>
        </p:txBody>
      </p:sp>
      <p:sp>
        <p:nvSpPr>
          <p:cNvPr id="18" name="Line 16"/>
          <p:cNvSpPr>
            <a:spLocks noChangeShapeType="1"/>
          </p:cNvSpPr>
          <p:nvPr/>
        </p:nvSpPr>
        <p:spPr bwMode="auto">
          <a:xfrm>
            <a:off x="5643594" y="2190737"/>
            <a:ext cx="389334" cy="0"/>
          </a:xfrm>
          <a:prstGeom prst="line">
            <a:avLst/>
          </a:prstGeom>
          <a:noFill/>
          <a:ln w="19050">
            <a:solidFill>
              <a:schemeClr val="accent2"/>
            </a:solidFill>
            <a:round/>
            <a:headEnd/>
            <a:tailEnd/>
          </a:ln>
        </p:spPr>
        <p:txBody>
          <a:bodyPr wrap="none" anchor="ctr"/>
          <a:lstStyle/>
          <a:p>
            <a:endParaRPr lang="es-ES"/>
          </a:p>
        </p:txBody>
      </p:sp>
      <p:sp>
        <p:nvSpPr>
          <p:cNvPr id="19" name="Line 17"/>
          <p:cNvSpPr>
            <a:spLocks noChangeShapeType="1"/>
          </p:cNvSpPr>
          <p:nvPr/>
        </p:nvSpPr>
        <p:spPr bwMode="auto">
          <a:xfrm>
            <a:off x="5654310" y="1652574"/>
            <a:ext cx="389334" cy="0"/>
          </a:xfrm>
          <a:prstGeom prst="line">
            <a:avLst/>
          </a:prstGeom>
          <a:noFill/>
          <a:ln w="19050">
            <a:solidFill>
              <a:srgbClr val="FF3300"/>
            </a:solidFill>
            <a:round/>
            <a:headEnd/>
            <a:tailEnd/>
          </a:ln>
        </p:spPr>
        <p:txBody>
          <a:bodyPr wrap="none" anchor="ctr"/>
          <a:lstStyle/>
          <a:p>
            <a:endParaRPr lang="es-ES"/>
          </a:p>
        </p:txBody>
      </p:sp>
      <p:sp>
        <p:nvSpPr>
          <p:cNvPr id="20" name="Line 18"/>
          <p:cNvSpPr>
            <a:spLocks noChangeShapeType="1"/>
          </p:cNvSpPr>
          <p:nvPr/>
        </p:nvSpPr>
        <p:spPr bwMode="auto">
          <a:xfrm>
            <a:off x="5648952" y="1933562"/>
            <a:ext cx="389334" cy="0"/>
          </a:xfrm>
          <a:prstGeom prst="line">
            <a:avLst/>
          </a:prstGeom>
          <a:noFill/>
          <a:ln w="19050">
            <a:solidFill>
              <a:srgbClr val="FF3300"/>
            </a:solidFill>
            <a:prstDash val="dash"/>
            <a:round/>
            <a:headEnd/>
            <a:tailEnd/>
          </a:ln>
        </p:spPr>
        <p:txBody>
          <a:bodyPr wrap="none" anchor="ctr"/>
          <a:lstStyle/>
          <a:p>
            <a:endParaRPr lang="es-ES"/>
          </a:p>
        </p:txBody>
      </p:sp>
      <p:sp>
        <p:nvSpPr>
          <p:cNvPr id="21" name="Text Box 19"/>
          <p:cNvSpPr txBox="1">
            <a:spLocks noChangeArrowheads="1"/>
          </p:cNvSpPr>
          <p:nvPr/>
        </p:nvSpPr>
        <p:spPr bwMode="auto">
          <a:xfrm>
            <a:off x="3628995" y="2749570"/>
            <a:ext cx="1885950" cy="274638"/>
          </a:xfrm>
          <a:prstGeom prst="rect">
            <a:avLst/>
          </a:prstGeom>
          <a:noFill/>
          <a:ln w="9525">
            <a:noFill/>
            <a:miter lim="800000"/>
            <a:headEnd/>
            <a:tailEnd/>
          </a:ln>
        </p:spPr>
        <p:txBody>
          <a:bodyPr>
            <a:spAutoFit/>
          </a:bodyPr>
          <a:lstStyle/>
          <a:p>
            <a:pPr algn="just">
              <a:spcBef>
                <a:spcPct val="50000"/>
              </a:spcBef>
            </a:pPr>
            <a:r>
              <a:rPr lang="es-ES_tradnl" sz="1200" b="1">
                <a:solidFill>
                  <a:srgbClr val="5F5F5F"/>
                </a:solidFill>
              </a:rPr>
              <a:t>Log Rank &lt; 0.001</a:t>
            </a:r>
            <a:endParaRPr lang="es-ES" sz="1200" b="1">
              <a:solidFill>
                <a:srgbClr val="5F5F5F"/>
              </a:solidFill>
            </a:endParaRPr>
          </a:p>
        </p:txBody>
      </p:sp>
      <p:sp>
        <p:nvSpPr>
          <p:cNvPr id="22" name="Line 20"/>
          <p:cNvSpPr>
            <a:spLocks noChangeShapeType="1"/>
          </p:cNvSpPr>
          <p:nvPr/>
        </p:nvSpPr>
        <p:spPr bwMode="auto">
          <a:xfrm>
            <a:off x="1914495" y="1631970"/>
            <a:ext cx="600075" cy="0"/>
          </a:xfrm>
          <a:prstGeom prst="line">
            <a:avLst/>
          </a:prstGeom>
          <a:noFill/>
          <a:ln w="9525">
            <a:solidFill>
              <a:srgbClr val="FF3300"/>
            </a:solidFill>
            <a:round/>
            <a:headEnd/>
            <a:tailEnd/>
          </a:ln>
        </p:spPr>
        <p:txBody>
          <a:bodyPr wrap="none" anchor="ctr"/>
          <a:lstStyle/>
          <a:p>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pSp>
        <p:nvGrpSpPr>
          <p:cNvPr id="6" name="Group 3"/>
          <p:cNvGrpSpPr>
            <a:grpSpLocks/>
          </p:cNvGrpSpPr>
          <p:nvPr/>
        </p:nvGrpSpPr>
        <p:grpSpPr bwMode="auto">
          <a:xfrm>
            <a:off x="228600" y="1916113"/>
            <a:ext cx="8736013" cy="4032250"/>
            <a:chOff x="249" y="1525"/>
            <a:chExt cx="5254" cy="2087"/>
          </a:xfrm>
        </p:grpSpPr>
        <p:graphicFrame>
          <p:nvGraphicFramePr>
            <p:cNvPr id="7" name="Object 4"/>
            <p:cNvGraphicFramePr>
              <a:graphicFrameLocks noChangeAspect="1"/>
            </p:cNvGraphicFramePr>
            <p:nvPr/>
          </p:nvGraphicFramePr>
          <p:xfrm>
            <a:off x="258" y="1578"/>
            <a:ext cx="5245" cy="2034"/>
          </p:xfrm>
          <a:graphic>
            <a:graphicData uri="http://schemas.openxmlformats.org/presentationml/2006/ole">
              <p:oleObj spid="_x0000_s5122" name="Imagen de mapa de bits" r:id="rId6" imgW="8326012" imgH="3228571" progId="PBrush">
                <p:embed/>
              </p:oleObj>
            </a:graphicData>
          </a:graphic>
        </p:graphicFrame>
        <p:sp>
          <p:nvSpPr>
            <p:cNvPr id="8" name="Rectangle 5"/>
            <p:cNvSpPr>
              <a:spLocks noChangeArrowheads="1"/>
            </p:cNvSpPr>
            <p:nvPr/>
          </p:nvSpPr>
          <p:spPr bwMode="auto">
            <a:xfrm>
              <a:off x="249" y="1525"/>
              <a:ext cx="862" cy="272"/>
            </a:xfrm>
            <a:prstGeom prst="rect">
              <a:avLst/>
            </a:prstGeom>
            <a:solidFill>
              <a:schemeClr val="bg1"/>
            </a:solidFill>
            <a:ln w="9525">
              <a:noFill/>
              <a:miter lim="800000"/>
              <a:headEnd/>
              <a:tailEnd/>
            </a:ln>
          </p:spPr>
          <p:txBody>
            <a:bodyPr wrap="none" anchor="ctr"/>
            <a:lstStyle/>
            <a:p>
              <a:endParaRPr lang="es-ES"/>
            </a:p>
          </p:txBody>
        </p:sp>
      </p:grpSp>
      <p:sp>
        <p:nvSpPr>
          <p:cNvPr id="9" name="42 CuadroTexto"/>
          <p:cNvSpPr txBox="1">
            <a:spLocks noChangeArrowheads="1"/>
          </p:cNvSpPr>
          <p:nvPr/>
        </p:nvSpPr>
        <p:spPr bwMode="auto">
          <a:xfrm>
            <a:off x="3563938" y="6481763"/>
            <a:ext cx="5435600" cy="260350"/>
          </a:xfrm>
          <a:prstGeom prst="rect">
            <a:avLst/>
          </a:prstGeom>
          <a:noFill/>
          <a:ln w="9525">
            <a:noFill/>
            <a:miter lim="800000"/>
            <a:headEnd/>
            <a:tailEnd/>
          </a:ln>
        </p:spPr>
        <p:txBody>
          <a:bodyPr>
            <a:spAutoFit/>
          </a:bodyPr>
          <a:lstStyle/>
          <a:p>
            <a:pPr algn="r"/>
            <a:r>
              <a:rPr lang="es-ES" sz="1100" dirty="0" err="1">
                <a:solidFill>
                  <a:srgbClr val="000099"/>
                </a:solidFill>
              </a:rPr>
              <a:t>Schulz</a:t>
            </a:r>
            <a:r>
              <a:rPr lang="es-ES" sz="1100" dirty="0">
                <a:solidFill>
                  <a:srgbClr val="000099"/>
                </a:solidFill>
              </a:rPr>
              <a:t>  H. </a:t>
            </a:r>
            <a:r>
              <a:rPr lang="es-ES" sz="1100" i="1" dirty="0">
                <a:solidFill>
                  <a:srgbClr val="000099"/>
                </a:solidFill>
              </a:rPr>
              <a:t>JNCI 2007</a:t>
            </a:r>
            <a:r>
              <a:rPr lang="es-ES" sz="1100" dirty="0">
                <a:solidFill>
                  <a:srgbClr val="000099"/>
                </a:solidFill>
              </a:rPr>
              <a:t>,99:706</a:t>
            </a:r>
          </a:p>
        </p:txBody>
      </p:sp>
      <p:sp>
        <p:nvSpPr>
          <p:cNvPr id="13" name="Text Box 9"/>
          <p:cNvSpPr txBox="1">
            <a:spLocks noChangeArrowheads="1"/>
          </p:cNvSpPr>
          <p:nvPr/>
        </p:nvSpPr>
        <p:spPr bwMode="auto">
          <a:xfrm>
            <a:off x="1724060" y="-26988"/>
            <a:ext cx="7419940" cy="946151"/>
          </a:xfrm>
          <a:prstGeom prst="rect">
            <a:avLst/>
          </a:prstGeom>
          <a:noFill/>
          <a:ln w="9525">
            <a:noFill/>
            <a:miter lim="800000"/>
            <a:headEnd/>
            <a:tailEnd/>
          </a:ln>
        </p:spPr>
        <p:txBody>
          <a:bodyPr wrap="square">
            <a:spAutoFit/>
          </a:bodyPr>
          <a:lstStyle/>
          <a:p>
            <a:pPr>
              <a:spcBef>
                <a:spcPct val="50000"/>
              </a:spcBef>
            </a:pPr>
            <a:r>
              <a:rPr lang="es-ES" sz="2800" b="1" dirty="0" err="1">
                <a:solidFill>
                  <a:srgbClr val="001093"/>
                </a:solidFill>
              </a:rPr>
              <a:t>Inmunoquimioterapia</a:t>
            </a:r>
            <a:r>
              <a:rPr lang="es-ES" sz="2800" b="1" dirty="0">
                <a:solidFill>
                  <a:srgbClr val="001093"/>
                </a:solidFill>
              </a:rPr>
              <a:t> aumenta la supervivencia global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3"/>
          <p:cNvSpPr txBox="1">
            <a:spLocks noChangeArrowheads="1"/>
          </p:cNvSpPr>
          <p:nvPr/>
        </p:nvSpPr>
        <p:spPr bwMode="auto">
          <a:xfrm>
            <a:off x="71406" y="1361249"/>
            <a:ext cx="9001156" cy="2793072"/>
          </a:xfrm>
          <a:prstGeom prst="rect">
            <a:avLst/>
          </a:prstGeom>
          <a:noFill/>
          <a:ln w="9525">
            <a:noFill/>
            <a:miter lim="800000"/>
            <a:headEnd/>
            <a:tailEnd/>
          </a:ln>
        </p:spPr>
        <p:txBody>
          <a:bodyPr wrap="square" anchor="ctr">
            <a:spAutoFit/>
          </a:bodyPr>
          <a:lstStyle/>
          <a:p>
            <a:pPr marL="374650" indent="-374650" algn="just">
              <a:spcBef>
                <a:spcPct val="50000"/>
              </a:spcBef>
              <a:buSzPct val="85000"/>
              <a:buFont typeface="Wingdings" pitchFamily="2" charset="2"/>
              <a:buChar char="ü"/>
            </a:pPr>
            <a:r>
              <a:rPr lang="es-ES_tradnl" sz="1800" dirty="0" smtClean="0">
                <a:solidFill>
                  <a:srgbClr val="000066"/>
                </a:solidFill>
              </a:rPr>
              <a:t>Es </a:t>
            </a:r>
            <a:r>
              <a:rPr lang="es-ES_tradnl" sz="1800" dirty="0">
                <a:solidFill>
                  <a:srgbClr val="000066"/>
                </a:solidFill>
              </a:rPr>
              <a:t>posible producir el </a:t>
            </a:r>
            <a:r>
              <a:rPr lang="es-ES_tradnl" sz="1800" dirty="0" err="1">
                <a:solidFill>
                  <a:srgbClr val="000066"/>
                </a:solidFill>
              </a:rPr>
              <a:t>idiotipo</a:t>
            </a:r>
            <a:r>
              <a:rPr lang="es-ES_tradnl" sz="1800" dirty="0">
                <a:solidFill>
                  <a:srgbClr val="000066"/>
                </a:solidFill>
              </a:rPr>
              <a:t> tumoral en pacientes con linfoma folicular en cantidad suficiente para llevar a cabo el protocolo de vacunación</a:t>
            </a:r>
          </a:p>
          <a:p>
            <a:pPr marL="374650" indent="-374650" algn="just">
              <a:spcBef>
                <a:spcPct val="50000"/>
              </a:spcBef>
              <a:buSzPct val="85000"/>
              <a:buFont typeface="Wingdings" pitchFamily="2" charset="2"/>
              <a:buChar char="ü"/>
            </a:pPr>
            <a:r>
              <a:rPr lang="es-ES_tradnl" sz="1800" dirty="0">
                <a:solidFill>
                  <a:srgbClr val="000066"/>
                </a:solidFill>
              </a:rPr>
              <a:t>No se han descrito efectos secundarios tras la vacunación</a:t>
            </a:r>
          </a:p>
          <a:p>
            <a:pPr marL="374650" indent="-374650" algn="just">
              <a:spcBef>
                <a:spcPct val="50000"/>
              </a:spcBef>
              <a:buSzPct val="85000"/>
              <a:buFont typeface="Wingdings" pitchFamily="2" charset="2"/>
              <a:buChar char="ü"/>
            </a:pPr>
            <a:r>
              <a:rPr lang="es-ES_tradnl" sz="1800" dirty="0">
                <a:solidFill>
                  <a:srgbClr val="000066"/>
                </a:solidFill>
              </a:rPr>
              <a:t>Todos los pacientes que han respondido a la vacuna (20/20) tienen una 2ª RC de duración superior a la esperable con QT sola.</a:t>
            </a:r>
          </a:p>
          <a:p>
            <a:pPr marL="374650" indent="-374650" algn="just">
              <a:spcBef>
                <a:spcPct val="50000"/>
              </a:spcBef>
              <a:buSzPct val="85000"/>
              <a:buFont typeface="Wingdings" pitchFamily="2" charset="2"/>
              <a:buChar char="ü"/>
            </a:pPr>
            <a:r>
              <a:rPr lang="es-ES_tradnl" sz="1800" dirty="0" smtClean="0">
                <a:solidFill>
                  <a:srgbClr val="000066"/>
                </a:solidFill>
              </a:rPr>
              <a:t>En </a:t>
            </a:r>
            <a:r>
              <a:rPr lang="es-ES_tradnl" sz="1800" dirty="0">
                <a:solidFill>
                  <a:srgbClr val="000066"/>
                </a:solidFill>
              </a:rPr>
              <a:t>los pacientes con suficiente seguimiento, la duración de esta 2ª RC es superior a la de su 1ª RC.</a:t>
            </a:r>
          </a:p>
          <a:p>
            <a:pPr marL="374650" indent="-374650" algn="just">
              <a:spcBef>
                <a:spcPct val="50000"/>
              </a:spcBef>
              <a:buSzPct val="85000"/>
              <a:buFont typeface="Wingdings" pitchFamily="2" charset="2"/>
              <a:buNone/>
            </a:pPr>
            <a:r>
              <a:rPr lang="es-ES_tradnl" sz="1500" dirty="0">
                <a:solidFill>
                  <a:srgbClr val="000066"/>
                </a:solidFill>
              </a:rPr>
              <a:t>	</a:t>
            </a:r>
            <a:r>
              <a:rPr lang="es-ES_tradnl" sz="1400" dirty="0">
                <a:solidFill>
                  <a:srgbClr val="000066"/>
                </a:solidFill>
              </a:rPr>
              <a:t>Los pacientes que no han respondido tienen una 2ª RC más corta que su 1ª RC.</a:t>
            </a:r>
          </a:p>
        </p:txBody>
      </p:sp>
      <p:grpSp>
        <p:nvGrpSpPr>
          <p:cNvPr id="5" name="Group 4"/>
          <p:cNvGrpSpPr>
            <a:grpSpLocks/>
          </p:cNvGrpSpPr>
          <p:nvPr/>
        </p:nvGrpSpPr>
        <p:grpSpPr bwMode="auto">
          <a:xfrm>
            <a:off x="314355" y="4643446"/>
            <a:ext cx="8543925" cy="1692275"/>
            <a:chOff x="336" y="3014"/>
            <a:chExt cx="5136" cy="1066"/>
          </a:xfrm>
        </p:grpSpPr>
        <p:sp>
          <p:nvSpPr>
            <p:cNvPr id="6" name="Text Box 5"/>
            <p:cNvSpPr txBox="1">
              <a:spLocks noChangeArrowheads="1"/>
            </p:cNvSpPr>
            <p:nvPr/>
          </p:nvSpPr>
          <p:spPr bwMode="auto">
            <a:xfrm>
              <a:off x="336" y="3398"/>
              <a:ext cx="5136" cy="682"/>
            </a:xfrm>
            <a:prstGeom prst="rect">
              <a:avLst/>
            </a:prstGeom>
            <a:noFill/>
            <a:ln w="28575">
              <a:solidFill>
                <a:srgbClr val="C00000"/>
              </a:solidFill>
              <a:miter lim="800000"/>
              <a:headEnd/>
              <a:tailEnd/>
            </a:ln>
          </p:spPr>
          <p:txBody>
            <a:bodyPr>
              <a:spAutoFit/>
            </a:bodyPr>
            <a:lstStyle/>
            <a:p>
              <a:pPr algn="ctr">
                <a:spcBef>
                  <a:spcPct val="50000"/>
                </a:spcBef>
              </a:pPr>
              <a:r>
                <a:rPr lang="es-ES_tradnl" sz="1800" b="1" dirty="0">
                  <a:solidFill>
                    <a:srgbClr val="C00000"/>
                  </a:solidFill>
                </a:rPr>
                <a:t>Este protocolo de vacunación anti-</a:t>
              </a:r>
              <a:r>
                <a:rPr lang="es-ES_tradnl" sz="1800" b="1" dirty="0" err="1">
                  <a:solidFill>
                    <a:srgbClr val="C00000"/>
                  </a:solidFill>
                </a:rPr>
                <a:t>idiotipo</a:t>
              </a:r>
              <a:r>
                <a:rPr lang="es-ES_tradnl" sz="1800" b="1" dirty="0">
                  <a:solidFill>
                    <a:srgbClr val="C00000"/>
                  </a:solidFill>
                </a:rPr>
                <a:t> consigue beneficio clínico para los pacientes con LF en primera recaída.</a:t>
              </a:r>
            </a:p>
            <a:p>
              <a:pPr algn="ctr">
                <a:spcBef>
                  <a:spcPct val="50000"/>
                </a:spcBef>
              </a:pPr>
              <a:r>
                <a:rPr lang="es-ES_tradnl" sz="1800" b="1" dirty="0">
                  <a:solidFill>
                    <a:srgbClr val="C00000"/>
                  </a:solidFill>
                </a:rPr>
                <a:t>Es la primera vez que una vacuna contra el cáncer logra este objetivo. </a:t>
              </a:r>
            </a:p>
          </p:txBody>
        </p:sp>
        <p:sp>
          <p:nvSpPr>
            <p:cNvPr id="7" name="Text Box 6"/>
            <p:cNvSpPr txBox="1">
              <a:spLocks noChangeArrowheads="1"/>
            </p:cNvSpPr>
            <p:nvPr/>
          </p:nvSpPr>
          <p:spPr bwMode="auto">
            <a:xfrm>
              <a:off x="1187" y="3014"/>
              <a:ext cx="3133" cy="252"/>
            </a:xfrm>
            <a:prstGeom prst="rect">
              <a:avLst/>
            </a:prstGeom>
            <a:noFill/>
            <a:ln w="28575">
              <a:solidFill>
                <a:srgbClr val="C00000"/>
              </a:solidFill>
              <a:miter lim="800000"/>
              <a:headEnd/>
              <a:tailEnd/>
            </a:ln>
          </p:spPr>
          <p:txBody>
            <a:bodyPr>
              <a:spAutoFit/>
            </a:bodyPr>
            <a:lstStyle/>
            <a:p>
              <a:pPr algn="ctr">
                <a:spcBef>
                  <a:spcPct val="50000"/>
                </a:spcBef>
              </a:pPr>
              <a:r>
                <a:rPr lang="es-ES_tradnl" sz="2000" b="1" dirty="0">
                  <a:solidFill>
                    <a:srgbClr val="C00000"/>
                  </a:solidFill>
                </a:rPr>
                <a:t>...Por tanto...¿vale la pena vacunar?</a:t>
              </a:r>
            </a:p>
          </p:txBody>
        </p:sp>
      </p:grpSp>
      <p:sp>
        <p:nvSpPr>
          <p:cNvPr id="8" name="Text Box 9"/>
          <p:cNvSpPr txBox="1">
            <a:spLocks noChangeArrowheads="1"/>
          </p:cNvSpPr>
          <p:nvPr/>
        </p:nvSpPr>
        <p:spPr bwMode="auto">
          <a:xfrm>
            <a:off x="1616079" y="142852"/>
            <a:ext cx="6885011" cy="523220"/>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Vacunas </a:t>
            </a:r>
            <a:r>
              <a:rPr lang="es-ES" sz="2800" b="1" dirty="0" err="1" smtClean="0">
                <a:solidFill>
                  <a:srgbClr val="001093"/>
                </a:solidFill>
              </a:rPr>
              <a:t>antiidiotipo</a:t>
            </a:r>
            <a:r>
              <a:rPr lang="es-ES" sz="2800" b="1" dirty="0" smtClean="0">
                <a:solidFill>
                  <a:srgbClr val="001093"/>
                </a:solidFill>
              </a:rPr>
              <a:t>: conclusiones</a:t>
            </a:r>
            <a:endParaRPr lang="es-ES" sz="2800" b="1" dirty="0">
              <a:solidFill>
                <a:srgbClr val="0010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pic>
        <p:nvPicPr>
          <p:cNvPr id="3" name="Picture 15" descr="célula-bn-cuarto"/>
          <p:cNvPicPr>
            <a:picLocks noChangeAspect="1" noChangeArrowheads="1"/>
          </p:cNvPicPr>
          <p:nvPr/>
        </p:nvPicPr>
        <p:blipFill>
          <a:blip r:embed="rId5">
            <a:lum bright="90000" contrast="-90000"/>
          </a:blip>
          <a:srcRect/>
          <a:stretch>
            <a:fillRect/>
          </a:stretch>
        </p:blipFill>
        <p:spPr bwMode="auto">
          <a:xfrm>
            <a:off x="5584825" y="3521101"/>
            <a:ext cx="3559175" cy="3336899"/>
          </a:xfrm>
          <a:prstGeom prst="rect">
            <a:avLst/>
          </a:prstGeom>
          <a:noFill/>
          <a:ln w="9525">
            <a:noFill/>
            <a:miter lim="800000"/>
            <a:headEnd/>
            <a:tailEnd/>
          </a:ln>
        </p:spPr>
      </p:pic>
      <p:sp>
        <p:nvSpPr>
          <p:cNvPr id="5" name="Oval 3"/>
          <p:cNvSpPr>
            <a:spLocks noChangeArrowheads="1"/>
          </p:cNvSpPr>
          <p:nvPr/>
        </p:nvSpPr>
        <p:spPr bwMode="auto">
          <a:xfrm>
            <a:off x="2895600" y="2038376"/>
            <a:ext cx="3276600" cy="2807557"/>
          </a:xfrm>
          <a:prstGeom prst="ellipse">
            <a:avLst/>
          </a:prstGeom>
          <a:gradFill rotWithShape="0">
            <a:gsLst>
              <a:gs pos="0">
                <a:srgbClr val="4E4D55"/>
              </a:gs>
              <a:gs pos="50000">
                <a:srgbClr val="A8A7B8"/>
              </a:gs>
              <a:gs pos="100000">
                <a:srgbClr val="4E4D55"/>
              </a:gs>
            </a:gsLst>
            <a:lin ang="5400000" scaled="1"/>
          </a:gradFill>
          <a:ln w="76200">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6" name="Line 4"/>
          <p:cNvSpPr>
            <a:spLocks noChangeShapeType="1"/>
          </p:cNvSpPr>
          <p:nvPr/>
        </p:nvSpPr>
        <p:spPr bwMode="auto">
          <a:xfrm>
            <a:off x="4572000" y="5238776"/>
            <a:ext cx="0" cy="1544157"/>
          </a:xfrm>
          <a:prstGeom prst="line">
            <a:avLst/>
          </a:prstGeom>
          <a:noFill/>
          <a:ln w="19050">
            <a:solidFill>
              <a:schemeClr val="bg1">
                <a:lumMod val="65000"/>
              </a:schemeClr>
            </a:solidFill>
            <a:round/>
            <a:headEnd/>
            <a:tailEnd/>
          </a:ln>
        </p:spPr>
        <p:txBody>
          <a:bodyPr wrap="none" anchor="ctr"/>
          <a:lstStyle/>
          <a:p>
            <a:pPr>
              <a:defRPr/>
            </a:pPr>
            <a:endParaRPr lang="es-ES_tradnl"/>
          </a:p>
        </p:txBody>
      </p:sp>
      <p:sp>
        <p:nvSpPr>
          <p:cNvPr id="7" name="Line 5"/>
          <p:cNvSpPr>
            <a:spLocks noChangeShapeType="1"/>
          </p:cNvSpPr>
          <p:nvPr/>
        </p:nvSpPr>
        <p:spPr bwMode="auto">
          <a:xfrm>
            <a:off x="4572000" y="1428776"/>
            <a:ext cx="0" cy="421134"/>
          </a:xfrm>
          <a:prstGeom prst="line">
            <a:avLst/>
          </a:prstGeom>
          <a:noFill/>
          <a:ln w="19050">
            <a:solidFill>
              <a:schemeClr val="bg1">
                <a:lumMod val="65000"/>
              </a:schemeClr>
            </a:solidFill>
            <a:round/>
            <a:headEnd/>
            <a:tailEnd/>
          </a:ln>
        </p:spPr>
        <p:txBody>
          <a:bodyPr wrap="none" anchor="ctr"/>
          <a:lstStyle/>
          <a:p>
            <a:pPr>
              <a:defRPr/>
            </a:pPr>
            <a:endParaRPr lang="es-ES_tradnl"/>
          </a:p>
        </p:txBody>
      </p:sp>
      <p:sp>
        <p:nvSpPr>
          <p:cNvPr id="8" name="Line 6"/>
          <p:cNvSpPr>
            <a:spLocks noChangeShapeType="1"/>
          </p:cNvSpPr>
          <p:nvPr/>
        </p:nvSpPr>
        <p:spPr bwMode="auto">
          <a:xfrm>
            <a:off x="6324600" y="3257575"/>
            <a:ext cx="2362200" cy="45719"/>
          </a:xfrm>
          <a:prstGeom prst="line">
            <a:avLst/>
          </a:prstGeom>
          <a:noFill/>
          <a:ln w="19050">
            <a:solidFill>
              <a:schemeClr val="bg1">
                <a:lumMod val="65000"/>
              </a:schemeClr>
            </a:solidFill>
            <a:round/>
            <a:headEnd/>
            <a:tailEnd/>
          </a:ln>
        </p:spPr>
        <p:txBody>
          <a:bodyPr wrap="none" anchor="ctr"/>
          <a:lstStyle/>
          <a:p>
            <a:pPr>
              <a:defRPr/>
            </a:pPr>
            <a:endParaRPr lang="es-ES_tradnl"/>
          </a:p>
        </p:txBody>
      </p:sp>
      <p:sp>
        <p:nvSpPr>
          <p:cNvPr id="9" name="Line 7"/>
          <p:cNvSpPr>
            <a:spLocks noChangeShapeType="1"/>
          </p:cNvSpPr>
          <p:nvPr/>
        </p:nvSpPr>
        <p:spPr bwMode="auto">
          <a:xfrm>
            <a:off x="304800" y="3257575"/>
            <a:ext cx="2438400" cy="45719"/>
          </a:xfrm>
          <a:prstGeom prst="line">
            <a:avLst/>
          </a:prstGeom>
          <a:noFill/>
          <a:ln w="19050">
            <a:solidFill>
              <a:schemeClr val="bg1">
                <a:lumMod val="65000"/>
              </a:schemeClr>
            </a:solidFill>
            <a:round/>
            <a:headEnd/>
            <a:tailEnd/>
          </a:ln>
        </p:spPr>
        <p:txBody>
          <a:bodyPr wrap="none" anchor="ctr"/>
          <a:lstStyle/>
          <a:p>
            <a:pPr>
              <a:defRPr/>
            </a:pPr>
            <a:endParaRPr lang="es-ES_tradnl"/>
          </a:p>
        </p:txBody>
      </p:sp>
      <p:sp>
        <p:nvSpPr>
          <p:cNvPr id="10" name="Freeform 8"/>
          <p:cNvSpPr>
            <a:spLocks/>
          </p:cNvSpPr>
          <p:nvPr/>
        </p:nvSpPr>
        <p:spPr bwMode="auto">
          <a:xfrm rot="14651363">
            <a:off x="2904593" y="3778054"/>
            <a:ext cx="273446" cy="301625"/>
          </a:xfrm>
          <a:custGeom>
            <a:avLst/>
            <a:gdLst>
              <a:gd name="T0" fmla="*/ 2147483647 w 187"/>
              <a:gd name="T1" fmla="*/ 2147483647 h 190"/>
              <a:gd name="T2" fmla="*/ 0 w 187"/>
              <a:gd name="T3" fmla="*/ 2147483647 h 190"/>
              <a:gd name="T4" fmla="*/ 0 w 187"/>
              <a:gd name="T5" fmla="*/ 2147483647 h 190"/>
              <a:gd name="T6" fmla="*/ 2147483647 w 187"/>
              <a:gd name="T7" fmla="*/ 2147483647 h 190"/>
              <a:gd name="T8" fmla="*/ 2147483647 w 187"/>
              <a:gd name="T9" fmla="*/ 0 h 190"/>
              <a:gd name="T10" fmla="*/ 2147483647 w 187"/>
              <a:gd name="T11" fmla="*/ 2147483647 h 190"/>
              <a:gd name="T12" fmla="*/ 2147483647 w 187"/>
              <a:gd name="T13" fmla="*/ 2147483647 h 190"/>
              <a:gd name="T14" fmla="*/ 2147483647 w 187"/>
              <a:gd name="T15" fmla="*/ 2147483647 h 190"/>
              <a:gd name="T16" fmla="*/ 2147483647 w 187"/>
              <a:gd name="T17" fmla="*/ 2147483647 h 190"/>
              <a:gd name="T18" fmla="*/ 2147483647 w 187"/>
              <a:gd name="T19" fmla="*/ 2147483647 h 190"/>
              <a:gd name="T20" fmla="*/ 2147483647 w 187"/>
              <a:gd name="T21" fmla="*/ 2147483647 h 190"/>
              <a:gd name="T22" fmla="*/ 2147483647 w 187"/>
              <a:gd name="T23" fmla="*/ 2147483647 h 190"/>
              <a:gd name="T24" fmla="*/ 2147483647 w 187"/>
              <a:gd name="T25" fmla="*/ 2147483647 h 190"/>
              <a:gd name="T26" fmla="*/ 2147483647 w 187"/>
              <a:gd name="T27" fmla="*/ 2147483647 h 190"/>
              <a:gd name="T28" fmla="*/ 2147483647 w 187"/>
              <a:gd name="T29" fmla="*/ 2147483647 h 190"/>
              <a:gd name="T30" fmla="*/ 2147483647 w 187"/>
              <a:gd name="T31" fmla="*/ 2147483647 h 190"/>
              <a:gd name="T32" fmla="*/ 2147483647 w 187"/>
              <a:gd name="T33" fmla="*/ 2147483647 h 190"/>
              <a:gd name="T34" fmla="*/ 2147483647 w 187"/>
              <a:gd name="T35" fmla="*/ 2147483647 h 190"/>
              <a:gd name="T36" fmla="*/ 2147483647 w 187"/>
              <a:gd name="T37" fmla="*/ 2147483647 h 190"/>
              <a:gd name="T38" fmla="*/ 2147483647 w 187"/>
              <a:gd name="T39" fmla="*/ 2147483647 h 190"/>
              <a:gd name="T40" fmla="*/ 2147483647 w 187"/>
              <a:gd name="T41" fmla="*/ 2147483647 h 190"/>
              <a:gd name="T42" fmla="*/ 2147483647 w 187"/>
              <a:gd name="T43" fmla="*/ 2147483647 h 190"/>
              <a:gd name="T44" fmla="*/ 2147483647 w 187"/>
              <a:gd name="T45" fmla="*/ 2147483647 h 190"/>
              <a:gd name="T46" fmla="*/ 2147483647 w 187"/>
              <a:gd name="T47" fmla="*/ 2147483647 h 190"/>
              <a:gd name="T48" fmla="*/ 2147483647 w 187"/>
              <a:gd name="T49" fmla="*/ 2147483647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190"/>
              <a:gd name="T77" fmla="*/ 187 w 187"/>
              <a:gd name="T78" fmla="*/ 190 h 1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190">
                <a:moveTo>
                  <a:pt x="6" y="113"/>
                </a:moveTo>
                <a:lnTo>
                  <a:pt x="0" y="81"/>
                </a:lnTo>
                <a:lnTo>
                  <a:pt x="0" y="50"/>
                </a:lnTo>
                <a:lnTo>
                  <a:pt x="6" y="24"/>
                </a:lnTo>
                <a:lnTo>
                  <a:pt x="32" y="0"/>
                </a:lnTo>
                <a:lnTo>
                  <a:pt x="45" y="35"/>
                </a:lnTo>
                <a:lnTo>
                  <a:pt x="51" y="65"/>
                </a:lnTo>
                <a:lnTo>
                  <a:pt x="64" y="89"/>
                </a:lnTo>
                <a:lnTo>
                  <a:pt x="70" y="100"/>
                </a:lnTo>
                <a:lnTo>
                  <a:pt x="89" y="107"/>
                </a:lnTo>
                <a:lnTo>
                  <a:pt x="102" y="87"/>
                </a:lnTo>
                <a:lnTo>
                  <a:pt x="109" y="72"/>
                </a:lnTo>
                <a:lnTo>
                  <a:pt x="109" y="57"/>
                </a:lnTo>
                <a:lnTo>
                  <a:pt x="115" y="46"/>
                </a:lnTo>
                <a:lnTo>
                  <a:pt x="134" y="26"/>
                </a:lnTo>
                <a:lnTo>
                  <a:pt x="154" y="18"/>
                </a:lnTo>
                <a:lnTo>
                  <a:pt x="179" y="9"/>
                </a:lnTo>
                <a:lnTo>
                  <a:pt x="186" y="35"/>
                </a:lnTo>
                <a:lnTo>
                  <a:pt x="186" y="57"/>
                </a:lnTo>
                <a:lnTo>
                  <a:pt x="173" y="76"/>
                </a:lnTo>
                <a:lnTo>
                  <a:pt x="160" y="98"/>
                </a:lnTo>
                <a:lnTo>
                  <a:pt x="154" y="122"/>
                </a:lnTo>
                <a:lnTo>
                  <a:pt x="154" y="143"/>
                </a:lnTo>
                <a:lnTo>
                  <a:pt x="147" y="165"/>
                </a:lnTo>
                <a:lnTo>
                  <a:pt x="147" y="189"/>
                </a:lnTo>
              </a:path>
            </a:pathLst>
          </a:custGeom>
          <a:noFill/>
          <a:ln w="50800" cap="rnd">
            <a:solidFill>
              <a:srgbClr val="00FF00"/>
            </a:solidFill>
            <a:round/>
            <a:headEnd/>
            <a:tailEnd/>
          </a:ln>
        </p:spPr>
        <p:txBody>
          <a:bodyPr/>
          <a:lstStyle/>
          <a:p>
            <a:pPr eaLnBrk="0" hangingPunct="0"/>
            <a:endParaRPr lang="es-ES_tradnl" sz="2000">
              <a:solidFill>
                <a:schemeClr val="bg2"/>
              </a:solidFill>
              <a:latin typeface="Times" pitchFamily="18" charset="0"/>
            </a:endParaRPr>
          </a:p>
        </p:txBody>
      </p:sp>
      <p:sp>
        <p:nvSpPr>
          <p:cNvPr id="11" name="Freeform 9"/>
          <p:cNvSpPr>
            <a:spLocks/>
          </p:cNvSpPr>
          <p:nvPr/>
        </p:nvSpPr>
        <p:spPr bwMode="auto">
          <a:xfrm rot="19188850">
            <a:off x="3116524" y="2422185"/>
            <a:ext cx="296863" cy="277831"/>
          </a:xfrm>
          <a:custGeom>
            <a:avLst/>
            <a:gdLst>
              <a:gd name="T0" fmla="*/ 2147483647 w 187"/>
              <a:gd name="T1" fmla="*/ 2147483647 h 190"/>
              <a:gd name="T2" fmla="*/ 0 w 187"/>
              <a:gd name="T3" fmla="*/ 2147483647 h 190"/>
              <a:gd name="T4" fmla="*/ 0 w 187"/>
              <a:gd name="T5" fmla="*/ 2147483647 h 190"/>
              <a:gd name="T6" fmla="*/ 2147483647 w 187"/>
              <a:gd name="T7" fmla="*/ 2147483647 h 190"/>
              <a:gd name="T8" fmla="*/ 2147483647 w 187"/>
              <a:gd name="T9" fmla="*/ 0 h 190"/>
              <a:gd name="T10" fmla="*/ 2147483647 w 187"/>
              <a:gd name="T11" fmla="*/ 2147483647 h 190"/>
              <a:gd name="T12" fmla="*/ 2147483647 w 187"/>
              <a:gd name="T13" fmla="*/ 2147483647 h 190"/>
              <a:gd name="T14" fmla="*/ 2147483647 w 187"/>
              <a:gd name="T15" fmla="*/ 2147483647 h 190"/>
              <a:gd name="T16" fmla="*/ 2147483647 w 187"/>
              <a:gd name="T17" fmla="*/ 2147483647 h 190"/>
              <a:gd name="T18" fmla="*/ 2147483647 w 187"/>
              <a:gd name="T19" fmla="*/ 2147483647 h 190"/>
              <a:gd name="T20" fmla="*/ 2147483647 w 187"/>
              <a:gd name="T21" fmla="*/ 2147483647 h 190"/>
              <a:gd name="T22" fmla="*/ 2147483647 w 187"/>
              <a:gd name="T23" fmla="*/ 2147483647 h 190"/>
              <a:gd name="T24" fmla="*/ 2147483647 w 187"/>
              <a:gd name="T25" fmla="*/ 2147483647 h 190"/>
              <a:gd name="T26" fmla="*/ 2147483647 w 187"/>
              <a:gd name="T27" fmla="*/ 2147483647 h 190"/>
              <a:gd name="T28" fmla="*/ 2147483647 w 187"/>
              <a:gd name="T29" fmla="*/ 2147483647 h 190"/>
              <a:gd name="T30" fmla="*/ 2147483647 w 187"/>
              <a:gd name="T31" fmla="*/ 2147483647 h 190"/>
              <a:gd name="T32" fmla="*/ 2147483647 w 187"/>
              <a:gd name="T33" fmla="*/ 2147483647 h 190"/>
              <a:gd name="T34" fmla="*/ 2147483647 w 187"/>
              <a:gd name="T35" fmla="*/ 2147483647 h 190"/>
              <a:gd name="T36" fmla="*/ 2147483647 w 187"/>
              <a:gd name="T37" fmla="*/ 2147483647 h 190"/>
              <a:gd name="T38" fmla="*/ 2147483647 w 187"/>
              <a:gd name="T39" fmla="*/ 2147483647 h 190"/>
              <a:gd name="T40" fmla="*/ 2147483647 w 187"/>
              <a:gd name="T41" fmla="*/ 2147483647 h 190"/>
              <a:gd name="T42" fmla="*/ 2147483647 w 187"/>
              <a:gd name="T43" fmla="*/ 2147483647 h 190"/>
              <a:gd name="T44" fmla="*/ 2147483647 w 187"/>
              <a:gd name="T45" fmla="*/ 2147483647 h 190"/>
              <a:gd name="T46" fmla="*/ 2147483647 w 187"/>
              <a:gd name="T47" fmla="*/ 2147483647 h 190"/>
              <a:gd name="T48" fmla="*/ 2147483647 w 187"/>
              <a:gd name="T49" fmla="*/ 2147483647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190"/>
              <a:gd name="T77" fmla="*/ 187 w 187"/>
              <a:gd name="T78" fmla="*/ 190 h 1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190">
                <a:moveTo>
                  <a:pt x="6" y="113"/>
                </a:moveTo>
                <a:lnTo>
                  <a:pt x="0" y="81"/>
                </a:lnTo>
                <a:lnTo>
                  <a:pt x="0" y="50"/>
                </a:lnTo>
                <a:lnTo>
                  <a:pt x="6" y="24"/>
                </a:lnTo>
                <a:lnTo>
                  <a:pt x="32" y="0"/>
                </a:lnTo>
                <a:lnTo>
                  <a:pt x="45" y="35"/>
                </a:lnTo>
                <a:lnTo>
                  <a:pt x="51" y="65"/>
                </a:lnTo>
                <a:lnTo>
                  <a:pt x="64" y="89"/>
                </a:lnTo>
                <a:lnTo>
                  <a:pt x="70" y="100"/>
                </a:lnTo>
                <a:lnTo>
                  <a:pt x="89" y="107"/>
                </a:lnTo>
                <a:lnTo>
                  <a:pt x="102" y="87"/>
                </a:lnTo>
                <a:lnTo>
                  <a:pt x="109" y="72"/>
                </a:lnTo>
                <a:lnTo>
                  <a:pt x="109" y="57"/>
                </a:lnTo>
                <a:lnTo>
                  <a:pt x="115" y="46"/>
                </a:lnTo>
                <a:lnTo>
                  <a:pt x="134" y="26"/>
                </a:lnTo>
                <a:lnTo>
                  <a:pt x="154" y="18"/>
                </a:lnTo>
                <a:lnTo>
                  <a:pt x="179" y="9"/>
                </a:lnTo>
                <a:lnTo>
                  <a:pt x="186" y="35"/>
                </a:lnTo>
                <a:lnTo>
                  <a:pt x="186" y="57"/>
                </a:lnTo>
                <a:lnTo>
                  <a:pt x="173" y="76"/>
                </a:lnTo>
                <a:lnTo>
                  <a:pt x="160" y="98"/>
                </a:lnTo>
                <a:lnTo>
                  <a:pt x="154" y="122"/>
                </a:lnTo>
                <a:lnTo>
                  <a:pt x="154" y="143"/>
                </a:lnTo>
                <a:lnTo>
                  <a:pt x="147" y="165"/>
                </a:lnTo>
                <a:lnTo>
                  <a:pt x="147" y="189"/>
                </a:lnTo>
              </a:path>
            </a:pathLst>
          </a:custGeom>
          <a:noFill/>
          <a:ln w="50800" cap="rnd">
            <a:solidFill>
              <a:srgbClr val="00FF00"/>
            </a:solidFill>
            <a:round/>
            <a:headEnd/>
            <a:tailEnd/>
          </a:ln>
        </p:spPr>
        <p:txBody>
          <a:bodyPr/>
          <a:lstStyle/>
          <a:p>
            <a:pPr eaLnBrk="0" hangingPunct="0"/>
            <a:endParaRPr lang="es-ES_tradnl" sz="2000">
              <a:solidFill>
                <a:schemeClr val="bg2"/>
              </a:solidFill>
              <a:latin typeface="Times" pitchFamily="18" charset="0"/>
            </a:endParaRPr>
          </a:p>
        </p:txBody>
      </p:sp>
      <p:sp>
        <p:nvSpPr>
          <p:cNvPr id="12" name="Freeform 10"/>
          <p:cNvSpPr>
            <a:spLocks/>
          </p:cNvSpPr>
          <p:nvPr/>
        </p:nvSpPr>
        <p:spPr bwMode="auto">
          <a:xfrm rot="7811150" flipH="1">
            <a:off x="5508044" y="4389249"/>
            <a:ext cx="273445" cy="301625"/>
          </a:xfrm>
          <a:custGeom>
            <a:avLst/>
            <a:gdLst>
              <a:gd name="T0" fmla="*/ 2147483647 w 187"/>
              <a:gd name="T1" fmla="*/ 2147483647 h 190"/>
              <a:gd name="T2" fmla="*/ 0 w 187"/>
              <a:gd name="T3" fmla="*/ 2147483647 h 190"/>
              <a:gd name="T4" fmla="*/ 0 w 187"/>
              <a:gd name="T5" fmla="*/ 2147483647 h 190"/>
              <a:gd name="T6" fmla="*/ 2147483647 w 187"/>
              <a:gd name="T7" fmla="*/ 2147483647 h 190"/>
              <a:gd name="T8" fmla="*/ 2147483647 w 187"/>
              <a:gd name="T9" fmla="*/ 0 h 190"/>
              <a:gd name="T10" fmla="*/ 2147483647 w 187"/>
              <a:gd name="T11" fmla="*/ 2147483647 h 190"/>
              <a:gd name="T12" fmla="*/ 2147483647 w 187"/>
              <a:gd name="T13" fmla="*/ 2147483647 h 190"/>
              <a:gd name="T14" fmla="*/ 2147483647 w 187"/>
              <a:gd name="T15" fmla="*/ 2147483647 h 190"/>
              <a:gd name="T16" fmla="*/ 2147483647 w 187"/>
              <a:gd name="T17" fmla="*/ 2147483647 h 190"/>
              <a:gd name="T18" fmla="*/ 2147483647 w 187"/>
              <a:gd name="T19" fmla="*/ 2147483647 h 190"/>
              <a:gd name="T20" fmla="*/ 2147483647 w 187"/>
              <a:gd name="T21" fmla="*/ 2147483647 h 190"/>
              <a:gd name="T22" fmla="*/ 2147483647 w 187"/>
              <a:gd name="T23" fmla="*/ 2147483647 h 190"/>
              <a:gd name="T24" fmla="*/ 2147483647 w 187"/>
              <a:gd name="T25" fmla="*/ 2147483647 h 190"/>
              <a:gd name="T26" fmla="*/ 2147483647 w 187"/>
              <a:gd name="T27" fmla="*/ 2147483647 h 190"/>
              <a:gd name="T28" fmla="*/ 2147483647 w 187"/>
              <a:gd name="T29" fmla="*/ 2147483647 h 190"/>
              <a:gd name="T30" fmla="*/ 2147483647 w 187"/>
              <a:gd name="T31" fmla="*/ 2147483647 h 190"/>
              <a:gd name="T32" fmla="*/ 2147483647 w 187"/>
              <a:gd name="T33" fmla="*/ 2147483647 h 190"/>
              <a:gd name="T34" fmla="*/ 2147483647 w 187"/>
              <a:gd name="T35" fmla="*/ 2147483647 h 190"/>
              <a:gd name="T36" fmla="*/ 2147483647 w 187"/>
              <a:gd name="T37" fmla="*/ 2147483647 h 190"/>
              <a:gd name="T38" fmla="*/ 2147483647 w 187"/>
              <a:gd name="T39" fmla="*/ 2147483647 h 190"/>
              <a:gd name="T40" fmla="*/ 2147483647 w 187"/>
              <a:gd name="T41" fmla="*/ 2147483647 h 190"/>
              <a:gd name="T42" fmla="*/ 2147483647 w 187"/>
              <a:gd name="T43" fmla="*/ 2147483647 h 190"/>
              <a:gd name="T44" fmla="*/ 2147483647 w 187"/>
              <a:gd name="T45" fmla="*/ 2147483647 h 190"/>
              <a:gd name="T46" fmla="*/ 2147483647 w 187"/>
              <a:gd name="T47" fmla="*/ 2147483647 h 190"/>
              <a:gd name="T48" fmla="*/ 2147483647 w 187"/>
              <a:gd name="T49" fmla="*/ 2147483647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190"/>
              <a:gd name="T77" fmla="*/ 187 w 187"/>
              <a:gd name="T78" fmla="*/ 190 h 1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190">
                <a:moveTo>
                  <a:pt x="6" y="113"/>
                </a:moveTo>
                <a:lnTo>
                  <a:pt x="0" y="81"/>
                </a:lnTo>
                <a:lnTo>
                  <a:pt x="0" y="50"/>
                </a:lnTo>
                <a:lnTo>
                  <a:pt x="6" y="24"/>
                </a:lnTo>
                <a:lnTo>
                  <a:pt x="32" y="0"/>
                </a:lnTo>
                <a:lnTo>
                  <a:pt x="45" y="35"/>
                </a:lnTo>
                <a:lnTo>
                  <a:pt x="51" y="65"/>
                </a:lnTo>
                <a:lnTo>
                  <a:pt x="64" y="89"/>
                </a:lnTo>
                <a:lnTo>
                  <a:pt x="70" y="100"/>
                </a:lnTo>
                <a:lnTo>
                  <a:pt x="89" y="107"/>
                </a:lnTo>
                <a:lnTo>
                  <a:pt x="102" y="87"/>
                </a:lnTo>
                <a:lnTo>
                  <a:pt x="109" y="72"/>
                </a:lnTo>
                <a:lnTo>
                  <a:pt x="109" y="57"/>
                </a:lnTo>
                <a:lnTo>
                  <a:pt x="115" y="46"/>
                </a:lnTo>
                <a:lnTo>
                  <a:pt x="134" y="26"/>
                </a:lnTo>
                <a:lnTo>
                  <a:pt x="154" y="18"/>
                </a:lnTo>
                <a:lnTo>
                  <a:pt x="179" y="9"/>
                </a:lnTo>
                <a:lnTo>
                  <a:pt x="186" y="35"/>
                </a:lnTo>
                <a:lnTo>
                  <a:pt x="186" y="57"/>
                </a:lnTo>
                <a:lnTo>
                  <a:pt x="173" y="76"/>
                </a:lnTo>
                <a:lnTo>
                  <a:pt x="160" y="98"/>
                </a:lnTo>
                <a:lnTo>
                  <a:pt x="154" y="122"/>
                </a:lnTo>
                <a:lnTo>
                  <a:pt x="154" y="143"/>
                </a:lnTo>
                <a:lnTo>
                  <a:pt x="147" y="165"/>
                </a:lnTo>
                <a:lnTo>
                  <a:pt x="147" y="189"/>
                </a:lnTo>
              </a:path>
            </a:pathLst>
          </a:custGeom>
          <a:noFill/>
          <a:ln w="50800" cap="rnd">
            <a:solidFill>
              <a:srgbClr val="00FF00"/>
            </a:solidFill>
            <a:round/>
            <a:headEnd/>
            <a:tailEnd/>
          </a:ln>
        </p:spPr>
        <p:txBody>
          <a:bodyPr/>
          <a:lstStyle/>
          <a:p>
            <a:pPr eaLnBrk="0" hangingPunct="0"/>
            <a:endParaRPr lang="es-ES_tradnl" sz="2000">
              <a:solidFill>
                <a:schemeClr val="bg2"/>
              </a:solidFill>
              <a:latin typeface="Times" pitchFamily="18" charset="0"/>
            </a:endParaRPr>
          </a:p>
        </p:txBody>
      </p:sp>
      <p:grpSp>
        <p:nvGrpSpPr>
          <p:cNvPr id="13" name="97 Grupo"/>
          <p:cNvGrpSpPr>
            <a:grpSpLocks/>
          </p:cNvGrpSpPr>
          <p:nvPr/>
        </p:nvGrpSpPr>
        <p:grpSpPr bwMode="auto">
          <a:xfrm>
            <a:off x="304800" y="4019580"/>
            <a:ext cx="4343400" cy="2538862"/>
            <a:chOff x="304800" y="3733806"/>
            <a:chExt cx="4343400" cy="2755875"/>
          </a:xfrm>
        </p:grpSpPr>
        <p:grpSp>
          <p:nvGrpSpPr>
            <p:cNvPr id="14" name="Group 11"/>
            <p:cNvGrpSpPr>
              <a:grpSpLocks/>
            </p:cNvGrpSpPr>
            <p:nvPr/>
          </p:nvGrpSpPr>
          <p:grpSpPr bwMode="auto">
            <a:xfrm rot="2716409">
              <a:off x="2514603" y="3657607"/>
              <a:ext cx="381001" cy="533400"/>
              <a:chOff x="1584" y="2832"/>
              <a:chExt cx="240" cy="336"/>
            </a:xfrm>
          </p:grpSpPr>
          <p:sp>
            <p:nvSpPr>
              <p:cNvPr id="26" name="Line 12"/>
              <p:cNvSpPr>
                <a:spLocks noChangeShapeType="1"/>
              </p:cNvSpPr>
              <p:nvPr/>
            </p:nvSpPr>
            <p:spPr bwMode="auto">
              <a:xfrm flipH="1" flipV="1">
                <a:off x="1584" y="2832"/>
                <a:ext cx="81" cy="104"/>
              </a:xfrm>
              <a:prstGeom prst="line">
                <a:avLst/>
              </a:prstGeom>
              <a:noFill/>
              <a:ln w="50800">
                <a:solidFill>
                  <a:schemeClr val="tx1"/>
                </a:solidFill>
                <a:round/>
                <a:headEnd/>
                <a:tailEnd/>
              </a:ln>
            </p:spPr>
            <p:txBody>
              <a:bodyPr wrap="none" anchor="ctr"/>
              <a:lstStyle/>
              <a:p>
                <a:endParaRPr lang="es-ES"/>
              </a:p>
            </p:txBody>
          </p:sp>
          <p:sp>
            <p:nvSpPr>
              <p:cNvPr id="27" name="Line 13"/>
              <p:cNvSpPr>
                <a:spLocks noChangeShapeType="1"/>
              </p:cNvSpPr>
              <p:nvPr/>
            </p:nvSpPr>
            <p:spPr bwMode="auto">
              <a:xfrm flipV="1">
                <a:off x="1728" y="2928"/>
                <a:ext cx="1" cy="240"/>
              </a:xfrm>
              <a:prstGeom prst="line">
                <a:avLst/>
              </a:prstGeom>
              <a:noFill/>
              <a:ln w="25400">
                <a:solidFill>
                  <a:schemeClr val="tx1"/>
                </a:solidFill>
                <a:round/>
                <a:headEnd/>
                <a:tailEnd/>
              </a:ln>
            </p:spPr>
            <p:txBody>
              <a:bodyPr wrap="none" anchor="ctr"/>
              <a:lstStyle/>
              <a:p>
                <a:endParaRPr lang="es-ES"/>
              </a:p>
            </p:txBody>
          </p:sp>
          <p:sp>
            <p:nvSpPr>
              <p:cNvPr id="28" name="Line 14"/>
              <p:cNvSpPr>
                <a:spLocks noChangeShapeType="1"/>
              </p:cNvSpPr>
              <p:nvPr/>
            </p:nvSpPr>
            <p:spPr bwMode="auto">
              <a:xfrm flipV="1">
                <a:off x="1667" y="2939"/>
                <a:ext cx="1" cy="228"/>
              </a:xfrm>
              <a:prstGeom prst="line">
                <a:avLst/>
              </a:prstGeom>
              <a:noFill/>
              <a:ln w="25400">
                <a:solidFill>
                  <a:schemeClr val="tx1"/>
                </a:solidFill>
                <a:round/>
                <a:headEnd/>
                <a:tailEnd/>
              </a:ln>
            </p:spPr>
            <p:txBody>
              <a:bodyPr wrap="none" anchor="ctr"/>
              <a:lstStyle/>
              <a:p>
                <a:endParaRPr lang="es-ES"/>
              </a:p>
            </p:txBody>
          </p:sp>
          <p:sp>
            <p:nvSpPr>
              <p:cNvPr id="29" name="Line 15"/>
              <p:cNvSpPr>
                <a:spLocks noChangeShapeType="1"/>
              </p:cNvSpPr>
              <p:nvPr/>
            </p:nvSpPr>
            <p:spPr bwMode="auto">
              <a:xfrm flipH="1">
                <a:off x="1669" y="3092"/>
                <a:ext cx="64" cy="1"/>
              </a:xfrm>
              <a:prstGeom prst="line">
                <a:avLst/>
              </a:prstGeom>
              <a:noFill/>
              <a:ln w="25400">
                <a:solidFill>
                  <a:schemeClr val="tx1"/>
                </a:solidFill>
                <a:round/>
                <a:headEnd/>
                <a:tailEnd/>
              </a:ln>
            </p:spPr>
            <p:txBody>
              <a:bodyPr wrap="none" anchor="ctr"/>
              <a:lstStyle/>
              <a:p>
                <a:endParaRPr lang="es-ES"/>
              </a:p>
            </p:txBody>
          </p:sp>
          <p:sp>
            <p:nvSpPr>
              <p:cNvPr id="30" name="Line 16"/>
              <p:cNvSpPr>
                <a:spLocks noChangeShapeType="1"/>
              </p:cNvSpPr>
              <p:nvPr/>
            </p:nvSpPr>
            <p:spPr bwMode="auto">
              <a:xfrm flipV="1">
                <a:off x="1728" y="2832"/>
                <a:ext cx="96" cy="95"/>
              </a:xfrm>
              <a:prstGeom prst="line">
                <a:avLst/>
              </a:prstGeom>
              <a:noFill/>
              <a:ln w="50800">
                <a:solidFill>
                  <a:schemeClr val="tx1"/>
                </a:solidFill>
                <a:round/>
                <a:headEnd/>
                <a:tailEnd/>
              </a:ln>
            </p:spPr>
            <p:txBody>
              <a:bodyPr wrap="none" anchor="ctr"/>
              <a:lstStyle/>
              <a:p>
                <a:endParaRPr lang="es-ES"/>
              </a:p>
            </p:txBody>
          </p:sp>
          <p:sp>
            <p:nvSpPr>
              <p:cNvPr id="31" name="Line 17"/>
              <p:cNvSpPr>
                <a:spLocks noChangeShapeType="1"/>
              </p:cNvSpPr>
              <p:nvPr/>
            </p:nvSpPr>
            <p:spPr bwMode="auto">
              <a:xfrm flipH="1">
                <a:off x="1669" y="3015"/>
                <a:ext cx="64" cy="1"/>
              </a:xfrm>
              <a:prstGeom prst="line">
                <a:avLst/>
              </a:prstGeom>
              <a:noFill/>
              <a:ln w="25400">
                <a:solidFill>
                  <a:schemeClr val="tx1"/>
                </a:solidFill>
                <a:round/>
                <a:headEnd/>
                <a:tailEnd/>
              </a:ln>
            </p:spPr>
            <p:txBody>
              <a:bodyPr wrap="none" anchor="ctr"/>
              <a:lstStyle/>
              <a:p>
                <a:endParaRPr lang="es-ES"/>
              </a:p>
            </p:txBody>
          </p:sp>
        </p:grpSp>
        <p:sp>
          <p:nvSpPr>
            <p:cNvPr id="15" name="Oval 18"/>
            <p:cNvSpPr>
              <a:spLocks noChangeArrowheads="1"/>
            </p:cNvSpPr>
            <p:nvPr/>
          </p:nvSpPr>
          <p:spPr bwMode="auto">
            <a:xfrm>
              <a:off x="304800" y="3886200"/>
              <a:ext cx="2514600" cy="1524000"/>
            </a:xfrm>
            <a:prstGeom prst="ellipse">
              <a:avLst/>
            </a:prstGeom>
            <a:solidFill>
              <a:schemeClr val="accent1"/>
            </a:solidFill>
            <a:ln w="50800">
              <a:noFill/>
              <a:round/>
              <a:headEnd/>
              <a:tailEnd/>
            </a:ln>
          </p:spPr>
          <p:txBody>
            <a:bodyPr wrap="none" anchor="ctr"/>
            <a:lstStyle/>
            <a:p>
              <a:pPr algn="ctr" eaLnBrk="0" hangingPunct="0"/>
              <a:endParaRPr lang="es-ES_tradnl" sz="3200">
                <a:latin typeface="Times New Roman" pitchFamily="18" charset="0"/>
              </a:endParaRPr>
            </a:p>
          </p:txBody>
        </p:sp>
        <p:sp>
          <p:nvSpPr>
            <p:cNvPr id="16" name="Freeform 19"/>
            <p:cNvSpPr>
              <a:spLocks/>
            </p:cNvSpPr>
            <p:nvPr/>
          </p:nvSpPr>
          <p:spPr bwMode="auto">
            <a:xfrm rot="7041535">
              <a:off x="2424112" y="3976688"/>
              <a:ext cx="123825" cy="247650"/>
            </a:xfrm>
            <a:custGeom>
              <a:avLst/>
              <a:gdLst>
                <a:gd name="T0" fmla="*/ 2147483647 w 78"/>
                <a:gd name="T1" fmla="*/ 2147483647 h 156"/>
                <a:gd name="T2" fmla="*/ 2147483647 w 78"/>
                <a:gd name="T3" fmla="*/ 2147483647 h 156"/>
                <a:gd name="T4" fmla="*/ 2147483647 w 78"/>
                <a:gd name="T5" fmla="*/ 2147483647 h 156"/>
                <a:gd name="T6" fmla="*/ 2147483647 w 78"/>
                <a:gd name="T7" fmla="*/ 2147483647 h 156"/>
                <a:gd name="T8" fmla="*/ 2147483647 w 78"/>
                <a:gd name="T9" fmla="*/ 2147483647 h 156"/>
                <a:gd name="T10" fmla="*/ 2147483647 w 78"/>
                <a:gd name="T11" fmla="*/ 2147483647 h 156"/>
                <a:gd name="T12" fmla="*/ 2147483647 w 78"/>
                <a:gd name="T13" fmla="*/ 2147483647 h 156"/>
                <a:gd name="T14" fmla="*/ 2147483647 w 78"/>
                <a:gd name="T15" fmla="*/ 2147483647 h 156"/>
                <a:gd name="T16" fmla="*/ 2147483647 w 78"/>
                <a:gd name="T17" fmla="*/ 2147483647 h 156"/>
                <a:gd name="T18" fmla="*/ 2147483647 w 78"/>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56"/>
                <a:gd name="T32" fmla="*/ 78 w 78"/>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56">
                  <a:moveTo>
                    <a:pt x="14" y="153"/>
                  </a:moveTo>
                  <a:cubicBezTo>
                    <a:pt x="24" y="150"/>
                    <a:pt x="39" y="153"/>
                    <a:pt x="46" y="145"/>
                  </a:cubicBezTo>
                  <a:cubicBezTo>
                    <a:pt x="51" y="138"/>
                    <a:pt x="38" y="129"/>
                    <a:pt x="38" y="121"/>
                  </a:cubicBezTo>
                  <a:cubicBezTo>
                    <a:pt x="38" y="109"/>
                    <a:pt x="58" y="71"/>
                    <a:pt x="62" y="65"/>
                  </a:cubicBezTo>
                  <a:cubicBezTo>
                    <a:pt x="51" y="54"/>
                    <a:pt x="39" y="44"/>
                    <a:pt x="30" y="33"/>
                  </a:cubicBezTo>
                  <a:cubicBezTo>
                    <a:pt x="23" y="25"/>
                    <a:pt x="11" y="18"/>
                    <a:pt x="14" y="9"/>
                  </a:cubicBezTo>
                  <a:cubicBezTo>
                    <a:pt x="16" y="0"/>
                    <a:pt x="30" y="3"/>
                    <a:pt x="38" y="1"/>
                  </a:cubicBezTo>
                  <a:cubicBezTo>
                    <a:pt x="78" y="55"/>
                    <a:pt x="67" y="93"/>
                    <a:pt x="14" y="129"/>
                  </a:cubicBezTo>
                  <a:cubicBezTo>
                    <a:pt x="11" y="137"/>
                    <a:pt x="0" y="147"/>
                    <a:pt x="6" y="153"/>
                  </a:cubicBezTo>
                  <a:cubicBezTo>
                    <a:pt x="9" y="156"/>
                    <a:pt x="56" y="131"/>
                    <a:pt x="14" y="153"/>
                  </a:cubicBezTo>
                  <a:close/>
                </a:path>
              </a:pathLst>
            </a:custGeom>
            <a:solidFill>
              <a:schemeClr val="bg1"/>
            </a:solidFill>
            <a:ln w="50800">
              <a:solidFill>
                <a:srgbClr val="FF00FF"/>
              </a:solid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17" name="Text Box 20"/>
            <p:cNvSpPr txBox="1">
              <a:spLocks noChangeArrowheads="1"/>
            </p:cNvSpPr>
            <p:nvPr/>
          </p:nvSpPr>
          <p:spPr bwMode="auto">
            <a:xfrm>
              <a:off x="811213" y="4214739"/>
              <a:ext cx="1503938" cy="768393"/>
            </a:xfrm>
            <a:prstGeom prst="rect">
              <a:avLst/>
            </a:prstGeom>
            <a:noFill/>
            <a:ln w="50800">
              <a:noFill/>
              <a:miter lim="800000"/>
              <a:headEnd/>
              <a:tailEnd/>
            </a:ln>
          </p:spPr>
          <p:txBody>
            <a:bodyPr wrap="none">
              <a:spAutoFit/>
            </a:bodyPr>
            <a:lstStyle/>
            <a:p>
              <a:pPr eaLnBrk="0" hangingPunct="0"/>
              <a:r>
                <a:rPr lang="en-US" sz="2000" b="1" dirty="0" err="1">
                  <a:solidFill>
                    <a:srgbClr val="C00000"/>
                  </a:solidFill>
                  <a:latin typeface="Comic Sans MS" pitchFamily="66" charset="0"/>
                </a:rPr>
                <a:t>Células</a:t>
              </a:r>
              <a:r>
                <a:rPr lang="en-US" sz="2000" b="1" dirty="0">
                  <a:solidFill>
                    <a:srgbClr val="C00000"/>
                  </a:solidFill>
                  <a:latin typeface="Comic Sans MS" pitchFamily="66" charset="0"/>
                </a:rPr>
                <a:t> NK</a:t>
              </a:r>
            </a:p>
            <a:p>
              <a:pPr eaLnBrk="0" hangingPunct="0"/>
              <a:r>
                <a:rPr lang="en-US" sz="2000" b="1" dirty="0" err="1">
                  <a:solidFill>
                    <a:srgbClr val="C00000"/>
                  </a:solidFill>
                  <a:latin typeface="Comic Sans MS" pitchFamily="66" charset="0"/>
                </a:rPr>
                <a:t>Monocitos</a:t>
              </a:r>
              <a:endParaRPr lang="en-US" sz="2000" dirty="0">
                <a:solidFill>
                  <a:srgbClr val="C00000"/>
                </a:solidFill>
                <a:latin typeface="Comic Sans MS" pitchFamily="66" charset="0"/>
              </a:endParaRPr>
            </a:p>
          </p:txBody>
        </p:sp>
        <p:sp>
          <p:nvSpPr>
            <p:cNvPr id="18" name="Text Box 21"/>
            <p:cNvSpPr txBox="1">
              <a:spLocks noChangeArrowheads="1"/>
            </p:cNvSpPr>
            <p:nvPr/>
          </p:nvSpPr>
          <p:spPr bwMode="auto">
            <a:xfrm>
              <a:off x="2667000" y="4114800"/>
              <a:ext cx="615950" cy="366713"/>
            </a:xfrm>
            <a:prstGeom prst="rect">
              <a:avLst/>
            </a:prstGeom>
            <a:noFill/>
            <a:ln w="50800">
              <a:noFill/>
              <a:miter lim="800000"/>
              <a:headEnd/>
              <a:tailEnd/>
            </a:ln>
          </p:spPr>
          <p:txBody>
            <a:bodyPr wrap="none">
              <a:spAutoFit/>
            </a:bodyPr>
            <a:lstStyle/>
            <a:p>
              <a:pPr eaLnBrk="0" hangingPunct="0"/>
              <a:r>
                <a:rPr lang="en-US" b="1">
                  <a:solidFill>
                    <a:srgbClr val="FF4CF1"/>
                  </a:solidFill>
                </a:rPr>
                <a:t>FcR</a:t>
              </a:r>
              <a:endParaRPr lang="en-US">
                <a:solidFill>
                  <a:srgbClr val="FF4CF1"/>
                </a:solidFill>
                <a:latin typeface="Times New Roman" pitchFamily="18" charset="0"/>
              </a:endParaRPr>
            </a:p>
          </p:txBody>
        </p:sp>
        <p:sp>
          <p:nvSpPr>
            <p:cNvPr id="19" name="Oval 22"/>
            <p:cNvSpPr>
              <a:spLocks noChangeArrowheads="1"/>
            </p:cNvSpPr>
            <p:nvPr/>
          </p:nvSpPr>
          <p:spPr bwMode="auto">
            <a:xfrm>
              <a:off x="3352800" y="4267200"/>
              <a:ext cx="76200" cy="76200"/>
            </a:xfrm>
            <a:prstGeom prst="ellipse">
              <a:avLst/>
            </a:prstGeom>
            <a:solidFill>
              <a:srgbClr val="FF0000"/>
            </a:solidFill>
            <a:ln w="50800">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20" name="Oval 23"/>
            <p:cNvSpPr>
              <a:spLocks noChangeArrowheads="1"/>
            </p:cNvSpPr>
            <p:nvPr/>
          </p:nvSpPr>
          <p:spPr bwMode="auto">
            <a:xfrm>
              <a:off x="3352800" y="3810000"/>
              <a:ext cx="76200" cy="76200"/>
            </a:xfrm>
            <a:prstGeom prst="ellipse">
              <a:avLst/>
            </a:prstGeom>
            <a:solidFill>
              <a:srgbClr val="FF0000"/>
            </a:solidFill>
            <a:ln w="50800">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21" name="Oval 24"/>
            <p:cNvSpPr>
              <a:spLocks noChangeArrowheads="1"/>
            </p:cNvSpPr>
            <p:nvPr/>
          </p:nvSpPr>
          <p:spPr bwMode="auto">
            <a:xfrm>
              <a:off x="3505200" y="4191000"/>
              <a:ext cx="76200" cy="76200"/>
            </a:xfrm>
            <a:prstGeom prst="ellipse">
              <a:avLst/>
            </a:prstGeom>
            <a:solidFill>
              <a:srgbClr val="FF0000"/>
            </a:solidFill>
            <a:ln w="50800">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22" name="Oval 25"/>
            <p:cNvSpPr>
              <a:spLocks noChangeArrowheads="1"/>
            </p:cNvSpPr>
            <p:nvPr/>
          </p:nvSpPr>
          <p:spPr bwMode="auto">
            <a:xfrm>
              <a:off x="3276600" y="4419600"/>
              <a:ext cx="76200" cy="76200"/>
            </a:xfrm>
            <a:prstGeom prst="ellipse">
              <a:avLst/>
            </a:prstGeom>
            <a:solidFill>
              <a:srgbClr val="FF0000"/>
            </a:solidFill>
            <a:ln w="50800">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23" name="Oval 26"/>
            <p:cNvSpPr>
              <a:spLocks noChangeArrowheads="1"/>
            </p:cNvSpPr>
            <p:nvPr/>
          </p:nvSpPr>
          <p:spPr bwMode="auto">
            <a:xfrm>
              <a:off x="2971800" y="4648200"/>
              <a:ext cx="76200" cy="76200"/>
            </a:xfrm>
            <a:prstGeom prst="ellipse">
              <a:avLst/>
            </a:prstGeom>
            <a:solidFill>
              <a:srgbClr val="FF0000"/>
            </a:solidFill>
            <a:ln w="50800">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24" name="Oval 27"/>
            <p:cNvSpPr>
              <a:spLocks noChangeArrowheads="1"/>
            </p:cNvSpPr>
            <p:nvPr/>
          </p:nvSpPr>
          <p:spPr bwMode="auto">
            <a:xfrm>
              <a:off x="2819400" y="4648200"/>
              <a:ext cx="76200" cy="76200"/>
            </a:xfrm>
            <a:prstGeom prst="ellipse">
              <a:avLst/>
            </a:prstGeom>
            <a:solidFill>
              <a:srgbClr val="FF0000"/>
            </a:solidFill>
            <a:ln w="50800">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25" name="Rectangle 30"/>
            <p:cNvSpPr>
              <a:spLocks noChangeArrowheads="1"/>
            </p:cNvSpPr>
            <p:nvPr/>
          </p:nvSpPr>
          <p:spPr bwMode="auto">
            <a:xfrm>
              <a:off x="381000" y="5790888"/>
              <a:ext cx="4267200" cy="698793"/>
            </a:xfrm>
            <a:prstGeom prst="rect">
              <a:avLst/>
            </a:prstGeom>
            <a:noFill/>
            <a:ln w="12700">
              <a:noFill/>
              <a:miter lim="800000"/>
              <a:headEnd/>
              <a:tailEnd/>
            </a:ln>
          </p:spPr>
          <p:txBody>
            <a:bodyPr lIns="90487" tIns="44450" rIns="90487" bIns="44450">
              <a:spAutoFit/>
            </a:bodyPr>
            <a:lstStyle/>
            <a:p>
              <a:pPr eaLnBrk="0" hangingPunct="0">
                <a:defRPr/>
              </a:pPr>
              <a:r>
                <a:rPr lang="en-US" sz="1800" b="1" dirty="0">
                  <a:solidFill>
                    <a:schemeClr val="tx1">
                      <a:lumMod val="75000"/>
                      <a:lumOff val="25000"/>
                    </a:schemeClr>
                  </a:solidFill>
                </a:rPr>
                <a:t>3) </a:t>
              </a:r>
              <a:r>
                <a:rPr lang="en-US" sz="1800" b="1" dirty="0" err="1">
                  <a:solidFill>
                    <a:schemeClr val="tx1">
                      <a:lumMod val="75000"/>
                      <a:lumOff val="25000"/>
                    </a:schemeClr>
                  </a:solidFill>
                </a:rPr>
                <a:t>Citotoxicidad</a:t>
              </a:r>
              <a:r>
                <a:rPr lang="en-US" sz="1800" b="1" dirty="0">
                  <a:solidFill>
                    <a:schemeClr val="tx1">
                      <a:lumMod val="75000"/>
                      <a:lumOff val="25000"/>
                    </a:schemeClr>
                  </a:solidFill>
                </a:rPr>
                <a:t> </a:t>
              </a:r>
              <a:r>
                <a:rPr lang="en-US" sz="1800" b="1" dirty="0" err="1">
                  <a:solidFill>
                    <a:schemeClr val="tx1">
                      <a:lumMod val="75000"/>
                      <a:lumOff val="25000"/>
                    </a:schemeClr>
                  </a:solidFill>
                </a:rPr>
                <a:t>celular</a:t>
              </a:r>
              <a:r>
                <a:rPr lang="en-US" sz="1800" b="1" dirty="0">
                  <a:solidFill>
                    <a:schemeClr val="tx1">
                      <a:lumMod val="75000"/>
                      <a:lumOff val="25000"/>
                    </a:schemeClr>
                  </a:solidFill>
                </a:rPr>
                <a:t> </a:t>
              </a:r>
              <a:r>
                <a:rPr lang="en-US" sz="1800" b="1" dirty="0" err="1">
                  <a:solidFill>
                    <a:schemeClr val="tx1">
                      <a:lumMod val="75000"/>
                      <a:lumOff val="25000"/>
                    </a:schemeClr>
                  </a:solidFill>
                </a:rPr>
                <a:t>dependiente</a:t>
              </a:r>
              <a:r>
                <a:rPr lang="en-US" sz="1800" b="1" dirty="0">
                  <a:solidFill>
                    <a:schemeClr val="tx1">
                      <a:lumMod val="75000"/>
                      <a:lumOff val="25000"/>
                    </a:schemeClr>
                  </a:solidFill>
                </a:rPr>
                <a:t> de </a:t>
              </a:r>
              <a:r>
                <a:rPr lang="en-US" sz="1800" b="1" dirty="0" err="1">
                  <a:solidFill>
                    <a:schemeClr val="tx1">
                      <a:lumMod val="75000"/>
                      <a:lumOff val="25000"/>
                    </a:schemeClr>
                  </a:solidFill>
                </a:rPr>
                <a:t>anticuerpos</a:t>
              </a:r>
              <a:r>
                <a:rPr lang="en-US" sz="1800" b="1" dirty="0">
                  <a:solidFill>
                    <a:schemeClr val="tx1">
                      <a:lumMod val="75000"/>
                      <a:lumOff val="25000"/>
                    </a:schemeClr>
                  </a:solidFill>
                </a:rPr>
                <a:t>(ADCC)</a:t>
              </a:r>
            </a:p>
          </p:txBody>
        </p:sp>
      </p:grpSp>
      <p:sp>
        <p:nvSpPr>
          <p:cNvPr id="32" name="Text Box 31"/>
          <p:cNvSpPr txBox="1">
            <a:spLocks noChangeArrowheads="1"/>
          </p:cNvSpPr>
          <p:nvPr/>
        </p:nvSpPr>
        <p:spPr bwMode="auto">
          <a:xfrm>
            <a:off x="3424238" y="3214686"/>
            <a:ext cx="2270125" cy="461665"/>
          </a:xfrm>
          <a:prstGeom prst="rect">
            <a:avLst/>
          </a:prstGeom>
          <a:noFill/>
          <a:ln w="50800">
            <a:noFill/>
            <a:miter lim="800000"/>
            <a:headEnd/>
            <a:tailEnd/>
          </a:ln>
        </p:spPr>
        <p:txBody>
          <a:bodyPr wrap="square">
            <a:spAutoFit/>
          </a:bodyPr>
          <a:lstStyle/>
          <a:p>
            <a:pPr eaLnBrk="0" hangingPunct="0"/>
            <a:r>
              <a:rPr lang="en-US" sz="2400" b="1" dirty="0" err="1">
                <a:solidFill>
                  <a:srgbClr val="000066"/>
                </a:solidFill>
                <a:latin typeface="Comic Sans MS" pitchFamily="66" charset="0"/>
              </a:rPr>
              <a:t>Célula</a:t>
            </a:r>
            <a:r>
              <a:rPr lang="en-US" sz="2400" b="1" dirty="0">
                <a:solidFill>
                  <a:srgbClr val="000066"/>
                </a:solidFill>
                <a:latin typeface="Comic Sans MS" pitchFamily="66" charset="0"/>
              </a:rPr>
              <a:t> </a:t>
            </a:r>
            <a:r>
              <a:rPr lang="en-US" sz="2400" b="1" dirty="0" err="1">
                <a:solidFill>
                  <a:srgbClr val="000066"/>
                </a:solidFill>
                <a:latin typeface="Comic Sans MS" pitchFamily="66" charset="0"/>
              </a:rPr>
              <a:t>tumoral</a:t>
            </a:r>
            <a:endParaRPr lang="en-US" sz="2400" dirty="0">
              <a:solidFill>
                <a:srgbClr val="000066"/>
              </a:solidFill>
              <a:latin typeface="Comic Sans MS" pitchFamily="66" charset="0"/>
            </a:endParaRPr>
          </a:p>
        </p:txBody>
      </p:sp>
      <p:grpSp>
        <p:nvGrpSpPr>
          <p:cNvPr id="33" name="98 Grupo"/>
          <p:cNvGrpSpPr>
            <a:grpSpLocks/>
          </p:cNvGrpSpPr>
          <p:nvPr/>
        </p:nvGrpSpPr>
        <p:grpSpPr bwMode="auto">
          <a:xfrm>
            <a:off x="228600" y="1428776"/>
            <a:ext cx="4267200" cy="1684534"/>
            <a:chOff x="228600" y="1143000"/>
            <a:chExt cx="4267200" cy="1828800"/>
          </a:xfrm>
        </p:grpSpPr>
        <p:sp>
          <p:nvSpPr>
            <p:cNvPr id="34" name="Rectangle 29"/>
            <p:cNvSpPr>
              <a:spLocks noChangeArrowheads="1"/>
            </p:cNvSpPr>
            <p:nvPr/>
          </p:nvSpPr>
          <p:spPr bwMode="auto">
            <a:xfrm>
              <a:off x="228600" y="1143000"/>
              <a:ext cx="4267200" cy="398177"/>
            </a:xfrm>
            <a:prstGeom prst="rect">
              <a:avLst/>
            </a:prstGeom>
            <a:noFill/>
            <a:ln w="12700">
              <a:noFill/>
              <a:miter lim="800000"/>
              <a:headEnd/>
              <a:tailEnd/>
            </a:ln>
          </p:spPr>
          <p:txBody>
            <a:bodyPr lIns="90487" tIns="44450" rIns="90487" bIns="44450">
              <a:spAutoFit/>
            </a:bodyPr>
            <a:lstStyle/>
            <a:p>
              <a:pPr eaLnBrk="0" hangingPunct="0">
                <a:defRPr/>
              </a:pPr>
              <a:r>
                <a:rPr lang="en-US" sz="1800" b="1" dirty="0">
                  <a:solidFill>
                    <a:schemeClr val="tx1">
                      <a:lumMod val="75000"/>
                      <a:lumOff val="25000"/>
                    </a:schemeClr>
                  </a:solidFill>
                </a:rPr>
                <a:t>1) Apoptosis, Anti-</a:t>
              </a:r>
              <a:r>
                <a:rPr lang="en-US" sz="1800" b="1" dirty="0" err="1">
                  <a:solidFill>
                    <a:schemeClr val="tx1">
                      <a:lumMod val="75000"/>
                      <a:lumOff val="25000"/>
                    </a:schemeClr>
                  </a:solidFill>
                </a:rPr>
                <a:t>proliferación</a:t>
              </a:r>
              <a:endParaRPr lang="en-US" sz="1800" b="1" dirty="0">
                <a:solidFill>
                  <a:schemeClr val="tx1">
                    <a:lumMod val="75000"/>
                    <a:lumOff val="25000"/>
                  </a:schemeClr>
                </a:solidFill>
              </a:endParaRPr>
            </a:p>
          </p:txBody>
        </p:sp>
        <p:sp>
          <p:nvSpPr>
            <p:cNvPr id="35" name="Freeform 32"/>
            <p:cNvSpPr>
              <a:spLocks/>
            </p:cNvSpPr>
            <p:nvPr/>
          </p:nvSpPr>
          <p:spPr bwMode="auto">
            <a:xfrm rot="16200000" flipV="1">
              <a:off x="3581400" y="2133600"/>
              <a:ext cx="609600" cy="1066800"/>
            </a:xfrm>
            <a:custGeom>
              <a:avLst/>
              <a:gdLst>
                <a:gd name="T0" fmla="*/ 2147483647 w 649"/>
                <a:gd name="T1" fmla="*/ 2147483647 h 889"/>
                <a:gd name="T2" fmla="*/ 2147483647 w 649"/>
                <a:gd name="T3" fmla="*/ 2147483647 h 889"/>
                <a:gd name="T4" fmla="*/ 2147483647 w 649"/>
                <a:gd name="T5" fmla="*/ 2147483647 h 889"/>
                <a:gd name="T6" fmla="*/ 2147483647 w 649"/>
                <a:gd name="T7" fmla="*/ 2147483647 h 889"/>
                <a:gd name="T8" fmla="*/ 2147483647 w 649"/>
                <a:gd name="T9" fmla="*/ 2147483647 h 889"/>
                <a:gd name="T10" fmla="*/ 2147483647 w 649"/>
                <a:gd name="T11" fmla="*/ 2147483647 h 889"/>
                <a:gd name="T12" fmla="*/ 2147483647 w 649"/>
                <a:gd name="T13" fmla="*/ 2147483647 h 889"/>
                <a:gd name="T14" fmla="*/ 2147483647 w 649"/>
                <a:gd name="T15" fmla="*/ 2147483647 h 889"/>
                <a:gd name="T16" fmla="*/ 2147483647 w 649"/>
                <a:gd name="T17" fmla="*/ 2147483647 h 889"/>
                <a:gd name="T18" fmla="*/ 2147483647 w 649"/>
                <a:gd name="T19" fmla="*/ 2147483647 h 889"/>
                <a:gd name="T20" fmla="*/ 2147483647 w 649"/>
                <a:gd name="T21" fmla="*/ 2147483647 h 889"/>
                <a:gd name="T22" fmla="*/ 2147483647 w 649"/>
                <a:gd name="T23" fmla="*/ 2147483647 h 889"/>
                <a:gd name="T24" fmla="*/ 2147483647 w 649"/>
                <a:gd name="T25" fmla="*/ 2147483647 h 889"/>
                <a:gd name="T26" fmla="*/ 2147483647 w 649"/>
                <a:gd name="T27" fmla="*/ 2147483647 h 889"/>
                <a:gd name="T28" fmla="*/ 2147483647 w 649"/>
                <a:gd name="T29" fmla="*/ 2147483647 h 889"/>
                <a:gd name="T30" fmla="*/ 2147483647 w 649"/>
                <a:gd name="T31" fmla="*/ 2147483647 h 889"/>
                <a:gd name="T32" fmla="*/ 2147483647 w 649"/>
                <a:gd name="T33" fmla="*/ 2147483647 h 889"/>
                <a:gd name="T34" fmla="*/ 2147483647 w 649"/>
                <a:gd name="T35" fmla="*/ 2147483647 h 889"/>
                <a:gd name="T36" fmla="*/ 2147483647 w 649"/>
                <a:gd name="T37" fmla="*/ 2147483647 h 889"/>
                <a:gd name="T38" fmla="*/ 2147483647 w 649"/>
                <a:gd name="T39" fmla="*/ 2147483647 h 889"/>
                <a:gd name="T40" fmla="*/ 2147483647 w 649"/>
                <a:gd name="T41" fmla="*/ 2147483647 h 889"/>
                <a:gd name="T42" fmla="*/ 2147483647 w 649"/>
                <a:gd name="T43" fmla="*/ 2147483647 h 889"/>
                <a:gd name="T44" fmla="*/ 2147483647 w 649"/>
                <a:gd name="T45" fmla="*/ 2147483647 h 889"/>
                <a:gd name="T46" fmla="*/ 2147483647 w 649"/>
                <a:gd name="T47" fmla="*/ 2147483647 h 889"/>
                <a:gd name="T48" fmla="*/ 2147483647 w 649"/>
                <a:gd name="T49" fmla="*/ 2147483647 h 889"/>
                <a:gd name="T50" fmla="*/ 2147483647 w 649"/>
                <a:gd name="T51" fmla="*/ 2147483647 h 889"/>
                <a:gd name="T52" fmla="*/ 2147483647 w 649"/>
                <a:gd name="T53" fmla="*/ 2147483647 h 889"/>
                <a:gd name="T54" fmla="*/ 2147483647 w 649"/>
                <a:gd name="T55" fmla="*/ 2147483647 h 889"/>
                <a:gd name="T56" fmla="*/ 2147483647 w 649"/>
                <a:gd name="T57" fmla="*/ 2147483647 h 889"/>
                <a:gd name="T58" fmla="*/ 2147483647 w 649"/>
                <a:gd name="T59" fmla="*/ 2147483647 h 889"/>
                <a:gd name="T60" fmla="*/ 2147483647 w 649"/>
                <a:gd name="T61" fmla="*/ 2147483647 h 889"/>
                <a:gd name="T62" fmla="*/ 2147483647 w 649"/>
                <a:gd name="T63" fmla="*/ 2147483647 h 889"/>
                <a:gd name="T64" fmla="*/ 2147483647 w 649"/>
                <a:gd name="T65" fmla="*/ 2147483647 h 889"/>
                <a:gd name="T66" fmla="*/ 2147483647 w 649"/>
                <a:gd name="T67" fmla="*/ 2147483647 h 889"/>
                <a:gd name="T68" fmla="*/ 2147483647 w 649"/>
                <a:gd name="T69" fmla="*/ 2147483647 h 889"/>
                <a:gd name="T70" fmla="*/ 2147483647 w 649"/>
                <a:gd name="T71" fmla="*/ 2147483647 h 8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9"/>
                <a:gd name="T109" fmla="*/ 0 h 889"/>
                <a:gd name="T110" fmla="*/ 649 w 649"/>
                <a:gd name="T111" fmla="*/ 889 h 8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9" h="889">
                  <a:moveTo>
                    <a:pt x="255" y="700"/>
                  </a:moveTo>
                  <a:lnTo>
                    <a:pt x="243" y="673"/>
                  </a:lnTo>
                  <a:lnTo>
                    <a:pt x="266" y="673"/>
                  </a:lnTo>
                  <a:lnTo>
                    <a:pt x="289" y="659"/>
                  </a:lnTo>
                  <a:lnTo>
                    <a:pt x="301" y="686"/>
                  </a:lnTo>
                  <a:lnTo>
                    <a:pt x="301" y="713"/>
                  </a:lnTo>
                  <a:lnTo>
                    <a:pt x="312" y="740"/>
                  </a:lnTo>
                  <a:lnTo>
                    <a:pt x="324" y="767"/>
                  </a:lnTo>
                  <a:lnTo>
                    <a:pt x="324" y="794"/>
                  </a:lnTo>
                  <a:lnTo>
                    <a:pt x="336" y="821"/>
                  </a:lnTo>
                  <a:lnTo>
                    <a:pt x="359" y="834"/>
                  </a:lnTo>
                  <a:lnTo>
                    <a:pt x="382" y="821"/>
                  </a:lnTo>
                  <a:lnTo>
                    <a:pt x="417" y="794"/>
                  </a:lnTo>
                  <a:lnTo>
                    <a:pt x="440" y="780"/>
                  </a:lnTo>
                  <a:lnTo>
                    <a:pt x="451" y="753"/>
                  </a:lnTo>
                  <a:lnTo>
                    <a:pt x="474" y="740"/>
                  </a:lnTo>
                  <a:lnTo>
                    <a:pt x="474" y="767"/>
                  </a:lnTo>
                  <a:lnTo>
                    <a:pt x="474" y="794"/>
                  </a:lnTo>
                  <a:lnTo>
                    <a:pt x="474" y="821"/>
                  </a:lnTo>
                  <a:lnTo>
                    <a:pt x="474" y="848"/>
                  </a:lnTo>
                  <a:lnTo>
                    <a:pt x="486" y="875"/>
                  </a:lnTo>
                  <a:lnTo>
                    <a:pt x="509" y="888"/>
                  </a:lnTo>
                  <a:lnTo>
                    <a:pt x="532" y="888"/>
                  </a:lnTo>
                  <a:lnTo>
                    <a:pt x="555" y="888"/>
                  </a:lnTo>
                  <a:lnTo>
                    <a:pt x="579" y="888"/>
                  </a:lnTo>
                  <a:lnTo>
                    <a:pt x="602" y="875"/>
                  </a:lnTo>
                  <a:lnTo>
                    <a:pt x="613" y="848"/>
                  </a:lnTo>
                  <a:lnTo>
                    <a:pt x="636" y="834"/>
                  </a:lnTo>
                  <a:lnTo>
                    <a:pt x="636" y="807"/>
                  </a:lnTo>
                  <a:lnTo>
                    <a:pt x="648" y="780"/>
                  </a:lnTo>
                  <a:lnTo>
                    <a:pt x="636" y="753"/>
                  </a:lnTo>
                  <a:lnTo>
                    <a:pt x="613" y="740"/>
                  </a:lnTo>
                  <a:lnTo>
                    <a:pt x="590" y="727"/>
                  </a:lnTo>
                  <a:lnTo>
                    <a:pt x="567" y="713"/>
                  </a:lnTo>
                  <a:lnTo>
                    <a:pt x="544" y="686"/>
                  </a:lnTo>
                  <a:lnTo>
                    <a:pt x="509" y="659"/>
                  </a:lnTo>
                  <a:lnTo>
                    <a:pt x="486" y="646"/>
                  </a:lnTo>
                  <a:lnTo>
                    <a:pt x="486" y="619"/>
                  </a:lnTo>
                  <a:lnTo>
                    <a:pt x="498" y="592"/>
                  </a:lnTo>
                  <a:lnTo>
                    <a:pt x="509" y="565"/>
                  </a:lnTo>
                  <a:lnTo>
                    <a:pt x="521" y="538"/>
                  </a:lnTo>
                  <a:lnTo>
                    <a:pt x="521" y="511"/>
                  </a:lnTo>
                  <a:lnTo>
                    <a:pt x="532" y="484"/>
                  </a:lnTo>
                  <a:lnTo>
                    <a:pt x="532" y="457"/>
                  </a:lnTo>
                  <a:lnTo>
                    <a:pt x="498" y="457"/>
                  </a:lnTo>
                  <a:lnTo>
                    <a:pt x="474" y="457"/>
                  </a:lnTo>
                  <a:lnTo>
                    <a:pt x="440" y="457"/>
                  </a:lnTo>
                  <a:lnTo>
                    <a:pt x="405" y="457"/>
                  </a:lnTo>
                  <a:lnTo>
                    <a:pt x="382" y="457"/>
                  </a:lnTo>
                  <a:lnTo>
                    <a:pt x="359" y="457"/>
                  </a:lnTo>
                  <a:lnTo>
                    <a:pt x="359" y="431"/>
                  </a:lnTo>
                  <a:lnTo>
                    <a:pt x="382" y="417"/>
                  </a:lnTo>
                  <a:lnTo>
                    <a:pt x="393" y="390"/>
                  </a:lnTo>
                  <a:lnTo>
                    <a:pt x="405" y="363"/>
                  </a:lnTo>
                  <a:lnTo>
                    <a:pt x="417" y="336"/>
                  </a:lnTo>
                  <a:lnTo>
                    <a:pt x="405" y="309"/>
                  </a:lnTo>
                  <a:lnTo>
                    <a:pt x="382" y="309"/>
                  </a:lnTo>
                  <a:lnTo>
                    <a:pt x="359" y="309"/>
                  </a:lnTo>
                  <a:lnTo>
                    <a:pt x="324" y="296"/>
                  </a:lnTo>
                  <a:lnTo>
                    <a:pt x="289" y="283"/>
                  </a:lnTo>
                  <a:lnTo>
                    <a:pt x="266" y="269"/>
                  </a:lnTo>
                  <a:lnTo>
                    <a:pt x="243" y="256"/>
                  </a:lnTo>
                  <a:lnTo>
                    <a:pt x="208" y="242"/>
                  </a:lnTo>
                  <a:lnTo>
                    <a:pt x="197" y="215"/>
                  </a:lnTo>
                  <a:lnTo>
                    <a:pt x="174" y="202"/>
                  </a:lnTo>
                  <a:lnTo>
                    <a:pt x="139" y="175"/>
                  </a:lnTo>
                  <a:lnTo>
                    <a:pt x="127" y="148"/>
                  </a:lnTo>
                  <a:lnTo>
                    <a:pt x="104" y="121"/>
                  </a:lnTo>
                  <a:lnTo>
                    <a:pt x="81" y="94"/>
                  </a:lnTo>
                  <a:lnTo>
                    <a:pt x="58" y="67"/>
                  </a:lnTo>
                  <a:lnTo>
                    <a:pt x="35" y="54"/>
                  </a:lnTo>
                  <a:lnTo>
                    <a:pt x="12" y="27"/>
                  </a:lnTo>
                  <a:lnTo>
                    <a:pt x="0" y="0"/>
                  </a:lnTo>
                </a:path>
              </a:pathLst>
            </a:custGeom>
            <a:noFill/>
            <a:ln w="50800" cap="rnd">
              <a:solidFill>
                <a:srgbClr val="CF0E30"/>
              </a:solidFill>
              <a:round/>
              <a:headEnd/>
              <a:tailEnd type="triangle" w="med" len="med"/>
            </a:ln>
          </p:spPr>
          <p:txBody>
            <a:bodyPr/>
            <a:lstStyle/>
            <a:p>
              <a:pPr eaLnBrk="0" hangingPunct="0"/>
              <a:endParaRPr lang="es-ES_tradnl" sz="2000">
                <a:solidFill>
                  <a:schemeClr val="bg2"/>
                </a:solidFill>
                <a:latin typeface="Times" pitchFamily="18" charset="0"/>
              </a:endParaRPr>
            </a:p>
          </p:txBody>
        </p:sp>
        <p:grpSp>
          <p:nvGrpSpPr>
            <p:cNvPr id="36" name="Group 33"/>
            <p:cNvGrpSpPr>
              <a:grpSpLocks/>
            </p:cNvGrpSpPr>
            <p:nvPr/>
          </p:nvGrpSpPr>
          <p:grpSpPr bwMode="auto">
            <a:xfrm rot="8116409">
              <a:off x="2743193" y="1752605"/>
              <a:ext cx="381001" cy="533400"/>
              <a:chOff x="1584" y="2832"/>
              <a:chExt cx="240" cy="336"/>
            </a:xfrm>
          </p:grpSpPr>
          <p:sp>
            <p:nvSpPr>
              <p:cNvPr id="51" name="Line 34"/>
              <p:cNvSpPr>
                <a:spLocks noChangeShapeType="1"/>
              </p:cNvSpPr>
              <p:nvPr/>
            </p:nvSpPr>
            <p:spPr bwMode="auto">
              <a:xfrm flipH="1" flipV="1">
                <a:off x="1584" y="2832"/>
                <a:ext cx="81" cy="104"/>
              </a:xfrm>
              <a:prstGeom prst="line">
                <a:avLst/>
              </a:prstGeom>
              <a:noFill/>
              <a:ln w="50800">
                <a:solidFill>
                  <a:schemeClr val="tx1"/>
                </a:solidFill>
                <a:round/>
                <a:headEnd/>
                <a:tailEnd/>
              </a:ln>
            </p:spPr>
            <p:txBody>
              <a:bodyPr wrap="none" anchor="ctr"/>
              <a:lstStyle/>
              <a:p>
                <a:endParaRPr lang="es-ES"/>
              </a:p>
            </p:txBody>
          </p:sp>
          <p:sp>
            <p:nvSpPr>
              <p:cNvPr id="52" name="Line 35"/>
              <p:cNvSpPr>
                <a:spLocks noChangeShapeType="1"/>
              </p:cNvSpPr>
              <p:nvPr/>
            </p:nvSpPr>
            <p:spPr bwMode="auto">
              <a:xfrm flipV="1">
                <a:off x="1728" y="2928"/>
                <a:ext cx="1" cy="240"/>
              </a:xfrm>
              <a:prstGeom prst="line">
                <a:avLst/>
              </a:prstGeom>
              <a:noFill/>
              <a:ln w="25400">
                <a:solidFill>
                  <a:schemeClr val="tx1"/>
                </a:solidFill>
                <a:round/>
                <a:headEnd/>
                <a:tailEnd/>
              </a:ln>
            </p:spPr>
            <p:txBody>
              <a:bodyPr wrap="none" anchor="ctr"/>
              <a:lstStyle/>
              <a:p>
                <a:endParaRPr lang="es-ES"/>
              </a:p>
            </p:txBody>
          </p:sp>
          <p:sp>
            <p:nvSpPr>
              <p:cNvPr id="53" name="Line 36"/>
              <p:cNvSpPr>
                <a:spLocks noChangeShapeType="1"/>
              </p:cNvSpPr>
              <p:nvPr/>
            </p:nvSpPr>
            <p:spPr bwMode="auto">
              <a:xfrm flipV="1">
                <a:off x="1667" y="2939"/>
                <a:ext cx="1" cy="228"/>
              </a:xfrm>
              <a:prstGeom prst="line">
                <a:avLst/>
              </a:prstGeom>
              <a:noFill/>
              <a:ln w="25400">
                <a:solidFill>
                  <a:schemeClr val="tx1"/>
                </a:solidFill>
                <a:round/>
                <a:headEnd/>
                <a:tailEnd/>
              </a:ln>
            </p:spPr>
            <p:txBody>
              <a:bodyPr wrap="none" anchor="ctr"/>
              <a:lstStyle/>
              <a:p>
                <a:endParaRPr lang="es-ES"/>
              </a:p>
            </p:txBody>
          </p:sp>
          <p:sp>
            <p:nvSpPr>
              <p:cNvPr id="54" name="Line 37"/>
              <p:cNvSpPr>
                <a:spLocks noChangeShapeType="1"/>
              </p:cNvSpPr>
              <p:nvPr/>
            </p:nvSpPr>
            <p:spPr bwMode="auto">
              <a:xfrm flipH="1">
                <a:off x="1669" y="3092"/>
                <a:ext cx="64" cy="1"/>
              </a:xfrm>
              <a:prstGeom prst="line">
                <a:avLst/>
              </a:prstGeom>
              <a:noFill/>
              <a:ln w="25400">
                <a:solidFill>
                  <a:schemeClr val="tx1"/>
                </a:solidFill>
                <a:round/>
                <a:headEnd/>
                <a:tailEnd/>
              </a:ln>
            </p:spPr>
            <p:txBody>
              <a:bodyPr wrap="none" anchor="ctr"/>
              <a:lstStyle/>
              <a:p>
                <a:endParaRPr lang="es-ES"/>
              </a:p>
            </p:txBody>
          </p:sp>
          <p:sp>
            <p:nvSpPr>
              <p:cNvPr id="55" name="Line 38"/>
              <p:cNvSpPr>
                <a:spLocks noChangeShapeType="1"/>
              </p:cNvSpPr>
              <p:nvPr/>
            </p:nvSpPr>
            <p:spPr bwMode="auto">
              <a:xfrm flipV="1">
                <a:off x="1728" y="2832"/>
                <a:ext cx="96" cy="95"/>
              </a:xfrm>
              <a:prstGeom prst="line">
                <a:avLst/>
              </a:prstGeom>
              <a:noFill/>
              <a:ln w="50800">
                <a:solidFill>
                  <a:schemeClr val="tx1"/>
                </a:solidFill>
                <a:round/>
                <a:headEnd/>
                <a:tailEnd/>
              </a:ln>
            </p:spPr>
            <p:txBody>
              <a:bodyPr wrap="none" anchor="ctr"/>
              <a:lstStyle/>
              <a:p>
                <a:endParaRPr lang="es-ES"/>
              </a:p>
            </p:txBody>
          </p:sp>
          <p:sp>
            <p:nvSpPr>
              <p:cNvPr id="56" name="Line 39"/>
              <p:cNvSpPr>
                <a:spLocks noChangeShapeType="1"/>
              </p:cNvSpPr>
              <p:nvPr/>
            </p:nvSpPr>
            <p:spPr bwMode="auto">
              <a:xfrm flipH="1">
                <a:off x="1669" y="3015"/>
                <a:ext cx="64" cy="1"/>
              </a:xfrm>
              <a:prstGeom prst="line">
                <a:avLst/>
              </a:prstGeom>
              <a:noFill/>
              <a:ln w="25400">
                <a:solidFill>
                  <a:schemeClr val="tx1"/>
                </a:solidFill>
                <a:round/>
                <a:headEnd/>
                <a:tailEnd/>
              </a:ln>
            </p:spPr>
            <p:txBody>
              <a:bodyPr wrap="none" anchor="ctr"/>
              <a:lstStyle/>
              <a:p>
                <a:endParaRPr lang="es-ES"/>
              </a:p>
            </p:txBody>
          </p:sp>
        </p:grpSp>
        <p:grpSp>
          <p:nvGrpSpPr>
            <p:cNvPr id="37" name="Group 40"/>
            <p:cNvGrpSpPr>
              <a:grpSpLocks/>
            </p:cNvGrpSpPr>
            <p:nvPr/>
          </p:nvGrpSpPr>
          <p:grpSpPr bwMode="auto">
            <a:xfrm rot="6930379">
              <a:off x="1904997" y="1828806"/>
              <a:ext cx="381001" cy="533400"/>
              <a:chOff x="1584" y="2832"/>
              <a:chExt cx="240" cy="336"/>
            </a:xfrm>
          </p:grpSpPr>
          <p:sp>
            <p:nvSpPr>
              <p:cNvPr id="45" name="Line 41"/>
              <p:cNvSpPr>
                <a:spLocks noChangeShapeType="1"/>
              </p:cNvSpPr>
              <p:nvPr/>
            </p:nvSpPr>
            <p:spPr bwMode="auto">
              <a:xfrm flipH="1" flipV="1">
                <a:off x="1584" y="2832"/>
                <a:ext cx="81" cy="104"/>
              </a:xfrm>
              <a:prstGeom prst="line">
                <a:avLst/>
              </a:prstGeom>
              <a:noFill/>
              <a:ln w="50800">
                <a:solidFill>
                  <a:schemeClr val="tx1"/>
                </a:solidFill>
                <a:round/>
                <a:headEnd/>
                <a:tailEnd/>
              </a:ln>
            </p:spPr>
            <p:txBody>
              <a:bodyPr wrap="none" anchor="ctr"/>
              <a:lstStyle/>
              <a:p>
                <a:endParaRPr lang="es-ES"/>
              </a:p>
            </p:txBody>
          </p:sp>
          <p:sp>
            <p:nvSpPr>
              <p:cNvPr id="46" name="Line 42"/>
              <p:cNvSpPr>
                <a:spLocks noChangeShapeType="1"/>
              </p:cNvSpPr>
              <p:nvPr/>
            </p:nvSpPr>
            <p:spPr bwMode="auto">
              <a:xfrm flipV="1">
                <a:off x="1728" y="2928"/>
                <a:ext cx="1" cy="240"/>
              </a:xfrm>
              <a:prstGeom prst="line">
                <a:avLst/>
              </a:prstGeom>
              <a:noFill/>
              <a:ln w="25400">
                <a:solidFill>
                  <a:schemeClr val="tx1"/>
                </a:solidFill>
                <a:round/>
                <a:headEnd/>
                <a:tailEnd/>
              </a:ln>
            </p:spPr>
            <p:txBody>
              <a:bodyPr wrap="none" anchor="ctr"/>
              <a:lstStyle/>
              <a:p>
                <a:endParaRPr lang="es-ES"/>
              </a:p>
            </p:txBody>
          </p:sp>
          <p:sp>
            <p:nvSpPr>
              <p:cNvPr id="47" name="Line 43"/>
              <p:cNvSpPr>
                <a:spLocks noChangeShapeType="1"/>
              </p:cNvSpPr>
              <p:nvPr/>
            </p:nvSpPr>
            <p:spPr bwMode="auto">
              <a:xfrm flipV="1">
                <a:off x="1667" y="2939"/>
                <a:ext cx="1" cy="228"/>
              </a:xfrm>
              <a:prstGeom prst="line">
                <a:avLst/>
              </a:prstGeom>
              <a:noFill/>
              <a:ln w="25400">
                <a:solidFill>
                  <a:schemeClr val="tx1"/>
                </a:solidFill>
                <a:round/>
                <a:headEnd/>
                <a:tailEnd/>
              </a:ln>
            </p:spPr>
            <p:txBody>
              <a:bodyPr wrap="none" anchor="ctr"/>
              <a:lstStyle/>
              <a:p>
                <a:endParaRPr lang="es-ES"/>
              </a:p>
            </p:txBody>
          </p:sp>
          <p:sp>
            <p:nvSpPr>
              <p:cNvPr id="48" name="Line 44"/>
              <p:cNvSpPr>
                <a:spLocks noChangeShapeType="1"/>
              </p:cNvSpPr>
              <p:nvPr/>
            </p:nvSpPr>
            <p:spPr bwMode="auto">
              <a:xfrm flipH="1">
                <a:off x="1669" y="3092"/>
                <a:ext cx="64" cy="1"/>
              </a:xfrm>
              <a:prstGeom prst="line">
                <a:avLst/>
              </a:prstGeom>
              <a:noFill/>
              <a:ln w="25400">
                <a:solidFill>
                  <a:schemeClr val="tx1"/>
                </a:solidFill>
                <a:round/>
                <a:headEnd/>
                <a:tailEnd/>
              </a:ln>
            </p:spPr>
            <p:txBody>
              <a:bodyPr wrap="none" anchor="ctr"/>
              <a:lstStyle/>
              <a:p>
                <a:endParaRPr lang="es-ES"/>
              </a:p>
            </p:txBody>
          </p:sp>
          <p:sp>
            <p:nvSpPr>
              <p:cNvPr id="49" name="Line 45"/>
              <p:cNvSpPr>
                <a:spLocks noChangeShapeType="1"/>
              </p:cNvSpPr>
              <p:nvPr/>
            </p:nvSpPr>
            <p:spPr bwMode="auto">
              <a:xfrm flipV="1">
                <a:off x="1728" y="2832"/>
                <a:ext cx="96" cy="95"/>
              </a:xfrm>
              <a:prstGeom prst="line">
                <a:avLst/>
              </a:prstGeom>
              <a:noFill/>
              <a:ln w="50800">
                <a:solidFill>
                  <a:schemeClr val="tx1"/>
                </a:solidFill>
                <a:round/>
                <a:headEnd/>
                <a:tailEnd/>
              </a:ln>
            </p:spPr>
            <p:txBody>
              <a:bodyPr wrap="none" anchor="ctr"/>
              <a:lstStyle/>
              <a:p>
                <a:endParaRPr lang="es-ES"/>
              </a:p>
            </p:txBody>
          </p:sp>
          <p:sp>
            <p:nvSpPr>
              <p:cNvPr id="50" name="Line 46"/>
              <p:cNvSpPr>
                <a:spLocks noChangeShapeType="1"/>
              </p:cNvSpPr>
              <p:nvPr/>
            </p:nvSpPr>
            <p:spPr bwMode="auto">
              <a:xfrm flipH="1">
                <a:off x="1669" y="3015"/>
                <a:ext cx="64" cy="1"/>
              </a:xfrm>
              <a:prstGeom prst="line">
                <a:avLst/>
              </a:prstGeom>
              <a:noFill/>
              <a:ln w="25400">
                <a:solidFill>
                  <a:schemeClr val="tx1"/>
                </a:solidFill>
                <a:round/>
                <a:headEnd/>
                <a:tailEnd/>
              </a:ln>
            </p:spPr>
            <p:txBody>
              <a:bodyPr wrap="none" anchor="ctr"/>
              <a:lstStyle/>
              <a:p>
                <a:endParaRPr lang="es-ES"/>
              </a:p>
            </p:txBody>
          </p:sp>
        </p:grpSp>
        <p:grpSp>
          <p:nvGrpSpPr>
            <p:cNvPr id="38" name="Group 47"/>
            <p:cNvGrpSpPr>
              <a:grpSpLocks/>
            </p:cNvGrpSpPr>
            <p:nvPr/>
          </p:nvGrpSpPr>
          <p:grpSpPr bwMode="auto">
            <a:xfrm rot="7113901">
              <a:off x="990596" y="1981204"/>
              <a:ext cx="381001" cy="533400"/>
              <a:chOff x="1584" y="2832"/>
              <a:chExt cx="240" cy="336"/>
            </a:xfrm>
          </p:grpSpPr>
          <p:sp>
            <p:nvSpPr>
              <p:cNvPr id="39" name="Line 48"/>
              <p:cNvSpPr>
                <a:spLocks noChangeShapeType="1"/>
              </p:cNvSpPr>
              <p:nvPr/>
            </p:nvSpPr>
            <p:spPr bwMode="auto">
              <a:xfrm flipH="1" flipV="1">
                <a:off x="1584" y="2832"/>
                <a:ext cx="81" cy="104"/>
              </a:xfrm>
              <a:prstGeom prst="line">
                <a:avLst/>
              </a:prstGeom>
              <a:noFill/>
              <a:ln w="50800">
                <a:solidFill>
                  <a:schemeClr val="tx1"/>
                </a:solidFill>
                <a:round/>
                <a:headEnd/>
                <a:tailEnd/>
              </a:ln>
            </p:spPr>
            <p:txBody>
              <a:bodyPr wrap="none" anchor="ctr"/>
              <a:lstStyle/>
              <a:p>
                <a:endParaRPr lang="es-ES"/>
              </a:p>
            </p:txBody>
          </p:sp>
          <p:sp>
            <p:nvSpPr>
              <p:cNvPr id="40" name="Line 49"/>
              <p:cNvSpPr>
                <a:spLocks noChangeShapeType="1"/>
              </p:cNvSpPr>
              <p:nvPr/>
            </p:nvSpPr>
            <p:spPr bwMode="auto">
              <a:xfrm flipV="1">
                <a:off x="1728" y="2928"/>
                <a:ext cx="1" cy="240"/>
              </a:xfrm>
              <a:prstGeom prst="line">
                <a:avLst/>
              </a:prstGeom>
              <a:noFill/>
              <a:ln w="25400">
                <a:solidFill>
                  <a:schemeClr val="tx1"/>
                </a:solidFill>
                <a:round/>
                <a:headEnd/>
                <a:tailEnd/>
              </a:ln>
            </p:spPr>
            <p:txBody>
              <a:bodyPr wrap="none" anchor="ctr"/>
              <a:lstStyle/>
              <a:p>
                <a:endParaRPr lang="es-ES"/>
              </a:p>
            </p:txBody>
          </p:sp>
          <p:sp>
            <p:nvSpPr>
              <p:cNvPr id="41" name="Line 50"/>
              <p:cNvSpPr>
                <a:spLocks noChangeShapeType="1"/>
              </p:cNvSpPr>
              <p:nvPr/>
            </p:nvSpPr>
            <p:spPr bwMode="auto">
              <a:xfrm flipV="1">
                <a:off x="1667" y="2939"/>
                <a:ext cx="1" cy="228"/>
              </a:xfrm>
              <a:prstGeom prst="line">
                <a:avLst/>
              </a:prstGeom>
              <a:noFill/>
              <a:ln w="25400">
                <a:solidFill>
                  <a:schemeClr val="tx1"/>
                </a:solidFill>
                <a:round/>
                <a:headEnd/>
                <a:tailEnd/>
              </a:ln>
            </p:spPr>
            <p:txBody>
              <a:bodyPr wrap="none" anchor="ctr"/>
              <a:lstStyle/>
              <a:p>
                <a:endParaRPr lang="es-ES"/>
              </a:p>
            </p:txBody>
          </p:sp>
          <p:sp>
            <p:nvSpPr>
              <p:cNvPr id="42" name="Line 51"/>
              <p:cNvSpPr>
                <a:spLocks noChangeShapeType="1"/>
              </p:cNvSpPr>
              <p:nvPr/>
            </p:nvSpPr>
            <p:spPr bwMode="auto">
              <a:xfrm flipH="1">
                <a:off x="1669" y="3092"/>
                <a:ext cx="64" cy="1"/>
              </a:xfrm>
              <a:prstGeom prst="line">
                <a:avLst/>
              </a:prstGeom>
              <a:noFill/>
              <a:ln w="25400">
                <a:solidFill>
                  <a:schemeClr val="tx1"/>
                </a:solidFill>
                <a:round/>
                <a:headEnd/>
                <a:tailEnd/>
              </a:ln>
            </p:spPr>
            <p:txBody>
              <a:bodyPr wrap="none" anchor="ctr"/>
              <a:lstStyle/>
              <a:p>
                <a:endParaRPr lang="es-ES"/>
              </a:p>
            </p:txBody>
          </p:sp>
          <p:sp>
            <p:nvSpPr>
              <p:cNvPr id="43" name="Line 52"/>
              <p:cNvSpPr>
                <a:spLocks noChangeShapeType="1"/>
              </p:cNvSpPr>
              <p:nvPr/>
            </p:nvSpPr>
            <p:spPr bwMode="auto">
              <a:xfrm flipV="1">
                <a:off x="1728" y="2832"/>
                <a:ext cx="96" cy="95"/>
              </a:xfrm>
              <a:prstGeom prst="line">
                <a:avLst/>
              </a:prstGeom>
              <a:noFill/>
              <a:ln w="50800">
                <a:solidFill>
                  <a:schemeClr val="tx1"/>
                </a:solidFill>
                <a:round/>
                <a:headEnd/>
                <a:tailEnd/>
              </a:ln>
            </p:spPr>
            <p:txBody>
              <a:bodyPr wrap="none" anchor="ctr"/>
              <a:lstStyle/>
              <a:p>
                <a:endParaRPr lang="es-ES"/>
              </a:p>
            </p:txBody>
          </p:sp>
          <p:sp>
            <p:nvSpPr>
              <p:cNvPr id="44" name="Line 53"/>
              <p:cNvSpPr>
                <a:spLocks noChangeShapeType="1"/>
              </p:cNvSpPr>
              <p:nvPr/>
            </p:nvSpPr>
            <p:spPr bwMode="auto">
              <a:xfrm flipH="1">
                <a:off x="1669" y="3015"/>
                <a:ext cx="64" cy="1"/>
              </a:xfrm>
              <a:prstGeom prst="line">
                <a:avLst/>
              </a:prstGeom>
              <a:noFill/>
              <a:ln w="25400">
                <a:solidFill>
                  <a:schemeClr val="tx1"/>
                </a:solidFill>
                <a:round/>
                <a:headEnd/>
                <a:tailEnd/>
              </a:ln>
            </p:spPr>
            <p:txBody>
              <a:bodyPr wrap="none" anchor="ctr"/>
              <a:lstStyle/>
              <a:p>
                <a:endParaRPr lang="es-ES"/>
              </a:p>
            </p:txBody>
          </p:sp>
        </p:grpSp>
      </p:grpSp>
      <p:sp>
        <p:nvSpPr>
          <p:cNvPr id="57" name="Freeform 65"/>
          <p:cNvSpPr>
            <a:spLocks/>
          </p:cNvSpPr>
          <p:nvPr/>
        </p:nvSpPr>
        <p:spPr bwMode="auto">
          <a:xfrm>
            <a:off x="5410200" y="2343176"/>
            <a:ext cx="296863" cy="277831"/>
          </a:xfrm>
          <a:custGeom>
            <a:avLst/>
            <a:gdLst>
              <a:gd name="T0" fmla="*/ 2147483647 w 187"/>
              <a:gd name="T1" fmla="*/ 2147483647 h 190"/>
              <a:gd name="T2" fmla="*/ 0 w 187"/>
              <a:gd name="T3" fmla="*/ 2147483647 h 190"/>
              <a:gd name="T4" fmla="*/ 0 w 187"/>
              <a:gd name="T5" fmla="*/ 2147483647 h 190"/>
              <a:gd name="T6" fmla="*/ 2147483647 w 187"/>
              <a:gd name="T7" fmla="*/ 2147483647 h 190"/>
              <a:gd name="T8" fmla="*/ 2147483647 w 187"/>
              <a:gd name="T9" fmla="*/ 0 h 190"/>
              <a:gd name="T10" fmla="*/ 2147483647 w 187"/>
              <a:gd name="T11" fmla="*/ 2147483647 h 190"/>
              <a:gd name="T12" fmla="*/ 2147483647 w 187"/>
              <a:gd name="T13" fmla="*/ 2147483647 h 190"/>
              <a:gd name="T14" fmla="*/ 2147483647 w 187"/>
              <a:gd name="T15" fmla="*/ 2147483647 h 190"/>
              <a:gd name="T16" fmla="*/ 2147483647 w 187"/>
              <a:gd name="T17" fmla="*/ 2147483647 h 190"/>
              <a:gd name="T18" fmla="*/ 2147483647 w 187"/>
              <a:gd name="T19" fmla="*/ 2147483647 h 190"/>
              <a:gd name="T20" fmla="*/ 2147483647 w 187"/>
              <a:gd name="T21" fmla="*/ 2147483647 h 190"/>
              <a:gd name="T22" fmla="*/ 2147483647 w 187"/>
              <a:gd name="T23" fmla="*/ 2147483647 h 190"/>
              <a:gd name="T24" fmla="*/ 2147483647 w 187"/>
              <a:gd name="T25" fmla="*/ 2147483647 h 190"/>
              <a:gd name="T26" fmla="*/ 2147483647 w 187"/>
              <a:gd name="T27" fmla="*/ 2147483647 h 190"/>
              <a:gd name="T28" fmla="*/ 2147483647 w 187"/>
              <a:gd name="T29" fmla="*/ 2147483647 h 190"/>
              <a:gd name="T30" fmla="*/ 2147483647 w 187"/>
              <a:gd name="T31" fmla="*/ 2147483647 h 190"/>
              <a:gd name="T32" fmla="*/ 2147483647 w 187"/>
              <a:gd name="T33" fmla="*/ 2147483647 h 190"/>
              <a:gd name="T34" fmla="*/ 2147483647 w 187"/>
              <a:gd name="T35" fmla="*/ 2147483647 h 190"/>
              <a:gd name="T36" fmla="*/ 2147483647 w 187"/>
              <a:gd name="T37" fmla="*/ 2147483647 h 190"/>
              <a:gd name="T38" fmla="*/ 2147483647 w 187"/>
              <a:gd name="T39" fmla="*/ 2147483647 h 190"/>
              <a:gd name="T40" fmla="*/ 2147483647 w 187"/>
              <a:gd name="T41" fmla="*/ 2147483647 h 190"/>
              <a:gd name="T42" fmla="*/ 2147483647 w 187"/>
              <a:gd name="T43" fmla="*/ 2147483647 h 190"/>
              <a:gd name="T44" fmla="*/ 2147483647 w 187"/>
              <a:gd name="T45" fmla="*/ 2147483647 h 190"/>
              <a:gd name="T46" fmla="*/ 2147483647 w 187"/>
              <a:gd name="T47" fmla="*/ 2147483647 h 190"/>
              <a:gd name="T48" fmla="*/ 2147483647 w 187"/>
              <a:gd name="T49" fmla="*/ 2147483647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190"/>
              <a:gd name="T77" fmla="*/ 187 w 187"/>
              <a:gd name="T78" fmla="*/ 190 h 1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190">
                <a:moveTo>
                  <a:pt x="6" y="113"/>
                </a:moveTo>
                <a:lnTo>
                  <a:pt x="0" y="81"/>
                </a:lnTo>
                <a:lnTo>
                  <a:pt x="0" y="50"/>
                </a:lnTo>
                <a:lnTo>
                  <a:pt x="6" y="24"/>
                </a:lnTo>
                <a:lnTo>
                  <a:pt x="32" y="0"/>
                </a:lnTo>
                <a:lnTo>
                  <a:pt x="45" y="35"/>
                </a:lnTo>
                <a:lnTo>
                  <a:pt x="51" y="65"/>
                </a:lnTo>
                <a:lnTo>
                  <a:pt x="64" y="89"/>
                </a:lnTo>
                <a:lnTo>
                  <a:pt x="70" y="100"/>
                </a:lnTo>
                <a:lnTo>
                  <a:pt x="89" y="107"/>
                </a:lnTo>
                <a:lnTo>
                  <a:pt x="102" y="87"/>
                </a:lnTo>
                <a:lnTo>
                  <a:pt x="109" y="72"/>
                </a:lnTo>
                <a:lnTo>
                  <a:pt x="109" y="57"/>
                </a:lnTo>
                <a:lnTo>
                  <a:pt x="115" y="46"/>
                </a:lnTo>
                <a:lnTo>
                  <a:pt x="134" y="26"/>
                </a:lnTo>
                <a:lnTo>
                  <a:pt x="154" y="18"/>
                </a:lnTo>
                <a:lnTo>
                  <a:pt x="179" y="9"/>
                </a:lnTo>
                <a:lnTo>
                  <a:pt x="186" y="35"/>
                </a:lnTo>
                <a:lnTo>
                  <a:pt x="186" y="57"/>
                </a:lnTo>
                <a:lnTo>
                  <a:pt x="173" y="76"/>
                </a:lnTo>
                <a:lnTo>
                  <a:pt x="160" y="98"/>
                </a:lnTo>
                <a:lnTo>
                  <a:pt x="154" y="122"/>
                </a:lnTo>
                <a:lnTo>
                  <a:pt x="154" y="143"/>
                </a:lnTo>
                <a:lnTo>
                  <a:pt x="147" y="165"/>
                </a:lnTo>
                <a:lnTo>
                  <a:pt x="147" y="189"/>
                </a:lnTo>
              </a:path>
            </a:pathLst>
          </a:custGeom>
          <a:noFill/>
          <a:ln w="50800" cap="rnd">
            <a:solidFill>
              <a:srgbClr val="00FF00"/>
            </a:solidFill>
            <a:round/>
            <a:headEnd/>
            <a:tailEnd/>
          </a:ln>
        </p:spPr>
        <p:txBody>
          <a:bodyPr/>
          <a:lstStyle/>
          <a:p>
            <a:pPr eaLnBrk="0" hangingPunct="0"/>
            <a:endParaRPr lang="es-ES_tradnl" sz="2000">
              <a:solidFill>
                <a:schemeClr val="bg2"/>
              </a:solidFill>
              <a:latin typeface="Times" pitchFamily="18" charset="0"/>
            </a:endParaRPr>
          </a:p>
        </p:txBody>
      </p:sp>
      <p:grpSp>
        <p:nvGrpSpPr>
          <p:cNvPr id="58" name="100 Grupo"/>
          <p:cNvGrpSpPr>
            <a:grpSpLocks/>
          </p:cNvGrpSpPr>
          <p:nvPr/>
        </p:nvGrpSpPr>
        <p:grpSpPr bwMode="auto">
          <a:xfrm>
            <a:off x="5029200" y="3790976"/>
            <a:ext cx="3810000" cy="2749434"/>
            <a:chOff x="5029200" y="3505200"/>
            <a:chExt cx="3810000" cy="2984481"/>
          </a:xfrm>
        </p:grpSpPr>
        <p:sp>
          <p:nvSpPr>
            <p:cNvPr id="59" name="Freeform 80"/>
            <p:cNvSpPr>
              <a:spLocks/>
            </p:cNvSpPr>
            <p:nvPr/>
          </p:nvSpPr>
          <p:spPr bwMode="auto">
            <a:xfrm>
              <a:off x="7480300" y="4464050"/>
              <a:ext cx="390525" cy="339725"/>
            </a:xfrm>
            <a:custGeom>
              <a:avLst/>
              <a:gdLst>
                <a:gd name="T0" fmla="*/ 2147483647 w 246"/>
                <a:gd name="T1" fmla="*/ 2147483647 h 214"/>
                <a:gd name="T2" fmla="*/ 2147483647 w 246"/>
                <a:gd name="T3" fmla="*/ 2147483647 h 214"/>
                <a:gd name="T4" fmla="*/ 2147483647 w 246"/>
                <a:gd name="T5" fmla="*/ 2147483647 h 214"/>
                <a:gd name="T6" fmla="*/ 2147483647 w 246"/>
                <a:gd name="T7" fmla="*/ 2147483647 h 214"/>
                <a:gd name="T8" fmla="*/ 2147483647 w 246"/>
                <a:gd name="T9" fmla="*/ 2147483647 h 214"/>
                <a:gd name="T10" fmla="*/ 2147483647 w 246"/>
                <a:gd name="T11" fmla="*/ 2147483647 h 214"/>
                <a:gd name="T12" fmla="*/ 2147483647 w 246"/>
                <a:gd name="T13" fmla="*/ 2147483647 h 214"/>
                <a:gd name="T14" fmla="*/ 2147483647 w 246"/>
                <a:gd name="T15" fmla="*/ 2147483647 h 214"/>
                <a:gd name="T16" fmla="*/ 2147483647 w 246"/>
                <a:gd name="T17" fmla="*/ 2147483647 h 214"/>
                <a:gd name="T18" fmla="*/ 2147483647 w 246"/>
                <a:gd name="T19" fmla="*/ 2147483647 h 214"/>
                <a:gd name="T20" fmla="*/ 2147483647 w 246"/>
                <a:gd name="T21" fmla="*/ 2147483647 h 214"/>
                <a:gd name="T22" fmla="*/ 2147483647 w 246"/>
                <a:gd name="T23" fmla="*/ 2147483647 h 214"/>
                <a:gd name="T24" fmla="*/ 2147483647 w 246"/>
                <a:gd name="T25" fmla="*/ 2147483647 h 214"/>
                <a:gd name="T26" fmla="*/ 2147483647 w 246"/>
                <a:gd name="T27" fmla="*/ 2147483647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6"/>
                <a:gd name="T43" fmla="*/ 0 h 214"/>
                <a:gd name="T44" fmla="*/ 246 w 24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6" h="214">
                  <a:moveTo>
                    <a:pt x="64" y="132"/>
                  </a:moveTo>
                  <a:cubicBezTo>
                    <a:pt x="66" y="121"/>
                    <a:pt x="68" y="110"/>
                    <a:pt x="72" y="100"/>
                  </a:cubicBezTo>
                  <a:cubicBezTo>
                    <a:pt x="74" y="91"/>
                    <a:pt x="83" y="83"/>
                    <a:pt x="80" y="76"/>
                  </a:cubicBezTo>
                  <a:cubicBezTo>
                    <a:pt x="76" y="68"/>
                    <a:pt x="63" y="71"/>
                    <a:pt x="56" y="68"/>
                  </a:cubicBezTo>
                  <a:cubicBezTo>
                    <a:pt x="47" y="63"/>
                    <a:pt x="40" y="57"/>
                    <a:pt x="32" y="52"/>
                  </a:cubicBezTo>
                  <a:cubicBezTo>
                    <a:pt x="26" y="44"/>
                    <a:pt x="20" y="36"/>
                    <a:pt x="16" y="28"/>
                  </a:cubicBezTo>
                  <a:cubicBezTo>
                    <a:pt x="12" y="20"/>
                    <a:pt x="0" y="7"/>
                    <a:pt x="8" y="4"/>
                  </a:cubicBezTo>
                  <a:cubicBezTo>
                    <a:pt x="15" y="0"/>
                    <a:pt x="60" y="16"/>
                    <a:pt x="72" y="20"/>
                  </a:cubicBezTo>
                  <a:cubicBezTo>
                    <a:pt x="106" y="72"/>
                    <a:pt x="156" y="38"/>
                    <a:pt x="208" y="28"/>
                  </a:cubicBezTo>
                  <a:cubicBezTo>
                    <a:pt x="218" y="30"/>
                    <a:pt x="246" y="26"/>
                    <a:pt x="240" y="36"/>
                  </a:cubicBezTo>
                  <a:cubicBezTo>
                    <a:pt x="230" y="50"/>
                    <a:pt x="208" y="47"/>
                    <a:pt x="192" y="52"/>
                  </a:cubicBezTo>
                  <a:cubicBezTo>
                    <a:pt x="119" y="70"/>
                    <a:pt x="148" y="61"/>
                    <a:pt x="104" y="76"/>
                  </a:cubicBezTo>
                  <a:cubicBezTo>
                    <a:pt x="124" y="137"/>
                    <a:pt x="125" y="116"/>
                    <a:pt x="112" y="188"/>
                  </a:cubicBezTo>
                  <a:cubicBezTo>
                    <a:pt x="107" y="214"/>
                    <a:pt x="111" y="212"/>
                    <a:pt x="96" y="212"/>
                  </a:cubicBezTo>
                </a:path>
              </a:pathLst>
            </a:custGeom>
            <a:solidFill>
              <a:schemeClr val="accent1"/>
            </a:solidFill>
            <a:ln w="28575">
              <a:noFill/>
              <a:round/>
              <a:headEnd/>
              <a:tailEnd/>
            </a:ln>
          </p:spPr>
          <p:txBody>
            <a:bodyPr wrap="none" anchor="ctr"/>
            <a:lstStyle/>
            <a:p>
              <a:pPr eaLnBrk="0" hangingPunct="0"/>
              <a:endParaRPr lang="es-ES_tradnl" sz="2000">
                <a:solidFill>
                  <a:schemeClr val="bg2"/>
                </a:solidFill>
                <a:latin typeface="Times" pitchFamily="18" charset="0"/>
              </a:endParaRPr>
            </a:p>
          </p:txBody>
        </p:sp>
        <p:grpSp>
          <p:nvGrpSpPr>
            <p:cNvPr id="60" name="99 Grupo"/>
            <p:cNvGrpSpPr>
              <a:grpSpLocks/>
            </p:cNvGrpSpPr>
            <p:nvPr/>
          </p:nvGrpSpPr>
          <p:grpSpPr bwMode="auto">
            <a:xfrm>
              <a:off x="5029200" y="3505200"/>
              <a:ext cx="3810000" cy="2984481"/>
              <a:chOff x="5029200" y="3505200"/>
              <a:chExt cx="3810000" cy="2984481"/>
            </a:xfrm>
          </p:grpSpPr>
          <p:sp>
            <p:nvSpPr>
              <p:cNvPr id="61" name="Freeform 2"/>
              <p:cNvSpPr>
                <a:spLocks/>
              </p:cNvSpPr>
              <p:nvPr/>
            </p:nvSpPr>
            <p:spPr bwMode="auto">
              <a:xfrm>
                <a:off x="5029200" y="4419600"/>
                <a:ext cx="3810000" cy="990600"/>
              </a:xfrm>
              <a:custGeom>
                <a:avLst/>
                <a:gdLst>
                  <a:gd name="T0" fmla="*/ 2147483647 w 1935"/>
                  <a:gd name="T1" fmla="*/ 2147483647 h 608"/>
                  <a:gd name="T2" fmla="*/ 2147483647 w 1935"/>
                  <a:gd name="T3" fmla="*/ 2147483647 h 608"/>
                  <a:gd name="T4" fmla="*/ 2147483647 w 1935"/>
                  <a:gd name="T5" fmla="*/ 2147483647 h 608"/>
                  <a:gd name="T6" fmla="*/ 2147483647 w 1935"/>
                  <a:gd name="T7" fmla="*/ 2147483647 h 608"/>
                  <a:gd name="T8" fmla="*/ 2147483647 w 1935"/>
                  <a:gd name="T9" fmla="*/ 2147483647 h 608"/>
                  <a:gd name="T10" fmla="*/ 2147483647 w 1935"/>
                  <a:gd name="T11" fmla="*/ 2147483647 h 608"/>
                  <a:gd name="T12" fmla="*/ 2147483647 w 1935"/>
                  <a:gd name="T13" fmla="*/ 2147483647 h 608"/>
                  <a:gd name="T14" fmla="*/ 2147483647 w 1935"/>
                  <a:gd name="T15" fmla="*/ 2147483647 h 608"/>
                  <a:gd name="T16" fmla="*/ 2147483647 w 1935"/>
                  <a:gd name="T17" fmla="*/ 2147483647 h 608"/>
                  <a:gd name="T18" fmla="*/ 2147483647 w 1935"/>
                  <a:gd name="T19" fmla="*/ 2147483647 h 608"/>
                  <a:gd name="T20" fmla="*/ 2147483647 w 1935"/>
                  <a:gd name="T21" fmla="*/ 2147483647 h 608"/>
                  <a:gd name="T22" fmla="*/ 2147483647 w 1935"/>
                  <a:gd name="T23" fmla="*/ 2147483647 h 608"/>
                  <a:gd name="T24" fmla="*/ 2147483647 w 1935"/>
                  <a:gd name="T25" fmla="*/ 2147483647 h 608"/>
                  <a:gd name="T26" fmla="*/ 2147483647 w 1935"/>
                  <a:gd name="T27" fmla="*/ 2147483647 h 608"/>
                  <a:gd name="T28" fmla="*/ 2147483647 w 1935"/>
                  <a:gd name="T29" fmla="*/ 2147483647 h 608"/>
                  <a:gd name="T30" fmla="*/ 2147483647 w 1935"/>
                  <a:gd name="T31" fmla="*/ 2147483647 h 608"/>
                  <a:gd name="T32" fmla="*/ 2147483647 w 1935"/>
                  <a:gd name="T33" fmla="*/ 2147483647 h 608"/>
                  <a:gd name="T34" fmla="*/ 2147483647 w 1935"/>
                  <a:gd name="T35" fmla="*/ 2147483647 h 608"/>
                  <a:gd name="T36" fmla="*/ 2147483647 w 1935"/>
                  <a:gd name="T37" fmla="*/ 2147483647 h 608"/>
                  <a:gd name="T38" fmla="*/ 2147483647 w 1935"/>
                  <a:gd name="T39" fmla="*/ 2147483647 h 608"/>
                  <a:gd name="T40" fmla="*/ 2147483647 w 1935"/>
                  <a:gd name="T41" fmla="*/ 2147483647 h 608"/>
                  <a:gd name="T42" fmla="*/ 2147483647 w 1935"/>
                  <a:gd name="T43" fmla="*/ 2147483647 h 608"/>
                  <a:gd name="T44" fmla="*/ 2147483647 w 1935"/>
                  <a:gd name="T45" fmla="*/ 2147483647 h 608"/>
                  <a:gd name="T46" fmla="*/ 2147483647 w 1935"/>
                  <a:gd name="T47" fmla="*/ 2147483647 h 608"/>
                  <a:gd name="T48" fmla="*/ 2147483647 w 1935"/>
                  <a:gd name="T49" fmla="*/ 2147483647 h 608"/>
                  <a:gd name="T50" fmla="*/ 2147483647 w 1935"/>
                  <a:gd name="T51" fmla="*/ 2147483647 h 608"/>
                  <a:gd name="T52" fmla="*/ 2147483647 w 1935"/>
                  <a:gd name="T53" fmla="*/ 2147483647 h 608"/>
                  <a:gd name="T54" fmla="*/ 2147483647 w 1935"/>
                  <a:gd name="T55" fmla="*/ 2147483647 h 608"/>
                  <a:gd name="T56" fmla="*/ 2147483647 w 1935"/>
                  <a:gd name="T57" fmla="*/ 2147483647 h 608"/>
                  <a:gd name="T58" fmla="*/ 2147483647 w 1935"/>
                  <a:gd name="T59" fmla="*/ 2147483647 h 608"/>
                  <a:gd name="T60" fmla="*/ 2147483647 w 1935"/>
                  <a:gd name="T61" fmla="*/ 2147483647 h 608"/>
                  <a:gd name="T62" fmla="*/ 2147483647 w 1935"/>
                  <a:gd name="T63" fmla="*/ 2147483647 h 608"/>
                  <a:gd name="T64" fmla="*/ 2147483647 w 1935"/>
                  <a:gd name="T65" fmla="*/ 2147483647 h 608"/>
                  <a:gd name="T66" fmla="*/ 2147483647 w 1935"/>
                  <a:gd name="T67" fmla="*/ 2147483647 h 608"/>
                  <a:gd name="T68" fmla="*/ 2147483647 w 1935"/>
                  <a:gd name="T69" fmla="*/ 2147483647 h 6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5"/>
                  <a:gd name="T106" fmla="*/ 0 h 608"/>
                  <a:gd name="T107" fmla="*/ 1935 w 1935"/>
                  <a:gd name="T108" fmla="*/ 608 h 6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5" h="608">
                    <a:moveTo>
                      <a:pt x="439" y="312"/>
                    </a:moveTo>
                    <a:cubicBezTo>
                      <a:pt x="356" y="284"/>
                      <a:pt x="324" y="278"/>
                      <a:pt x="231" y="272"/>
                    </a:cubicBezTo>
                    <a:cubicBezTo>
                      <a:pt x="249" y="299"/>
                      <a:pt x="267" y="317"/>
                      <a:pt x="295" y="336"/>
                    </a:cubicBezTo>
                    <a:cubicBezTo>
                      <a:pt x="214" y="362"/>
                      <a:pt x="119" y="359"/>
                      <a:pt x="47" y="408"/>
                    </a:cubicBezTo>
                    <a:cubicBezTo>
                      <a:pt x="101" y="421"/>
                      <a:pt x="158" y="424"/>
                      <a:pt x="215" y="432"/>
                    </a:cubicBezTo>
                    <a:cubicBezTo>
                      <a:pt x="166" y="448"/>
                      <a:pt x="132" y="473"/>
                      <a:pt x="87" y="496"/>
                    </a:cubicBezTo>
                    <a:cubicBezTo>
                      <a:pt x="78" y="500"/>
                      <a:pt x="71" y="508"/>
                      <a:pt x="63" y="512"/>
                    </a:cubicBezTo>
                    <a:cubicBezTo>
                      <a:pt x="47" y="518"/>
                      <a:pt x="0" y="537"/>
                      <a:pt x="15" y="528"/>
                    </a:cubicBezTo>
                    <a:cubicBezTo>
                      <a:pt x="77" y="486"/>
                      <a:pt x="166" y="489"/>
                      <a:pt x="239" y="480"/>
                    </a:cubicBezTo>
                    <a:cubicBezTo>
                      <a:pt x="268" y="476"/>
                      <a:pt x="297" y="475"/>
                      <a:pt x="327" y="472"/>
                    </a:cubicBezTo>
                    <a:cubicBezTo>
                      <a:pt x="348" y="469"/>
                      <a:pt x="412" y="460"/>
                      <a:pt x="391" y="464"/>
                    </a:cubicBezTo>
                    <a:cubicBezTo>
                      <a:pt x="353" y="470"/>
                      <a:pt x="316" y="474"/>
                      <a:pt x="279" y="480"/>
                    </a:cubicBezTo>
                    <a:cubicBezTo>
                      <a:pt x="204" y="511"/>
                      <a:pt x="187" y="513"/>
                      <a:pt x="127" y="552"/>
                    </a:cubicBezTo>
                    <a:cubicBezTo>
                      <a:pt x="115" y="559"/>
                      <a:pt x="105" y="567"/>
                      <a:pt x="95" y="576"/>
                    </a:cubicBezTo>
                    <a:cubicBezTo>
                      <a:pt x="86" y="583"/>
                      <a:pt x="80" y="593"/>
                      <a:pt x="71" y="600"/>
                    </a:cubicBezTo>
                    <a:cubicBezTo>
                      <a:pt x="63" y="604"/>
                      <a:pt x="38" y="608"/>
                      <a:pt x="47" y="608"/>
                    </a:cubicBezTo>
                    <a:cubicBezTo>
                      <a:pt x="76" y="608"/>
                      <a:pt x="105" y="602"/>
                      <a:pt x="135" y="600"/>
                    </a:cubicBezTo>
                    <a:cubicBezTo>
                      <a:pt x="207" y="585"/>
                      <a:pt x="277" y="552"/>
                      <a:pt x="351" y="544"/>
                    </a:cubicBezTo>
                    <a:cubicBezTo>
                      <a:pt x="416" y="536"/>
                      <a:pt x="436" y="536"/>
                      <a:pt x="503" y="520"/>
                    </a:cubicBezTo>
                    <a:cubicBezTo>
                      <a:pt x="553" y="507"/>
                      <a:pt x="603" y="488"/>
                      <a:pt x="655" y="480"/>
                    </a:cubicBezTo>
                    <a:cubicBezTo>
                      <a:pt x="906" y="440"/>
                      <a:pt x="849" y="449"/>
                      <a:pt x="1087" y="440"/>
                    </a:cubicBezTo>
                    <a:cubicBezTo>
                      <a:pt x="1108" y="442"/>
                      <a:pt x="1135" y="432"/>
                      <a:pt x="1151" y="448"/>
                    </a:cubicBezTo>
                    <a:cubicBezTo>
                      <a:pt x="1161" y="458"/>
                      <a:pt x="1123" y="456"/>
                      <a:pt x="1111" y="464"/>
                    </a:cubicBezTo>
                    <a:cubicBezTo>
                      <a:pt x="1088" y="477"/>
                      <a:pt x="1047" y="512"/>
                      <a:pt x="1047" y="512"/>
                    </a:cubicBezTo>
                    <a:cubicBezTo>
                      <a:pt x="1057" y="514"/>
                      <a:pt x="1068" y="521"/>
                      <a:pt x="1079" y="520"/>
                    </a:cubicBezTo>
                    <a:cubicBezTo>
                      <a:pt x="1090" y="518"/>
                      <a:pt x="1099" y="508"/>
                      <a:pt x="1111" y="504"/>
                    </a:cubicBezTo>
                    <a:cubicBezTo>
                      <a:pt x="1141" y="492"/>
                      <a:pt x="1176" y="482"/>
                      <a:pt x="1207" y="472"/>
                    </a:cubicBezTo>
                    <a:cubicBezTo>
                      <a:pt x="1217" y="468"/>
                      <a:pt x="1228" y="467"/>
                      <a:pt x="1239" y="464"/>
                    </a:cubicBezTo>
                    <a:cubicBezTo>
                      <a:pt x="1255" y="459"/>
                      <a:pt x="1287" y="448"/>
                      <a:pt x="1287" y="448"/>
                    </a:cubicBezTo>
                    <a:cubicBezTo>
                      <a:pt x="1313" y="394"/>
                      <a:pt x="1307" y="390"/>
                      <a:pt x="1399" y="368"/>
                    </a:cubicBezTo>
                    <a:cubicBezTo>
                      <a:pt x="1426" y="361"/>
                      <a:pt x="1479" y="344"/>
                      <a:pt x="1479" y="344"/>
                    </a:cubicBezTo>
                    <a:cubicBezTo>
                      <a:pt x="1481" y="352"/>
                      <a:pt x="1478" y="366"/>
                      <a:pt x="1487" y="368"/>
                    </a:cubicBezTo>
                    <a:cubicBezTo>
                      <a:pt x="1515" y="372"/>
                      <a:pt x="1570" y="337"/>
                      <a:pt x="1599" y="328"/>
                    </a:cubicBezTo>
                    <a:cubicBezTo>
                      <a:pt x="1644" y="259"/>
                      <a:pt x="1583" y="340"/>
                      <a:pt x="1639" y="296"/>
                    </a:cubicBezTo>
                    <a:cubicBezTo>
                      <a:pt x="1646" y="289"/>
                      <a:pt x="1647" y="277"/>
                      <a:pt x="1655" y="272"/>
                    </a:cubicBezTo>
                    <a:cubicBezTo>
                      <a:pt x="1698" y="241"/>
                      <a:pt x="1782" y="190"/>
                      <a:pt x="1839" y="176"/>
                    </a:cubicBezTo>
                    <a:cubicBezTo>
                      <a:pt x="1847" y="170"/>
                      <a:pt x="1854" y="164"/>
                      <a:pt x="1863" y="160"/>
                    </a:cubicBezTo>
                    <a:cubicBezTo>
                      <a:pt x="1870" y="156"/>
                      <a:pt x="1879" y="156"/>
                      <a:pt x="1887" y="152"/>
                    </a:cubicBezTo>
                    <a:cubicBezTo>
                      <a:pt x="1903" y="142"/>
                      <a:pt x="1935" y="120"/>
                      <a:pt x="1935" y="120"/>
                    </a:cubicBezTo>
                    <a:cubicBezTo>
                      <a:pt x="1885" y="103"/>
                      <a:pt x="1825" y="128"/>
                      <a:pt x="1775" y="136"/>
                    </a:cubicBezTo>
                    <a:cubicBezTo>
                      <a:pt x="1767" y="141"/>
                      <a:pt x="1759" y="148"/>
                      <a:pt x="1751" y="152"/>
                    </a:cubicBezTo>
                    <a:cubicBezTo>
                      <a:pt x="1718" y="166"/>
                      <a:pt x="1667" y="182"/>
                      <a:pt x="1735" y="144"/>
                    </a:cubicBezTo>
                    <a:cubicBezTo>
                      <a:pt x="1742" y="139"/>
                      <a:pt x="1751" y="139"/>
                      <a:pt x="1759" y="136"/>
                    </a:cubicBezTo>
                    <a:cubicBezTo>
                      <a:pt x="1767" y="131"/>
                      <a:pt x="1775" y="125"/>
                      <a:pt x="1783" y="120"/>
                    </a:cubicBezTo>
                    <a:cubicBezTo>
                      <a:pt x="1793" y="104"/>
                      <a:pt x="1808" y="90"/>
                      <a:pt x="1815" y="72"/>
                    </a:cubicBezTo>
                    <a:cubicBezTo>
                      <a:pt x="1820" y="56"/>
                      <a:pt x="1847" y="18"/>
                      <a:pt x="1831" y="24"/>
                    </a:cubicBezTo>
                    <a:cubicBezTo>
                      <a:pt x="1786" y="38"/>
                      <a:pt x="1745" y="61"/>
                      <a:pt x="1703" y="80"/>
                    </a:cubicBezTo>
                    <a:cubicBezTo>
                      <a:pt x="1687" y="86"/>
                      <a:pt x="1655" y="96"/>
                      <a:pt x="1655" y="96"/>
                    </a:cubicBezTo>
                    <a:cubicBezTo>
                      <a:pt x="1647" y="104"/>
                      <a:pt x="1640" y="113"/>
                      <a:pt x="1631" y="120"/>
                    </a:cubicBezTo>
                    <a:cubicBezTo>
                      <a:pt x="1623" y="124"/>
                      <a:pt x="1605" y="136"/>
                      <a:pt x="1607" y="128"/>
                    </a:cubicBezTo>
                    <a:cubicBezTo>
                      <a:pt x="1610" y="109"/>
                      <a:pt x="1632" y="98"/>
                      <a:pt x="1639" y="80"/>
                    </a:cubicBezTo>
                    <a:cubicBezTo>
                      <a:pt x="1644" y="64"/>
                      <a:pt x="1648" y="43"/>
                      <a:pt x="1663" y="32"/>
                    </a:cubicBezTo>
                    <a:cubicBezTo>
                      <a:pt x="1669" y="26"/>
                      <a:pt x="1679" y="26"/>
                      <a:pt x="1687" y="24"/>
                    </a:cubicBezTo>
                    <a:cubicBezTo>
                      <a:pt x="1616" y="0"/>
                      <a:pt x="1536" y="66"/>
                      <a:pt x="1471" y="88"/>
                    </a:cubicBezTo>
                    <a:cubicBezTo>
                      <a:pt x="1443" y="108"/>
                      <a:pt x="1418" y="117"/>
                      <a:pt x="1391" y="136"/>
                    </a:cubicBezTo>
                    <a:cubicBezTo>
                      <a:pt x="1339" y="127"/>
                      <a:pt x="1314" y="119"/>
                      <a:pt x="1263" y="128"/>
                    </a:cubicBezTo>
                    <a:cubicBezTo>
                      <a:pt x="1268" y="112"/>
                      <a:pt x="1273" y="96"/>
                      <a:pt x="1279" y="80"/>
                    </a:cubicBezTo>
                    <a:cubicBezTo>
                      <a:pt x="1293" y="35"/>
                      <a:pt x="1295" y="52"/>
                      <a:pt x="1223" y="72"/>
                    </a:cubicBezTo>
                    <a:cubicBezTo>
                      <a:pt x="1214" y="74"/>
                      <a:pt x="1207" y="77"/>
                      <a:pt x="1199" y="80"/>
                    </a:cubicBezTo>
                    <a:cubicBezTo>
                      <a:pt x="1149" y="129"/>
                      <a:pt x="1109" y="136"/>
                      <a:pt x="1039" y="144"/>
                    </a:cubicBezTo>
                    <a:cubicBezTo>
                      <a:pt x="950" y="188"/>
                      <a:pt x="1069" y="124"/>
                      <a:pt x="975" y="192"/>
                    </a:cubicBezTo>
                    <a:cubicBezTo>
                      <a:pt x="960" y="202"/>
                      <a:pt x="941" y="206"/>
                      <a:pt x="927" y="216"/>
                    </a:cubicBezTo>
                    <a:cubicBezTo>
                      <a:pt x="924" y="200"/>
                      <a:pt x="932" y="176"/>
                      <a:pt x="919" y="168"/>
                    </a:cubicBezTo>
                    <a:cubicBezTo>
                      <a:pt x="906" y="160"/>
                      <a:pt x="857" y="177"/>
                      <a:pt x="839" y="184"/>
                    </a:cubicBezTo>
                    <a:cubicBezTo>
                      <a:pt x="807" y="215"/>
                      <a:pt x="785" y="215"/>
                      <a:pt x="743" y="224"/>
                    </a:cubicBezTo>
                    <a:cubicBezTo>
                      <a:pt x="735" y="229"/>
                      <a:pt x="727" y="236"/>
                      <a:pt x="719" y="240"/>
                    </a:cubicBezTo>
                    <a:cubicBezTo>
                      <a:pt x="703" y="246"/>
                      <a:pt x="671" y="256"/>
                      <a:pt x="671" y="256"/>
                    </a:cubicBezTo>
                    <a:cubicBezTo>
                      <a:pt x="609" y="252"/>
                      <a:pt x="540" y="225"/>
                      <a:pt x="487" y="256"/>
                    </a:cubicBezTo>
                    <a:cubicBezTo>
                      <a:pt x="468" y="266"/>
                      <a:pt x="464" y="292"/>
                      <a:pt x="447" y="304"/>
                    </a:cubicBezTo>
                    <a:cubicBezTo>
                      <a:pt x="439" y="308"/>
                      <a:pt x="428" y="306"/>
                      <a:pt x="423" y="312"/>
                    </a:cubicBezTo>
                    <a:cubicBezTo>
                      <a:pt x="419" y="315"/>
                      <a:pt x="433" y="312"/>
                      <a:pt x="439" y="312"/>
                    </a:cubicBezTo>
                    <a:close/>
                  </a:path>
                </a:pathLst>
              </a:custGeom>
              <a:gradFill rotWithShape="0">
                <a:gsLst>
                  <a:gs pos="0">
                    <a:srgbClr val="99CCFF"/>
                  </a:gs>
                  <a:gs pos="100000">
                    <a:srgbClr val="475E76"/>
                  </a:gs>
                </a:gsLst>
                <a:path path="rect">
                  <a:fillToRect l="50000" t="50000" r="50000" b="50000"/>
                </a:path>
              </a:gradFill>
              <a:ln w="50800">
                <a:noFill/>
                <a:round/>
                <a:headEnd/>
                <a:tailEnd/>
              </a:ln>
            </p:spPr>
            <p:txBody>
              <a:bodyPr wrap="none" anchor="ctr"/>
              <a:lstStyle/>
              <a:p>
                <a:pPr eaLnBrk="0" hangingPunct="0"/>
                <a:endParaRPr lang="es-ES_tradnl" sz="2000">
                  <a:solidFill>
                    <a:schemeClr val="bg2"/>
                  </a:solidFill>
                  <a:latin typeface="Times" pitchFamily="18" charset="0"/>
                </a:endParaRPr>
              </a:p>
            </p:txBody>
          </p:sp>
          <p:grpSp>
            <p:nvGrpSpPr>
              <p:cNvPr id="62" name="Group 54"/>
              <p:cNvGrpSpPr>
                <a:grpSpLocks/>
              </p:cNvGrpSpPr>
              <p:nvPr/>
            </p:nvGrpSpPr>
            <p:grpSpPr bwMode="auto">
              <a:xfrm rot="19886099" flipH="1">
                <a:off x="5638794" y="4343405"/>
                <a:ext cx="381001" cy="533400"/>
                <a:chOff x="1584" y="2832"/>
                <a:chExt cx="240" cy="336"/>
              </a:xfrm>
            </p:grpSpPr>
            <p:sp>
              <p:nvSpPr>
                <p:cNvPr id="69" name="Line 55"/>
                <p:cNvSpPr>
                  <a:spLocks noChangeShapeType="1"/>
                </p:cNvSpPr>
                <p:nvPr/>
              </p:nvSpPr>
              <p:spPr bwMode="auto">
                <a:xfrm flipH="1" flipV="1">
                  <a:off x="1584" y="2832"/>
                  <a:ext cx="81" cy="104"/>
                </a:xfrm>
                <a:prstGeom prst="line">
                  <a:avLst/>
                </a:prstGeom>
                <a:noFill/>
                <a:ln w="50800">
                  <a:solidFill>
                    <a:schemeClr val="tx1"/>
                  </a:solidFill>
                  <a:round/>
                  <a:headEnd/>
                  <a:tailEnd/>
                </a:ln>
              </p:spPr>
              <p:txBody>
                <a:bodyPr wrap="none" anchor="ctr"/>
                <a:lstStyle/>
                <a:p>
                  <a:endParaRPr lang="es-ES"/>
                </a:p>
              </p:txBody>
            </p:sp>
            <p:sp>
              <p:nvSpPr>
                <p:cNvPr id="70" name="Line 56"/>
                <p:cNvSpPr>
                  <a:spLocks noChangeShapeType="1"/>
                </p:cNvSpPr>
                <p:nvPr/>
              </p:nvSpPr>
              <p:spPr bwMode="auto">
                <a:xfrm flipV="1">
                  <a:off x="1728" y="2928"/>
                  <a:ext cx="1" cy="240"/>
                </a:xfrm>
                <a:prstGeom prst="line">
                  <a:avLst/>
                </a:prstGeom>
                <a:noFill/>
                <a:ln w="25400">
                  <a:solidFill>
                    <a:schemeClr val="tx1"/>
                  </a:solidFill>
                  <a:round/>
                  <a:headEnd/>
                  <a:tailEnd/>
                </a:ln>
              </p:spPr>
              <p:txBody>
                <a:bodyPr wrap="none" anchor="ctr"/>
                <a:lstStyle/>
                <a:p>
                  <a:endParaRPr lang="es-ES"/>
                </a:p>
              </p:txBody>
            </p:sp>
            <p:sp>
              <p:nvSpPr>
                <p:cNvPr id="71" name="Line 57"/>
                <p:cNvSpPr>
                  <a:spLocks noChangeShapeType="1"/>
                </p:cNvSpPr>
                <p:nvPr/>
              </p:nvSpPr>
              <p:spPr bwMode="auto">
                <a:xfrm flipV="1">
                  <a:off x="1667" y="2939"/>
                  <a:ext cx="1" cy="228"/>
                </a:xfrm>
                <a:prstGeom prst="line">
                  <a:avLst/>
                </a:prstGeom>
                <a:noFill/>
                <a:ln w="25400">
                  <a:solidFill>
                    <a:schemeClr val="tx1"/>
                  </a:solidFill>
                  <a:round/>
                  <a:headEnd/>
                  <a:tailEnd/>
                </a:ln>
              </p:spPr>
              <p:txBody>
                <a:bodyPr wrap="none" anchor="ctr"/>
                <a:lstStyle/>
                <a:p>
                  <a:endParaRPr lang="es-ES"/>
                </a:p>
              </p:txBody>
            </p:sp>
            <p:sp>
              <p:nvSpPr>
                <p:cNvPr id="72" name="Line 58"/>
                <p:cNvSpPr>
                  <a:spLocks noChangeShapeType="1"/>
                </p:cNvSpPr>
                <p:nvPr/>
              </p:nvSpPr>
              <p:spPr bwMode="auto">
                <a:xfrm flipH="1">
                  <a:off x="1669" y="3092"/>
                  <a:ext cx="64" cy="1"/>
                </a:xfrm>
                <a:prstGeom prst="line">
                  <a:avLst/>
                </a:prstGeom>
                <a:noFill/>
                <a:ln w="25400">
                  <a:solidFill>
                    <a:schemeClr val="tx1"/>
                  </a:solidFill>
                  <a:round/>
                  <a:headEnd/>
                  <a:tailEnd/>
                </a:ln>
              </p:spPr>
              <p:txBody>
                <a:bodyPr wrap="none" anchor="ctr"/>
                <a:lstStyle/>
                <a:p>
                  <a:endParaRPr lang="es-ES"/>
                </a:p>
              </p:txBody>
            </p:sp>
            <p:sp>
              <p:nvSpPr>
                <p:cNvPr id="73" name="Line 59"/>
                <p:cNvSpPr>
                  <a:spLocks noChangeShapeType="1"/>
                </p:cNvSpPr>
                <p:nvPr/>
              </p:nvSpPr>
              <p:spPr bwMode="auto">
                <a:xfrm flipV="1">
                  <a:off x="1728" y="2832"/>
                  <a:ext cx="96" cy="95"/>
                </a:xfrm>
                <a:prstGeom prst="line">
                  <a:avLst/>
                </a:prstGeom>
                <a:noFill/>
                <a:ln w="50800">
                  <a:solidFill>
                    <a:schemeClr val="tx1"/>
                  </a:solidFill>
                  <a:round/>
                  <a:headEnd/>
                  <a:tailEnd/>
                </a:ln>
              </p:spPr>
              <p:txBody>
                <a:bodyPr wrap="none" anchor="ctr"/>
                <a:lstStyle/>
                <a:p>
                  <a:endParaRPr lang="es-ES"/>
                </a:p>
              </p:txBody>
            </p:sp>
            <p:sp>
              <p:nvSpPr>
                <p:cNvPr id="74" name="Line 60"/>
                <p:cNvSpPr>
                  <a:spLocks noChangeShapeType="1"/>
                </p:cNvSpPr>
                <p:nvPr/>
              </p:nvSpPr>
              <p:spPr bwMode="auto">
                <a:xfrm flipH="1">
                  <a:off x="1669" y="3015"/>
                  <a:ext cx="64" cy="1"/>
                </a:xfrm>
                <a:prstGeom prst="line">
                  <a:avLst/>
                </a:prstGeom>
                <a:noFill/>
                <a:ln w="25400">
                  <a:solidFill>
                    <a:schemeClr val="tx1"/>
                  </a:solidFill>
                  <a:round/>
                  <a:headEnd/>
                  <a:tailEnd/>
                </a:ln>
              </p:spPr>
              <p:txBody>
                <a:bodyPr wrap="none" anchor="ctr"/>
                <a:lstStyle/>
                <a:p>
                  <a:endParaRPr lang="es-ES"/>
                </a:p>
              </p:txBody>
            </p:sp>
          </p:grpSp>
          <p:sp>
            <p:nvSpPr>
              <p:cNvPr id="63" name="Freeform 61"/>
              <p:cNvSpPr>
                <a:spLocks/>
              </p:cNvSpPr>
              <p:nvPr/>
            </p:nvSpPr>
            <p:spPr bwMode="auto">
              <a:xfrm rot="1641535">
                <a:off x="5943600" y="4648200"/>
                <a:ext cx="123825" cy="247650"/>
              </a:xfrm>
              <a:custGeom>
                <a:avLst/>
                <a:gdLst>
                  <a:gd name="T0" fmla="*/ 2147483647 w 78"/>
                  <a:gd name="T1" fmla="*/ 2147483647 h 156"/>
                  <a:gd name="T2" fmla="*/ 2147483647 w 78"/>
                  <a:gd name="T3" fmla="*/ 2147483647 h 156"/>
                  <a:gd name="T4" fmla="*/ 2147483647 w 78"/>
                  <a:gd name="T5" fmla="*/ 2147483647 h 156"/>
                  <a:gd name="T6" fmla="*/ 2147483647 w 78"/>
                  <a:gd name="T7" fmla="*/ 2147483647 h 156"/>
                  <a:gd name="T8" fmla="*/ 2147483647 w 78"/>
                  <a:gd name="T9" fmla="*/ 2147483647 h 156"/>
                  <a:gd name="T10" fmla="*/ 2147483647 w 78"/>
                  <a:gd name="T11" fmla="*/ 2147483647 h 156"/>
                  <a:gd name="T12" fmla="*/ 2147483647 w 78"/>
                  <a:gd name="T13" fmla="*/ 2147483647 h 156"/>
                  <a:gd name="T14" fmla="*/ 2147483647 w 78"/>
                  <a:gd name="T15" fmla="*/ 2147483647 h 156"/>
                  <a:gd name="T16" fmla="*/ 2147483647 w 78"/>
                  <a:gd name="T17" fmla="*/ 2147483647 h 156"/>
                  <a:gd name="T18" fmla="*/ 2147483647 w 78"/>
                  <a:gd name="T19" fmla="*/ 2147483647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56"/>
                  <a:gd name="T32" fmla="*/ 78 w 78"/>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56">
                    <a:moveTo>
                      <a:pt x="14" y="153"/>
                    </a:moveTo>
                    <a:cubicBezTo>
                      <a:pt x="24" y="150"/>
                      <a:pt x="39" y="153"/>
                      <a:pt x="46" y="145"/>
                    </a:cubicBezTo>
                    <a:cubicBezTo>
                      <a:pt x="51" y="138"/>
                      <a:pt x="38" y="129"/>
                      <a:pt x="38" y="121"/>
                    </a:cubicBezTo>
                    <a:cubicBezTo>
                      <a:pt x="38" y="109"/>
                      <a:pt x="58" y="71"/>
                      <a:pt x="62" y="65"/>
                    </a:cubicBezTo>
                    <a:cubicBezTo>
                      <a:pt x="51" y="54"/>
                      <a:pt x="39" y="44"/>
                      <a:pt x="30" y="33"/>
                    </a:cubicBezTo>
                    <a:cubicBezTo>
                      <a:pt x="23" y="25"/>
                      <a:pt x="11" y="18"/>
                      <a:pt x="14" y="9"/>
                    </a:cubicBezTo>
                    <a:cubicBezTo>
                      <a:pt x="16" y="0"/>
                      <a:pt x="30" y="3"/>
                      <a:pt x="38" y="1"/>
                    </a:cubicBezTo>
                    <a:cubicBezTo>
                      <a:pt x="78" y="55"/>
                      <a:pt x="67" y="93"/>
                      <a:pt x="14" y="129"/>
                    </a:cubicBezTo>
                    <a:cubicBezTo>
                      <a:pt x="11" y="137"/>
                      <a:pt x="0" y="147"/>
                      <a:pt x="6" y="153"/>
                    </a:cubicBezTo>
                    <a:cubicBezTo>
                      <a:pt x="9" y="156"/>
                      <a:pt x="56" y="131"/>
                      <a:pt x="14" y="153"/>
                    </a:cubicBezTo>
                    <a:close/>
                  </a:path>
                </a:pathLst>
              </a:custGeom>
              <a:solidFill>
                <a:schemeClr val="bg1"/>
              </a:solidFill>
              <a:ln w="50800">
                <a:solidFill>
                  <a:srgbClr val="FF00FF"/>
                </a:solid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64" name="Text Box 62"/>
              <p:cNvSpPr txBox="1">
                <a:spLocks noChangeArrowheads="1"/>
              </p:cNvSpPr>
              <p:nvPr/>
            </p:nvSpPr>
            <p:spPr bwMode="auto">
              <a:xfrm>
                <a:off x="5257800" y="4571851"/>
                <a:ext cx="585788" cy="366661"/>
              </a:xfrm>
              <a:prstGeom prst="rect">
                <a:avLst/>
              </a:prstGeom>
              <a:noFill/>
              <a:ln w="50800">
                <a:noFill/>
                <a:miter lim="800000"/>
                <a:headEnd/>
                <a:tailEnd/>
              </a:ln>
            </p:spPr>
            <p:txBody>
              <a:bodyPr wrap="none">
                <a:spAutoFit/>
              </a:bodyPr>
              <a:lstStyle/>
              <a:p>
                <a:pPr eaLnBrk="0" hangingPunct="0"/>
                <a:r>
                  <a:rPr lang="en-US" b="1">
                    <a:solidFill>
                      <a:srgbClr val="FF4CF1"/>
                    </a:solidFill>
                    <a:latin typeface="Comic Sans MS" pitchFamily="66" charset="0"/>
                  </a:rPr>
                  <a:t>FcR</a:t>
                </a:r>
                <a:endParaRPr lang="en-US">
                  <a:solidFill>
                    <a:srgbClr val="FF4CF1"/>
                  </a:solidFill>
                  <a:latin typeface="Comic Sans MS" pitchFamily="66" charset="0"/>
                </a:endParaRPr>
              </a:p>
            </p:txBody>
          </p:sp>
          <p:sp>
            <p:nvSpPr>
              <p:cNvPr id="65" name="Text Box 63"/>
              <p:cNvSpPr txBox="1">
                <a:spLocks noChangeArrowheads="1"/>
              </p:cNvSpPr>
              <p:nvPr/>
            </p:nvSpPr>
            <p:spPr bwMode="auto">
              <a:xfrm>
                <a:off x="6010300" y="4727548"/>
                <a:ext cx="2205038" cy="400906"/>
              </a:xfrm>
              <a:prstGeom prst="rect">
                <a:avLst/>
              </a:prstGeom>
              <a:noFill/>
              <a:ln w="50800">
                <a:noFill/>
                <a:miter lim="800000"/>
                <a:headEnd/>
                <a:tailEnd/>
              </a:ln>
            </p:spPr>
            <p:txBody>
              <a:bodyPr>
                <a:spAutoFit/>
              </a:bodyPr>
              <a:lstStyle/>
              <a:p>
                <a:pPr eaLnBrk="0" hangingPunct="0"/>
                <a:r>
                  <a:rPr lang="en-US" sz="1800" b="1" dirty="0" err="1">
                    <a:solidFill>
                      <a:schemeClr val="bg2">
                        <a:lumMod val="75000"/>
                      </a:schemeClr>
                    </a:solidFill>
                    <a:latin typeface="Comic Sans MS" pitchFamily="66" charset="0"/>
                  </a:rPr>
                  <a:t>Célula</a:t>
                </a:r>
                <a:r>
                  <a:rPr lang="en-US" sz="1800" b="1" dirty="0">
                    <a:solidFill>
                      <a:schemeClr val="bg2">
                        <a:lumMod val="75000"/>
                      </a:schemeClr>
                    </a:solidFill>
                    <a:latin typeface="Comic Sans MS" pitchFamily="66" charset="0"/>
                  </a:rPr>
                  <a:t> </a:t>
                </a:r>
                <a:r>
                  <a:rPr lang="en-US" sz="1800" b="1" dirty="0" err="1">
                    <a:solidFill>
                      <a:schemeClr val="bg2">
                        <a:lumMod val="75000"/>
                      </a:schemeClr>
                    </a:solidFill>
                    <a:latin typeface="Comic Sans MS" pitchFamily="66" charset="0"/>
                  </a:rPr>
                  <a:t>dendrítica</a:t>
                </a:r>
                <a:endParaRPr lang="en-US" sz="1800" dirty="0">
                  <a:solidFill>
                    <a:schemeClr val="bg2">
                      <a:lumMod val="75000"/>
                    </a:schemeClr>
                  </a:solidFill>
                  <a:latin typeface="Comic Sans MS" pitchFamily="66" charset="0"/>
                </a:endParaRPr>
              </a:p>
            </p:txBody>
          </p:sp>
          <p:sp>
            <p:nvSpPr>
              <p:cNvPr id="66" name="Rectangle 64"/>
              <p:cNvSpPr>
                <a:spLocks noChangeArrowheads="1"/>
              </p:cNvSpPr>
              <p:nvPr/>
            </p:nvSpPr>
            <p:spPr bwMode="auto">
              <a:xfrm>
                <a:off x="5562600" y="5790880"/>
                <a:ext cx="3276600" cy="698801"/>
              </a:xfrm>
              <a:prstGeom prst="rect">
                <a:avLst/>
              </a:prstGeom>
              <a:noFill/>
              <a:ln w="12700">
                <a:noFill/>
                <a:miter lim="800000"/>
                <a:headEnd/>
                <a:tailEnd/>
              </a:ln>
            </p:spPr>
            <p:txBody>
              <a:bodyPr lIns="90487" tIns="44450" rIns="90487" bIns="44450">
                <a:spAutoFit/>
              </a:bodyPr>
              <a:lstStyle/>
              <a:p>
                <a:pPr eaLnBrk="0" hangingPunct="0">
                  <a:defRPr/>
                </a:pPr>
                <a:r>
                  <a:rPr lang="en-US" sz="1800" b="1" dirty="0">
                    <a:solidFill>
                      <a:schemeClr val="tx1">
                        <a:lumMod val="75000"/>
                        <a:lumOff val="25000"/>
                      </a:schemeClr>
                    </a:solidFill>
                  </a:rPr>
                  <a:t>4) </a:t>
                </a:r>
                <a:r>
                  <a:rPr lang="en-US" sz="1800" b="1" dirty="0" err="1">
                    <a:solidFill>
                      <a:schemeClr val="tx1">
                        <a:lumMod val="75000"/>
                        <a:lumOff val="25000"/>
                      </a:schemeClr>
                    </a:solidFill>
                  </a:rPr>
                  <a:t>Presentación</a:t>
                </a:r>
                <a:r>
                  <a:rPr lang="en-US" sz="1800" b="1" dirty="0">
                    <a:solidFill>
                      <a:schemeClr val="tx1">
                        <a:lumMod val="75000"/>
                        <a:lumOff val="25000"/>
                      </a:schemeClr>
                    </a:solidFill>
                  </a:rPr>
                  <a:t> </a:t>
                </a:r>
                <a:r>
                  <a:rPr lang="en-US" sz="1800" b="1" dirty="0" err="1">
                    <a:solidFill>
                      <a:schemeClr val="tx1">
                        <a:lumMod val="75000"/>
                        <a:lumOff val="25000"/>
                      </a:schemeClr>
                    </a:solidFill>
                  </a:rPr>
                  <a:t>antigénica</a:t>
                </a:r>
                <a:r>
                  <a:rPr lang="en-US" sz="1800" b="1" dirty="0">
                    <a:solidFill>
                      <a:schemeClr val="tx1">
                        <a:lumMod val="75000"/>
                        <a:lumOff val="25000"/>
                      </a:schemeClr>
                    </a:solidFill>
                  </a:rPr>
                  <a:t> y Cross-priming</a:t>
                </a:r>
              </a:p>
            </p:txBody>
          </p:sp>
          <p:sp>
            <p:nvSpPr>
              <p:cNvPr id="67" name="Text Box 79"/>
              <p:cNvSpPr txBox="1">
                <a:spLocks noChangeArrowheads="1"/>
              </p:cNvSpPr>
              <p:nvPr/>
            </p:nvSpPr>
            <p:spPr bwMode="auto">
              <a:xfrm>
                <a:off x="5943600" y="4038525"/>
                <a:ext cx="1989138" cy="523802"/>
              </a:xfrm>
              <a:prstGeom prst="rect">
                <a:avLst/>
              </a:prstGeom>
              <a:noFill/>
              <a:ln w="50800">
                <a:noFill/>
                <a:miter lim="800000"/>
                <a:headEnd/>
                <a:tailEnd/>
              </a:ln>
            </p:spPr>
            <p:txBody>
              <a:bodyPr wrap="none">
                <a:spAutoFit/>
              </a:bodyPr>
              <a:lstStyle/>
              <a:p>
                <a:pPr eaLnBrk="0" hangingPunct="0">
                  <a:defRPr/>
                </a:pPr>
                <a:r>
                  <a:rPr lang="en-US" sz="1400" b="1" dirty="0">
                    <a:latin typeface="Geneva"/>
                  </a:rPr>
                  <a:t>      </a:t>
                </a:r>
                <a:r>
                  <a:rPr lang="en-US" sz="1400" b="1" dirty="0">
                    <a:solidFill>
                      <a:schemeClr val="bg1">
                        <a:lumMod val="50000"/>
                      </a:schemeClr>
                    </a:solidFill>
                    <a:latin typeface="Comic Sans MS" pitchFamily="66" charset="0"/>
                  </a:rPr>
                  <a:t>CD20 o </a:t>
                </a:r>
              </a:p>
              <a:p>
                <a:pPr eaLnBrk="0" hangingPunct="0">
                  <a:defRPr/>
                </a:pPr>
                <a:r>
                  <a:rPr lang="en-US" sz="1400" b="1" dirty="0" err="1">
                    <a:solidFill>
                      <a:schemeClr val="bg1">
                        <a:lumMod val="50000"/>
                      </a:schemeClr>
                    </a:solidFill>
                    <a:latin typeface="Comic Sans MS" pitchFamily="66" charset="0"/>
                  </a:rPr>
                  <a:t>Otros</a:t>
                </a:r>
                <a:r>
                  <a:rPr lang="en-US" sz="1400" b="1" dirty="0">
                    <a:solidFill>
                      <a:schemeClr val="bg1">
                        <a:lumMod val="50000"/>
                      </a:schemeClr>
                    </a:solidFill>
                    <a:latin typeface="Comic Sans MS" pitchFamily="66" charset="0"/>
                  </a:rPr>
                  <a:t> </a:t>
                </a:r>
                <a:r>
                  <a:rPr lang="en-US" sz="1400" b="1" dirty="0" err="1">
                    <a:solidFill>
                      <a:schemeClr val="bg1">
                        <a:lumMod val="50000"/>
                      </a:schemeClr>
                    </a:solidFill>
                    <a:latin typeface="Comic Sans MS" pitchFamily="66" charset="0"/>
                  </a:rPr>
                  <a:t>Ags</a:t>
                </a:r>
                <a:r>
                  <a:rPr lang="en-US" sz="1400" b="1" dirty="0">
                    <a:solidFill>
                      <a:schemeClr val="bg1">
                        <a:lumMod val="50000"/>
                      </a:schemeClr>
                    </a:solidFill>
                    <a:latin typeface="Comic Sans MS" pitchFamily="66" charset="0"/>
                  </a:rPr>
                  <a:t> </a:t>
                </a:r>
                <a:r>
                  <a:rPr lang="en-US" sz="1400" b="1" dirty="0" err="1">
                    <a:solidFill>
                      <a:schemeClr val="bg1">
                        <a:lumMod val="50000"/>
                      </a:schemeClr>
                    </a:solidFill>
                    <a:latin typeface="Comic Sans MS" pitchFamily="66" charset="0"/>
                  </a:rPr>
                  <a:t>tumorales</a:t>
                </a:r>
                <a:endParaRPr lang="en-US" sz="3200" dirty="0">
                  <a:solidFill>
                    <a:schemeClr val="bg1">
                      <a:lumMod val="50000"/>
                    </a:schemeClr>
                  </a:solidFill>
                  <a:latin typeface="Comic Sans MS" pitchFamily="66" charset="0"/>
                </a:endParaRPr>
              </a:p>
            </p:txBody>
          </p:sp>
          <p:sp>
            <p:nvSpPr>
              <p:cNvPr id="68" name="Oval 81"/>
              <p:cNvSpPr>
                <a:spLocks noChangeArrowheads="1"/>
              </p:cNvSpPr>
              <p:nvPr/>
            </p:nvSpPr>
            <p:spPr bwMode="auto">
              <a:xfrm>
                <a:off x="7162800" y="3505200"/>
                <a:ext cx="1524000" cy="762000"/>
              </a:xfrm>
              <a:prstGeom prst="ellipse">
                <a:avLst/>
              </a:prstGeom>
              <a:gradFill rotWithShape="0">
                <a:gsLst>
                  <a:gs pos="0">
                    <a:srgbClr val="FF3399"/>
                  </a:gs>
                  <a:gs pos="100000">
                    <a:srgbClr val="C22774"/>
                  </a:gs>
                </a:gsLst>
                <a:path path="shape">
                  <a:fillToRect l="50000" t="50000" r="50000" b="50000"/>
                </a:path>
              </a:gradFill>
              <a:ln w="50800">
                <a:noFill/>
                <a:round/>
                <a:headEnd/>
                <a:tailEnd/>
              </a:ln>
            </p:spPr>
            <p:txBody>
              <a:bodyPr wrap="none" anchor="ctr"/>
              <a:lstStyle/>
              <a:p>
                <a:pPr algn="ctr" eaLnBrk="0" hangingPunct="0"/>
                <a:r>
                  <a:rPr lang="en-US" sz="1600" b="1" dirty="0" err="1">
                    <a:latin typeface="Comic Sans MS" pitchFamily="66" charset="0"/>
                  </a:rPr>
                  <a:t>Célula</a:t>
                </a:r>
                <a:r>
                  <a:rPr lang="en-US" sz="1600" b="1" dirty="0">
                    <a:latin typeface="Comic Sans MS" pitchFamily="66" charset="0"/>
                  </a:rPr>
                  <a:t> T</a:t>
                </a:r>
                <a:endParaRPr lang="en-US" sz="1600" dirty="0">
                  <a:latin typeface="Comic Sans MS" pitchFamily="66" charset="0"/>
                </a:endParaRPr>
              </a:p>
            </p:txBody>
          </p:sp>
        </p:grpSp>
      </p:grpSp>
      <p:grpSp>
        <p:nvGrpSpPr>
          <p:cNvPr id="75" name="96 Grupo"/>
          <p:cNvGrpSpPr>
            <a:grpSpLocks/>
          </p:cNvGrpSpPr>
          <p:nvPr/>
        </p:nvGrpSpPr>
        <p:grpSpPr bwMode="auto">
          <a:xfrm>
            <a:off x="4876800" y="1428777"/>
            <a:ext cx="4267200" cy="1612884"/>
            <a:chOff x="4876800" y="1143000"/>
            <a:chExt cx="4267200" cy="1751013"/>
          </a:xfrm>
        </p:grpSpPr>
        <p:sp>
          <p:nvSpPr>
            <p:cNvPr id="76" name="Rectangle 28"/>
            <p:cNvSpPr>
              <a:spLocks noChangeArrowheads="1"/>
            </p:cNvSpPr>
            <p:nvPr/>
          </p:nvSpPr>
          <p:spPr bwMode="auto">
            <a:xfrm>
              <a:off x="4876800" y="1143000"/>
              <a:ext cx="4267200" cy="698899"/>
            </a:xfrm>
            <a:prstGeom prst="rect">
              <a:avLst/>
            </a:prstGeom>
            <a:noFill/>
            <a:ln w="12700">
              <a:noFill/>
              <a:miter lim="800000"/>
              <a:headEnd/>
              <a:tailEnd/>
            </a:ln>
          </p:spPr>
          <p:txBody>
            <a:bodyPr lIns="90487" tIns="44450" rIns="90487" bIns="44450">
              <a:spAutoFit/>
            </a:bodyPr>
            <a:lstStyle/>
            <a:p>
              <a:pPr eaLnBrk="0" hangingPunct="0">
                <a:defRPr/>
              </a:pPr>
              <a:r>
                <a:rPr lang="en-US" sz="1800" b="1" dirty="0">
                  <a:solidFill>
                    <a:schemeClr val="tx1">
                      <a:lumMod val="75000"/>
                      <a:lumOff val="25000"/>
                    </a:schemeClr>
                  </a:solidFill>
                </a:rPr>
                <a:t>2) </a:t>
              </a:r>
              <a:r>
                <a:rPr lang="en-US" sz="1800" b="1" dirty="0" err="1">
                  <a:solidFill>
                    <a:schemeClr val="tx1">
                      <a:lumMod val="75000"/>
                      <a:lumOff val="25000"/>
                    </a:schemeClr>
                  </a:solidFill>
                </a:rPr>
                <a:t>Citotoxicidad</a:t>
              </a:r>
              <a:r>
                <a:rPr lang="en-US" sz="1800" b="1" dirty="0">
                  <a:solidFill>
                    <a:schemeClr val="tx1">
                      <a:lumMod val="75000"/>
                      <a:lumOff val="25000"/>
                    </a:schemeClr>
                  </a:solidFill>
                </a:rPr>
                <a:t> </a:t>
              </a:r>
              <a:r>
                <a:rPr lang="en-US" sz="1800" b="1" dirty="0" err="1">
                  <a:solidFill>
                    <a:schemeClr val="tx1">
                      <a:lumMod val="75000"/>
                      <a:lumOff val="25000"/>
                    </a:schemeClr>
                  </a:solidFill>
                </a:rPr>
                <a:t>dependiente</a:t>
              </a:r>
              <a:r>
                <a:rPr lang="en-US" sz="1800" b="1" dirty="0">
                  <a:solidFill>
                    <a:schemeClr val="tx1">
                      <a:lumMod val="75000"/>
                      <a:lumOff val="25000"/>
                    </a:schemeClr>
                  </a:solidFill>
                </a:rPr>
                <a:t> de </a:t>
              </a:r>
              <a:r>
                <a:rPr lang="en-US" sz="1800" b="1" dirty="0" err="1">
                  <a:solidFill>
                    <a:schemeClr val="tx1">
                      <a:lumMod val="75000"/>
                      <a:lumOff val="25000"/>
                    </a:schemeClr>
                  </a:solidFill>
                </a:rPr>
                <a:t>complemento</a:t>
              </a:r>
              <a:endParaRPr lang="en-US" sz="1800" b="1" dirty="0">
                <a:solidFill>
                  <a:schemeClr val="tx1">
                    <a:lumMod val="75000"/>
                    <a:lumOff val="25000"/>
                  </a:schemeClr>
                </a:solidFill>
              </a:endParaRPr>
            </a:p>
          </p:txBody>
        </p:sp>
        <p:grpSp>
          <p:nvGrpSpPr>
            <p:cNvPr id="77" name="Group 66"/>
            <p:cNvGrpSpPr>
              <a:grpSpLocks/>
            </p:cNvGrpSpPr>
            <p:nvPr/>
          </p:nvGrpSpPr>
          <p:grpSpPr bwMode="auto">
            <a:xfrm rot="13483591" flipH="1">
              <a:off x="5638806" y="1676405"/>
              <a:ext cx="381001" cy="533400"/>
              <a:chOff x="1584" y="2832"/>
              <a:chExt cx="240" cy="336"/>
            </a:xfrm>
          </p:grpSpPr>
          <p:sp>
            <p:nvSpPr>
              <p:cNvPr id="86" name="Line 67"/>
              <p:cNvSpPr>
                <a:spLocks noChangeShapeType="1"/>
              </p:cNvSpPr>
              <p:nvPr/>
            </p:nvSpPr>
            <p:spPr bwMode="auto">
              <a:xfrm flipH="1" flipV="1">
                <a:off x="1584" y="2832"/>
                <a:ext cx="81" cy="104"/>
              </a:xfrm>
              <a:prstGeom prst="line">
                <a:avLst/>
              </a:prstGeom>
              <a:noFill/>
              <a:ln w="50800">
                <a:solidFill>
                  <a:schemeClr val="tx1"/>
                </a:solidFill>
                <a:round/>
                <a:headEnd/>
                <a:tailEnd/>
              </a:ln>
            </p:spPr>
            <p:txBody>
              <a:bodyPr wrap="none" anchor="ctr"/>
              <a:lstStyle/>
              <a:p>
                <a:endParaRPr lang="es-ES"/>
              </a:p>
            </p:txBody>
          </p:sp>
          <p:sp>
            <p:nvSpPr>
              <p:cNvPr id="87" name="Line 68"/>
              <p:cNvSpPr>
                <a:spLocks noChangeShapeType="1"/>
              </p:cNvSpPr>
              <p:nvPr/>
            </p:nvSpPr>
            <p:spPr bwMode="auto">
              <a:xfrm flipV="1">
                <a:off x="1728" y="2928"/>
                <a:ext cx="1" cy="240"/>
              </a:xfrm>
              <a:prstGeom prst="line">
                <a:avLst/>
              </a:prstGeom>
              <a:noFill/>
              <a:ln w="25400">
                <a:solidFill>
                  <a:schemeClr val="tx1"/>
                </a:solidFill>
                <a:round/>
                <a:headEnd/>
                <a:tailEnd/>
              </a:ln>
            </p:spPr>
            <p:txBody>
              <a:bodyPr wrap="none" anchor="ctr"/>
              <a:lstStyle/>
              <a:p>
                <a:endParaRPr lang="es-ES"/>
              </a:p>
            </p:txBody>
          </p:sp>
          <p:sp>
            <p:nvSpPr>
              <p:cNvPr id="88" name="Line 69"/>
              <p:cNvSpPr>
                <a:spLocks noChangeShapeType="1"/>
              </p:cNvSpPr>
              <p:nvPr/>
            </p:nvSpPr>
            <p:spPr bwMode="auto">
              <a:xfrm flipV="1">
                <a:off x="1667" y="2939"/>
                <a:ext cx="1" cy="228"/>
              </a:xfrm>
              <a:prstGeom prst="line">
                <a:avLst/>
              </a:prstGeom>
              <a:noFill/>
              <a:ln w="25400">
                <a:solidFill>
                  <a:schemeClr val="tx1"/>
                </a:solidFill>
                <a:round/>
                <a:headEnd/>
                <a:tailEnd/>
              </a:ln>
            </p:spPr>
            <p:txBody>
              <a:bodyPr wrap="none" anchor="ctr"/>
              <a:lstStyle/>
              <a:p>
                <a:endParaRPr lang="es-ES"/>
              </a:p>
            </p:txBody>
          </p:sp>
          <p:sp>
            <p:nvSpPr>
              <p:cNvPr id="89" name="Line 70"/>
              <p:cNvSpPr>
                <a:spLocks noChangeShapeType="1"/>
              </p:cNvSpPr>
              <p:nvPr/>
            </p:nvSpPr>
            <p:spPr bwMode="auto">
              <a:xfrm flipH="1">
                <a:off x="1669" y="3092"/>
                <a:ext cx="64" cy="1"/>
              </a:xfrm>
              <a:prstGeom prst="line">
                <a:avLst/>
              </a:prstGeom>
              <a:noFill/>
              <a:ln w="25400">
                <a:solidFill>
                  <a:schemeClr val="tx1"/>
                </a:solidFill>
                <a:round/>
                <a:headEnd/>
                <a:tailEnd/>
              </a:ln>
            </p:spPr>
            <p:txBody>
              <a:bodyPr wrap="none" anchor="ctr"/>
              <a:lstStyle/>
              <a:p>
                <a:endParaRPr lang="es-ES"/>
              </a:p>
            </p:txBody>
          </p:sp>
          <p:sp>
            <p:nvSpPr>
              <p:cNvPr id="90" name="Line 71"/>
              <p:cNvSpPr>
                <a:spLocks noChangeShapeType="1"/>
              </p:cNvSpPr>
              <p:nvPr/>
            </p:nvSpPr>
            <p:spPr bwMode="auto">
              <a:xfrm flipV="1">
                <a:off x="1728" y="2832"/>
                <a:ext cx="96" cy="95"/>
              </a:xfrm>
              <a:prstGeom prst="line">
                <a:avLst/>
              </a:prstGeom>
              <a:noFill/>
              <a:ln w="50800">
                <a:solidFill>
                  <a:schemeClr val="tx1"/>
                </a:solidFill>
                <a:round/>
                <a:headEnd/>
                <a:tailEnd/>
              </a:ln>
            </p:spPr>
            <p:txBody>
              <a:bodyPr wrap="none" anchor="ctr"/>
              <a:lstStyle/>
              <a:p>
                <a:endParaRPr lang="es-ES"/>
              </a:p>
            </p:txBody>
          </p:sp>
          <p:sp>
            <p:nvSpPr>
              <p:cNvPr id="91" name="Line 72"/>
              <p:cNvSpPr>
                <a:spLocks noChangeShapeType="1"/>
              </p:cNvSpPr>
              <p:nvPr/>
            </p:nvSpPr>
            <p:spPr bwMode="auto">
              <a:xfrm flipH="1">
                <a:off x="1669" y="3015"/>
                <a:ext cx="64" cy="1"/>
              </a:xfrm>
              <a:prstGeom prst="line">
                <a:avLst/>
              </a:prstGeom>
              <a:noFill/>
              <a:ln w="25400">
                <a:solidFill>
                  <a:schemeClr val="tx1"/>
                </a:solidFill>
                <a:round/>
                <a:headEnd/>
                <a:tailEnd/>
              </a:ln>
            </p:spPr>
            <p:txBody>
              <a:bodyPr wrap="none" anchor="ctr"/>
              <a:lstStyle/>
              <a:p>
                <a:endParaRPr lang="es-ES"/>
              </a:p>
            </p:txBody>
          </p:sp>
        </p:grpSp>
        <p:sp>
          <p:nvSpPr>
            <p:cNvPr id="78" name="Oval 73"/>
            <p:cNvSpPr>
              <a:spLocks noChangeArrowheads="1"/>
            </p:cNvSpPr>
            <p:nvPr/>
          </p:nvSpPr>
          <p:spPr bwMode="auto">
            <a:xfrm>
              <a:off x="5867400" y="2667000"/>
              <a:ext cx="304800" cy="76200"/>
            </a:xfrm>
            <a:prstGeom prst="ellipse">
              <a:avLst/>
            </a:prstGeom>
            <a:gradFill rotWithShape="0">
              <a:gsLst>
                <a:gs pos="0">
                  <a:srgbClr val="055B45"/>
                </a:gs>
                <a:gs pos="50000">
                  <a:srgbClr val="0BC596"/>
                </a:gs>
                <a:gs pos="100000">
                  <a:srgbClr val="055B45"/>
                </a:gs>
              </a:gsLst>
              <a:lin ang="5400000" scaled="1"/>
            </a:gradFill>
            <a:ln w="9525">
              <a:solidFill>
                <a:schemeClr val="tx1"/>
              </a:solid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79" name="Oval 74"/>
            <p:cNvSpPr>
              <a:spLocks noChangeArrowheads="1"/>
            </p:cNvSpPr>
            <p:nvPr/>
          </p:nvSpPr>
          <p:spPr bwMode="auto">
            <a:xfrm>
              <a:off x="5943600" y="2743200"/>
              <a:ext cx="304800" cy="74613"/>
            </a:xfrm>
            <a:prstGeom prst="ellipse">
              <a:avLst/>
            </a:prstGeom>
            <a:gradFill rotWithShape="0">
              <a:gsLst>
                <a:gs pos="0">
                  <a:srgbClr val="055B45"/>
                </a:gs>
                <a:gs pos="50000">
                  <a:srgbClr val="0BC596"/>
                </a:gs>
                <a:gs pos="100000">
                  <a:srgbClr val="055B45"/>
                </a:gs>
              </a:gsLst>
              <a:lin ang="5400000" scaled="1"/>
            </a:gradFill>
            <a:ln w="9525">
              <a:solidFill>
                <a:schemeClr val="tx1"/>
              </a:solid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80" name="Oval 75"/>
            <p:cNvSpPr>
              <a:spLocks noChangeArrowheads="1"/>
            </p:cNvSpPr>
            <p:nvPr/>
          </p:nvSpPr>
          <p:spPr bwMode="auto">
            <a:xfrm>
              <a:off x="5867400" y="2819400"/>
              <a:ext cx="304800" cy="74613"/>
            </a:xfrm>
            <a:prstGeom prst="ellipse">
              <a:avLst/>
            </a:prstGeom>
            <a:gradFill rotWithShape="0">
              <a:gsLst>
                <a:gs pos="0">
                  <a:srgbClr val="055B45"/>
                </a:gs>
                <a:gs pos="50000">
                  <a:srgbClr val="0BC596"/>
                </a:gs>
                <a:gs pos="100000">
                  <a:srgbClr val="055B45"/>
                </a:gs>
              </a:gsLst>
              <a:lin ang="5400000" scaled="1"/>
            </a:gradFill>
            <a:ln w="9525">
              <a:solidFill>
                <a:schemeClr val="tx1"/>
              </a:solid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81" name="Oval 76"/>
            <p:cNvSpPr>
              <a:spLocks noChangeArrowheads="1"/>
            </p:cNvSpPr>
            <p:nvPr/>
          </p:nvSpPr>
          <p:spPr bwMode="auto">
            <a:xfrm>
              <a:off x="6019800" y="2362200"/>
              <a:ext cx="152400" cy="130175"/>
            </a:xfrm>
            <a:prstGeom prst="ellipse">
              <a:avLst/>
            </a:prstGeom>
            <a:solidFill>
              <a:srgbClr val="FF0000"/>
            </a:solidFill>
            <a:ln w="9525">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82" name="Line 77"/>
            <p:cNvSpPr>
              <a:spLocks noChangeShapeType="1"/>
            </p:cNvSpPr>
            <p:nvPr/>
          </p:nvSpPr>
          <p:spPr bwMode="auto">
            <a:xfrm flipH="1">
              <a:off x="6248400" y="2133600"/>
              <a:ext cx="76200" cy="533400"/>
            </a:xfrm>
            <a:prstGeom prst="line">
              <a:avLst/>
            </a:prstGeom>
            <a:noFill/>
            <a:ln w="50800">
              <a:solidFill>
                <a:schemeClr val="tx1"/>
              </a:solidFill>
              <a:round/>
              <a:headEnd/>
              <a:tailEnd type="triangle" w="med" len="med"/>
            </a:ln>
          </p:spPr>
          <p:txBody>
            <a:bodyPr wrap="none" anchor="ctr"/>
            <a:lstStyle/>
            <a:p>
              <a:endParaRPr lang="es-ES"/>
            </a:p>
          </p:txBody>
        </p:sp>
        <p:sp>
          <p:nvSpPr>
            <p:cNvPr id="83" name="Oval 82"/>
            <p:cNvSpPr>
              <a:spLocks noChangeArrowheads="1"/>
            </p:cNvSpPr>
            <p:nvPr/>
          </p:nvSpPr>
          <p:spPr bwMode="auto">
            <a:xfrm>
              <a:off x="6019800" y="1676400"/>
              <a:ext cx="228600" cy="533400"/>
            </a:xfrm>
            <a:prstGeom prst="ellipse">
              <a:avLst/>
            </a:prstGeom>
            <a:gradFill rotWithShape="0">
              <a:gsLst>
                <a:gs pos="0">
                  <a:srgbClr val="764776"/>
                </a:gs>
                <a:gs pos="100000">
                  <a:srgbClr val="FF99FF"/>
                </a:gs>
              </a:gsLst>
              <a:path path="shape">
                <a:fillToRect l="50000" t="50000" r="50000" b="50000"/>
              </a:path>
            </a:gradFill>
            <a:ln w="50800">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84" name="Oval 83"/>
            <p:cNvSpPr>
              <a:spLocks noChangeArrowheads="1"/>
            </p:cNvSpPr>
            <p:nvPr/>
          </p:nvSpPr>
          <p:spPr bwMode="auto">
            <a:xfrm>
              <a:off x="5943600" y="2209800"/>
              <a:ext cx="152400" cy="130175"/>
            </a:xfrm>
            <a:prstGeom prst="ellipse">
              <a:avLst/>
            </a:prstGeom>
            <a:solidFill>
              <a:srgbClr val="FFFF00"/>
            </a:solidFill>
            <a:ln w="9525">
              <a:noFill/>
              <a:round/>
              <a:headEnd/>
              <a:tailEnd/>
            </a:ln>
          </p:spPr>
          <p:txBody>
            <a:bodyPr wrap="none" anchor="ctr"/>
            <a:lstStyle/>
            <a:p>
              <a:pPr eaLnBrk="0" hangingPunct="0"/>
              <a:endParaRPr lang="es-ES_tradnl" sz="2000">
                <a:solidFill>
                  <a:schemeClr val="bg2"/>
                </a:solidFill>
                <a:latin typeface="Times" pitchFamily="18" charset="0"/>
              </a:endParaRPr>
            </a:p>
          </p:txBody>
        </p:sp>
        <p:sp>
          <p:nvSpPr>
            <p:cNvPr id="85" name="Oval 84"/>
            <p:cNvSpPr>
              <a:spLocks noChangeArrowheads="1"/>
            </p:cNvSpPr>
            <p:nvPr/>
          </p:nvSpPr>
          <p:spPr bwMode="auto">
            <a:xfrm rot="-2346563">
              <a:off x="6108700" y="1701800"/>
              <a:ext cx="228600" cy="457200"/>
            </a:xfrm>
            <a:prstGeom prst="ellipse">
              <a:avLst/>
            </a:prstGeom>
            <a:solidFill>
              <a:schemeClr val="accent1"/>
            </a:solidFill>
            <a:ln w="9525">
              <a:solidFill>
                <a:schemeClr val="tx1"/>
              </a:solidFill>
              <a:round/>
              <a:headEnd/>
              <a:tailEnd/>
            </a:ln>
          </p:spPr>
          <p:txBody>
            <a:bodyPr wrap="none" anchor="ctr"/>
            <a:lstStyle/>
            <a:p>
              <a:pPr eaLnBrk="0" hangingPunct="0"/>
              <a:endParaRPr lang="es-ES_tradnl" sz="2000">
                <a:solidFill>
                  <a:schemeClr val="bg2"/>
                </a:solidFill>
                <a:latin typeface="Times" pitchFamily="18" charset="0"/>
              </a:endParaRPr>
            </a:p>
          </p:txBody>
        </p:sp>
      </p:grpSp>
      <p:sp>
        <p:nvSpPr>
          <p:cNvPr id="92" name="Text Box 9"/>
          <p:cNvSpPr txBox="1">
            <a:spLocks noChangeArrowheads="1"/>
          </p:cNvSpPr>
          <p:nvPr/>
        </p:nvSpPr>
        <p:spPr bwMode="auto">
          <a:xfrm>
            <a:off x="1616079" y="127000"/>
            <a:ext cx="6885011" cy="519113"/>
          </a:xfrm>
          <a:prstGeom prst="rect">
            <a:avLst/>
          </a:prstGeom>
          <a:noFill/>
          <a:ln w="9525">
            <a:noFill/>
            <a:miter lim="800000"/>
            <a:headEnd/>
            <a:tailEnd/>
          </a:ln>
        </p:spPr>
        <p:txBody>
          <a:bodyPr wrap="square">
            <a:spAutoFit/>
          </a:bodyPr>
          <a:lstStyle/>
          <a:p>
            <a:pPr>
              <a:spcBef>
                <a:spcPct val="50000"/>
              </a:spcBef>
            </a:pPr>
            <a:r>
              <a:rPr lang="es-ES" sz="2800" b="1" dirty="0" smtClean="0">
                <a:solidFill>
                  <a:srgbClr val="001093"/>
                </a:solidFill>
              </a:rPr>
              <a:t>Mecanismo de acción de los </a:t>
            </a:r>
            <a:r>
              <a:rPr lang="es-ES" sz="2800" b="1" dirty="0" err="1" smtClean="0">
                <a:solidFill>
                  <a:srgbClr val="001093"/>
                </a:solidFill>
              </a:rPr>
              <a:t>AcMo</a:t>
            </a:r>
            <a:endParaRPr lang="es-ES" sz="2800" b="1" dirty="0">
              <a:solidFill>
                <a:srgbClr val="0010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Text Box 9"/>
          <p:cNvSpPr txBox="1">
            <a:spLocks noChangeArrowheads="1"/>
          </p:cNvSpPr>
          <p:nvPr/>
        </p:nvSpPr>
        <p:spPr bwMode="auto">
          <a:xfrm>
            <a:off x="1616079" y="-24"/>
            <a:ext cx="6885011" cy="954107"/>
          </a:xfrm>
          <a:prstGeom prst="rect">
            <a:avLst/>
          </a:prstGeom>
          <a:noFill/>
          <a:ln w="9525">
            <a:noFill/>
            <a:miter lim="800000"/>
            <a:headEnd/>
            <a:tailEnd/>
          </a:ln>
        </p:spPr>
        <p:txBody>
          <a:bodyPr wrap="square">
            <a:spAutoFit/>
          </a:bodyPr>
          <a:lstStyle/>
          <a:p>
            <a:pPr>
              <a:spcBef>
                <a:spcPct val="50000"/>
              </a:spcBef>
            </a:pPr>
            <a:r>
              <a:rPr lang="es-ES_tradnl" sz="2800" dirty="0" smtClean="0">
                <a:solidFill>
                  <a:srgbClr val="000066"/>
                </a:solidFill>
              </a:rPr>
              <a:t>¿Se puede potenciar la eficacia de los </a:t>
            </a:r>
            <a:r>
              <a:rPr lang="es-ES_tradnl" sz="2800" dirty="0" err="1" smtClean="0">
                <a:solidFill>
                  <a:srgbClr val="000066"/>
                </a:solidFill>
              </a:rPr>
              <a:t>AcMo</a:t>
            </a:r>
            <a:r>
              <a:rPr lang="es-ES_tradnl" sz="2800" dirty="0" smtClean="0">
                <a:solidFill>
                  <a:srgbClr val="000066"/>
                </a:solidFill>
              </a:rPr>
              <a:t> con células LAK / </a:t>
            </a:r>
            <a:r>
              <a:rPr lang="es-ES_tradnl" sz="2800" dirty="0" smtClean="0">
                <a:solidFill>
                  <a:srgbClr val="000066"/>
                </a:solidFill>
              </a:rPr>
              <a:t>NK?</a:t>
            </a:r>
            <a:endParaRPr lang="es-ES" sz="2800" b="1" dirty="0">
              <a:solidFill>
                <a:srgbClr val="001093"/>
              </a:solidFill>
            </a:endParaRPr>
          </a:p>
        </p:txBody>
      </p:sp>
      <p:pic>
        <p:nvPicPr>
          <p:cNvPr id="5" name="Picture 7"/>
          <p:cNvPicPr>
            <a:picLocks noChangeAspect="1" noChangeArrowheads="1"/>
          </p:cNvPicPr>
          <p:nvPr/>
        </p:nvPicPr>
        <p:blipFill>
          <a:blip r:embed="rId5"/>
          <a:srcRect/>
          <a:stretch>
            <a:fillRect/>
          </a:stretch>
        </p:blipFill>
        <p:spPr bwMode="auto">
          <a:xfrm>
            <a:off x="522288" y="1179513"/>
            <a:ext cx="8097837" cy="1762125"/>
          </a:xfrm>
          <a:prstGeom prst="rect">
            <a:avLst/>
          </a:prstGeom>
          <a:noFill/>
          <a:ln w="9525">
            <a:noFill/>
            <a:miter lim="800000"/>
            <a:headEnd/>
            <a:tailEnd/>
          </a:ln>
        </p:spPr>
      </p:pic>
      <p:pic>
        <p:nvPicPr>
          <p:cNvPr id="6" name="Picture 8"/>
          <p:cNvPicPr>
            <a:picLocks noChangeAspect="1" noChangeArrowheads="1"/>
          </p:cNvPicPr>
          <p:nvPr/>
        </p:nvPicPr>
        <p:blipFill>
          <a:blip r:embed="rId6"/>
          <a:srcRect/>
          <a:stretch>
            <a:fillRect/>
          </a:stretch>
        </p:blipFill>
        <p:spPr bwMode="auto">
          <a:xfrm>
            <a:off x="566738" y="3024188"/>
            <a:ext cx="8054975" cy="1725612"/>
          </a:xfrm>
          <a:prstGeom prst="rect">
            <a:avLst/>
          </a:prstGeom>
          <a:noFill/>
          <a:ln w="9525">
            <a:noFill/>
            <a:miter lim="800000"/>
            <a:headEnd/>
            <a:tailEnd/>
          </a:ln>
        </p:spPr>
      </p:pic>
      <p:pic>
        <p:nvPicPr>
          <p:cNvPr id="7" name="Picture 9"/>
          <p:cNvPicPr>
            <a:picLocks noChangeAspect="1" noChangeArrowheads="1"/>
          </p:cNvPicPr>
          <p:nvPr/>
        </p:nvPicPr>
        <p:blipFill>
          <a:blip r:embed="rId7"/>
          <a:srcRect/>
          <a:stretch>
            <a:fillRect/>
          </a:stretch>
        </p:blipFill>
        <p:spPr bwMode="auto">
          <a:xfrm>
            <a:off x="566738" y="4914900"/>
            <a:ext cx="8010525" cy="1682750"/>
          </a:xfrm>
          <a:prstGeom prst="rect">
            <a:avLst/>
          </a:prstGeom>
          <a:noFill/>
          <a:ln w="9525">
            <a:noFill/>
            <a:miter lim="800000"/>
            <a:headEnd/>
            <a:tailEnd/>
          </a:ln>
        </p:spPr>
      </p:pic>
      <p:pic>
        <p:nvPicPr>
          <p:cNvPr id="8" name="Picture 2"/>
          <p:cNvPicPr>
            <a:picLocks noChangeAspect="1" noChangeArrowheads="1"/>
          </p:cNvPicPr>
          <p:nvPr/>
        </p:nvPicPr>
        <p:blipFill>
          <a:blip r:embed="rId8"/>
          <a:srcRect/>
          <a:stretch>
            <a:fillRect/>
          </a:stretch>
        </p:blipFill>
        <p:spPr bwMode="auto">
          <a:xfrm>
            <a:off x="7429520" y="5143512"/>
            <a:ext cx="1552568" cy="155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pSp>
        <p:nvGrpSpPr>
          <p:cNvPr id="3" name="10 Grupo"/>
          <p:cNvGrpSpPr>
            <a:grpSpLocks/>
          </p:cNvGrpSpPr>
          <p:nvPr/>
        </p:nvGrpSpPr>
        <p:grpSpPr bwMode="auto">
          <a:xfrm>
            <a:off x="393700" y="1606550"/>
            <a:ext cx="3289300" cy="4964113"/>
            <a:chOff x="3028950" y="1042988"/>
            <a:chExt cx="3543300" cy="5616575"/>
          </a:xfrm>
        </p:grpSpPr>
        <p:pic>
          <p:nvPicPr>
            <p:cNvPr id="5" name="Picture 2"/>
            <p:cNvPicPr>
              <a:picLocks noChangeAspect="1" noChangeArrowheads="1"/>
            </p:cNvPicPr>
            <p:nvPr/>
          </p:nvPicPr>
          <p:blipFill>
            <a:blip r:embed="rId5"/>
            <a:srcRect/>
            <a:stretch>
              <a:fillRect/>
            </a:stretch>
          </p:blipFill>
          <p:spPr bwMode="auto">
            <a:xfrm>
              <a:off x="3028950" y="1042988"/>
              <a:ext cx="3543300" cy="2781300"/>
            </a:xfrm>
            <a:prstGeom prst="rect">
              <a:avLst/>
            </a:prstGeom>
            <a:noFill/>
            <a:ln w="9525">
              <a:noFill/>
              <a:miter lim="800000"/>
              <a:headEnd/>
              <a:tailEnd/>
            </a:ln>
          </p:spPr>
        </p:pic>
        <p:pic>
          <p:nvPicPr>
            <p:cNvPr id="6" name="Picture 4"/>
            <p:cNvPicPr>
              <a:picLocks noChangeAspect="1" noChangeArrowheads="1"/>
            </p:cNvPicPr>
            <p:nvPr/>
          </p:nvPicPr>
          <p:blipFill>
            <a:blip r:embed="rId6"/>
            <a:srcRect/>
            <a:stretch>
              <a:fillRect/>
            </a:stretch>
          </p:blipFill>
          <p:spPr bwMode="auto">
            <a:xfrm>
              <a:off x="3028950" y="3878263"/>
              <a:ext cx="3543300" cy="2781300"/>
            </a:xfrm>
            <a:prstGeom prst="rect">
              <a:avLst/>
            </a:prstGeom>
            <a:noFill/>
            <a:ln w="9525">
              <a:noFill/>
              <a:miter lim="800000"/>
              <a:headEnd/>
              <a:tailEnd/>
            </a:ln>
          </p:spPr>
        </p:pic>
        <p:sp>
          <p:nvSpPr>
            <p:cNvPr id="7" name="Text Box 9"/>
            <p:cNvSpPr txBox="1">
              <a:spLocks noChangeArrowheads="1"/>
            </p:cNvSpPr>
            <p:nvPr/>
          </p:nvSpPr>
          <p:spPr bwMode="auto">
            <a:xfrm rot="-5400000">
              <a:off x="2860676" y="2201862"/>
              <a:ext cx="798512" cy="284163"/>
            </a:xfrm>
            <a:prstGeom prst="rect">
              <a:avLst/>
            </a:prstGeom>
            <a:solidFill>
              <a:schemeClr val="bg1"/>
            </a:solidFill>
            <a:ln w="9525">
              <a:solidFill>
                <a:schemeClr val="bg1"/>
              </a:solidFill>
              <a:miter lim="800000"/>
              <a:headEnd/>
              <a:tailEnd/>
            </a:ln>
          </p:spPr>
          <p:txBody>
            <a:bodyPr wrap="none">
              <a:spAutoFit/>
            </a:bodyPr>
            <a:lstStyle/>
            <a:p>
              <a:pPr eaLnBrk="0" hangingPunct="0"/>
              <a:r>
                <a:rPr lang="es-ES" sz="1200">
                  <a:solidFill>
                    <a:schemeClr val="tx2"/>
                  </a:solidFill>
                  <a:latin typeface="Times New Roman" pitchFamily="18" charset="0"/>
                </a:rPr>
                <a:t>CD56 PE</a:t>
              </a:r>
            </a:p>
          </p:txBody>
        </p:sp>
        <p:sp>
          <p:nvSpPr>
            <p:cNvPr id="8" name="Text Box 11"/>
            <p:cNvSpPr txBox="1">
              <a:spLocks noChangeArrowheads="1"/>
            </p:cNvSpPr>
            <p:nvPr/>
          </p:nvSpPr>
          <p:spPr bwMode="auto">
            <a:xfrm rot="-5400000">
              <a:off x="2874963" y="5183188"/>
              <a:ext cx="798512" cy="284162"/>
            </a:xfrm>
            <a:prstGeom prst="rect">
              <a:avLst/>
            </a:prstGeom>
            <a:solidFill>
              <a:schemeClr val="bg1"/>
            </a:solidFill>
            <a:ln w="9525">
              <a:solidFill>
                <a:schemeClr val="bg1"/>
              </a:solidFill>
              <a:miter lim="800000"/>
              <a:headEnd/>
              <a:tailEnd/>
            </a:ln>
          </p:spPr>
          <p:txBody>
            <a:bodyPr wrap="none">
              <a:spAutoFit/>
            </a:bodyPr>
            <a:lstStyle/>
            <a:p>
              <a:pPr eaLnBrk="0" hangingPunct="0"/>
              <a:r>
                <a:rPr lang="es-ES" sz="1200">
                  <a:solidFill>
                    <a:schemeClr val="tx2"/>
                  </a:solidFill>
                  <a:latin typeface="Times New Roman" pitchFamily="18" charset="0"/>
                </a:rPr>
                <a:t>CD56 PE</a:t>
              </a:r>
            </a:p>
          </p:txBody>
        </p:sp>
      </p:grpSp>
      <p:grpSp>
        <p:nvGrpSpPr>
          <p:cNvPr id="9" name="12 Grupo"/>
          <p:cNvGrpSpPr>
            <a:grpSpLocks/>
          </p:cNvGrpSpPr>
          <p:nvPr/>
        </p:nvGrpSpPr>
        <p:grpSpPr bwMode="auto">
          <a:xfrm>
            <a:off x="3371850" y="1622425"/>
            <a:ext cx="5645150" cy="5051425"/>
            <a:chOff x="1192213" y="863600"/>
            <a:chExt cx="6680200" cy="5673725"/>
          </a:xfrm>
        </p:grpSpPr>
        <p:pic>
          <p:nvPicPr>
            <p:cNvPr id="10" name="Picture 2"/>
            <p:cNvPicPr>
              <a:picLocks noChangeAspect="1" noChangeArrowheads="1"/>
            </p:cNvPicPr>
            <p:nvPr/>
          </p:nvPicPr>
          <p:blipFill>
            <a:blip r:embed="rId7"/>
            <a:srcRect/>
            <a:stretch>
              <a:fillRect/>
            </a:stretch>
          </p:blipFill>
          <p:spPr bwMode="auto">
            <a:xfrm>
              <a:off x="1192213" y="863600"/>
              <a:ext cx="6680200" cy="2794000"/>
            </a:xfrm>
            <a:prstGeom prst="rect">
              <a:avLst/>
            </a:prstGeom>
            <a:noFill/>
            <a:ln w="9525">
              <a:noFill/>
              <a:miter lim="800000"/>
              <a:headEnd/>
              <a:tailEnd/>
            </a:ln>
          </p:spPr>
        </p:pic>
        <p:pic>
          <p:nvPicPr>
            <p:cNvPr id="11" name="Picture 3"/>
            <p:cNvPicPr>
              <a:picLocks noChangeAspect="1" noChangeArrowheads="1"/>
            </p:cNvPicPr>
            <p:nvPr/>
          </p:nvPicPr>
          <p:blipFill>
            <a:blip r:embed="rId8"/>
            <a:srcRect/>
            <a:stretch>
              <a:fillRect/>
            </a:stretch>
          </p:blipFill>
          <p:spPr bwMode="auto">
            <a:xfrm>
              <a:off x="1192213" y="3743325"/>
              <a:ext cx="6680200" cy="2794000"/>
            </a:xfrm>
            <a:prstGeom prst="rect">
              <a:avLst/>
            </a:prstGeom>
            <a:noFill/>
            <a:ln w="9525">
              <a:noFill/>
              <a:miter lim="800000"/>
              <a:headEnd/>
              <a:tailEnd/>
            </a:ln>
          </p:spPr>
        </p:pic>
        <p:sp>
          <p:nvSpPr>
            <p:cNvPr id="12" name="Text Box 10"/>
            <p:cNvSpPr txBox="1">
              <a:spLocks noChangeArrowheads="1"/>
            </p:cNvSpPr>
            <p:nvPr/>
          </p:nvSpPr>
          <p:spPr bwMode="auto">
            <a:xfrm rot="-5400000">
              <a:off x="989013" y="4937125"/>
              <a:ext cx="960437" cy="284163"/>
            </a:xfrm>
            <a:prstGeom prst="rect">
              <a:avLst/>
            </a:prstGeom>
            <a:solidFill>
              <a:schemeClr val="bg1"/>
            </a:solidFill>
            <a:ln w="9525">
              <a:solidFill>
                <a:schemeClr val="bg1"/>
              </a:solidFill>
              <a:miter lim="800000"/>
              <a:headEnd/>
              <a:tailEnd/>
            </a:ln>
          </p:spPr>
          <p:txBody>
            <a:bodyPr wrap="none">
              <a:spAutoFit/>
            </a:bodyPr>
            <a:lstStyle/>
            <a:p>
              <a:pPr eaLnBrk="0" hangingPunct="0"/>
              <a:r>
                <a:rPr lang="es-ES" sz="1200">
                  <a:solidFill>
                    <a:schemeClr val="tx2"/>
                  </a:solidFill>
                  <a:latin typeface="Times New Roman" pitchFamily="18" charset="0"/>
                </a:rPr>
                <a:t>CD3 PerCP</a:t>
              </a:r>
            </a:p>
          </p:txBody>
        </p:sp>
        <p:sp>
          <p:nvSpPr>
            <p:cNvPr id="13" name="Text Box 11"/>
            <p:cNvSpPr txBox="1">
              <a:spLocks noChangeArrowheads="1"/>
            </p:cNvSpPr>
            <p:nvPr/>
          </p:nvSpPr>
          <p:spPr bwMode="auto">
            <a:xfrm rot="-5400000">
              <a:off x="989013" y="2057400"/>
              <a:ext cx="960437" cy="284163"/>
            </a:xfrm>
            <a:prstGeom prst="rect">
              <a:avLst/>
            </a:prstGeom>
            <a:solidFill>
              <a:schemeClr val="bg1"/>
            </a:solidFill>
            <a:ln w="9525">
              <a:solidFill>
                <a:schemeClr val="bg1"/>
              </a:solidFill>
              <a:miter lim="800000"/>
              <a:headEnd/>
              <a:tailEnd/>
            </a:ln>
          </p:spPr>
          <p:txBody>
            <a:bodyPr wrap="none">
              <a:spAutoFit/>
            </a:bodyPr>
            <a:lstStyle/>
            <a:p>
              <a:pPr eaLnBrk="0" hangingPunct="0"/>
              <a:r>
                <a:rPr lang="es-ES" sz="1200">
                  <a:solidFill>
                    <a:schemeClr val="tx2"/>
                  </a:solidFill>
                  <a:latin typeface="Times New Roman" pitchFamily="18" charset="0"/>
                </a:rPr>
                <a:t>CD3 PerCP</a:t>
              </a:r>
            </a:p>
          </p:txBody>
        </p:sp>
        <p:sp>
          <p:nvSpPr>
            <p:cNvPr id="14" name="Text Box 12"/>
            <p:cNvSpPr txBox="1">
              <a:spLocks noChangeArrowheads="1"/>
            </p:cNvSpPr>
            <p:nvPr/>
          </p:nvSpPr>
          <p:spPr bwMode="auto">
            <a:xfrm rot="-5400000">
              <a:off x="4264025" y="4921251"/>
              <a:ext cx="960437" cy="284162"/>
            </a:xfrm>
            <a:prstGeom prst="rect">
              <a:avLst/>
            </a:prstGeom>
            <a:solidFill>
              <a:schemeClr val="bg1"/>
            </a:solidFill>
            <a:ln w="9525">
              <a:solidFill>
                <a:schemeClr val="bg1"/>
              </a:solidFill>
              <a:miter lim="800000"/>
              <a:headEnd/>
              <a:tailEnd/>
            </a:ln>
          </p:spPr>
          <p:txBody>
            <a:bodyPr wrap="none">
              <a:spAutoFit/>
            </a:bodyPr>
            <a:lstStyle/>
            <a:p>
              <a:pPr eaLnBrk="0" hangingPunct="0"/>
              <a:r>
                <a:rPr lang="es-ES" sz="1200">
                  <a:solidFill>
                    <a:schemeClr val="tx2"/>
                  </a:solidFill>
                  <a:latin typeface="Times New Roman" pitchFamily="18" charset="0"/>
                </a:rPr>
                <a:t>CD3 PerCP</a:t>
              </a:r>
            </a:p>
          </p:txBody>
        </p:sp>
        <p:sp>
          <p:nvSpPr>
            <p:cNvPr id="15" name="Text Box 13"/>
            <p:cNvSpPr txBox="1">
              <a:spLocks noChangeArrowheads="1"/>
            </p:cNvSpPr>
            <p:nvPr/>
          </p:nvSpPr>
          <p:spPr bwMode="auto">
            <a:xfrm rot="-5400000">
              <a:off x="4305300" y="2146301"/>
              <a:ext cx="960437" cy="284162"/>
            </a:xfrm>
            <a:prstGeom prst="rect">
              <a:avLst/>
            </a:prstGeom>
            <a:solidFill>
              <a:schemeClr val="bg1"/>
            </a:solidFill>
            <a:ln w="9525">
              <a:solidFill>
                <a:schemeClr val="bg1"/>
              </a:solidFill>
              <a:miter lim="800000"/>
              <a:headEnd/>
              <a:tailEnd/>
            </a:ln>
          </p:spPr>
          <p:txBody>
            <a:bodyPr wrap="none">
              <a:spAutoFit/>
            </a:bodyPr>
            <a:lstStyle/>
            <a:p>
              <a:pPr eaLnBrk="0" hangingPunct="0"/>
              <a:r>
                <a:rPr lang="es-ES" sz="1200">
                  <a:solidFill>
                    <a:schemeClr val="tx2"/>
                  </a:solidFill>
                  <a:latin typeface="Times New Roman" pitchFamily="18" charset="0"/>
                </a:rPr>
                <a:t>CD3 PerCP</a:t>
              </a:r>
            </a:p>
          </p:txBody>
        </p:sp>
      </p:grpSp>
      <p:sp>
        <p:nvSpPr>
          <p:cNvPr id="16" name="Text Box 9"/>
          <p:cNvSpPr txBox="1">
            <a:spLocks noChangeArrowheads="1"/>
          </p:cNvSpPr>
          <p:nvPr/>
        </p:nvSpPr>
        <p:spPr bwMode="auto">
          <a:xfrm>
            <a:off x="1616079" y="-24"/>
            <a:ext cx="6885011" cy="954107"/>
          </a:xfrm>
          <a:prstGeom prst="rect">
            <a:avLst/>
          </a:prstGeom>
          <a:noFill/>
          <a:ln w="9525">
            <a:noFill/>
            <a:miter lim="800000"/>
            <a:headEnd/>
            <a:tailEnd/>
          </a:ln>
        </p:spPr>
        <p:txBody>
          <a:bodyPr wrap="square">
            <a:spAutoFit/>
          </a:bodyPr>
          <a:lstStyle/>
          <a:p>
            <a:pPr>
              <a:spcBef>
                <a:spcPct val="50000"/>
              </a:spcBef>
            </a:pPr>
            <a:r>
              <a:rPr lang="es-ES_tradnl" sz="2800" dirty="0" smtClean="0">
                <a:solidFill>
                  <a:srgbClr val="000066"/>
                </a:solidFill>
              </a:rPr>
              <a:t>¿Somos capaces de expandir y activar las células </a:t>
            </a:r>
            <a:r>
              <a:rPr lang="es-ES_tradnl" sz="2800" dirty="0" smtClean="0">
                <a:solidFill>
                  <a:srgbClr val="000066"/>
                </a:solidFill>
              </a:rPr>
              <a:t>LAK / </a:t>
            </a:r>
            <a:r>
              <a:rPr lang="es-ES_tradnl" sz="2800" dirty="0" smtClean="0">
                <a:solidFill>
                  <a:srgbClr val="000066"/>
                </a:solidFill>
              </a:rPr>
              <a:t>NK en el laboratorio?</a:t>
            </a:r>
            <a:endParaRPr lang="es-ES" sz="2800" b="1" dirty="0">
              <a:solidFill>
                <a:srgbClr val="0010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aphicFrame>
        <p:nvGraphicFramePr>
          <p:cNvPr id="149506" name="Object 17"/>
          <p:cNvGraphicFramePr>
            <a:graphicFrameLocks noChangeAspect="1"/>
          </p:cNvGraphicFramePr>
          <p:nvPr/>
        </p:nvGraphicFramePr>
        <p:xfrm>
          <a:off x="4787900" y="1128735"/>
          <a:ext cx="4221163" cy="2614613"/>
        </p:xfrm>
        <a:graphic>
          <a:graphicData uri="http://schemas.openxmlformats.org/presentationml/2006/ole">
            <p:oleObj spid="_x0000_s149506" name="Gráfico" r:id="rId6" imgW="6257849" imgH="3067202" progId="Excel.Chart.8">
              <p:embed/>
            </p:oleObj>
          </a:graphicData>
        </a:graphic>
      </p:graphicFrame>
      <p:graphicFrame>
        <p:nvGraphicFramePr>
          <p:cNvPr id="149507" name="Object 18"/>
          <p:cNvGraphicFramePr>
            <a:graphicFrameLocks noChangeAspect="1"/>
          </p:cNvGraphicFramePr>
          <p:nvPr/>
        </p:nvGraphicFramePr>
        <p:xfrm>
          <a:off x="161925" y="4029098"/>
          <a:ext cx="4195763" cy="2552700"/>
        </p:xfrm>
        <a:graphic>
          <a:graphicData uri="http://schemas.openxmlformats.org/presentationml/2006/ole">
            <p:oleObj spid="_x0000_s149507" name="Gráfico" r:id="rId7" imgW="6219749" imgH="2991002" progId="Excel.Chart.8">
              <p:embed/>
            </p:oleObj>
          </a:graphicData>
        </a:graphic>
      </p:graphicFrame>
      <p:graphicFrame>
        <p:nvGraphicFramePr>
          <p:cNvPr id="149508" name="Object 19"/>
          <p:cNvGraphicFramePr>
            <a:graphicFrameLocks noChangeAspect="1"/>
          </p:cNvGraphicFramePr>
          <p:nvPr/>
        </p:nvGraphicFramePr>
        <p:xfrm>
          <a:off x="4787900" y="4029098"/>
          <a:ext cx="4221163" cy="2614612"/>
        </p:xfrm>
        <a:graphic>
          <a:graphicData uri="http://schemas.openxmlformats.org/presentationml/2006/ole">
            <p:oleObj spid="_x0000_s149508" name="Gráfico" r:id="rId8" imgW="6257849" imgH="3067202" progId="Excel.Chart.8">
              <p:embed/>
            </p:oleObj>
          </a:graphicData>
        </a:graphic>
      </p:graphicFrame>
      <p:graphicFrame>
        <p:nvGraphicFramePr>
          <p:cNvPr id="149509" name="Object 20"/>
          <p:cNvGraphicFramePr>
            <a:graphicFrameLocks noChangeAspect="1"/>
          </p:cNvGraphicFramePr>
          <p:nvPr/>
        </p:nvGraphicFramePr>
        <p:xfrm>
          <a:off x="161925" y="1152548"/>
          <a:ext cx="4221163" cy="2613025"/>
        </p:xfrm>
        <a:graphic>
          <a:graphicData uri="http://schemas.openxmlformats.org/presentationml/2006/ole">
            <p:oleObj spid="_x0000_s149509" name="Gráfico" r:id="rId9" imgW="6257849" imgH="3067202" progId="Excel.Chart.8">
              <p:embed/>
            </p:oleObj>
          </a:graphicData>
        </a:graphic>
      </p:graphicFrame>
      <p:sp>
        <p:nvSpPr>
          <p:cNvPr id="7" name="Text Box 9"/>
          <p:cNvSpPr txBox="1">
            <a:spLocks noChangeArrowheads="1"/>
          </p:cNvSpPr>
          <p:nvPr/>
        </p:nvSpPr>
        <p:spPr bwMode="auto">
          <a:xfrm>
            <a:off x="1616079" y="-24"/>
            <a:ext cx="6885011" cy="954107"/>
          </a:xfrm>
          <a:prstGeom prst="rect">
            <a:avLst/>
          </a:prstGeom>
          <a:noFill/>
          <a:ln w="9525">
            <a:noFill/>
            <a:miter lim="800000"/>
            <a:headEnd/>
            <a:tailEnd/>
          </a:ln>
        </p:spPr>
        <p:txBody>
          <a:bodyPr wrap="square">
            <a:spAutoFit/>
          </a:bodyPr>
          <a:lstStyle/>
          <a:p>
            <a:pPr>
              <a:spcBef>
                <a:spcPct val="50000"/>
              </a:spcBef>
            </a:pPr>
            <a:r>
              <a:rPr lang="es-ES_tradnl" sz="2800" dirty="0" smtClean="0">
                <a:solidFill>
                  <a:srgbClr val="000066"/>
                </a:solidFill>
              </a:rPr>
              <a:t>¿Somos capaces de expandir y activar las células </a:t>
            </a:r>
            <a:r>
              <a:rPr lang="es-ES_tradnl" sz="2800" dirty="0" smtClean="0">
                <a:solidFill>
                  <a:srgbClr val="000066"/>
                </a:solidFill>
              </a:rPr>
              <a:t>LAK / </a:t>
            </a:r>
            <a:r>
              <a:rPr lang="es-ES_tradnl" sz="2800" dirty="0" smtClean="0">
                <a:solidFill>
                  <a:srgbClr val="000066"/>
                </a:solidFill>
              </a:rPr>
              <a:t>NK en el laboratorio?</a:t>
            </a:r>
            <a:endParaRPr lang="es-ES" sz="2800" b="1" dirty="0">
              <a:solidFill>
                <a:srgbClr val="001093"/>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2 Rectángulo redondeado"/>
          <p:cNvSpPr/>
          <p:nvPr/>
        </p:nvSpPr>
        <p:spPr>
          <a:xfrm>
            <a:off x="3071802" y="4344974"/>
            <a:ext cx="3155950" cy="800100"/>
          </a:xfrm>
          <a:prstGeom prst="roundRect">
            <a:avLst/>
          </a:prstGeom>
          <a:solidFill>
            <a:srgbClr val="C0C0C0"/>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5" name="4 Rectángulo"/>
          <p:cNvSpPr/>
          <p:nvPr/>
        </p:nvSpPr>
        <p:spPr>
          <a:xfrm>
            <a:off x="2428860" y="1500174"/>
            <a:ext cx="5275804" cy="523220"/>
          </a:xfrm>
          <a:prstGeom prst="rect">
            <a:avLst/>
          </a:prstGeom>
        </p:spPr>
        <p:txBody>
          <a:bodyPr wrap="none">
            <a:spAutoFit/>
          </a:bodyPr>
          <a:lstStyle/>
          <a:p>
            <a:pPr algn="ctr" eaLnBrk="0" hangingPunct="0">
              <a:spcBef>
                <a:spcPct val="50000"/>
              </a:spcBef>
              <a:defRPr/>
            </a:pPr>
            <a:r>
              <a:rPr lang="es-ES_tradnl" sz="2800" dirty="0">
                <a:solidFill>
                  <a:srgbClr val="FF6600"/>
                </a:solidFill>
                <a:effectLst>
                  <a:outerShdw blurRad="38100" dist="38100" dir="2700000" algn="tl">
                    <a:srgbClr val="C0C0C0"/>
                  </a:outerShdw>
                </a:effectLst>
                <a:latin typeface="Comic Sans MS" pitchFamily="66" charset="0"/>
              </a:rPr>
              <a:t>Expansión de células LAK / NK</a:t>
            </a:r>
          </a:p>
        </p:txBody>
      </p:sp>
      <p:sp>
        <p:nvSpPr>
          <p:cNvPr id="6" name="5 CuadroTexto"/>
          <p:cNvSpPr txBox="1"/>
          <p:nvPr/>
        </p:nvSpPr>
        <p:spPr>
          <a:xfrm>
            <a:off x="1273160" y="2344724"/>
            <a:ext cx="7917552" cy="1015663"/>
          </a:xfrm>
          <a:prstGeom prst="rect">
            <a:avLst/>
          </a:prstGeom>
          <a:noFill/>
        </p:spPr>
        <p:txBody>
          <a:bodyPr wrap="none">
            <a:spAutoFit/>
          </a:bodyPr>
          <a:lstStyle/>
          <a:p>
            <a:pPr>
              <a:buFont typeface="Wingdings" pitchFamily="2" charset="2"/>
              <a:buChar char="ü"/>
              <a:defRPr/>
            </a:pPr>
            <a:r>
              <a:rPr lang="es-ES_tradnl" sz="2000" dirty="0">
                <a:solidFill>
                  <a:schemeClr val="tx1">
                    <a:lumMod val="75000"/>
                    <a:lumOff val="25000"/>
                  </a:schemeClr>
                </a:solidFill>
                <a:latin typeface="Comic Sans MS" pitchFamily="66" charset="0"/>
              </a:rPr>
              <a:t> Hemos empezado ya las primeras pruebas en sanos</a:t>
            </a:r>
          </a:p>
          <a:p>
            <a:pPr>
              <a:buFont typeface="Wingdings" pitchFamily="2" charset="2"/>
              <a:buChar char="ü"/>
              <a:defRPr/>
            </a:pPr>
            <a:endParaRPr lang="es-ES_tradnl" sz="2000" dirty="0">
              <a:solidFill>
                <a:schemeClr val="tx1">
                  <a:lumMod val="75000"/>
                  <a:lumOff val="25000"/>
                </a:schemeClr>
              </a:solidFill>
              <a:latin typeface="Comic Sans MS" pitchFamily="66" charset="0"/>
            </a:endParaRPr>
          </a:p>
          <a:p>
            <a:pPr>
              <a:buFont typeface="Wingdings" pitchFamily="2" charset="2"/>
              <a:buChar char="ü"/>
              <a:defRPr/>
            </a:pPr>
            <a:r>
              <a:rPr lang="es-ES_tradnl" sz="2000" dirty="0">
                <a:solidFill>
                  <a:schemeClr val="tx1">
                    <a:lumMod val="75000"/>
                    <a:lumOff val="25000"/>
                  </a:schemeClr>
                </a:solidFill>
                <a:latin typeface="Comic Sans MS" pitchFamily="66" charset="0"/>
              </a:rPr>
              <a:t> Vamos a empezar la puesta  a punto con muestras de pacientes</a:t>
            </a:r>
          </a:p>
        </p:txBody>
      </p:sp>
      <p:cxnSp>
        <p:nvCxnSpPr>
          <p:cNvPr id="7" name="6 Conector recto de flecha"/>
          <p:cNvCxnSpPr/>
          <p:nvPr/>
        </p:nvCxnSpPr>
        <p:spPr>
          <a:xfrm rot="5400000">
            <a:off x="4229086" y="3789349"/>
            <a:ext cx="666750" cy="3175"/>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3140060" y="4433874"/>
            <a:ext cx="3200400" cy="646113"/>
          </a:xfrm>
          <a:prstGeom prst="rect">
            <a:avLst/>
          </a:prstGeom>
          <a:noFill/>
        </p:spPr>
        <p:txBody>
          <a:bodyPr>
            <a:spAutoFit/>
          </a:bodyPr>
          <a:lstStyle/>
          <a:p>
            <a:pPr algn="ctr">
              <a:defRPr/>
            </a:pPr>
            <a:r>
              <a:rPr lang="es-ES_tradnl" sz="1800" dirty="0">
                <a:solidFill>
                  <a:schemeClr val="tx1">
                    <a:lumMod val="75000"/>
                    <a:lumOff val="25000"/>
                  </a:schemeClr>
                </a:solidFill>
                <a:latin typeface="Comic Sans MS" pitchFamily="66" charset="0"/>
              </a:rPr>
              <a:t>Podría ser interesante en varios tipos de tumores</a:t>
            </a:r>
          </a:p>
        </p:txBody>
      </p:sp>
      <p:sp>
        <p:nvSpPr>
          <p:cNvPr id="9" name="8 CuadroTexto"/>
          <p:cNvSpPr txBox="1">
            <a:spLocks noChangeArrowheads="1"/>
          </p:cNvSpPr>
          <p:nvPr/>
        </p:nvSpPr>
        <p:spPr bwMode="auto">
          <a:xfrm>
            <a:off x="3673460" y="5634024"/>
            <a:ext cx="2226892" cy="707886"/>
          </a:xfrm>
          <a:prstGeom prst="rect">
            <a:avLst/>
          </a:prstGeom>
          <a:noFill/>
          <a:ln w="9525">
            <a:noFill/>
            <a:miter lim="800000"/>
            <a:headEnd/>
            <a:tailEnd/>
          </a:ln>
        </p:spPr>
        <p:txBody>
          <a:bodyPr wrap="none">
            <a:spAutoFit/>
          </a:bodyPr>
          <a:lstStyle/>
          <a:p>
            <a:r>
              <a:rPr lang="es-ES_tradnl" sz="2000">
                <a:solidFill>
                  <a:srgbClr val="FF0000"/>
                </a:solidFill>
                <a:latin typeface="Comic Sans MS" pitchFamily="66" charset="0"/>
              </a:rPr>
              <a:t>Linfoma Folicular</a:t>
            </a:r>
          </a:p>
          <a:p>
            <a:r>
              <a:rPr lang="es-ES_tradnl" sz="2000">
                <a:solidFill>
                  <a:srgbClr val="FF0000"/>
                </a:solidFill>
                <a:latin typeface="Comic Sans MS" pitchFamily="66" charset="0"/>
              </a:rPr>
              <a:t>Dr. Carlos Panizo</a:t>
            </a:r>
          </a:p>
        </p:txBody>
      </p:sp>
      <p:sp>
        <p:nvSpPr>
          <p:cNvPr id="10" name="Text Box 9"/>
          <p:cNvSpPr txBox="1">
            <a:spLocks noChangeArrowheads="1"/>
          </p:cNvSpPr>
          <p:nvPr/>
        </p:nvSpPr>
        <p:spPr bwMode="auto">
          <a:xfrm>
            <a:off x="1616079" y="-24"/>
            <a:ext cx="6885011" cy="954107"/>
          </a:xfrm>
          <a:prstGeom prst="rect">
            <a:avLst/>
          </a:prstGeom>
          <a:noFill/>
          <a:ln w="9525">
            <a:noFill/>
            <a:miter lim="800000"/>
            <a:headEnd/>
            <a:tailEnd/>
          </a:ln>
        </p:spPr>
        <p:txBody>
          <a:bodyPr wrap="square">
            <a:spAutoFit/>
          </a:bodyPr>
          <a:lstStyle/>
          <a:p>
            <a:pPr>
              <a:spcBef>
                <a:spcPct val="50000"/>
              </a:spcBef>
            </a:pPr>
            <a:r>
              <a:rPr lang="es-ES_tradnl" sz="2800" dirty="0" smtClean="0">
                <a:solidFill>
                  <a:srgbClr val="000066"/>
                </a:solidFill>
              </a:rPr>
              <a:t>¿Somos capaces de expandir y activar las células </a:t>
            </a:r>
            <a:r>
              <a:rPr lang="es-ES_tradnl" sz="2800" dirty="0" smtClean="0">
                <a:solidFill>
                  <a:srgbClr val="000066"/>
                </a:solidFill>
              </a:rPr>
              <a:t>LAK / </a:t>
            </a:r>
            <a:r>
              <a:rPr lang="es-ES_tradnl" sz="2800" dirty="0" smtClean="0">
                <a:solidFill>
                  <a:srgbClr val="000066"/>
                </a:solidFill>
              </a:rPr>
              <a:t>NK en el laboratorio?</a:t>
            </a:r>
            <a:endParaRPr lang="es-ES" sz="2800" b="1" dirty="0">
              <a:solidFill>
                <a:srgbClr val="001093"/>
              </a:solidFill>
            </a:endParaRPr>
          </a:p>
        </p:txBody>
      </p:sp>
      <p:pic>
        <p:nvPicPr>
          <p:cNvPr id="11" name="Picture 2"/>
          <p:cNvPicPr>
            <a:picLocks noChangeAspect="1" noChangeArrowheads="1"/>
          </p:cNvPicPr>
          <p:nvPr/>
        </p:nvPicPr>
        <p:blipFill>
          <a:blip r:embed="rId5"/>
          <a:srcRect/>
          <a:stretch>
            <a:fillRect/>
          </a:stretch>
        </p:blipFill>
        <p:spPr bwMode="auto">
          <a:xfrm>
            <a:off x="7429520" y="5143512"/>
            <a:ext cx="1552568" cy="15525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93" name="1 CuadroTexto"/>
          <p:cNvSpPr txBox="1">
            <a:spLocks noChangeArrowheads="1"/>
          </p:cNvSpPr>
          <p:nvPr/>
        </p:nvSpPr>
        <p:spPr bwMode="auto">
          <a:xfrm>
            <a:off x="1500166" y="0"/>
            <a:ext cx="7286676" cy="830997"/>
          </a:xfrm>
          <a:prstGeom prst="rect">
            <a:avLst/>
          </a:prstGeom>
          <a:noFill/>
          <a:ln w="9525">
            <a:noFill/>
            <a:miter lim="800000"/>
            <a:headEnd/>
            <a:tailEnd/>
          </a:ln>
        </p:spPr>
        <p:txBody>
          <a:bodyPr wrap="square">
            <a:spAutoFit/>
          </a:bodyPr>
          <a:lstStyle/>
          <a:p>
            <a:pPr eaLnBrk="0" hangingPunct="0"/>
            <a:r>
              <a:rPr lang="es-ES_tradnl" sz="2400" dirty="0" smtClean="0">
                <a:solidFill>
                  <a:srgbClr val="000066"/>
                </a:solidFill>
              </a:rPr>
              <a:t>¿</a:t>
            </a:r>
            <a:r>
              <a:rPr lang="es-ES_tradnl" sz="2400" dirty="0">
                <a:solidFill>
                  <a:srgbClr val="000066"/>
                </a:solidFill>
              </a:rPr>
              <a:t>Cómo podemos mejorar el efecto de los </a:t>
            </a:r>
            <a:r>
              <a:rPr lang="es-ES_tradnl" sz="2400" dirty="0" err="1" smtClean="0">
                <a:solidFill>
                  <a:srgbClr val="000066"/>
                </a:solidFill>
              </a:rPr>
              <a:t>AcMo</a:t>
            </a:r>
            <a:r>
              <a:rPr lang="es-ES_tradnl" sz="2400" dirty="0" smtClean="0">
                <a:solidFill>
                  <a:srgbClr val="000066"/>
                </a:solidFill>
              </a:rPr>
              <a:t> </a:t>
            </a:r>
            <a:r>
              <a:rPr lang="es-ES_tradnl" sz="2400" dirty="0">
                <a:solidFill>
                  <a:srgbClr val="000066"/>
                </a:solidFill>
              </a:rPr>
              <a:t>utilizados </a:t>
            </a:r>
            <a:r>
              <a:rPr lang="es-ES_tradnl" sz="2400" dirty="0" smtClean="0">
                <a:solidFill>
                  <a:srgbClr val="000066"/>
                </a:solidFill>
              </a:rPr>
              <a:t>en linfoma folicular?</a:t>
            </a:r>
            <a:endParaRPr lang="es-ES_tradnl" sz="2400" dirty="0">
              <a:solidFill>
                <a:srgbClr val="000066"/>
              </a:solidFill>
            </a:endParaRPr>
          </a:p>
        </p:txBody>
      </p:sp>
      <p:sp>
        <p:nvSpPr>
          <p:cNvPr id="95" name="189 Rectángulo"/>
          <p:cNvSpPr>
            <a:spLocks noChangeArrowheads="1"/>
          </p:cNvSpPr>
          <p:nvPr/>
        </p:nvSpPr>
        <p:spPr bwMode="auto">
          <a:xfrm>
            <a:off x="357158" y="1357298"/>
            <a:ext cx="7572428" cy="584775"/>
          </a:xfrm>
          <a:prstGeom prst="rect">
            <a:avLst/>
          </a:prstGeom>
          <a:noFill/>
          <a:ln w="9525">
            <a:noFill/>
            <a:miter lim="800000"/>
            <a:headEnd/>
            <a:tailEnd/>
          </a:ln>
        </p:spPr>
        <p:txBody>
          <a:bodyPr wrap="square">
            <a:spAutoFit/>
          </a:bodyPr>
          <a:lstStyle/>
          <a:p>
            <a:pPr algn="just" eaLnBrk="0" hangingPunct="0"/>
            <a:r>
              <a:rPr lang="es-ES_tradnl" sz="1600" dirty="0">
                <a:solidFill>
                  <a:srgbClr val="C00000"/>
                </a:solidFill>
              </a:rPr>
              <a:t>Protocolo de expansión de células NK/LAK a partir de células </a:t>
            </a:r>
            <a:r>
              <a:rPr lang="es-ES_tradnl" sz="1600" dirty="0" err="1">
                <a:solidFill>
                  <a:srgbClr val="C00000"/>
                </a:solidFill>
              </a:rPr>
              <a:t>mononucleadas</a:t>
            </a:r>
            <a:r>
              <a:rPr lang="es-ES_tradnl" sz="1600" dirty="0">
                <a:solidFill>
                  <a:srgbClr val="C00000"/>
                </a:solidFill>
              </a:rPr>
              <a:t> de sangre periférica</a:t>
            </a:r>
          </a:p>
        </p:txBody>
      </p:sp>
      <p:pic>
        <p:nvPicPr>
          <p:cNvPr id="359" name="358 Imagen" descr="Imagen1.png"/>
          <p:cNvPicPr>
            <a:picLocks noChangeAspect="1"/>
          </p:cNvPicPr>
          <p:nvPr/>
        </p:nvPicPr>
        <p:blipFill>
          <a:blip r:embed="rId5"/>
          <a:stretch>
            <a:fillRect/>
          </a:stretch>
        </p:blipFill>
        <p:spPr>
          <a:xfrm>
            <a:off x="642910" y="2000240"/>
            <a:ext cx="7358114" cy="4630691"/>
          </a:xfrm>
          <a:prstGeom prst="rect">
            <a:avLst/>
          </a:prstGeom>
        </p:spPr>
      </p:pic>
      <p:pic>
        <p:nvPicPr>
          <p:cNvPr id="360" name="Picture 2"/>
          <p:cNvPicPr>
            <a:picLocks noChangeAspect="1" noChangeArrowheads="1"/>
          </p:cNvPicPr>
          <p:nvPr/>
        </p:nvPicPr>
        <p:blipFill>
          <a:blip r:embed="rId6"/>
          <a:srcRect/>
          <a:stretch>
            <a:fillRect/>
          </a:stretch>
        </p:blipFill>
        <p:spPr bwMode="auto">
          <a:xfrm>
            <a:off x="7480320" y="5234018"/>
            <a:ext cx="1552568" cy="155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pic>
        <p:nvPicPr>
          <p:cNvPr id="3" name="Picture 4" descr="célula-bn-cuarto"/>
          <p:cNvPicPr>
            <a:picLocks noChangeAspect="1" noChangeArrowheads="1"/>
          </p:cNvPicPr>
          <p:nvPr/>
        </p:nvPicPr>
        <p:blipFill>
          <a:blip r:embed="rId5">
            <a:lum bright="90000" contrast="-90000"/>
          </a:blip>
          <a:srcRect/>
          <a:stretch>
            <a:fillRect/>
          </a:stretch>
        </p:blipFill>
        <p:spPr bwMode="auto">
          <a:xfrm>
            <a:off x="5584825" y="3235325"/>
            <a:ext cx="3559175" cy="3622675"/>
          </a:xfrm>
          <a:prstGeom prst="rect">
            <a:avLst/>
          </a:prstGeom>
          <a:noFill/>
          <a:ln w="9525">
            <a:noFill/>
            <a:miter lim="800000"/>
            <a:headEnd/>
            <a:tailEnd/>
          </a:ln>
        </p:spPr>
      </p:pic>
      <p:sp>
        <p:nvSpPr>
          <p:cNvPr id="5" name="Text Box 5"/>
          <p:cNvSpPr txBox="1">
            <a:spLocks noChangeArrowheads="1"/>
          </p:cNvSpPr>
          <p:nvPr/>
        </p:nvSpPr>
        <p:spPr bwMode="auto">
          <a:xfrm>
            <a:off x="4527550" y="1784350"/>
            <a:ext cx="4140200" cy="457200"/>
          </a:xfrm>
          <a:prstGeom prst="rect">
            <a:avLst/>
          </a:prstGeom>
          <a:noFill/>
          <a:ln w="12700">
            <a:noFill/>
            <a:miter lim="800000"/>
            <a:headEnd/>
            <a:tailEnd/>
          </a:ln>
        </p:spPr>
        <p:txBody>
          <a:bodyPr>
            <a:spAutoFit/>
          </a:bodyPr>
          <a:lstStyle/>
          <a:p>
            <a:pPr eaLnBrk="0" hangingPunct="0">
              <a:lnSpc>
                <a:spcPct val="75000"/>
              </a:lnSpc>
              <a:spcBef>
                <a:spcPct val="50000"/>
              </a:spcBef>
            </a:pPr>
            <a:r>
              <a:rPr lang="es-ES" sz="3200">
                <a:solidFill>
                  <a:schemeClr val="bg2"/>
                </a:solidFill>
                <a:latin typeface="Times New Roman" pitchFamily="18" charset="0"/>
              </a:rPr>
              <a:t> </a:t>
            </a:r>
          </a:p>
        </p:txBody>
      </p:sp>
      <p:sp>
        <p:nvSpPr>
          <p:cNvPr id="6" name="Text Box 6"/>
          <p:cNvSpPr txBox="1">
            <a:spLocks noChangeArrowheads="1"/>
          </p:cNvSpPr>
          <p:nvPr/>
        </p:nvSpPr>
        <p:spPr bwMode="auto">
          <a:xfrm>
            <a:off x="1522413" y="1993900"/>
            <a:ext cx="1798637" cy="369888"/>
          </a:xfrm>
          <a:prstGeom prst="rect">
            <a:avLst/>
          </a:prstGeom>
          <a:noFill/>
          <a:ln w="9525">
            <a:noFill/>
            <a:miter lim="800000"/>
            <a:headEnd/>
            <a:tailEnd/>
          </a:ln>
          <a:effectLst/>
        </p:spPr>
        <p:txBody>
          <a:bodyPr wrap="none">
            <a:spAutoFit/>
          </a:bodyPr>
          <a:lstStyle/>
          <a:p>
            <a:pPr eaLnBrk="0" hangingPunct="0">
              <a:defRPr/>
            </a:pPr>
            <a:r>
              <a:rPr lang="es-ES" dirty="0">
                <a:solidFill>
                  <a:schemeClr val="accent3"/>
                </a:solidFill>
                <a:latin typeface="Times" pitchFamily="18" charset="0"/>
              </a:rPr>
              <a:t>CD56 brillante</a:t>
            </a:r>
          </a:p>
        </p:txBody>
      </p:sp>
      <p:sp>
        <p:nvSpPr>
          <p:cNvPr id="7" name="Text Box 7"/>
          <p:cNvSpPr txBox="1">
            <a:spLocks noChangeArrowheads="1"/>
          </p:cNvSpPr>
          <p:nvPr/>
        </p:nvSpPr>
        <p:spPr bwMode="auto">
          <a:xfrm>
            <a:off x="6007100" y="1993900"/>
            <a:ext cx="1404938" cy="369888"/>
          </a:xfrm>
          <a:prstGeom prst="rect">
            <a:avLst/>
          </a:prstGeom>
          <a:noFill/>
          <a:ln w="9525">
            <a:noFill/>
            <a:miter lim="800000"/>
            <a:headEnd/>
            <a:tailEnd/>
          </a:ln>
          <a:effectLst/>
        </p:spPr>
        <p:txBody>
          <a:bodyPr wrap="none">
            <a:spAutoFit/>
          </a:bodyPr>
          <a:lstStyle/>
          <a:p>
            <a:pPr eaLnBrk="0" hangingPunct="0">
              <a:defRPr/>
            </a:pPr>
            <a:r>
              <a:rPr lang="es-ES" dirty="0">
                <a:solidFill>
                  <a:schemeClr val="accent3"/>
                </a:solidFill>
                <a:latin typeface="Times" pitchFamily="18" charset="0"/>
              </a:rPr>
              <a:t>CD56 débil</a:t>
            </a:r>
          </a:p>
        </p:txBody>
      </p:sp>
      <p:pic>
        <p:nvPicPr>
          <p:cNvPr id="8" name="Picture 4" descr="h81011074007"/>
          <p:cNvPicPr>
            <a:picLocks noGrp="1" noChangeAspect="1" noChangeArrowheads="1"/>
          </p:cNvPicPr>
          <p:nvPr>
            <p:ph sz="half" idx="4294967295"/>
          </p:nvPr>
        </p:nvPicPr>
        <p:blipFill>
          <a:blip r:embed="rId6"/>
          <a:srcRect l="-1443" t="50870"/>
          <a:stretch>
            <a:fillRect/>
          </a:stretch>
        </p:blipFill>
        <p:spPr>
          <a:xfrm>
            <a:off x="4838700" y="1277938"/>
            <a:ext cx="4222750" cy="2857500"/>
          </a:xfrm>
          <a:noFill/>
        </p:spPr>
      </p:pic>
      <p:pic>
        <p:nvPicPr>
          <p:cNvPr id="9" name="Picture 2" descr="h81011074007"/>
          <p:cNvPicPr>
            <a:picLocks noChangeAspect="1" noChangeArrowheads="1"/>
          </p:cNvPicPr>
          <p:nvPr/>
        </p:nvPicPr>
        <p:blipFill>
          <a:blip r:embed="rId6"/>
          <a:srcRect t="-2049" r="-3410" b="52284"/>
          <a:stretch>
            <a:fillRect/>
          </a:stretch>
        </p:blipFill>
        <p:spPr bwMode="auto">
          <a:xfrm>
            <a:off x="574675" y="1206500"/>
            <a:ext cx="4308475" cy="3000375"/>
          </a:xfrm>
          <a:prstGeom prst="rect">
            <a:avLst/>
          </a:prstGeom>
          <a:noFill/>
          <a:ln w="9525">
            <a:noFill/>
            <a:miter lim="800000"/>
            <a:headEnd/>
            <a:tailEnd/>
          </a:ln>
        </p:spPr>
      </p:pic>
      <p:sp>
        <p:nvSpPr>
          <p:cNvPr id="10" name="9 Rectángulo"/>
          <p:cNvSpPr/>
          <p:nvPr/>
        </p:nvSpPr>
        <p:spPr>
          <a:xfrm>
            <a:off x="1571604" y="220784"/>
            <a:ext cx="7429552" cy="707886"/>
          </a:xfrm>
          <a:prstGeom prst="rect">
            <a:avLst/>
          </a:prstGeom>
        </p:spPr>
        <p:txBody>
          <a:bodyPr wrap="square">
            <a:spAutoFit/>
          </a:bodyPr>
          <a:lstStyle/>
          <a:p>
            <a:pPr>
              <a:defRPr/>
            </a:pPr>
            <a:r>
              <a:rPr lang="es-ES" sz="2800" b="1" dirty="0" err="1">
                <a:solidFill>
                  <a:srgbClr val="000066"/>
                </a:solidFill>
              </a:rPr>
              <a:t>Subpoblaciones</a:t>
            </a:r>
            <a:r>
              <a:rPr lang="es-ES" sz="2800" b="1" dirty="0">
                <a:solidFill>
                  <a:srgbClr val="000066"/>
                </a:solidFill>
              </a:rPr>
              <a:t> de NK (CD56</a:t>
            </a:r>
            <a:r>
              <a:rPr lang="es-ES" sz="2800" b="1" baseline="30000" dirty="0">
                <a:solidFill>
                  <a:srgbClr val="000066"/>
                </a:solidFill>
              </a:rPr>
              <a:t>bright </a:t>
            </a:r>
            <a:r>
              <a:rPr lang="es-ES" sz="2800" b="1" dirty="0">
                <a:solidFill>
                  <a:srgbClr val="000066"/>
                </a:solidFill>
              </a:rPr>
              <a:t>y CD56</a:t>
            </a:r>
            <a:r>
              <a:rPr lang="es-ES" sz="2800" b="1" baseline="30000" dirty="0">
                <a:solidFill>
                  <a:srgbClr val="000066"/>
                </a:solidFill>
              </a:rPr>
              <a:t>dim)</a:t>
            </a:r>
            <a:r>
              <a:rPr lang="es-ES" sz="2400" baseline="30000" dirty="0">
                <a:solidFill>
                  <a:srgbClr val="000066"/>
                </a:solidFill>
                <a:latin typeface="Comic Sans MS" pitchFamily="66" charset="0"/>
              </a:rPr>
              <a:t/>
            </a:r>
            <a:br>
              <a:rPr lang="es-ES" sz="2400" baseline="30000" dirty="0">
                <a:solidFill>
                  <a:srgbClr val="000066"/>
                </a:solidFill>
                <a:latin typeface="Comic Sans MS" pitchFamily="66" charset="0"/>
              </a:rPr>
            </a:br>
            <a:endParaRPr lang="es-ES_tradnl" dirty="0">
              <a:solidFill>
                <a:srgbClr val="000066"/>
              </a:solidFill>
            </a:endParaRPr>
          </a:p>
        </p:txBody>
      </p:sp>
      <p:graphicFrame>
        <p:nvGraphicFramePr>
          <p:cNvPr id="11" name="Group 33"/>
          <p:cNvGraphicFramePr>
            <a:graphicFrameLocks/>
          </p:cNvGraphicFramePr>
          <p:nvPr/>
        </p:nvGraphicFramePr>
        <p:xfrm>
          <a:off x="615950" y="4362450"/>
          <a:ext cx="8045450" cy="2358057"/>
        </p:xfrm>
        <a:graphic>
          <a:graphicData uri="http://schemas.openxmlformats.org/drawingml/2006/table">
            <a:tbl>
              <a:tblPr/>
              <a:tblGrid>
                <a:gridCol w="2933700"/>
                <a:gridCol w="2711450"/>
                <a:gridCol w="2400300"/>
              </a:tblGrid>
              <a:tr h="53678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1" i="0" u="none" strike="noStrike" cap="none" normalizeH="0" baseline="0" dirty="0" err="1" smtClean="0">
                          <a:ln>
                            <a:noFill/>
                          </a:ln>
                          <a:solidFill>
                            <a:schemeClr val="tx1"/>
                          </a:solidFill>
                          <a:effectLst/>
                          <a:latin typeface="Comic Sans MS" pitchFamily="66" charset="0"/>
                        </a:rPr>
                        <a:t>Subpoblación</a:t>
                      </a:r>
                      <a:endParaRPr kumimoji="0" lang="es-ES" sz="1600" b="1" i="0" u="none" strike="noStrike" cap="none" normalizeH="0" baseline="0" dirty="0" smtClean="0">
                        <a:ln>
                          <a:noFill/>
                        </a:ln>
                        <a:solidFill>
                          <a:schemeClr val="tx1"/>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75000"/>
                        </a:lnSpc>
                        <a:spcBef>
                          <a:spcPct val="5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Comic Sans MS" pitchFamily="66" charset="0"/>
                        </a:rPr>
                        <a:t>CD56 brillante</a:t>
                      </a:r>
                    </a:p>
                    <a:p>
                      <a:pPr marL="0" marR="0" lvl="0" indent="0" algn="ctr" defTabSz="914400" rtl="0" eaLnBrk="1" fontAlgn="base" latinLnBrk="0" hangingPunct="1">
                        <a:lnSpc>
                          <a:spcPct val="75000"/>
                        </a:lnSpc>
                        <a:spcBef>
                          <a:spcPct val="50000"/>
                        </a:spcBef>
                        <a:spcAft>
                          <a:spcPct val="0"/>
                        </a:spcAft>
                        <a:buClrTx/>
                        <a:buSzTx/>
                        <a:buFontTx/>
                        <a:buNone/>
                        <a:tabLst/>
                      </a:pPr>
                      <a:r>
                        <a:rPr kumimoji="0" lang="es-ES" sz="1600" b="1" i="0" u="none" strike="noStrike" cap="none" normalizeH="0" baseline="0" dirty="0" smtClean="0">
                          <a:ln>
                            <a:noFill/>
                          </a:ln>
                          <a:solidFill>
                            <a:schemeClr val="tx1"/>
                          </a:solidFill>
                          <a:effectLst/>
                          <a:latin typeface="Comic Sans MS" pitchFamily="66" charset="0"/>
                        </a:rPr>
                        <a:t>CD16 débil/negativo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1" i="0" u="none" strike="noStrike" cap="none" normalizeH="0" baseline="0" smtClean="0">
                          <a:ln>
                            <a:noFill/>
                          </a:ln>
                          <a:solidFill>
                            <a:schemeClr val="tx1"/>
                          </a:solidFill>
                          <a:effectLst/>
                          <a:latin typeface="Comic Sans MS" pitchFamily="66" charset="0"/>
                        </a:rPr>
                        <a:t>CD56 débil</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1" i="0" u="none" strike="noStrike" cap="none" normalizeH="0" baseline="0" smtClean="0">
                          <a:ln>
                            <a:noFill/>
                          </a:ln>
                          <a:solidFill>
                            <a:schemeClr val="tx1"/>
                          </a:solidFill>
                          <a:effectLst/>
                          <a:latin typeface="Comic Sans MS" pitchFamily="66" charset="0"/>
                        </a:rPr>
                        <a:t>CD16 brillante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47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1" i="0" u="none" strike="noStrike" cap="none" normalizeH="0" baseline="0" dirty="0" smtClean="0">
                          <a:ln>
                            <a:noFill/>
                          </a:ln>
                          <a:solidFill>
                            <a:srgbClr val="FF0000"/>
                          </a:solidFill>
                          <a:effectLst/>
                          <a:latin typeface="Comic Sans MS" pitchFamily="66" charset="0"/>
                        </a:rPr>
                        <a:t>Produce </a:t>
                      </a:r>
                      <a:r>
                        <a:rPr kumimoji="0" lang="es-ES" sz="1600" b="1" i="0" u="none" strike="noStrike" cap="none" normalizeH="0" baseline="0" dirty="0" err="1" smtClean="0">
                          <a:ln>
                            <a:noFill/>
                          </a:ln>
                          <a:solidFill>
                            <a:srgbClr val="FF0000"/>
                          </a:solidFill>
                          <a:effectLst/>
                          <a:latin typeface="Comic Sans MS" pitchFamily="66" charset="0"/>
                        </a:rPr>
                        <a:t>citoquinas</a:t>
                      </a:r>
                      <a:endParaRPr kumimoji="0" lang="es-ES" sz="1600" b="1" i="0" u="none" strike="noStrike" cap="none" normalizeH="0" baseline="0" dirty="0" smtClean="0">
                        <a:ln>
                          <a:noFill/>
                        </a:ln>
                        <a:solidFill>
                          <a:srgbClr val="FF000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1" i="0" u="none" strike="noStrike" cap="none" normalizeH="0" baseline="0" dirty="0" err="1" smtClean="0">
                          <a:ln>
                            <a:noFill/>
                          </a:ln>
                          <a:solidFill>
                            <a:srgbClr val="FF0000"/>
                          </a:solidFill>
                          <a:effectLst/>
                          <a:latin typeface="Comic Sans MS" pitchFamily="66" charset="0"/>
                        </a:rPr>
                        <a:t>immunoreguladoras</a:t>
                      </a:r>
                      <a:endParaRPr kumimoji="0" lang="es-ES" sz="1600" b="1" i="0" u="none" strike="noStrike" cap="none" normalizeH="0" baseline="0" dirty="0" smtClean="0">
                        <a:ln>
                          <a:noFill/>
                        </a:ln>
                        <a:solidFill>
                          <a:srgbClr val="FF0000"/>
                        </a:solidFill>
                        <a:effectLst/>
                        <a:latin typeface="Comic Sans MS" pitchFamily="66"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0" i="0" u="none" strike="noStrike" cap="none" normalizeH="0" baseline="0" dirty="0" smtClean="0">
                          <a:ln>
                            <a:noFill/>
                          </a:ln>
                          <a:solidFill>
                            <a:schemeClr val="tx1"/>
                          </a:solidFill>
                          <a:effectLst/>
                          <a:latin typeface="Comic Sans MS" pitchFamily="66"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0" i="0" u="none" strike="noStrike" cap="none" normalizeH="0" baseline="0" smtClean="0">
                          <a:ln>
                            <a:noFill/>
                          </a:ln>
                          <a:solidFill>
                            <a:schemeClr val="tx1"/>
                          </a:solidFill>
                          <a:effectLst/>
                          <a:latin typeface="Comic Sans MS" pitchFamily="66" charset="0"/>
                        </a:rPr>
                        <a:t>Pocas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7537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1" i="0" u="none" strike="noStrike" cap="none" normalizeH="0" baseline="0" dirty="0" smtClean="0">
                          <a:ln>
                            <a:noFill/>
                          </a:ln>
                          <a:solidFill>
                            <a:srgbClr val="FF0000"/>
                          </a:solidFill>
                          <a:effectLst/>
                          <a:latin typeface="Comic Sans MS" pitchFamily="66" charset="0"/>
                        </a:rPr>
                        <a:t>Citotoxicidad espontánea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1" i="0" u="none" strike="noStrike" cap="none" normalizeH="0" baseline="0" dirty="0" smtClean="0">
                          <a:ln>
                            <a:noFill/>
                          </a:ln>
                          <a:solidFill>
                            <a:srgbClr val="FF0000"/>
                          </a:solidFill>
                          <a:effectLst/>
                          <a:latin typeface="Comic Sans MS" pitchFamily="66" charset="0"/>
                        </a:rPr>
                        <a:t>ADCC</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1" i="0" u="none" strike="noStrike" cap="none" normalizeH="0" baseline="0" dirty="0" smtClean="0">
                          <a:ln>
                            <a:noFill/>
                          </a:ln>
                          <a:solidFill>
                            <a:srgbClr val="FF0000"/>
                          </a:solidFill>
                          <a:effectLst/>
                          <a:latin typeface="Comic Sans MS" pitchFamily="66" charset="0"/>
                        </a:rPr>
                        <a:t>LAK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0" i="0" u="none" strike="noStrike" cap="none" normalizeH="0" baseline="0" dirty="0" smtClean="0">
                          <a:ln>
                            <a:noFill/>
                          </a:ln>
                          <a:solidFill>
                            <a:schemeClr val="tx1"/>
                          </a:solidFill>
                          <a:effectLst/>
                          <a:latin typeface="Comic Sans MS" pitchFamily="66" charset="0"/>
                        </a:rPr>
                        <a:t>Baja</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0" i="0" u="none" strike="noStrike" cap="none" normalizeH="0" baseline="0" dirty="0" smtClean="0">
                          <a:ln>
                            <a:noFill/>
                          </a:ln>
                          <a:solidFill>
                            <a:schemeClr val="tx1"/>
                          </a:solidFill>
                          <a:effectLst/>
                          <a:latin typeface="Comic Sans MS" pitchFamily="66" charset="0"/>
                        </a:rPr>
                        <a:t>Baja</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0" i="0" u="none" strike="noStrike" cap="none" normalizeH="0" baseline="0" dirty="0" smtClean="0">
                          <a:ln>
                            <a:noFill/>
                          </a:ln>
                          <a:solidFill>
                            <a:schemeClr val="tx1"/>
                          </a:solidFill>
                          <a:effectLst/>
                          <a:latin typeface="Comic Sans MS" pitchFamily="66" charset="0"/>
                        </a:rPr>
                        <a:t>Potente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0" i="0" u="none" strike="noStrike" cap="none" normalizeH="0" baseline="0" dirty="0" smtClean="0">
                          <a:ln>
                            <a:noFill/>
                          </a:ln>
                          <a:solidFill>
                            <a:schemeClr val="tx1"/>
                          </a:solidFill>
                          <a:effectLst/>
                          <a:latin typeface="Comic Sans MS" pitchFamily="66" charset="0"/>
                        </a:rPr>
                        <a:t>Potente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0" i="0" u="none" strike="noStrike" cap="none" normalizeH="0" baseline="0" dirty="0" smtClean="0">
                          <a:ln>
                            <a:noFill/>
                          </a:ln>
                          <a:solidFill>
                            <a:schemeClr val="tx1"/>
                          </a:solidFill>
                          <a:effectLst/>
                          <a:latin typeface="Comic Sans MS" pitchFamily="66" charset="0"/>
                        </a:rPr>
                        <a:t>Potente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s-ES" sz="1600" b="0" i="0" u="none" strike="noStrike" cap="none" normalizeH="0" baseline="0" dirty="0" smtClean="0">
                          <a:ln>
                            <a:noFill/>
                          </a:ln>
                          <a:solidFill>
                            <a:schemeClr val="tx1"/>
                          </a:solidFill>
                          <a:effectLst/>
                          <a:latin typeface="Comic Sans MS" pitchFamily="66" charset="0"/>
                        </a:rPr>
                        <a:t>Potente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graphicFrame>
        <p:nvGraphicFramePr>
          <p:cNvPr id="150531" name="Object 3"/>
          <p:cNvGraphicFramePr>
            <a:graphicFrameLocks noChangeAspect="1"/>
          </p:cNvGraphicFramePr>
          <p:nvPr/>
        </p:nvGraphicFramePr>
        <p:xfrm>
          <a:off x="357158" y="1333540"/>
          <a:ext cx="8501122" cy="7810500"/>
        </p:xfrm>
        <a:graphic>
          <a:graphicData uri="http://schemas.openxmlformats.org/presentationml/2006/ole">
            <p:oleObj spid="_x0000_s150531" name="Documento" r:id="rId6" imgW="6939360" imgH="7812000" progId="Word.Document.8">
              <p:embed/>
            </p:oleObj>
          </a:graphicData>
        </a:graphic>
      </p:graphicFrame>
      <p:sp>
        <p:nvSpPr>
          <p:cNvPr id="5" name="1 CuadroTexto"/>
          <p:cNvSpPr txBox="1">
            <a:spLocks noChangeArrowheads="1"/>
          </p:cNvSpPr>
          <p:nvPr/>
        </p:nvSpPr>
        <p:spPr bwMode="auto">
          <a:xfrm>
            <a:off x="1500166" y="0"/>
            <a:ext cx="7286676" cy="830997"/>
          </a:xfrm>
          <a:prstGeom prst="rect">
            <a:avLst/>
          </a:prstGeom>
          <a:noFill/>
          <a:ln w="9525">
            <a:noFill/>
            <a:miter lim="800000"/>
            <a:headEnd/>
            <a:tailEnd/>
          </a:ln>
        </p:spPr>
        <p:txBody>
          <a:bodyPr wrap="square">
            <a:spAutoFit/>
          </a:bodyPr>
          <a:lstStyle/>
          <a:p>
            <a:pPr eaLnBrk="0" hangingPunct="0"/>
            <a:r>
              <a:rPr lang="es-ES_tradnl" sz="2400" dirty="0" smtClean="0">
                <a:solidFill>
                  <a:srgbClr val="000066"/>
                </a:solidFill>
              </a:rPr>
              <a:t>¿</a:t>
            </a:r>
            <a:r>
              <a:rPr lang="es-ES_tradnl" sz="2400" dirty="0">
                <a:solidFill>
                  <a:srgbClr val="000066"/>
                </a:solidFill>
              </a:rPr>
              <a:t>Cómo podemos mejorar el efecto de los anticuerpos utilizados en pacientes con cáncer?</a:t>
            </a:r>
          </a:p>
        </p:txBody>
      </p:sp>
      <p:pic>
        <p:nvPicPr>
          <p:cNvPr id="6" name="Picture 2"/>
          <p:cNvPicPr>
            <a:picLocks noChangeAspect="1" noChangeArrowheads="1"/>
          </p:cNvPicPr>
          <p:nvPr/>
        </p:nvPicPr>
        <p:blipFill>
          <a:blip r:embed="rId7"/>
          <a:srcRect/>
          <a:stretch>
            <a:fillRect/>
          </a:stretch>
        </p:blipFill>
        <p:spPr bwMode="auto">
          <a:xfrm>
            <a:off x="7429520" y="5143512"/>
            <a:ext cx="1552568" cy="1552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pic>
        <p:nvPicPr>
          <p:cNvPr id="151554" name="Picture 2"/>
          <p:cNvPicPr>
            <a:picLocks noChangeAspect="1" noChangeArrowheads="1"/>
          </p:cNvPicPr>
          <p:nvPr/>
        </p:nvPicPr>
        <p:blipFill>
          <a:blip r:embed="rId5"/>
          <a:srcRect/>
          <a:stretch>
            <a:fillRect/>
          </a:stretch>
        </p:blipFill>
        <p:spPr bwMode="auto">
          <a:xfrm>
            <a:off x="714348" y="1041385"/>
            <a:ext cx="8001056" cy="5715016"/>
          </a:xfrm>
          <a:prstGeom prst="rect">
            <a:avLst/>
          </a:prstGeom>
          <a:noFill/>
          <a:ln w="9525">
            <a:noFill/>
            <a:miter lim="800000"/>
            <a:headEnd/>
            <a:tailEnd/>
          </a:ln>
          <a:effectLst/>
        </p:spPr>
      </p:pic>
      <p:pic>
        <p:nvPicPr>
          <p:cNvPr id="5" name="Picture 2"/>
          <p:cNvPicPr>
            <a:picLocks noChangeAspect="1" noChangeArrowheads="1"/>
          </p:cNvPicPr>
          <p:nvPr/>
        </p:nvPicPr>
        <p:blipFill>
          <a:blip r:embed="rId6"/>
          <a:srcRect/>
          <a:stretch>
            <a:fillRect/>
          </a:stretch>
        </p:blipFill>
        <p:spPr bwMode="auto">
          <a:xfrm>
            <a:off x="7715272" y="5530864"/>
            <a:ext cx="1266816" cy="1266816"/>
          </a:xfrm>
          <a:prstGeom prst="rect">
            <a:avLst/>
          </a:prstGeom>
          <a:noFill/>
          <a:ln w="9525">
            <a:noFill/>
            <a:miter lim="800000"/>
            <a:headEnd/>
            <a:tailEnd/>
          </a:ln>
          <a:effectLst/>
        </p:spPr>
      </p:pic>
      <p:sp>
        <p:nvSpPr>
          <p:cNvPr id="6" name="1 CuadroTexto"/>
          <p:cNvSpPr txBox="1">
            <a:spLocks noChangeArrowheads="1"/>
          </p:cNvSpPr>
          <p:nvPr/>
        </p:nvSpPr>
        <p:spPr bwMode="auto">
          <a:xfrm>
            <a:off x="1500166" y="142852"/>
            <a:ext cx="7286676" cy="461665"/>
          </a:xfrm>
          <a:prstGeom prst="rect">
            <a:avLst/>
          </a:prstGeom>
          <a:noFill/>
          <a:ln w="9525">
            <a:noFill/>
            <a:miter lim="800000"/>
            <a:headEnd/>
            <a:tailEnd/>
          </a:ln>
        </p:spPr>
        <p:txBody>
          <a:bodyPr wrap="square">
            <a:spAutoFit/>
          </a:bodyPr>
          <a:lstStyle/>
          <a:p>
            <a:pPr eaLnBrk="0" hangingPunct="0"/>
            <a:r>
              <a:rPr lang="es-ES_tradnl" sz="2400" dirty="0" smtClean="0">
                <a:solidFill>
                  <a:srgbClr val="000066"/>
                </a:solidFill>
              </a:rPr>
              <a:t>Ensayo clínico con linfocitos efectores </a:t>
            </a:r>
            <a:r>
              <a:rPr lang="es-ES_tradnl" sz="2400" dirty="0" err="1" smtClean="0">
                <a:solidFill>
                  <a:srgbClr val="000066"/>
                </a:solidFill>
              </a:rPr>
              <a:t>autólogos</a:t>
            </a:r>
            <a:endParaRPr lang="es-ES_tradnl" sz="2400" dirty="0">
              <a:solidFill>
                <a:srgbClr val="0000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10" name="Text Box 9"/>
          <p:cNvSpPr txBox="1">
            <a:spLocks noChangeArrowheads="1"/>
          </p:cNvSpPr>
          <p:nvPr/>
        </p:nvSpPr>
        <p:spPr bwMode="auto">
          <a:xfrm>
            <a:off x="1714480" y="-71462"/>
            <a:ext cx="7127875" cy="954107"/>
          </a:xfrm>
          <a:prstGeom prst="rect">
            <a:avLst/>
          </a:prstGeom>
          <a:noFill/>
          <a:ln w="9525">
            <a:noFill/>
            <a:miter lim="800000"/>
            <a:headEnd/>
            <a:tailEnd/>
          </a:ln>
        </p:spPr>
        <p:txBody>
          <a:bodyPr>
            <a:spAutoFit/>
          </a:bodyPr>
          <a:lstStyle/>
          <a:p>
            <a:pPr>
              <a:spcBef>
                <a:spcPct val="50000"/>
              </a:spcBef>
            </a:pPr>
            <a:r>
              <a:rPr lang="es-ES" sz="2800" b="1" dirty="0" smtClean="0">
                <a:solidFill>
                  <a:srgbClr val="001093"/>
                </a:solidFill>
              </a:rPr>
              <a:t>2º axioma</a:t>
            </a:r>
            <a:r>
              <a:rPr lang="es-ES" sz="2800" b="1" i="1" dirty="0" smtClean="0">
                <a:solidFill>
                  <a:srgbClr val="001093"/>
                </a:solidFill>
              </a:rPr>
              <a:t>:“la duración de respuesta se acorta con cada recaída”</a:t>
            </a:r>
            <a:endParaRPr lang="es-ES" sz="2800" b="1" i="1" dirty="0">
              <a:solidFill>
                <a:srgbClr val="001093"/>
              </a:solidFill>
            </a:endParaRPr>
          </a:p>
        </p:txBody>
      </p:sp>
      <p:grpSp>
        <p:nvGrpSpPr>
          <p:cNvPr id="6" name="5 Grupo"/>
          <p:cNvGrpSpPr/>
          <p:nvPr/>
        </p:nvGrpSpPr>
        <p:grpSpPr>
          <a:xfrm>
            <a:off x="714348" y="1785926"/>
            <a:ext cx="7715305" cy="4360873"/>
            <a:chOff x="231775" y="1663700"/>
            <a:chExt cx="8720138" cy="4697413"/>
          </a:xfrm>
        </p:grpSpPr>
        <p:sp>
          <p:nvSpPr>
            <p:cNvPr id="7" name="Text Box 4"/>
            <p:cNvSpPr txBox="1">
              <a:spLocks noChangeArrowheads="1"/>
            </p:cNvSpPr>
            <p:nvPr/>
          </p:nvSpPr>
          <p:spPr bwMode="auto">
            <a:xfrm rot="16200000">
              <a:off x="-1639093" y="3621881"/>
              <a:ext cx="4108450" cy="366713"/>
            </a:xfrm>
            <a:prstGeom prst="rect">
              <a:avLst/>
            </a:prstGeom>
            <a:noFill/>
            <a:ln w="19050">
              <a:noFill/>
              <a:miter lim="800000"/>
              <a:headEnd/>
              <a:tailEnd/>
            </a:ln>
          </p:spPr>
          <p:txBody>
            <a:bodyPr wrap="none">
              <a:spAutoFit/>
            </a:bodyPr>
            <a:lstStyle/>
            <a:p>
              <a:pPr algn="ctr" eaLnBrk="0" hangingPunct="0"/>
              <a:r>
                <a:rPr lang="en-GB" b="1"/>
                <a:t>Cumulative percentage in remission</a:t>
              </a:r>
              <a:endParaRPr lang="en-US" b="1"/>
            </a:p>
          </p:txBody>
        </p:sp>
        <p:sp>
          <p:nvSpPr>
            <p:cNvPr id="8" name="Line 5"/>
            <p:cNvSpPr>
              <a:spLocks noChangeShapeType="1"/>
            </p:cNvSpPr>
            <p:nvPr/>
          </p:nvSpPr>
          <p:spPr bwMode="auto">
            <a:xfrm>
              <a:off x="2611438" y="4594225"/>
              <a:ext cx="0" cy="85725"/>
            </a:xfrm>
            <a:prstGeom prst="line">
              <a:avLst/>
            </a:prstGeom>
            <a:noFill/>
            <a:ln w="28575">
              <a:solidFill>
                <a:srgbClr val="EBE114"/>
              </a:solidFill>
              <a:miter lim="800000"/>
              <a:headEnd/>
              <a:tailEnd/>
            </a:ln>
          </p:spPr>
          <p:txBody>
            <a:bodyPr/>
            <a:lstStyle/>
            <a:p>
              <a:endParaRPr lang="es-ES"/>
            </a:p>
          </p:txBody>
        </p:sp>
        <p:sp>
          <p:nvSpPr>
            <p:cNvPr id="9" name="Line 6"/>
            <p:cNvSpPr>
              <a:spLocks noChangeShapeType="1"/>
            </p:cNvSpPr>
            <p:nvPr/>
          </p:nvSpPr>
          <p:spPr bwMode="auto">
            <a:xfrm>
              <a:off x="4645025" y="5140325"/>
              <a:ext cx="0" cy="96838"/>
            </a:xfrm>
            <a:prstGeom prst="line">
              <a:avLst/>
            </a:prstGeom>
            <a:noFill/>
            <a:ln w="28575">
              <a:solidFill>
                <a:srgbClr val="EBE114"/>
              </a:solidFill>
              <a:miter lim="800000"/>
              <a:headEnd/>
              <a:tailEnd/>
            </a:ln>
          </p:spPr>
          <p:txBody>
            <a:bodyPr/>
            <a:lstStyle/>
            <a:p>
              <a:endParaRPr lang="es-ES"/>
            </a:p>
          </p:txBody>
        </p:sp>
        <p:sp>
          <p:nvSpPr>
            <p:cNvPr id="13" name="Line 7"/>
            <p:cNvSpPr>
              <a:spLocks noChangeShapeType="1"/>
            </p:cNvSpPr>
            <p:nvPr/>
          </p:nvSpPr>
          <p:spPr bwMode="auto">
            <a:xfrm>
              <a:off x="6291263" y="5060950"/>
              <a:ext cx="0" cy="96838"/>
            </a:xfrm>
            <a:prstGeom prst="line">
              <a:avLst/>
            </a:prstGeom>
            <a:noFill/>
            <a:ln w="28575">
              <a:solidFill>
                <a:srgbClr val="BACDFE"/>
              </a:solidFill>
              <a:miter lim="800000"/>
              <a:headEnd/>
              <a:tailEnd/>
            </a:ln>
          </p:spPr>
          <p:txBody>
            <a:bodyPr/>
            <a:lstStyle/>
            <a:p>
              <a:endParaRPr lang="es-ES"/>
            </a:p>
          </p:txBody>
        </p:sp>
        <p:sp>
          <p:nvSpPr>
            <p:cNvPr id="14" name="Line 8"/>
            <p:cNvSpPr>
              <a:spLocks noChangeShapeType="1"/>
            </p:cNvSpPr>
            <p:nvPr/>
          </p:nvSpPr>
          <p:spPr bwMode="auto">
            <a:xfrm>
              <a:off x="3362325" y="4659313"/>
              <a:ext cx="0" cy="96837"/>
            </a:xfrm>
            <a:prstGeom prst="line">
              <a:avLst/>
            </a:prstGeom>
            <a:noFill/>
            <a:ln w="28575">
              <a:solidFill>
                <a:srgbClr val="BACDFE"/>
              </a:solidFill>
              <a:miter lim="800000"/>
              <a:headEnd/>
              <a:tailEnd/>
            </a:ln>
          </p:spPr>
          <p:txBody>
            <a:bodyPr/>
            <a:lstStyle/>
            <a:p>
              <a:endParaRPr lang="es-ES"/>
            </a:p>
          </p:txBody>
        </p:sp>
        <p:sp>
          <p:nvSpPr>
            <p:cNvPr id="15" name="Line 9"/>
            <p:cNvSpPr>
              <a:spLocks noChangeShapeType="1"/>
            </p:cNvSpPr>
            <p:nvPr/>
          </p:nvSpPr>
          <p:spPr bwMode="auto">
            <a:xfrm>
              <a:off x="2706688" y="4587875"/>
              <a:ext cx="0" cy="96838"/>
            </a:xfrm>
            <a:prstGeom prst="line">
              <a:avLst/>
            </a:prstGeom>
            <a:noFill/>
            <a:ln w="28575">
              <a:solidFill>
                <a:srgbClr val="BACDFE"/>
              </a:solidFill>
              <a:miter lim="800000"/>
              <a:headEnd/>
              <a:tailEnd/>
            </a:ln>
          </p:spPr>
          <p:txBody>
            <a:bodyPr/>
            <a:lstStyle/>
            <a:p>
              <a:endParaRPr lang="es-ES"/>
            </a:p>
          </p:txBody>
        </p:sp>
        <p:sp>
          <p:nvSpPr>
            <p:cNvPr id="16" name="Line 10"/>
            <p:cNvSpPr>
              <a:spLocks noChangeShapeType="1"/>
            </p:cNvSpPr>
            <p:nvPr/>
          </p:nvSpPr>
          <p:spPr bwMode="auto">
            <a:xfrm>
              <a:off x="5875338" y="4443413"/>
              <a:ext cx="0" cy="85725"/>
            </a:xfrm>
            <a:prstGeom prst="line">
              <a:avLst/>
            </a:prstGeom>
            <a:noFill/>
            <a:ln w="28575">
              <a:solidFill>
                <a:srgbClr val="64FF32"/>
              </a:solidFill>
              <a:miter lim="800000"/>
              <a:headEnd/>
              <a:tailEnd/>
            </a:ln>
          </p:spPr>
          <p:txBody>
            <a:bodyPr/>
            <a:lstStyle/>
            <a:p>
              <a:endParaRPr lang="es-ES"/>
            </a:p>
          </p:txBody>
        </p:sp>
        <p:sp>
          <p:nvSpPr>
            <p:cNvPr id="17" name="Line 11"/>
            <p:cNvSpPr>
              <a:spLocks noChangeShapeType="1"/>
            </p:cNvSpPr>
            <p:nvPr/>
          </p:nvSpPr>
          <p:spPr bwMode="auto">
            <a:xfrm>
              <a:off x="5568950" y="4437063"/>
              <a:ext cx="0" cy="85725"/>
            </a:xfrm>
            <a:prstGeom prst="line">
              <a:avLst/>
            </a:prstGeom>
            <a:noFill/>
            <a:ln w="28575">
              <a:solidFill>
                <a:srgbClr val="64FF32"/>
              </a:solidFill>
              <a:miter lim="800000"/>
              <a:headEnd/>
              <a:tailEnd/>
            </a:ln>
          </p:spPr>
          <p:txBody>
            <a:bodyPr/>
            <a:lstStyle/>
            <a:p>
              <a:endParaRPr lang="es-ES"/>
            </a:p>
          </p:txBody>
        </p:sp>
        <p:sp>
          <p:nvSpPr>
            <p:cNvPr id="18" name="Line 12"/>
            <p:cNvSpPr>
              <a:spLocks noChangeShapeType="1"/>
            </p:cNvSpPr>
            <p:nvPr/>
          </p:nvSpPr>
          <p:spPr bwMode="auto">
            <a:xfrm>
              <a:off x="4821238" y="4430713"/>
              <a:ext cx="0" cy="85725"/>
            </a:xfrm>
            <a:prstGeom prst="line">
              <a:avLst/>
            </a:prstGeom>
            <a:noFill/>
            <a:ln w="28575">
              <a:solidFill>
                <a:srgbClr val="64FF32"/>
              </a:solidFill>
              <a:miter lim="800000"/>
              <a:headEnd/>
              <a:tailEnd/>
            </a:ln>
          </p:spPr>
          <p:txBody>
            <a:bodyPr/>
            <a:lstStyle/>
            <a:p>
              <a:endParaRPr lang="es-ES"/>
            </a:p>
          </p:txBody>
        </p:sp>
        <p:sp>
          <p:nvSpPr>
            <p:cNvPr id="19" name="Line 13"/>
            <p:cNvSpPr>
              <a:spLocks noChangeShapeType="1"/>
            </p:cNvSpPr>
            <p:nvPr/>
          </p:nvSpPr>
          <p:spPr bwMode="auto">
            <a:xfrm>
              <a:off x="3808413" y="4143375"/>
              <a:ext cx="0" cy="87313"/>
            </a:xfrm>
            <a:prstGeom prst="line">
              <a:avLst/>
            </a:prstGeom>
            <a:noFill/>
            <a:ln w="28575">
              <a:solidFill>
                <a:srgbClr val="64FF32"/>
              </a:solidFill>
              <a:miter lim="800000"/>
              <a:headEnd/>
              <a:tailEnd/>
            </a:ln>
          </p:spPr>
          <p:txBody>
            <a:bodyPr/>
            <a:lstStyle/>
            <a:p>
              <a:endParaRPr lang="es-ES"/>
            </a:p>
          </p:txBody>
        </p:sp>
        <p:sp>
          <p:nvSpPr>
            <p:cNvPr id="20" name="Line 14"/>
            <p:cNvSpPr>
              <a:spLocks noChangeShapeType="1"/>
            </p:cNvSpPr>
            <p:nvPr/>
          </p:nvSpPr>
          <p:spPr bwMode="auto">
            <a:xfrm>
              <a:off x="2549525" y="3802063"/>
              <a:ext cx="0" cy="85725"/>
            </a:xfrm>
            <a:prstGeom prst="line">
              <a:avLst/>
            </a:prstGeom>
            <a:noFill/>
            <a:ln w="28575">
              <a:solidFill>
                <a:srgbClr val="64FF32"/>
              </a:solidFill>
              <a:miter lim="800000"/>
              <a:headEnd/>
              <a:tailEnd/>
            </a:ln>
          </p:spPr>
          <p:txBody>
            <a:bodyPr/>
            <a:lstStyle/>
            <a:p>
              <a:endParaRPr lang="es-ES"/>
            </a:p>
          </p:txBody>
        </p:sp>
        <p:sp>
          <p:nvSpPr>
            <p:cNvPr id="21" name="Line 15"/>
            <p:cNvSpPr>
              <a:spLocks noChangeShapeType="1"/>
            </p:cNvSpPr>
            <p:nvPr/>
          </p:nvSpPr>
          <p:spPr bwMode="auto">
            <a:xfrm>
              <a:off x="2082800" y="3546475"/>
              <a:ext cx="0" cy="85725"/>
            </a:xfrm>
            <a:prstGeom prst="line">
              <a:avLst/>
            </a:prstGeom>
            <a:noFill/>
            <a:ln w="28575">
              <a:solidFill>
                <a:srgbClr val="64FF32"/>
              </a:solidFill>
              <a:miter lim="800000"/>
              <a:headEnd/>
              <a:tailEnd/>
            </a:ln>
          </p:spPr>
          <p:txBody>
            <a:bodyPr/>
            <a:lstStyle/>
            <a:p>
              <a:endParaRPr lang="es-ES"/>
            </a:p>
          </p:txBody>
        </p:sp>
        <p:sp>
          <p:nvSpPr>
            <p:cNvPr id="22" name="Line 16"/>
            <p:cNvSpPr>
              <a:spLocks noChangeShapeType="1"/>
            </p:cNvSpPr>
            <p:nvPr/>
          </p:nvSpPr>
          <p:spPr bwMode="auto">
            <a:xfrm>
              <a:off x="1966913" y="3475038"/>
              <a:ext cx="0" cy="85725"/>
            </a:xfrm>
            <a:prstGeom prst="line">
              <a:avLst/>
            </a:prstGeom>
            <a:noFill/>
            <a:ln w="28575">
              <a:solidFill>
                <a:srgbClr val="64FF32"/>
              </a:solidFill>
              <a:miter lim="800000"/>
              <a:headEnd/>
              <a:tailEnd/>
            </a:ln>
          </p:spPr>
          <p:txBody>
            <a:bodyPr/>
            <a:lstStyle/>
            <a:p>
              <a:endParaRPr lang="es-ES"/>
            </a:p>
          </p:txBody>
        </p:sp>
        <p:sp>
          <p:nvSpPr>
            <p:cNvPr id="23" name="Line 17"/>
            <p:cNvSpPr>
              <a:spLocks noChangeShapeType="1"/>
            </p:cNvSpPr>
            <p:nvPr/>
          </p:nvSpPr>
          <p:spPr bwMode="auto">
            <a:xfrm>
              <a:off x="5443538" y="4437063"/>
              <a:ext cx="0" cy="85725"/>
            </a:xfrm>
            <a:prstGeom prst="line">
              <a:avLst/>
            </a:prstGeom>
            <a:noFill/>
            <a:ln w="28575">
              <a:solidFill>
                <a:srgbClr val="64FF32"/>
              </a:solidFill>
              <a:miter lim="800000"/>
              <a:headEnd/>
              <a:tailEnd/>
            </a:ln>
          </p:spPr>
          <p:txBody>
            <a:bodyPr/>
            <a:lstStyle/>
            <a:p>
              <a:endParaRPr lang="es-ES"/>
            </a:p>
          </p:txBody>
        </p:sp>
        <p:sp>
          <p:nvSpPr>
            <p:cNvPr id="24" name="Line 18"/>
            <p:cNvSpPr>
              <a:spLocks noChangeShapeType="1"/>
            </p:cNvSpPr>
            <p:nvPr/>
          </p:nvSpPr>
          <p:spPr bwMode="auto">
            <a:xfrm>
              <a:off x="5400675" y="4437063"/>
              <a:ext cx="0" cy="85725"/>
            </a:xfrm>
            <a:prstGeom prst="line">
              <a:avLst/>
            </a:prstGeom>
            <a:noFill/>
            <a:ln w="28575">
              <a:solidFill>
                <a:srgbClr val="64FF32"/>
              </a:solidFill>
              <a:miter lim="800000"/>
              <a:headEnd/>
              <a:tailEnd/>
            </a:ln>
          </p:spPr>
          <p:txBody>
            <a:bodyPr/>
            <a:lstStyle/>
            <a:p>
              <a:endParaRPr lang="es-ES"/>
            </a:p>
          </p:txBody>
        </p:sp>
        <p:sp>
          <p:nvSpPr>
            <p:cNvPr id="25" name="Text Box 19"/>
            <p:cNvSpPr txBox="1">
              <a:spLocks noChangeArrowheads="1"/>
            </p:cNvSpPr>
            <p:nvPr/>
          </p:nvSpPr>
          <p:spPr bwMode="auto">
            <a:xfrm>
              <a:off x="3463925" y="5253038"/>
              <a:ext cx="1128713" cy="336550"/>
            </a:xfrm>
            <a:prstGeom prst="rect">
              <a:avLst/>
            </a:prstGeom>
            <a:noFill/>
            <a:ln w="9525">
              <a:noFill/>
              <a:miter lim="800000"/>
              <a:headEnd/>
              <a:tailEnd/>
            </a:ln>
          </p:spPr>
          <p:txBody>
            <a:bodyPr wrap="none">
              <a:spAutoFit/>
            </a:bodyPr>
            <a:lstStyle/>
            <a:p>
              <a:pPr algn="ctr" eaLnBrk="0" hangingPunct="0"/>
              <a:r>
                <a:rPr lang="en-GB" sz="1600" b="1">
                  <a:solidFill>
                    <a:srgbClr val="FF99FF"/>
                  </a:solidFill>
                </a:rPr>
                <a:t>4th n = 25</a:t>
              </a:r>
              <a:endParaRPr lang="en-US" sz="1600" b="1">
                <a:solidFill>
                  <a:srgbClr val="FF99FF"/>
                </a:solidFill>
              </a:endParaRPr>
            </a:p>
          </p:txBody>
        </p:sp>
        <p:sp>
          <p:nvSpPr>
            <p:cNvPr id="26" name="Text Box 20"/>
            <p:cNvSpPr txBox="1">
              <a:spLocks noChangeArrowheads="1"/>
            </p:cNvSpPr>
            <p:nvPr/>
          </p:nvSpPr>
          <p:spPr bwMode="auto">
            <a:xfrm>
              <a:off x="7031038" y="4964113"/>
              <a:ext cx="1184275" cy="336550"/>
            </a:xfrm>
            <a:prstGeom prst="rect">
              <a:avLst/>
            </a:prstGeom>
            <a:noFill/>
            <a:ln w="9525">
              <a:noFill/>
              <a:miter lim="800000"/>
              <a:headEnd/>
              <a:tailEnd/>
            </a:ln>
          </p:spPr>
          <p:txBody>
            <a:bodyPr wrap="none">
              <a:spAutoFit/>
            </a:bodyPr>
            <a:lstStyle/>
            <a:p>
              <a:pPr eaLnBrk="0" hangingPunct="0"/>
              <a:r>
                <a:rPr lang="en-GB" sz="1600" b="1">
                  <a:solidFill>
                    <a:srgbClr val="BACDFE"/>
                  </a:solidFill>
                </a:rPr>
                <a:t>2nd n = 86</a:t>
              </a:r>
              <a:endParaRPr lang="en-US" sz="1600" b="1">
                <a:solidFill>
                  <a:srgbClr val="BACDFE"/>
                </a:solidFill>
              </a:endParaRPr>
            </a:p>
          </p:txBody>
        </p:sp>
        <p:sp>
          <p:nvSpPr>
            <p:cNvPr id="27" name="Text Box 21"/>
            <p:cNvSpPr txBox="1">
              <a:spLocks noChangeArrowheads="1"/>
            </p:cNvSpPr>
            <p:nvPr/>
          </p:nvSpPr>
          <p:spPr bwMode="auto">
            <a:xfrm>
              <a:off x="4579938" y="5156200"/>
              <a:ext cx="1139825" cy="336550"/>
            </a:xfrm>
            <a:prstGeom prst="rect">
              <a:avLst/>
            </a:prstGeom>
            <a:noFill/>
            <a:ln w="9525">
              <a:noFill/>
              <a:miter lim="800000"/>
              <a:headEnd/>
              <a:tailEnd/>
            </a:ln>
          </p:spPr>
          <p:txBody>
            <a:bodyPr wrap="none">
              <a:spAutoFit/>
            </a:bodyPr>
            <a:lstStyle/>
            <a:p>
              <a:pPr algn="ctr" eaLnBrk="0" hangingPunct="0"/>
              <a:r>
                <a:rPr lang="en-GB" sz="1600" b="1">
                  <a:solidFill>
                    <a:schemeClr val="tx2"/>
                  </a:solidFill>
                </a:rPr>
                <a:t>3rd n = 48</a:t>
              </a:r>
              <a:endParaRPr lang="en-US" sz="1600" b="1">
                <a:solidFill>
                  <a:schemeClr val="tx2"/>
                </a:solidFill>
              </a:endParaRPr>
            </a:p>
          </p:txBody>
        </p:sp>
        <p:sp>
          <p:nvSpPr>
            <p:cNvPr id="28" name="Text Box 22"/>
            <p:cNvSpPr txBox="1">
              <a:spLocks noChangeArrowheads="1"/>
            </p:cNvSpPr>
            <p:nvPr/>
          </p:nvSpPr>
          <p:spPr bwMode="auto">
            <a:xfrm>
              <a:off x="7721600" y="4445000"/>
              <a:ext cx="1230313" cy="336550"/>
            </a:xfrm>
            <a:prstGeom prst="rect">
              <a:avLst/>
            </a:prstGeom>
            <a:noFill/>
            <a:ln w="9525">
              <a:noFill/>
              <a:miter lim="800000"/>
              <a:headEnd/>
              <a:tailEnd/>
            </a:ln>
          </p:spPr>
          <p:txBody>
            <a:bodyPr wrap="none">
              <a:spAutoFit/>
            </a:bodyPr>
            <a:lstStyle/>
            <a:p>
              <a:pPr eaLnBrk="0" hangingPunct="0"/>
              <a:r>
                <a:rPr lang="en-GB" sz="1600" b="1">
                  <a:solidFill>
                    <a:srgbClr val="64FF32"/>
                  </a:solidFill>
                </a:rPr>
                <a:t>1st n = 179</a:t>
              </a:r>
              <a:endParaRPr lang="en-US" sz="1600" b="1">
                <a:solidFill>
                  <a:srgbClr val="64FF32"/>
                </a:solidFill>
              </a:endParaRPr>
            </a:p>
          </p:txBody>
        </p:sp>
        <p:sp>
          <p:nvSpPr>
            <p:cNvPr id="29" name="Line 23"/>
            <p:cNvSpPr>
              <a:spLocks noChangeShapeType="1"/>
            </p:cNvSpPr>
            <p:nvPr/>
          </p:nvSpPr>
          <p:spPr bwMode="auto">
            <a:xfrm>
              <a:off x="7623175" y="4540250"/>
              <a:ext cx="0" cy="85725"/>
            </a:xfrm>
            <a:prstGeom prst="line">
              <a:avLst/>
            </a:prstGeom>
            <a:noFill/>
            <a:ln w="28575">
              <a:solidFill>
                <a:srgbClr val="64FF32"/>
              </a:solidFill>
              <a:miter lim="800000"/>
              <a:headEnd/>
              <a:tailEnd/>
            </a:ln>
          </p:spPr>
          <p:txBody>
            <a:bodyPr/>
            <a:lstStyle/>
            <a:p>
              <a:endParaRPr lang="es-ES"/>
            </a:p>
          </p:txBody>
        </p:sp>
        <p:sp>
          <p:nvSpPr>
            <p:cNvPr id="30" name="Line 24"/>
            <p:cNvSpPr>
              <a:spLocks noChangeShapeType="1"/>
            </p:cNvSpPr>
            <p:nvPr/>
          </p:nvSpPr>
          <p:spPr bwMode="auto">
            <a:xfrm>
              <a:off x="1250950" y="2562225"/>
              <a:ext cx="111125" cy="0"/>
            </a:xfrm>
            <a:prstGeom prst="line">
              <a:avLst/>
            </a:prstGeom>
            <a:noFill/>
            <a:ln w="28575">
              <a:solidFill>
                <a:schemeClr val="tx1"/>
              </a:solidFill>
              <a:round/>
              <a:headEnd/>
              <a:tailEnd/>
            </a:ln>
          </p:spPr>
          <p:txBody>
            <a:bodyPr wrap="none">
              <a:spAutoFit/>
            </a:bodyPr>
            <a:lstStyle/>
            <a:p>
              <a:endParaRPr lang="es-ES"/>
            </a:p>
          </p:txBody>
        </p:sp>
        <p:sp>
          <p:nvSpPr>
            <p:cNvPr id="31" name="Line 25"/>
            <p:cNvSpPr>
              <a:spLocks noChangeShapeType="1"/>
            </p:cNvSpPr>
            <p:nvPr/>
          </p:nvSpPr>
          <p:spPr bwMode="auto">
            <a:xfrm>
              <a:off x="1252538" y="3319463"/>
              <a:ext cx="109537" cy="0"/>
            </a:xfrm>
            <a:prstGeom prst="line">
              <a:avLst/>
            </a:prstGeom>
            <a:noFill/>
            <a:ln w="28575">
              <a:solidFill>
                <a:schemeClr val="tx1"/>
              </a:solidFill>
              <a:round/>
              <a:headEnd/>
              <a:tailEnd/>
            </a:ln>
          </p:spPr>
          <p:txBody>
            <a:bodyPr wrap="none">
              <a:spAutoFit/>
            </a:bodyPr>
            <a:lstStyle/>
            <a:p>
              <a:endParaRPr lang="es-ES"/>
            </a:p>
          </p:txBody>
        </p:sp>
        <p:sp>
          <p:nvSpPr>
            <p:cNvPr id="32" name="Line 26"/>
            <p:cNvSpPr>
              <a:spLocks noChangeShapeType="1"/>
            </p:cNvSpPr>
            <p:nvPr/>
          </p:nvSpPr>
          <p:spPr bwMode="auto">
            <a:xfrm>
              <a:off x="1252538" y="4083050"/>
              <a:ext cx="125412" cy="0"/>
            </a:xfrm>
            <a:prstGeom prst="line">
              <a:avLst/>
            </a:prstGeom>
            <a:noFill/>
            <a:ln w="28575">
              <a:solidFill>
                <a:schemeClr val="tx1"/>
              </a:solidFill>
              <a:round/>
              <a:headEnd/>
              <a:tailEnd/>
            </a:ln>
          </p:spPr>
          <p:txBody>
            <a:bodyPr>
              <a:spAutoFit/>
            </a:bodyPr>
            <a:lstStyle/>
            <a:p>
              <a:endParaRPr lang="es-ES"/>
            </a:p>
          </p:txBody>
        </p:sp>
        <p:sp>
          <p:nvSpPr>
            <p:cNvPr id="33" name="Line 27"/>
            <p:cNvSpPr>
              <a:spLocks noChangeShapeType="1"/>
            </p:cNvSpPr>
            <p:nvPr/>
          </p:nvSpPr>
          <p:spPr bwMode="auto">
            <a:xfrm>
              <a:off x="1250950" y="4840288"/>
              <a:ext cx="127000" cy="0"/>
            </a:xfrm>
            <a:prstGeom prst="line">
              <a:avLst/>
            </a:prstGeom>
            <a:noFill/>
            <a:ln w="28575">
              <a:solidFill>
                <a:schemeClr val="tx1"/>
              </a:solidFill>
              <a:round/>
              <a:headEnd/>
              <a:tailEnd/>
            </a:ln>
          </p:spPr>
          <p:txBody>
            <a:bodyPr wrap="none">
              <a:spAutoFit/>
            </a:bodyPr>
            <a:lstStyle/>
            <a:p>
              <a:endParaRPr lang="es-ES"/>
            </a:p>
          </p:txBody>
        </p:sp>
        <p:sp>
          <p:nvSpPr>
            <p:cNvPr id="34" name="Text Box 28"/>
            <p:cNvSpPr txBox="1">
              <a:spLocks noChangeArrowheads="1"/>
            </p:cNvSpPr>
            <p:nvPr/>
          </p:nvSpPr>
          <p:spPr bwMode="auto">
            <a:xfrm>
              <a:off x="946150" y="2432050"/>
              <a:ext cx="225425" cy="244475"/>
            </a:xfrm>
            <a:prstGeom prst="rect">
              <a:avLst/>
            </a:prstGeom>
            <a:noFill/>
            <a:ln w="28575">
              <a:noFill/>
              <a:miter lim="800000"/>
              <a:headEnd/>
              <a:tailEnd/>
            </a:ln>
          </p:spPr>
          <p:txBody>
            <a:bodyPr wrap="none" lIns="0" tIns="0" rIns="0" bIns="0" anchor="ctr">
              <a:spAutoFit/>
            </a:bodyPr>
            <a:lstStyle/>
            <a:p>
              <a:pPr algn="r" eaLnBrk="0" hangingPunct="0"/>
              <a:r>
                <a:rPr lang="en-GB" sz="1600" b="1"/>
                <a:t>80</a:t>
              </a:r>
              <a:endParaRPr lang="en-US" sz="1600" b="1"/>
            </a:p>
          </p:txBody>
        </p:sp>
        <p:sp>
          <p:nvSpPr>
            <p:cNvPr id="35" name="Text Box 29"/>
            <p:cNvSpPr txBox="1">
              <a:spLocks noChangeArrowheads="1"/>
            </p:cNvSpPr>
            <p:nvPr/>
          </p:nvSpPr>
          <p:spPr bwMode="auto">
            <a:xfrm>
              <a:off x="946150" y="3190875"/>
              <a:ext cx="225425" cy="244475"/>
            </a:xfrm>
            <a:prstGeom prst="rect">
              <a:avLst/>
            </a:prstGeom>
            <a:noFill/>
            <a:ln w="28575">
              <a:noFill/>
              <a:miter lim="800000"/>
              <a:headEnd/>
              <a:tailEnd/>
            </a:ln>
          </p:spPr>
          <p:txBody>
            <a:bodyPr wrap="none" lIns="0" tIns="0" rIns="0" bIns="0" anchor="ctr">
              <a:spAutoFit/>
            </a:bodyPr>
            <a:lstStyle/>
            <a:p>
              <a:pPr algn="r" eaLnBrk="0" hangingPunct="0"/>
              <a:r>
                <a:rPr lang="en-GB" sz="1600" b="1"/>
                <a:t>60</a:t>
              </a:r>
              <a:endParaRPr lang="en-US" sz="1600" b="1"/>
            </a:p>
          </p:txBody>
        </p:sp>
        <p:sp>
          <p:nvSpPr>
            <p:cNvPr id="36" name="Text Box 30"/>
            <p:cNvSpPr txBox="1">
              <a:spLocks noChangeArrowheads="1"/>
            </p:cNvSpPr>
            <p:nvPr/>
          </p:nvSpPr>
          <p:spPr bwMode="auto">
            <a:xfrm>
              <a:off x="946150" y="3962400"/>
              <a:ext cx="225425" cy="244475"/>
            </a:xfrm>
            <a:prstGeom prst="rect">
              <a:avLst/>
            </a:prstGeom>
            <a:noFill/>
            <a:ln w="28575">
              <a:noFill/>
              <a:miter lim="800000"/>
              <a:headEnd/>
              <a:tailEnd/>
            </a:ln>
          </p:spPr>
          <p:txBody>
            <a:bodyPr wrap="none" lIns="0" tIns="0" rIns="0" bIns="0" anchor="ctr">
              <a:spAutoFit/>
            </a:bodyPr>
            <a:lstStyle/>
            <a:p>
              <a:pPr algn="r" eaLnBrk="0" hangingPunct="0"/>
              <a:r>
                <a:rPr lang="en-GB" sz="1600" b="1"/>
                <a:t>40</a:t>
              </a:r>
              <a:endParaRPr lang="en-US" sz="1600" b="1"/>
            </a:p>
          </p:txBody>
        </p:sp>
        <p:sp>
          <p:nvSpPr>
            <p:cNvPr id="37" name="Text Box 31"/>
            <p:cNvSpPr txBox="1">
              <a:spLocks noChangeArrowheads="1"/>
            </p:cNvSpPr>
            <p:nvPr/>
          </p:nvSpPr>
          <p:spPr bwMode="auto">
            <a:xfrm>
              <a:off x="946150" y="4716463"/>
              <a:ext cx="225425" cy="244475"/>
            </a:xfrm>
            <a:prstGeom prst="rect">
              <a:avLst/>
            </a:prstGeom>
            <a:noFill/>
            <a:ln w="28575">
              <a:noFill/>
              <a:miter lim="800000"/>
              <a:headEnd/>
              <a:tailEnd/>
            </a:ln>
          </p:spPr>
          <p:txBody>
            <a:bodyPr wrap="none" lIns="0" tIns="0" rIns="0" bIns="0" anchor="ctr">
              <a:spAutoFit/>
            </a:bodyPr>
            <a:lstStyle/>
            <a:p>
              <a:pPr algn="r" eaLnBrk="0" hangingPunct="0"/>
              <a:r>
                <a:rPr lang="en-GB" sz="1600" b="1"/>
                <a:t>20</a:t>
              </a:r>
              <a:endParaRPr lang="en-US" sz="1600" b="1"/>
            </a:p>
          </p:txBody>
        </p:sp>
        <p:sp>
          <p:nvSpPr>
            <p:cNvPr id="38" name="Line 32"/>
            <p:cNvSpPr>
              <a:spLocks noChangeShapeType="1"/>
            </p:cNvSpPr>
            <p:nvPr/>
          </p:nvSpPr>
          <p:spPr bwMode="auto">
            <a:xfrm>
              <a:off x="1250950" y="1787525"/>
              <a:ext cx="111125" cy="0"/>
            </a:xfrm>
            <a:prstGeom prst="line">
              <a:avLst/>
            </a:prstGeom>
            <a:noFill/>
            <a:ln w="28575">
              <a:solidFill>
                <a:schemeClr val="tx1"/>
              </a:solidFill>
              <a:round/>
              <a:headEnd/>
              <a:tailEnd/>
            </a:ln>
          </p:spPr>
          <p:txBody>
            <a:bodyPr wrap="none">
              <a:spAutoFit/>
            </a:bodyPr>
            <a:lstStyle/>
            <a:p>
              <a:endParaRPr lang="es-ES"/>
            </a:p>
          </p:txBody>
        </p:sp>
        <p:sp>
          <p:nvSpPr>
            <p:cNvPr id="39" name="Text Box 33"/>
            <p:cNvSpPr txBox="1">
              <a:spLocks noChangeArrowheads="1"/>
            </p:cNvSpPr>
            <p:nvPr/>
          </p:nvSpPr>
          <p:spPr bwMode="auto">
            <a:xfrm>
              <a:off x="2293938" y="5792788"/>
              <a:ext cx="112712" cy="244475"/>
            </a:xfrm>
            <a:prstGeom prst="rect">
              <a:avLst/>
            </a:prstGeom>
            <a:noFill/>
            <a:ln w="28575">
              <a:noFill/>
              <a:miter lim="800000"/>
              <a:headEnd/>
              <a:tailEnd/>
            </a:ln>
          </p:spPr>
          <p:txBody>
            <a:bodyPr wrap="none" lIns="0" tIns="0" rIns="0" bIns="0">
              <a:spAutoFit/>
            </a:bodyPr>
            <a:lstStyle/>
            <a:p>
              <a:pPr algn="ctr" eaLnBrk="0" hangingPunct="0"/>
              <a:r>
                <a:rPr lang="en-GB" sz="1600" b="1"/>
                <a:t>3</a:t>
              </a:r>
              <a:endParaRPr lang="en-US" sz="1600" b="1"/>
            </a:p>
          </p:txBody>
        </p:sp>
        <p:sp>
          <p:nvSpPr>
            <p:cNvPr id="40" name="Text Box 34"/>
            <p:cNvSpPr txBox="1">
              <a:spLocks noChangeArrowheads="1"/>
            </p:cNvSpPr>
            <p:nvPr/>
          </p:nvSpPr>
          <p:spPr bwMode="auto">
            <a:xfrm>
              <a:off x="3287713" y="5792788"/>
              <a:ext cx="112712" cy="244475"/>
            </a:xfrm>
            <a:prstGeom prst="rect">
              <a:avLst/>
            </a:prstGeom>
            <a:noFill/>
            <a:ln w="28575">
              <a:noFill/>
              <a:miter lim="800000"/>
              <a:headEnd/>
              <a:tailEnd/>
            </a:ln>
          </p:spPr>
          <p:txBody>
            <a:bodyPr wrap="none" lIns="0" tIns="0" rIns="0" bIns="0">
              <a:spAutoFit/>
            </a:bodyPr>
            <a:lstStyle/>
            <a:p>
              <a:pPr algn="ctr" eaLnBrk="0" hangingPunct="0"/>
              <a:r>
                <a:rPr lang="en-US" sz="1600" b="1"/>
                <a:t>6</a:t>
              </a:r>
            </a:p>
          </p:txBody>
        </p:sp>
        <p:sp>
          <p:nvSpPr>
            <p:cNvPr id="41" name="Text Box 35"/>
            <p:cNvSpPr txBox="1">
              <a:spLocks noChangeArrowheads="1"/>
            </p:cNvSpPr>
            <p:nvPr/>
          </p:nvSpPr>
          <p:spPr bwMode="auto">
            <a:xfrm>
              <a:off x="4271963" y="5792788"/>
              <a:ext cx="112712" cy="244475"/>
            </a:xfrm>
            <a:prstGeom prst="rect">
              <a:avLst/>
            </a:prstGeom>
            <a:noFill/>
            <a:ln w="28575">
              <a:noFill/>
              <a:miter lim="800000"/>
              <a:headEnd/>
              <a:tailEnd/>
            </a:ln>
          </p:spPr>
          <p:txBody>
            <a:bodyPr wrap="none" lIns="0" tIns="0" rIns="0" bIns="0">
              <a:spAutoFit/>
            </a:bodyPr>
            <a:lstStyle/>
            <a:p>
              <a:pPr algn="ctr" eaLnBrk="0" hangingPunct="0"/>
              <a:r>
                <a:rPr lang="en-GB" sz="1600" b="1"/>
                <a:t>9</a:t>
              </a:r>
              <a:endParaRPr lang="en-US" sz="1600" b="1"/>
            </a:p>
          </p:txBody>
        </p:sp>
        <p:sp>
          <p:nvSpPr>
            <p:cNvPr id="42" name="Text Box 36"/>
            <p:cNvSpPr txBox="1">
              <a:spLocks noChangeArrowheads="1"/>
            </p:cNvSpPr>
            <p:nvPr/>
          </p:nvSpPr>
          <p:spPr bwMode="auto">
            <a:xfrm>
              <a:off x="5202238" y="5792788"/>
              <a:ext cx="225425" cy="244475"/>
            </a:xfrm>
            <a:prstGeom prst="rect">
              <a:avLst/>
            </a:prstGeom>
            <a:noFill/>
            <a:ln w="28575">
              <a:noFill/>
              <a:miter lim="800000"/>
              <a:headEnd/>
              <a:tailEnd/>
            </a:ln>
          </p:spPr>
          <p:txBody>
            <a:bodyPr wrap="none" lIns="0" tIns="0" rIns="0" bIns="0">
              <a:spAutoFit/>
            </a:bodyPr>
            <a:lstStyle/>
            <a:p>
              <a:pPr algn="ctr" eaLnBrk="0" hangingPunct="0"/>
              <a:r>
                <a:rPr lang="en-GB" sz="1600" b="1"/>
                <a:t>12</a:t>
              </a:r>
              <a:endParaRPr lang="en-US" sz="1600" b="1"/>
            </a:p>
          </p:txBody>
        </p:sp>
        <p:sp>
          <p:nvSpPr>
            <p:cNvPr id="43" name="Text Box 37"/>
            <p:cNvSpPr txBox="1">
              <a:spLocks noChangeArrowheads="1"/>
            </p:cNvSpPr>
            <p:nvPr/>
          </p:nvSpPr>
          <p:spPr bwMode="auto">
            <a:xfrm>
              <a:off x="8151813" y="5792788"/>
              <a:ext cx="225425" cy="244475"/>
            </a:xfrm>
            <a:prstGeom prst="rect">
              <a:avLst/>
            </a:prstGeom>
            <a:noFill/>
            <a:ln w="28575">
              <a:noFill/>
              <a:miter lim="800000"/>
              <a:headEnd/>
              <a:tailEnd/>
            </a:ln>
          </p:spPr>
          <p:txBody>
            <a:bodyPr wrap="none" lIns="0" tIns="0" rIns="0" bIns="0">
              <a:spAutoFit/>
            </a:bodyPr>
            <a:lstStyle/>
            <a:p>
              <a:pPr algn="ctr" eaLnBrk="0" hangingPunct="0"/>
              <a:r>
                <a:rPr lang="en-GB" sz="1600" b="1"/>
                <a:t>21</a:t>
              </a:r>
              <a:endParaRPr lang="en-US" sz="1600" b="1"/>
            </a:p>
          </p:txBody>
        </p:sp>
        <p:sp>
          <p:nvSpPr>
            <p:cNvPr id="44" name="Text Box 38"/>
            <p:cNvSpPr txBox="1">
              <a:spLocks noChangeArrowheads="1"/>
            </p:cNvSpPr>
            <p:nvPr/>
          </p:nvSpPr>
          <p:spPr bwMode="auto">
            <a:xfrm>
              <a:off x="7154863" y="5792788"/>
              <a:ext cx="225425" cy="244475"/>
            </a:xfrm>
            <a:prstGeom prst="rect">
              <a:avLst/>
            </a:prstGeom>
            <a:noFill/>
            <a:ln w="28575">
              <a:noFill/>
              <a:miter lim="800000"/>
              <a:headEnd/>
              <a:tailEnd/>
            </a:ln>
          </p:spPr>
          <p:txBody>
            <a:bodyPr wrap="none" lIns="0" tIns="0" rIns="0" bIns="0">
              <a:spAutoFit/>
            </a:bodyPr>
            <a:lstStyle/>
            <a:p>
              <a:pPr algn="ctr" eaLnBrk="0" hangingPunct="0"/>
              <a:r>
                <a:rPr lang="en-GB" sz="1600" b="1"/>
                <a:t>18</a:t>
              </a:r>
              <a:endParaRPr lang="en-US" sz="1600" b="1"/>
            </a:p>
          </p:txBody>
        </p:sp>
        <p:sp>
          <p:nvSpPr>
            <p:cNvPr id="45" name="Line 39"/>
            <p:cNvSpPr>
              <a:spLocks noChangeShapeType="1"/>
            </p:cNvSpPr>
            <p:nvPr/>
          </p:nvSpPr>
          <p:spPr bwMode="auto">
            <a:xfrm>
              <a:off x="1252538" y="5614988"/>
              <a:ext cx="7023100" cy="0"/>
            </a:xfrm>
            <a:prstGeom prst="line">
              <a:avLst/>
            </a:prstGeom>
            <a:noFill/>
            <a:ln w="28575">
              <a:solidFill>
                <a:schemeClr val="tx1"/>
              </a:solidFill>
              <a:round/>
              <a:headEnd/>
              <a:tailEnd/>
            </a:ln>
          </p:spPr>
          <p:txBody>
            <a:bodyPr>
              <a:spAutoFit/>
            </a:bodyPr>
            <a:lstStyle/>
            <a:p>
              <a:endParaRPr lang="es-ES"/>
            </a:p>
          </p:txBody>
        </p:sp>
        <p:sp>
          <p:nvSpPr>
            <p:cNvPr id="46" name="Text Box 40"/>
            <p:cNvSpPr txBox="1">
              <a:spLocks noChangeArrowheads="1"/>
            </p:cNvSpPr>
            <p:nvPr/>
          </p:nvSpPr>
          <p:spPr bwMode="auto">
            <a:xfrm>
              <a:off x="1309688" y="5792788"/>
              <a:ext cx="112712" cy="244475"/>
            </a:xfrm>
            <a:prstGeom prst="rect">
              <a:avLst/>
            </a:prstGeom>
            <a:noFill/>
            <a:ln w="28575">
              <a:noFill/>
              <a:miter lim="800000"/>
              <a:headEnd/>
              <a:tailEnd/>
            </a:ln>
          </p:spPr>
          <p:txBody>
            <a:bodyPr wrap="none" lIns="0" tIns="0" rIns="0" bIns="0">
              <a:spAutoFit/>
            </a:bodyPr>
            <a:lstStyle/>
            <a:p>
              <a:pPr algn="ctr" eaLnBrk="0" hangingPunct="0"/>
              <a:r>
                <a:rPr lang="en-GB" sz="1600" b="1"/>
                <a:t>0</a:t>
              </a:r>
              <a:endParaRPr lang="en-US" sz="1600" b="1"/>
            </a:p>
          </p:txBody>
        </p:sp>
        <p:sp>
          <p:nvSpPr>
            <p:cNvPr id="47" name="Text Box 41"/>
            <p:cNvSpPr txBox="1">
              <a:spLocks noChangeArrowheads="1"/>
            </p:cNvSpPr>
            <p:nvPr/>
          </p:nvSpPr>
          <p:spPr bwMode="auto">
            <a:xfrm>
              <a:off x="1058863" y="5481638"/>
              <a:ext cx="112712" cy="244475"/>
            </a:xfrm>
            <a:prstGeom prst="rect">
              <a:avLst/>
            </a:prstGeom>
            <a:noFill/>
            <a:ln w="28575">
              <a:noFill/>
              <a:miter lim="800000"/>
              <a:headEnd/>
              <a:tailEnd/>
            </a:ln>
          </p:spPr>
          <p:txBody>
            <a:bodyPr wrap="none" lIns="0" tIns="0" rIns="0" bIns="0" anchor="ctr">
              <a:spAutoFit/>
            </a:bodyPr>
            <a:lstStyle/>
            <a:p>
              <a:pPr algn="r" eaLnBrk="0" hangingPunct="0"/>
              <a:r>
                <a:rPr lang="en-GB" sz="1600" b="1"/>
                <a:t>0</a:t>
              </a:r>
              <a:endParaRPr lang="en-US" sz="1600" b="1"/>
            </a:p>
          </p:txBody>
        </p:sp>
        <p:sp>
          <p:nvSpPr>
            <p:cNvPr id="48" name="Line 42"/>
            <p:cNvSpPr>
              <a:spLocks noChangeShapeType="1"/>
            </p:cNvSpPr>
            <p:nvPr/>
          </p:nvSpPr>
          <p:spPr bwMode="auto">
            <a:xfrm flipV="1">
              <a:off x="2351088" y="5621338"/>
              <a:ext cx="0" cy="95250"/>
            </a:xfrm>
            <a:prstGeom prst="line">
              <a:avLst/>
            </a:prstGeom>
            <a:noFill/>
            <a:ln w="28575">
              <a:solidFill>
                <a:schemeClr val="tx1"/>
              </a:solidFill>
              <a:round/>
              <a:headEnd/>
              <a:tailEnd/>
            </a:ln>
          </p:spPr>
          <p:txBody>
            <a:bodyPr>
              <a:spAutoFit/>
            </a:bodyPr>
            <a:lstStyle/>
            <a:p>
              <a:endParaRPr lang="es-ES"/>
            </a:p>
          </p:txBody>
        </p:sp>
        <p:sp>
          <p:nvSpPr>
            <p:cNvPr id="49" name="Line 43"/>
            <p:cNvSpPr>
              <a:spLocks noChangeShapeType="1"/>
            </p:cNvSpPr>
            <p:nvPr/>
          </p:nvSpPr>
          <p:spPr bwMode="auto">
            <a:xfrm flipV="1">
              <a:off x="3343275" y="5622925"/>
              <a:ext cx="0" cy="93663"/>
            </a:xfrm>
            <a:prstGeom prst="line">
              <a:avLst/>
            </a:prstGeom>
            <a:noFill/>
            <a:ln w="28575">
              <a:solidFill>
                <a:schemeClr val="tx1"/>
              </a:solidFill>
              <a:round/>
              <a:headEnd/>
              <a:tailEnd/>
            </a:ln>
          </p:spPr>
          <p:txBody>
            <a:bodyPr>
              <a:spAutoFit/>
            </a:bodyPr>
            <a:lstStyle/>
            <a:p>
              <a:endParaRPr lang="es-ES"/>
            </a:p>
          </p:txBody>
        </p:sp>
        <p:sp>
          <p:nvSpPr>
            <p:cNvPr id="50" name="Line 44"/>
            <p:cNvSpPr>
              <a:spLocks noChangeShapeType="1"/>
            </p:cNvSpPr>
            <p:nvPr/>
          </p:nvSpPr>
          <p:spPr bwMode="auto">
            <a:xfrm flipV="1">
              <a:off x="4330700" y="5621338"/>
              <a:ext cx="0" cy="95250"/>
            </a:xfrm>
            <a:prstGeom prst="line">
              <a:avLst/>
            </a:prstGeom>
            <a:noFill/>
            <a:ln w="28575">
              <a:solidFill>
                <a:schemeClr val="tx1"/>
              </a:solidFill>
              <a:round/>
              <a:headEnd/>
              <a:tailEnd/>
            </a:ln>
          </p:spPr>
          <p:txBody>
            <a:bodyPr>
              <a:spAutoFit/>
            </a:bodyPr>
            <a:lstStyle/>
            <a:p>
              <a:endParaRPr lang="es-ES"/>
            </a:p>
          </p:txBody>
        </p:sp>
        <p:sp>
          <p:nvSpPr>
            <p:cNvPr id="51" name="Line 45"/>
            <p:cNvSpPr>
              <a:spLocks noChangeShapeType="1"/>
            </p:cNvSpPr>
            <p:nvPr/>
          </p:nvSpPr>
          <p:spPr bwMode="auto">
            <a:xfrm flipV="1">
              <a:off x="6294438" y="5614988"/>
              <a:ext cx="0" cy="101600"/>
            </a:xfrm>
            <a:prstGeom prst="line">
              <a:avLst/>
            </a:prstGeom>
            <a:noFill/>
            <a:ln w="28575">
              <a:solidFill>
                <a:schemeClr val="tx1"/>
              </a:solidFill>
              <a:round/>
              <a:headEnd/>
              <a:tailEnd/>
            </a:ln>
          </p:spPr>
          <p:txBody>
            <a:bodyPr>
              <a:spAutoFit/>
            </a:bodyPr>
            <a:lstStyle/>
            <a:p>
              <a:endParaRPr lang="es-ES"/>
            </a:p>
          </p:txBody>
        </p:sp>
        <p:sp>
          <p:nvSpPr>
            <p:cNvPr id="52" name="Line 46"/>
            <p:cNvSpPr>
              <a:spLocks noChangeShapeType="1"/>
            </p:cNvSpPr>
            <p:nvPr/>
          </p:nvSpPr>
          <p:spPr bwMode="auto">
            <a:xfrm flipV="1">
              <a:off x="7267575" y="5616575"/>
              <a:ext cx="0" cy="100013"/>
            </a:xfrm>
            <a:prstGeom prst="line">
              <a:avLst/>
            </a:prstGeom>
            <a:noFill/>
            <a:ln w="28575">
              <a:solidFill>
                <a:schemeClr val="tx1"/>
              </a:solidFill>
              <a:round/>
              <a:headEnd/>
              <a:tailEnd/>
            </a:ln>
          </p:spPr>
          <p:txBody>
            <a:bodyPr>
              <a:spAutoFit/>
            </a:bodyPr>
            <a:lstStyle/>
            <a:p>
              <a:endParaRPr lang="es-ES"/>
            </a:p>
          </p:txBody>
        </p:sp>
        <p:sp>
          <p:nvSpPr>
            <p:cNvPr id="53" name="Line 47"/>
            <p:cNvSpPr>
              <a:spLocks noChangeShapeType="1"/>
            </p:cNvSpPr>
            <p:nvPr/>
          </p:nvSpPr>
          <p:spPr bwMode="auto">
            <a:xfrm flipV="1">
              <a:off x="8261350" y="5624513"/>
              <a:ext cx="0" cy="92075"/>
            </a:xfrm>
            <a:prstGeom prst="line">
              <a:avLst/>
            </a:prstGeom>
            <a:noFill/>
            <a:ln w="28575">
              <a:solidFill>
                <a:schemeClr val="tx1"/>
              </a:solidFill>
              <a:round/>
              <a:headEnd/>
              <a:tailEnd/>
            </a:ln>
          </p:spPr>
          <p:txBody>
            <a:bodyPr>
              <a:spAutoFit/>
            </a:bodyPr>
            <a:lstStyle/>
            <a:p>
              <a:endParaRPr lang="es-ES"/>
            </a:p>
          </p:txBody>
        </p:sp>
        <p:sp>
          <p:nvSpPr>
            <p:cNvPr id="54" name="Line 48"/>
            <p:cNvSpPr>
              <a:spLocks noChangeShapeType="1"/>
            </p:cNvSpPr>
            <p:nvPr/>
          </p:nvSpPr>
          <p:spPr bwMode="auto">
            <a:xfrm flipV="1">
              <a:off x="1368425" y="5621338"/>
              <a:ext cx="0" cy="95250"/>
            </a:xfrm>
            <a:prstGeom prst="line">
              <a:avLst/>
            </a:prstGeom>
            <a:noFill/>
            <a:ln w="28575">
              <a:solidFill>
                <a:schemeClr val="tx1"/>
              </a:solidFill>
              <a:round/>
              <a:headEnd/>
              <a:tailEnd/>
            </a:ln>
          </p:spPr>
          <p:txBody>
            <a:bodyPr>
              <a:spAutoFit/>
            </a:bodyPr>
            <a:lstStyle/>
            <a:p>
              <a:endParaRPr lang="es-ES"/>
            </a:p>
          </p:txBody>
        </p:sp>
        <p:sp>
          <p:nvSpPr>
            <p:cNvPr id="55" name="Line 50"/>
            <p:cNvSpPr>
              <a:spLocks noChangeShapeType="1"/>
            </p:cNvSpPr>
            <p:nvPr/>
          </p:nvSpPr>
          <p:spPr bwMode="auto">
            <a:xfrm flipV="1">
              <a:off x="5314950" y="5621338"/>
              <a:ext cx="0" cy="95250"/>
            </a:xfrm>
            <a:prstGeom prst="line">
              <a:avLst/>
            </a:prstGeom>
            <a:noFill/>
            <a:ln w="28575">
              <a:solidFill>
                <a:schemeClr val="tx1"/>
              </a:solidFill>
              <a:round/>
              <a:headEnd/>
              <a:tailEnd/>
            </a:ln>
          </p:spPr>
          <p:txBody>
            <a:bodyPr>
              <a:spAutoFit/>
            </a:bodyPr>
            <a:lstStyle/>
            <a:p>
              <a:endParaRPr lang="es-ES"/>
            </a:p>
          </p:txBody>
        </p:sp>
        <p:sp>
          <p:nvSpPr>
            <p:cNvPr id="56" name="Freeform 51"/>
            <p:cNvSpPr>
              <a:spLocks/>
            </p:cNvSpPr>
            <p:nvPr/>
          </p:nvSpPr>
          <p:spPr bwMode="auto">
            <a:xfrm>
              <a:off x="1366838" y="1804988"/>
              <a:ext cx="6267450" cy="2824162"/>
            </a:xfrm>
            <a:custGeom>
              <a:avLst/>
              <a:gdLst>
                <a:gd name="T0" fmla="*/ 52924087 w 3948"/>
                <a:gd name="T1" fmla="*/ 0 h 1779"/>
                <a:gd name="T2" fmla="*/ 95765939 w 3948"/>
                <a:gd name="T3" fmla="*/ 413305538 h 1779"/>
                <a:gd name="T4" fmla="*/ 95765939 w 3948"/>
                <a:gd name="T5" fmla="*/ 564514944 h 1779"/>
                <a:gd name="T6" fmla="*/ 141128765 w 3948"/>
                <a:gd name="T7" fmla="*/ 640119597 h 1779"/>
                <a:gd name="T8" fmla="*/ 171370632 w 3948"/>
                <a:gd name="T9" fmla="*/ 738404853 h 1779"/>
                <a:gd name="T10" fmla="*/ 204133449 w 3948"/>
                <a:gd name="T11" fmla="*/ 882054686 h 1779"/>
                <a:gd name="T12" fmla="*/ 219254432 w 3948"/>
                <a:gd name="T13" fmla="*/ 1093747716 h 1779"/>
                <a:gd name="T14" fmla="*/ 241935039 w 3948"/>
                <a:gd name="T15" fmla="*/ 1179432989 h 1779"/>
                <a:gd name="T16" fmla="*/ 269657545 w 3948"/>
                <a:gd name="T17" fmla="*/ 1244957022 h 1779"/>
                <a:gd name="T18" fmla="*/ 302418774 w 3948"/>
                <a:gd name="T19" fmla="*/ 1368443829 h 1779"/>
                <a:gd name="T20" fmla="*/ 355342836 w 3948"/>
                <a:gd name="T21" fmla="*/ 1433967862 h 1779"/>
                <a:gd name="T22" fmla="*/ 415826571 w 3948"/>
                <a:gd name="T23" fmla="*/ 1527214395 h 1779"/>
                <a:gd name="T24" fmla="*/ 438507277 w 3948"/>
                <a:gd name="T25" fmla="*/ 1633060910 h 1779"/>
                <a:gd name="T26" fmla="*/ 438507277 w 3948"/>
                <a:gd name="T27" fmla="*/ 1731346562 h 1779"/>
                <a:gd name="T28" fmla="*/ 476310406 w 3948"/>
                <a:gd name="T29" fmla="*/ 1859875266 h 1779"/>
                <a:gd name="T30" fmla="*/ 506552273 w 3948"/>
                <a:gd name="T31" fmla="*/ 1988402383 h 1779"/>
                <a:gd name="T32" fmla="*/ 534273191 w 3948"/>
                <a:gd name="T33" fmla="*/ 2056447365 h 1779"/>
                <a:gd name="T34" fmla="*/ 559474748 w 3948"/>
                <a:gd name="T35" fmla="*/ 2132052019 h 1779"/>
                <a:gd name="T36" fmla="*/ 582156942 w 3948"/>
                <a:gd name="T37" fmla="*/ 2147483647 h 1779"/>
                <a:gd name="T38" fmla="*/ 612398809 w 3948"/>
                <a:gd name="T39" fmla="*/ 2147483647 h 1779"/>
                <a:gd name="T40" fmla="*/ 640119728 w 3948"/>
                <a:gd name="T41" fmla="*/ 2147483647 h 1779"/>
                <a:gd name="T42" fmla="*/ 670361595 w 3948"/>
                <a:gd name="T43" fmla="*/ 2147483647 h 1779"/>
                <a:gd name="T44" fmla="*/ 708164723 w 3948"/>
                <a:gd name="T45" fmla="*/ 2147483647 h 1779"/>
                <a:gd name="T46" fmla="*/ 738406591 w 3948"/>
                <a:gd name="T47" fmla="*/ 2147483647 h 1779"/>
                <a:gd name="T48" fmla="*/ 778729081 w 3948"/>
                <a:gd name="T49" fmla="*/ 2147483647 h 1779"/>
                <a:gd name="T50" fmla="*/ 859374259 w 3948"/>
                <a:gd name="T51" fmla="*/ 2147483647 h 1779"/>
                <a:gd name="T52" fmla="*/ 892135489 w 3948"/>
                <a:gd name="T53" fmla="*/ 2147483647 h 1779"/>
                <a:gd name="T54" fmla="*/ 1073586694 w 3948"/>
                <a:gd name="T55" fmla="*/ 2147483647 h 1779"/>
                <a:gd name="T56" fmla="*/ 1123989806 w 3948"/>
                <a:gd name="T57" fmla="*/ 2147483647 h 1779"/>
                <a:gd name="T58" fmla="*/ 1164312296 w 3948"/>
                <a:gd name="T59" fmla="*/ 2147483647 h 1779"/>
                <a:gd name="T60" fmla="*/ 1244957276 w 3948"/>
                <a:gd name="T61" fmla="*/ 2147483647 h 1779"/>
                <a:gd name="T62" fmla="*/ 1315521634 w 3948"/>
                <a:gd name="T63" fmla="*/ 2147483647 h 1779"/>
                <a:gd name="T64" fmla="*/ 1350803813 w 3948"/>
                <a:gd name="T65" fmla="*/ 2147483647 h 1779"/>
                <a:gd name="T66" fmla="*/ 1403727875 w 3948"/>
                <a:gd name="T67" fmla="*/ 2147483647 h 1779"/>
                <a:gd name="T68" fmla="*/ 1542335640 w 3948"/>
                <a:gd name="T69" fmla="*/ 2147483647 h 1779"/>
                <a:gd name="T70" fmla="*/ 1585179080 w 3948"/>
                <a:gd name="T71" fmla="*/ 2147483647 h 1779"/>
                <a:gd name="T72" fmla="*/ 1728827554 w 3948"/>
                <a:gd name="T73" fmla="*/ 2147483647 h 1779"/>
                <a:gd name="T74" fmla="*/ 1822074106 w 3948"/>
                <a:gd name="T75" fmla="*/ 2147483647 h 1779"/>
                <a:gd name="T76" fmla="*/ 1864915957 w 3948"/>
                <a:gd name="T77" fmla="*/ 2147483647 h 1779"/>
                <a:gd name="T78" fmla="*/ 2061488096 w 3948"/>
                <a:gd name="T79" fmla="*/ 2147483647 h 1779"/>
                <a:gd name="T80" fmla="*/ 2121971831 w 3948"/>
                <a:gd name="T81" fmla="*/ 2147483647 h 1779"/>
                <a:gd name="T82" fmla="*/ 2147483647 w 3948"/>
                <a:gd name="T83" fmla="*/ 2147483647 h 1779"/>
                <a:gd name="T84" fmla="*/ 2147483647 w 3948"/>
                <a:gd name="T85" fmla="*/ 2147483647 h 1779"/>
                <a:gd name="T86" fmla="*/ 2147483647 w 3948"/>
                <a:gd name="T87" fmla="*/ 2147483647 h 1779"/>
                <a:gd name="T88" fmla="*/ 2147483647 w 3948"/>
                <a:gd name="T89" fmla="*/ 2147483647 h 1779"/>
                <a:gd name="T90" fmla="*/ 2147483647 w 3948"/>
                <a:gd name="T91" fmla="*/ 2147483647 h 1779"/>
                <a:gd name="T92" fmla="*/ 2147483647 w 3948"/>
                <a:gd name="T93" fmla="*/ 2147483647 h 1779"/>
                <a:gd name="T94" fmla="*/ 2147483647 w 3948"/>
                <a:gd name="T95" fmla="*/ 2147483647 h 1779"/>
                <a:gd name="T96" fmla="*/ 2147483647 w 3948"/>
                <a:gd name="T97" fmla="*/ 2147483647 h 1779"/>
                <a:gd name="T98" fmla="*/ 2147483647 w 3948"/>
                <a:gd name="T99" fmla="*/ 2147483647 h 1779"/>
                <a:gd name="T100" fmla="*/ 2147483647 w 3948"/>
                <a:gd name="T101" fmla="*/ 2147483647 h 1779"/>
                <a:gd name="T102" fmla="*/ 2147483647 w 3948"/>
                <a:gd name="T103" fmla="*/ 2147483647 h 1779"/>
                <a:gd name="T104" fmla="*/ 2147483647 w 3948"/>
                <a:gd name="T105" fmla="*/ 2147483647 h 1779"/>
                <a:gd name="T106" fmla="*/ 2147483647 w 3948"/>
                <a:gd name="T107" fmla="*/ 2147483647 h 1779"/>
                <a:gd name="T108" fmla="*/ 2147483647 w 3948"/>
                <a:gd name="T109" fmla="*/ 2147483647 h 1779"/>
                <a:gd name="T110" fmla="*/ 2147483647 w 3948"/>
                <a:gd name="T111" fmla="*/ 2147483647 h 1779"/>
                <a:gd name="T112" fmla="*/ 2147483647 w 3948"/>
                <a:gd name="T113" fmla="*/ 2147483647 h 1779"/>
                <a:gd name="T114" fmla="*/ 2147483647 w 3948"/>
                <a:gd name="T115" fmla="*/ 2147483647 h 1779"/>
                <a:gd name="T116" fmla="*/ 2147483647 w 3948"/>
                <a:gd name="T117" fmla="*/ 2147483647 h 17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8"/>
                <a:gd name="T178" fmla="*/ 0 h 1779"/>
                <a:gd name="T179" fmla="*/ 3948 w 3948"/>
                <a:gd name="T180" fmla="*/ 1779 h 17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8" h="1779">
                  <a:moveTo>
                    <a:pt x="0" y="0"/>
                  </a:moveTo>
                  <a:lnTo>
                    <a:pt x="21" y="0"/>
                  </a:lnTo>
                  <a:lnTo>
                    <a:pt x="21" y="164"/>
                  </a:lnTo>
                  <a:lnTo>
                    <a:pt x="38" y="164"/>
                  </a:lnTo>
                  <a:lnTo>
                    <a:pt x="39" y="198"/>
                  </a:lnTo>
                  <a:lnTo>
                    <a:pt x="38" y="224"/>
                  </a:lnTo>
                  <a:lnTo>
                    <a:pt x="56" y="224"/>
                  </a:lnTo>
                  <a:lnTo>
                    <a:pt x="56" y="254"/>
                  </a:lnTo>
                  <a:lnTo>
                    <a:pt x="69" y="255"/>
                  </a:lnTo>
                  <a:lnTo>
                    <a:pt x="68" y="293"/>
                  </a:lnTo>
                  <a:lnTo>
                    <a:pt x="68" y="348"/>
                  </a:lnTo>
                  <a:lnTo>
                    <a:pt x="81" y="350"/>
                  </a:lnTo>
                  <a:lnTo>
                    <a:pt x="78" y="434"/>
                  </a:lnTo>
                  <a:lnTo>
                    <a:pt x="87" y="434"/>
                  </a:lnTo>
                  <a:lnTo>
                    <a:pt x="87" y="468"/>
                  </a:lnTo>
                  <a:lnTo>
                    <a:pt x="96" y="468"/>
                  </a:lnTo>
                  <a:lnTo>
                    <a:pt x="96" y="494"/>
                  </a:lnTo>
                  <a:lnTo>
                    <a:pt x="107" y="494"/>
                  </a:lnTo>
                  <a:lnTo>
                    <a:pt x="107" y="543"/>
                  </a:lnTo>
                  <a:lnTo>
                    <a:pt x="120" y="543"/>
                  </a:lnTo>
                  <a:lnTo>
                    <a:pt x="119" y="569"/>
                  </a:lnTo>
                  <a:lnTo>
                    <a:pt x="141" y="569"/>
                  </a:lnTo>
                  <a:lnTo>
                    <a:pt x="140" y="606"/>
                  </a:lnTo>
                  <a:lnTo>
                    <a:pt x="165" y="606"/>
                  </a:lnTo>
                  <a:lnTo>
                    <a:pt x="164" y="648"/>
                  </a:lnTo>
                  <a:lnTo>
                    <a:pt x="174" y="648"/>
                  </a:lnTo>
                  <a:lnTo>
                    <a:pt x="174" y="666"/>
                  </a:lnTo>
                  <a:lnTo>
                    <a:pt x="174" y="687"/>
                  </a:lnTo>
                  <a:lnTo>
                    <a:pt x="189" y="686"/>
                  </a:lnTo>
                  <a:lnTo>
                    <a:pt x="189" y="738"/>
                  </a:lnTo>
                  <a:lnTo>
                    <a:pt x="203" y="737"/>
                  </a:lnTo>
                  <a:lnTo>
                    <a:pt x="201" y="789"/>
                  </a:lnTo>
                  <a:lnTo>
                    <a:pt x="213" y="789"/>
                  </a:lnTo>
                  <a:lnTo>
                    <a:pt x="212" y="816"/>
                  </a:lnTo>
                  <a:lnTo>
                    <a:pt x="222" y="816"/>
                  </a:lnTo>
                  <a:lnTo>
                    <a:pt x="222" y="846"/>
                  </a:lnTo>
                  <a:lnTo>
                    <a:pt x="233" y="846"/>
                  </a:lnTo>
                  <a:lnTo>
                    <a:pt x="231" y="875"/>
                  </a:lnTo>
                  <a:lnTo>
                    <a:pt x="243" y="875"/>
                  </a:lnTo>
                  <a:lnTo>
                    <a:pt x="243" y="903"/>
                  </a:lnTo>
                  <a:lnTo>
                    <a:pt x="254" y="903"/>
                  </a:lnTo>
                  <a:lnTo>
                    <a:pt x="254" y="945"/>
                  </a:lnTo>
                  <a:lnTo>
                    <a:pt x="267" y="945"/>
                  </a:lnTo>
                  <a:lnTo>
                    <a:pt x="266" y="974"/>
                  </a:lnTo>
                  <a:lnTo>
                    <a:pt x="279" y="974"/>
                  </a:lnTo>
                  <a:lnTo>
                    <a:pt x="281" y="998"/>
                  </a:lnTo>
                  <a:lnTo>
                    <a:pt x="291" y="998"/>
                  </a:lnTo>
                  <a:lnTo>
                    <a:pt x="293" y="1016"/>
                  </a:lnTo>
                  <a:lnTo>
                    <a:pt x="309" y="1016"/>
                  </a:lnTo>
                  <a:lnTo>
                    <a:pt x="309" y="1043"/>
                  </a:lnTo>
                  <a:lnTo>
                    <a:pt x="341" y="1044"/>
                  </a:lnTo>
                  <a:lnTo>
                    <a:pt x="341" y="1070"/>
                  </a:lnTo>
                  <a:lnTo>
                    <a:pt x="356" y="1070"/>
                  </a:lnTo>
                  <a:lnTo>
                    <a:pt x="354" y="1110"/>
                  </a:lnTo>
                  <a:lnTo>
                    <a:pt x="428" y="1110"/>
                  </a:lnTo>
                  <a:lnTo>
                    <a:pt x="426" y="1143"/>
                  </a:lnTo>
                  <a:lnTo>
                    <a:pt x="446" y="1143"/>
                  </a:lnTo>
                  <a:lnTo>
                    <a:pt x="446" y="1157"/>
                  </a:lnTo>
                  <a:lnTo>
                    <a:pt x="462" y="1157"/>
                  </a:lnTo>
                  <a:lnTo>
                    <a:pt x="462" y="1176"/>
                  </a:lnTo>
                  <a:lnTo>
                    <a:pt x="494" y="1175"/>
                  </a:lnTo>
                  <a:lnTo>
                    <a:pt x="494" y="1188"/>
                  </a:lnTo>
                  <a:lnTo>
                    <a:pt x="521" y="1188"/>
                  </a:lnTo>
                  <a:lnTo>
                    <a:pt x="522" y="1203"/>
                  </a:lnTo>
                  <a:lnTo>
                    <a:pt x="537" y="1202"/>
                  </a:lnTo>
                  <a:lnTo>
                    <a:pt x="536" y="1220"/>
                  </a:lnTo>
                  <a:lnTo>
                    <a:pt x="557" y="1218"/>
                  </a:lnTo>
                  <a:lnTo>
                    <a:pt x="557" y="1233"/>
                  </a:lnTo>
                  <a:lnTo>
                    <a:pt x="611" y="1233"/>
                  </a:lnTo>
                  <a:lnTo>
                    <a:pt x="612" y="1245"/>
                  </a:lnTo>
                  <a:lnTo>
                    <a:pt x="629" y="1244"/>
                  </a:lnTo>
                  <a:lnTo>
                    <a:pt x="629" y="1259"/>
                  </a:lnTo>
                  <a:lnTo>
                    <a:pt x="686" y="1257"/>
                  </a:lnTo>
                  <a:lnTo>
                    <a:pt x="686" y="1277"/>
                  </a:lnTo>
                  <a:lnTo>
                    <a:pt x="725" y="1277"/>
                  </a:lnTo>
                  <a:lnTo>
                    <a:pt x="723" y="1305"/>
                  </a:lnTo>
                  <a:lnTo>
                    <a:pt x="738" y="1305"/>
                  </a:lnTo>
                  <a:lnTo>
                    <a:pt x="740" y="1319"/>
                  </a:lnTo>
                  <a:lnTo>
                    <a:pt x="819" y="1317"/>
                  </a:lnTo>
                  <a:lnTo>
                    <a:pt x="818" y="1335"/>
                  </a:lnTo>
                  <a:lnTo>
                    <a:pt x="843" y="1335"/>
                  </a:lnTo>
                  <a:lnTo>
                    <a:pt x="842" y="1353"/>
                  </a:lnTo>
                  <a:lnTo>
                    <a:pt x="891" y="1352"/>
                  </a:lnTo>
                  <a:lnTo>
                    <a:pt x="891" y="1377"/>
                  </a:lnTo>
                  <a:lnTo>
                    <a:pt x="909" y="1376"/>
                  </a:lnTo>
                  <a:lnTo>
                    <a:pt x="911" y="1394"/>
                  </a:lnTo>
                  <a:lnTo>
                    <a:pt x="989" y="1392"/>
                  </a:lnTo>
                  <a:lnTo>
                    <a:pt x="989" y="1412"/>
                  </a:lnTo>
                  <a:lnTo>
                    <a:pt x="1019" y="1410"/>
                  </a:lnTo>
                  <a:lnTo>
                    <a:pt x="1019" y="1424"/>
                  </a:lnTo>
                  <a:lnTo>
                    <a:pt x="1055" y="1424"/>
                  </a:lnTo>
                  <a:lnTo>
                    <a:pt x="1053" y="1452"/>
                  </a:lnTo>
                  <a:lnTo>
                    <a:pt x="1077" y="1452"/>
                  </a:lnTo>
                  <a:lnTo>
                    <a:pt x="1089" y="1452"/>
                  </a:lnTo>
                  <a:lnTo>
                    <a:pt x="1091" y="1476"/>
                  </a:lnTo>
                  <a:lnTo>
                    <a:pt x="1232" y="1476"/>
                  </a:lnTo>
                  <a:lnTo>
                    <a:pt x="1233" y="1493"/>
                  </a:lnTo>
                  <a:lnTo>
                    <a:pt x="1250" y="1493"/>
                  </a:lnTo>
                  <a:lnTo>
                    <a:pt x="1250" y="1506"/>
                  </a:lnTo>
                  <a:lnTo>
                    <a:pt x="1293" y="1505"/>
                  </a:lnTo>
                  <a:lnTo>
                    <a:pt x="1293" y="1520"/>
                  </a:lnTo>
                  <a:lnTo>
                    <a:pt x="1625" y="1523"/>
                  </a:lnTo>
                  <a:lnTo>
                    <a:pt x="1625" y="1548"/>
                  </a:lnTo>
                  <a:lnTo>
                    <a:pt x="1763" y="1548"/>
                  </a:lnTo>
                  <a:lnTo>
                    <a:pt x="1763" y="1569"/>
                  </a:lnTo>
                  <a:lnTo>
                    <a:pt x="1995" y="1569"/>
                  </a:lnTo>
                  <a:lnTo>
                    <a:pt x="1995" y="1592"/>
                  </a:lnTo>
                  <a:lnTo>
                    <a:pt x="2046" y="1592"/>
                  </a:lnTo>
                  <a:lnTo>
                    <a:pt x="2045" y="1620"/>
                  </a:lnTo>
                  <a:lnTo>
                    <a:pt x="2072" y="1619"/>
                  </a:lnTo>
                  <a:lnTo>
                    <a:pt x="2073" y="1646"/>
                  </a:lnTo>
                  <a:lnTo>
                    <a:pt x="2123" y="1646"/>
                  </a:lnTo>
                  <a:lnTo>
                    <a:pt x="2123" y="1676"/>
                  </a:lnTo>
                  <a:lnTo>
                    <a:pt x="2135" y="1676"/>
                  </a:lnTo>
                  <a:lnTo>
                    <a:pt x="2135" y="1707"/>
                  </a:lnTo>
                  <a:lnTo>
                    <a:pt x="2427" y="1707"/>
                  </a:lnTo>
                  <a:lnTo>
                    <a:pt x="2889" y="1712"/>
                  </a:lnTo>
                  <a:lnTo>
                    <a:pt x="2888" y="1776"/>
                  </a:lnTo>
                  <a:lnTo>
                    <a:pt x="3948" y="1779"/>
                  </a:lnTo>
                </a:path>
              </a:pathLst>
            </a:custGeom>
            <a:noFill/>
            <a:ln w="28575">
              <a:solidFill>
                <a:srgbClr val="64FF32"/>
              </a:solidFill>
              <a:round/>
              <a:headEnd/>
              <a:tailEnd/>
            </a:ln>
          </p:spPr>
          <p:txBody>
            <a:bodyPr wrap="none">
              <a:spAutoFit/>
            </a:bodyPr>
            <a:lstStyle/>
            <a:p>
              <a:endParaRPr lang="en-US"/>
            </a:p>
          </p:txBody>
        </p:sp>
        <p:sp>
          <p:nvSpPr>
            <p:cNvPr id="57" name="Freeform 52"/>
            <p:cNvSpPr>
              <a:spLocks/>
            </p:cNvSpPr>
            <p:nvPr/>
          </p:nvSpPr>
          <p:spPr bwMode="auto">
            <a:xfrm>
              <a:off x="1374775" y="1773238"/>
              <a:ext cx="3286125" cy="3460750"/>
            </a:xfrm>
            <a:custGeom>
              <a:avLst/>
              <a:gdLst>
                <a:gd name="T0" fmla="*/ 7559675 w 2070"/>
                <a:gd name="T1" fmla="*/ 322579955 h 2180"/>
                <a:gd name="T2" fmla="*/ 37801545 w 2070"/>
                <a:gd name="T3" fmla="*/ 418345949 h 2180"/>
                <a:gd name="T4" fmla="*/ 63003108 w 2070"/>
                <a:gd name="T5" fmla="*/ 640119599 h 2180"/>
                <a:gd name="T6" fmla="*/ 70564367 w 2070"/>
                <a:gd name="T7" fmla="*/ 1174392683 h 2180"/>
                <a:gd name="T8" fmla="*/ 146169043 w 2070"/>
                <a:gd name="T9" fmla="*/ 1328122939 h 2180"/>
                <a:gd name="T10" fmla="*/ 189010885 w 2070"/>
                <a:gd name="T11" fmla="*/ 1426408195 h 2180"/>
                <a:gd name="T12" fmla="*/ 214212486 w 2070"/>
                <a:gd name="T13" fmla="*/ 1811991532 h 2180"/>
                <a:gd name="T14" fmla="*/ 259575277 w 2070"/>
                <a:gd name="T15" fmla="*/ 1968241150 h 2180"/>
                <a:gd name="T16" fmla="*/ 287297776 w 2070"/>
                <a:gd name="T17" fmla="*/ 2127011716 h 2180"/>
                <a:gd name="T18" fmla="*/ 309978378 w 2070"/>
                <a:gd name="T19" fmla="*/ 2147483647 h 2180"/>
                <a:gd name="T20" fmla="*/ 355341169 w 2070"/>
                <a:gd name="T21" fmla="*/ 2147483647 h 2180"/>
                <a:gd name="T22" fmla="*/ 378023358 w 2070"/>
                <a:gd name="T23" fmla="*/ 2147483647 h 2180"/>
                <a:gd name="T24" fmla="*/ 403224909 w 2070"/>
                <a:gd name="T25" fmla="*/ 2147483647 h 2180"/>
                <a:gd name="T26" fmla="*/ 418345939 w 2070"/>
                <a:gd name="T27" fmla="*/ 2147483647 h 2180"/>
                <a:gd name="T28" fmla="*/ 441026540 w 2070"/>
                <a:gd name="T29" fmla="*/ 2147483647 h 2180"/>
                <a:gd name="T30" fmla="*/ 471268401 w 2070"/>
                <a:gd name="T31" fmla="*/ 2147483647 h 2180"/>
                <a:gd name="T32" fmla="*/ 514111831 w 2070"/>
                <a:gd name="T33" fmla="*/ 2147483647 h 2180"/>
                <a:gd name="T34" fmla="*/ 554434312 w 2070"/>
                <a:gd name="T35" fmla="*/ 2147483647 h 2180"/>
                <a:gd name="T36" fmla="*/ 589716483 w 2070"/>
                <a:gd name="T37" fmla="*/ 2147483647 h 2180"/>
                <a:gd name="T38" fmla="*/ 619958343 w 2070"/>
                <a:gd name="T39" fmla="*/ 2147483647 h 2180"/>
                <a:gd name="T40" fmla="*/ 705643616 w 2070"/>
                <a:gd name="T41" fmla="*/ 2147483647 h 2180"/>
                <a:gd name="T42" fmla="*/ 962699630 w 2070"/>
                <a:gd name="T43" fmla="*/ 2147483647 h 2180"/>
                <a:gd name="T44" fmla="*/ 1030743023 w 2070"/>
                <a:gd name="T45" fmla="*/ 2147483647 h 2180"/>
                <a:gd name="T46" fmla="*/ 1368443801 w 2070"/>
                <a:gd name="T47" fmla="*/ 2147483647 h 2180"/>
                <a:gd name="T48" fmla="*/ 1504532175 w 2070"/>
                <a:gd name="T49" fmla="*/ 2147483647 h 2180"/>
                <a:gd name="T50" fmla="*/ 1756548078 w 2070"/>
                <a:gd name="T51" fmla="*/ 2147483647 h 2180"/>
                <a:gd name="T52" fmla="*/ 1920358950 w 2070"/>
                <a:gd name="T53" fmla="*/ 2147483647 h 2180"/>
                <a:gd name="T54" fmla="*/ 1965721741 w 2070"/>
                <a:gd name="T55" fmla="*/ 2147483647 h 2180"/>
                <a:gd name="T56" fmla="*/ 2094248856 w 2070"/>
                <a:gd name="T57" fmla="*/ 2147483647 h 2180"/>
                <a:gd name="T58" fmla="*/ 2147483647 w 2070"/>
                <a:gd name="T59" fmla="*/ 2147483647 h 2180"/>
                <a:gd name="T60" fmla="*/ 2147483647 w 2070"/>
                <a:gd name="T61" fmla="*/ 2147483647 h 2180"/>
                <a:gd name="T62" fmla="*/ 2147483647 w 2070"/>
                <a:gd name="T63" fmla="*/ 2147483647 h 2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0"/>
                <a:gd name="T97" fmla="*/ 0 h 2180"/>
                <a:gd name="T98" fmla="*/ 2070 w 2070"/>
                <a:gd name="T99" fmla="*/ 2180 h 2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0" h="2180">
                  <a:moveTo>
                    <a:pt x="0" y="0"/>
                  </a:moveTo>
                  <a:lnTo>
                    <a:pt x="3" y="128"/>
                  </a:lnTo>
                  <a:lnTo>
                    <a:pt x="3" y="166"/>
                  </a:lnTo>
                  <a:lnTo>
                    <a:pt x="15" y="166"/>
                  </a:lnTo>
                  <a:lnTo>
                    <a:pt x="16" y="254"/>
                  </a:lnTo>
                  <a:lnTo>
                    <a:pt x="25" y="254"/>
                  </a:lnTo>
                  <a:lnTo>
                    <a:pt x="27" y="449"/>
                  </a:lnTo>
                  <a:lnTo>
                    <a:pt x="28" y="466"/>
                  </a:lnTo>
                  <a:lnTo>
                    <a:pt x="57" y="466"/>
                  </a:lnTo>
                  <a:lnTo>
                    <a:pt x="58" y="527"/>
                  </a:lnTo>
                  <a:lnTo>
                    <a:pt x="58" y="566"/>
                  </a:lnTo>
                  <a:lnTo>
                    <a:pt x="75" y="566"/>
                  </a:lnTo>
                  <a:lnTo>
                    <a:pt x="75" y="719"/>
                  </a:lnTo>
                  <a:lnTo>
                    <a:pt x="85" y="719"/>
                  </a:lnTo>
                  <a:lnTo>
                    <a:pt x="85" y="781"/>
                  </a:lnTo>
                  <a:lnTo>
                    <a:pt x="103" y="781"/>
                  </a:lnTo>
                  <a:lnTo>
                    <a:pt x="103" y="844"/>
                  </a:lnTo>
                  <a:lnTo>
                    <a:pt x="114" y="844"/>
                  </a:lnTo>
                  <a:lnTo>
                    <a:pt x="114" y="895"/>
                  </a:lnTo>
                  <a:lnTo>
                    <a:pt x="123" y="895"/>
                  </a:lnTo>
                  <a:lnTo>
                    <a:pt x="123" y="928"/>
                  </a:lnTo>
                  <a:lnTo>
                    <a:pt x="141" y="929"/>
                  </a:lnTo>
                  <a:lnTo>
                    <a:pt x="141" y="956"/>
                  </a:lnTo>
                  <a:lnTo>
                    <a:pt x="150" y="956"/>
                  </a:lnTo>
                  <a:lnTo>
                    <a:pt x="148" y="983"/>
                  </a:lnTo>
                  <a:lnTo>
                    <a:pt x="160" y="983"/>
                  </a:lnTo>
                  <a:lnTo>
                    <a:pt x="160" y="1045"/>
                  </a:lnTo>
                  <a:lnTo>
                    <a:pt x="166" y="1045"/>
                  </a:lnTo>
                  <a:lnTo>
                    <a:pt x="166" y="1069"/>
                  </a:lnTo>
                  <a:lnTo>
                    <a:pt x="175" y="1069"/>
                  </a:lnTo>
                  <a:lnTo>
                    <a:pt x="174" y="1100"/>
                  </a:lnTo>
                  <a:lnTo>
                    <a:pt x="187" y="1100"/>
                  </a:lnTo>
                  <a:lnTo>
                    <a:pt x="187" y="1159"/>
                  </a:lnTo>
                  <a:lnTo>
                    <a:pt x="204" y="1159"/>
                  </a:lnTo>
                  <a:lnTo>
                    <a:pt x="204" y="1211"/>
                  </a:lnTo>
                  <a:lnTo>
                    <a:pt x="220" y="1211"/>
                  </a:lnTo>
                  <a:lnTo>
                    <a:pt x="220" y="1268"/>
                  </a:lnTo>
                  <a:lnTo>
                    <a:pt x="234" y="1268"/>
                  </a:lnTo>
                  <a:lnTo>
                    <a:pt x="234" y="1312"/>
                  </a:lnTo>
                  <a:lnTo>
                    <a:pt x="246" y="1312"/>
                  </a:lnTo>
                  <a:lnTo>
                    <a:pt x="247" y="1363"/>
                  </a:lnTo>
                  <a:lnTo>
                    <a:pt x="280" y="1363"/>
                  </a:lnTo>
                  <a:lnTo>
                    <a:pt x="280" y="1475"/>
                  </a:lnTo>
                  <a:lnTo>
                    <a:pt x="382" y="1475"/>
                  </a:lnTo>
                  <a:lnTo>
                    <a:pt x="382" y="1582"/>
                  </a:lnTo>
                  <a:lnTo>
                    <a:pt x="409" y="1582"/>
                  </a:lnTo>
                  <a:lnTo>
                    <a:pt x="411" y="1646"/>
                  </a:lnTo>
                  <a:lnTo>
                    <a:pt x="543" y="1646"/>
                  </a:lnTo>
                  <a:lnTo>
                    <a:pt x="543" y="1709"/>
                  </a:lnTo>
                  <a:lnTo>
                    <a:pt x="597" y="1709"/>
                  </a:lnTo>
                  <a:lnTo>
                    <a:pt x="598" y="1760"/>
                  </a:lnTo>
                  <a:lnTo>
                    <a:pt x="697" y="1763"/>
                  </a:lnTo>
                  <a:lnTo>
                    <a:pt x="699" y="1814"/>
                  </a:lnTo>
                  <a:lnTo>
                    <a:pt x="762" y="1814"/>
                  </a:lnTo>
                  <a:lnTo>
                    <a:pt x="762" y="1832"/>
                  </a:lnTo>
                  <a:lnTo>
                    <a:pt x="780" y="1832"/>
                  </a:lnTo>
                  <a:lnTo>
                    <a:pt x="781" y="1888"/>
                  </a:lnTo>
                  <a:lnTo>
                    <a:pt x="831" y="1888"/>
                  </a:lnTo>
                  <a:lnTo>
                    <a:pt x="831" y="1952"/>
                  </a:lnTo>
                  <a:lnTo>
                    <a:pt x="1518" y="1957"/>
                  </a:lnTo>
                  <a:lnTo>
                    <a:pt x="1519" y="2066"/>
                  </a:lnTo>
                  <a:lnTo>
                    <a:pt x="1537" y="2065"/>
                  </a:lnTo>
                  <a:lnTo>
                    <a:pt x="1536" y="2180"/>
                  </a:lnTo>
                  <a:lnTo>
                    <a:pt x="2070" y="2180"/>
                  </a:lnTo>
                </a:path>
              </a:pathLst>
            </a:custGeom>
            <a:noFill/>
            <a:ln w="28575">
              <a:solidFill>
                <a:srgbClr val="EBE114"/>
              </a:solidFill>
              <a:round/>
              <a:headEnd/>
              <a:tailEnd/>
            </a:ln>
          </p:spPr>
          <p:txBody>
            <a:bodyPr wrap="none">
              <a:spAutoFit/>
            </a:bodyPr>
            <a:lstStyle/>
            <a:p>
              <a:endParaRPr lang="en-US"/>
            </a:p>
          </p:txBody>
        </p:sp>
        <p:sp>
          <p:nvSpPr>
            <p:cNvPr id="58" name="Freeform 53"/>
            <p:cNvSpPr>
              <a:spLocks/>
            </p:cNvSpPr>
            <p:nvPr/>
          </p:nvSpPr>
          <p:spPr bwMode="auto">
            <a:xfrm>
              <a:off x="1374775" y="1808163"/>
              <a:ext cx="2538413" cy="3467100"/>
            </a:xfrm>
            <a:custGeom>
              <a:avLst/>
              <a:gdLst>
                <a:gd name="T0" fmla="*/ 0 w 1599"/>
                <a:gd name="T1" fmla="*/ 0 h 2184"/>
                <a:gd name="T2" fmla="*/ 0 w 1599"/>
                <a:gd name="T3" fmla="*/ 521671515 h 2184"/>
                <a:gd name="T4" fmla="*/ 32762834 w 1599"/>
                <a:gd name="T5" fmla="*/ 521671515 h 2184"/>
                <a:gd name="T6" fmla="*/ 30241884 w 1599"/>
                <a:gd name="T7" fmla="*/ 1232355458 h 2184"/>
                <a:gd name="T8" fmla="*/ 83165966 w 1599"/>
                <a:gd name="T9" fmla="*/ 1234876407 h 2184"/>
                <a:gd name="T10" fmla="*/ 75604704 w 1599"/>
                <a:gd name="T11" fmla="*/ 1481851609 h 2184"/>
                <a:gd name="T12" fmla="*/ 128528798 w 1599"/>
                <a:gd name="T13" fmla="*/ 1481851609 h 2184"/>
                <a:gd name="T14" fmla="*/ 128528798 w 1599"/>
                <a:gd name="T15" fmla="*/ 1738907829 h 2184"/>
                <a:gd name="T16" fmla="*/ 151209408 w 1599"/>
                <a:gd name="T17" fmla="*/ 1738907829 h 2184"/>
                <a:gd name="T18" fmla="*/ 146169096 w 1599"/>
                <a:gd name="T19" fmla="*/ 2079127977 h 2184"/>
                <a:gd name="T20" fmla="*/ 153730358 w 1599"/>
                <a:gd name="T21" fmla="*/ 2147483647 h 2184"/>
                <a:gd name="T22" fmla="*/ 199093166 w 1599"/>
                <a:gd name="T23" fmla="*/ 2147483647 h 2184"/>
                <a:gd name="T24" fmla="*/ 196572216 w 1599"/>
                <a:gd name="T25" fmla="*/ 2147483647 h 2184"/>
                <a:gd name="T26" fmla="*/ 226814137 w 1599"/>
                <a:gd name="T27" fmla="*/ 2147483647 h 2184"/>
                <a:gd name="T28" fmla="*/ 229335087 w 1599"/>
                <a:gd name="T29" fmla="*/ 2147483647 h 2184"/>
                <a:gd name="T30" fmla="*/ 257056009 w 1599"/>
                <a:gd name="T31" fmla="*/ 2147483647 h 2184"/>
                <a:gd name="T32" fmla="*/ 257056009 w 1599"/>
                <a:gd name="T33" fmla="*/ 2147483647 h 2184"/>
                <a:gd name="T34" fmla="*/ 287297881 w 1599"/>
                <a:gd name="T35" fmla="*/ 2147483647 h 2184"/>
                <a:gd name="T36" fmla="*/ 287297881 w 1599"/>
                <a:gd name="T37" fmla="*/ 2147483647 h 2184"/>
                <a:gd name="T38" fmla="*/ 312499440 w 1599"/>
                <a:gd name="T39" fmla="*/ 2147483647 h 2184"/>
                <a:gd name="T40" fmla="*/ 312499440 w 1599"/>
                <a:gd name="T41" fmla="*/ 2147483647 h 2184"/>
                <a:gd name="T42" fmla="*/ 372983184 w 1599"/>
                <a:gd name="T43" fmla="*/ 2147483647 h 2184"/>
                <a:gd name="T44" fmla="*/ 372983184 w 1599"/>
                <a:gd name="T45" fmla="*/ 2147483647 h 2184"/>
                <a:gd name="T46" fmla="*/ 756046991 w 1599"/>
                <a:gd name="T47" fmla="*/ 2147483647 h 2184"/>
                <a:gd name="T48" fmla="*/ 756046991 w 1599"/>
                <a:gd name="T49" fmla="*/ 2147483647 h 2184"/>
                <a:gd name="T50" fmla="*/ 1476811799 w 1599"/>
                <a:gd name="T51" fmla="*/ 2147483647 h 2184"/>
                <a:gd name="T52" fmla="*/ 1476811799 w 1599"/>
                <a:gd name="T53" fmla="*/ 2147483647 h 2184"/>
                <a:gd name="T54" fmla="*/ 2147483647 w 1599"/>
                <a:gd name="T55" fmla="*/ 2147483647 h 2184"/>
                <a:gd name="T56" fmla="*/ 2147483647 w 1599"/>
                <a:gd name="T57" fmla="*/ 2147483647 h 2184"/>
                <a:gd name="T58" fmla="*/ 2147483647 w 1599"/>
                <a:gd name="T59" fmla="*/ 2147483647 h 2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99"/>
                <a:gd name="T91" fmla="*/ 0 h 2184"/>
                <a:gd name="T92" fmla="*/ 1599 w 1599"/>
                <a:gd name="T93" fmla="*/ 2184 h 21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99" h="2184">
                  <a:moveTo>
                    <a:pt x="0" y="0"/>
                  </a:moveTo>
                  <a:lnTo>
                    <a:pt x="0" y="207"/>
                  </a:lnTo>
                  <a:lnTo>
                    <a:pt x="13" y="207"/>
                  </a:lnTo>
                  <a:lnTo>
                    <a:pt x="12" y="489"/>
                  </a:lnTo>
                  <a:lnTo>
                    <a:pt x="33" y="490"/>
                  </a:lnTo>
                  <a:lnTo>
                    <a:pt x="30" y="588"/>
                  </a:lnTo>
                  <a:lnTo>
                    <a:pt x="51" y="588"/>
                  </a:lnTo>
                  <a:lnTo>
                    <a:pt x="51" y="690"/>
                  </a:lnTo>
                  <a:lnTo>
                    <a:pt x="60" y="690"/>
                  </a:lnTo>
                  <a:lnTo>
                    <a:pt x="58" y="825"/>
                  </a:lnTo>
                  <a:lnTo>
                    <a:pt x="61" y="1189"/>
                  </a:lnTo>
                  <a:lnTo>
                    <a:pt x="79" y="1189"/>
                  </a:lnTo>
                  <a:lnTo>
                    <a:pt x="78" y="1290"/>
                  </a:lnTo>
                  <a:lnTo>
                    <a:pt x="90" y="1290"/>
                  </a:lnTo>
                  <a:lnTo>
                    <a:pt x="91" y="1386"/>
                  </a:lnTo>
                  <a:lnTo>
                    <a:pt x="102" y="1386"/>
                  </a:lnTo>
                  <a:lnTo>
                    <a:pt x="102" y="1584"/>
                  </a:lnTo>
                  <a:lnTo>
                    <a:pt x="114" y="1584"/>
                  </a:lnTo>
                  <a:lnTo>
                    <a:pt x="114" y="1683"/>
                  </a:lnTo>
                  <a:lnTo>
                    <a:pt x="124" y="1683"/>
                  </a:lnTo>
                  <a:lnTo>
                    <a:pt x="124" y="1782"/>
                  </a:lnTo>
                  <a:lnTo>
                    <a:pt x="148" y="1782"/>
                  </a:lnTo>
                  <a:lnTo>
                    <a:pt x="148" y="1882"/>
                  </a:lnTo>
                  <a:lnTo>
                    <a:pt x="300" y="1884"/>
                  </a:lnTo>
                  <a:lnTo>
                    <a:pt x="300" y="1978"/>
                  </a:lnTo>
                  <a:lnTo>
                    <a:pt x="586" y="1978"/>
                  </a:lnTo>
                  <a:lnTo>
                    <a:pt x="586" y="2080"/>
                  </a:lnTo>
                  <a:lnTo>
                    <a:pt x="1002" y="2085"/>
                  </a:lnTo>
                  <a:lnTo>
                    <a:pt x="1003" y="2184"/>
                  </a:lnTo>
                  <a:lnTo>
                    <a:pt x="1599" y="2184"/>
                  </a:lnTo>
                </a:path>
              </a:pathLst>
            </a:custGeom>
            <a:noFill/>
            <a:ln w="28575">
              <a:solidFill>
                <a:srgbClr val="FF99FF"/>
              </a:solidFill>
              <a:round/>
              <a:headEnd/>
              <a:tailEnd/>
            </a:ln>
          </p:spPr>
          <p:txBody>
            <a:bodyPr wrap="none">
              <a:spAutoFit/>
            </a:bodyPr>
            <a:lstStyle/>
            <a:p>
              <a:endParaRPr lang="en-US"/>
            </a:p>
          </p:txBody>
        </p:sp>
        <p:sp>
          <p:nvSpPr>
            <p:cNvPr id="59" name="Line 54"/>
            <p:cNvSpPr>
              <a:spLocks noChangeShapeType="1"/>
            </p:cNvSpPr>
            <p:nvPr/>
          </p:nvSpPr>
          <p:spPr bwMode="auto">
            <a:xfrm>
              <a:off x="1368425" y="1773238"/>
              <a:ext cx="0" cy="3846512"/>
            </a:xfrm>
            <a:prstGeom prst="line">
              <a:avLst/>
            </a:prstGeom>
            <a:noFill/>
            <a:ln w="28575">
              <a:solidFill>
                <a:schemeClr val="tx1"/>
              </a:solidFill>
              <a:round/>
              <a:headEnd/>
              <a:tailEnd/>
            </a:ln>
          </p:spPr>
          <p:txBody>
            <a:bodyPr>
              <a:spAutoFit/>
            </a:bodyPr>
            <a:lstStyle/>
            <a:p>
              <a:endParaRPr lang="es-ES"/>
            </a:p>
          </p:txBody>
        </p:sp>
        <p:sp>
          <p:nvSpPr>
            <p:cNvPr id="60" name="Freeform 55"/>
            <p:cNvSpPr>
              <a:spLocks/>
            </p:cNvSpPr>
            <p:nvPr/>
          </p:nvSpPr>
          <p:spPr bwMode="auto">
            <a:xfrm>
              <a:off x="1376363" y="1789113"/>
              <a:ext cx="5614987" cy="3368675"/>
            </a:xfrm>
            <a:custGeom>
              <a:avLst/>
              <a:gdLst>
                <a:gd name="T0" fmla="*/ 0 w 3537"/>
                <a:gd name="T1" fmla="*/ 0 h 2122"/>
                <a:gd name="T2" fmla="*/ 30241876 w 3537"/>
                <a:gd name="T3" fmla="*/ 0 h 2122"/>
                <a:gd name="T4" fmla="*/ 35282187 w 3537"/>
                <a:gd name="T5" fmla="*/ 1355843835 h 2122"/>
                <a:gd name="T6" fmla="*/ 118446556 w 3537"/>
                <a:gd name="T7" fmla="*/ 1360884146 h 2122"/>
                <a:gd name="T8" fmla="*/ 156249680 w 3537"/>
                <a:gd name="T9" fmla="*/ 1360884146 h 2122"/>
                <a:gd name="T10" fmla="*/ 151209369 w 3537"/>
                <a:gd name="T11" fmla="*/ 1748988426 h 2122"/>
                <a:gd name="T12" fmla="*/ 173891561 w 3537"/>
                <a:gd name="T13" fmla="*/ 1748988426 h 2122"/>
                <a:gd name="T14" fmla="*/ 173891561 w 3537"/>
                <a:gd name="T15" fmla="*/ 2142132620 h 2122"/>
                <a:gd name="T16" fmla="*/ 219252819 w 3537"/>
                <a:gd name="T17" fmla="*/ 2139611672 h 2122"/>
                <a:gd name="T18" fmla="*/ 216733458 w 3537"/>
                <a:gd name="T19" fmla="*/ 2147483647 h 2122"/>
                <a:gd name="T20" fmla="*/ 254534994 w 3537"/>
                <a:gd name="T21" fmla="*/ 2147483647 h 2122"/>
                <a:gd name="T22" fmla="*/ 254534994 w 3537"/>
                <a:gd name="T23" fmla="*/ 2147483647 h 2122"/>
                <a:gd name="T24" fmla="*/ 332660603 w 3537"/>
                <a:gd name="T25" fmla="*/ 2147483647 h 2122"/>
                <a:gd name="T26" fmla="*/ 332660603 w 3537"/>
                <a:gd name="T27" fmla="*/ 2147483647 h 2122"/>
                <a:gd name="T28" fmla="*/ 451107209 w 3537"/>
                <a:gd name="T29" fmla="*/ 2147483647 h 2122"/>
                <a:gd name="T30" fmla="*/ 451107209 w 3537"/>
                <a:gd name="T31" fmla="*/ 2147483647 h 2122"/>
                <a:gd name="T32" fmla="*/ 488910332 w 3537"/>
                <a:gd name="T33" fmla="*/ 2147483647 h 2122"/>
                <a:gd name="T34" fmla="*/ 491429694 w 3537"/>
                <a:gd name="T35" fmla="*/ 2147483647 h 2122"/>
                <a:gd name="T36" fmla="*/ 521671558 w 3537"/>
                <a:gd name="T37" fmla="*/ 2147483647 h 2122"/>
                <a:gd name="T38" fmla="*/ 521671558 w 3537"/>
                <a:gd name="T39" fmla="*/ 2147483647 h 2122"/>
                <a:gd name="T40" fmla="*/ 597276218 w 3537"/>
                <a:gd name="T41" fmla="*/ 2147483647 h 2122"/>
                <a:gd name="T42" fmla="*/ 597276218 w 3537"/>
                <a:gd name="T43" fmla="*/ 2147483647 h 2122"/>
                <a:gd name="T44" fmla="*/ 627518082 w 3537"/>
                <a:gd name="T45" fmla="*/ 2147483647 h 2122"/>
                <a:gd name="T46" fmla="*/ 627518082 w 3537"/>
                <a:gd name="T47" fmla="*/ 2147483647 h 2122"/>
                <a:gd name="T48" fmla="*/ 655240584 w 3537"/>
                <a:gd name="T49" fmla="*/ 2147483647 h 2122"/>
                <a:gd name="T50" fmla="*/ 655240584 w 3537"/>
                <a:gd name="T51" fmla="*/ 2147483647 h 2122"/>
                <a:gd name="T52" fmla="*/ 680442137 w 3537"/>
                <a:gd name="T53" fmla="*/ 2147483647 h 2122"/>
                <a:gd name="T54" fmla="*/ 680442137 w 3537"/>
                <a:gd name="T55" fmla="*/ 2147483647 h 2122"/>
                <a:gd name="T56" fmla="*/ 715724312 w 3537"/>
                <a:gd name="T57" fmla="*/ 2147483647 h 2122"/>
                <a:gd name="T58" fmla="*/ 715724312 w 3537"/>
                <a:gd name="T59" fmla="*/ 2147483647 h 2122"/>
                <a:gd name="T60" fmla="*/ 756046797 w 3537"/>
                <a:gd name="T61" fmla="*/ 2147483647 h 2122"/>
                <a:gd name="T62" fmla="*/ 761087108 w 3537"/>
                <a:gd name="T63" fmla="*/ 2147483647 h 2122"/>
                <a:gd name="T64" fmla="*/ 889614435 w 3537"/>
                <a:gd name="T65" fmla="*/ 2147483647 h 2122"/>
                <a:gd name="T66" fmla="*/ 889614435 w 3537"/>
                <a:gd name="T67" fmla="*/ 2147483647 h 2122"/>
                <a:gd name="T68" fmla="*/ 929936920 w 3537"/>
                <a:gd name="T69" fmla="*/ 2147483647 h 2122"/>
                <a:gd name="T70" fmla="*/ 934977230 w 3537"/>
                <a:gd name="T71" fmla="*/ 2147483647 h 2122"/>
                <a:gd name="T72" fmla="*/ 965219094 w 3537"/>
                <a:gd name="T73" fmla="*/ 2147483647 h 2122"/>
                <a:gd name="T74" fmla="*/ 965219094 w 3537"/>
                <a:gd name="T75" fmla="*/ 2147483647 h 2122"/>
                <a:gd name="T76" fmla="*/ 995460958 w 3537"/>
                <a:gd name="T77" fmla="*/ 2147483647 h 2122"/>
                <a:gd name="T78" fmla="*/ 990420648 w 3537"/>
                <a:gd name="T79" fmla="*/ 2147483647 h 2122"/>
                <a:gd name="T80" fmla="*/ 1040823754 w 3537"/>
                <a:gd name="T81" fmla="*/ 2147483647 h 2122"/>
                <a:gd name="T82" fmla="*/ 1078626878 w 3537"/>
                <a:gd name="T83" fmla="*/ 2147483647 h 2122"/>
                <a:gd name="T84" fmla="*/ 1081146240 w 3537"/>
                <a:gd name="T85" fmla="*/ 2147483647 h 2122"/>
                <a:gd name="T86" fmla="*/ 1116428414 w 3537"/>
                <a:gd name="T87" fmla="*/ 2147483647 h 2122"/>
                <a:gd name="T88" fmla="*/ 1116428414 w 3537"/>
                <a:gd name="T89" fmla="*/ 2147483647 h 2122"/>
                <a:gd name="T90" fmla="*/ 1224795887 w 3537"/>
                <a:gd name="T91" fmla="*/ 2147483647 h 2122"/>
                <a:gd name="T92" fmla="*/ 1229836198 w 3537"/>
                <a:gd name="T93" fmla="*/ 2147483647 h 2122"/>
                <a:gd name="T94" fmla="*/ 1489412991 w 3537"/>
                <a:gd name="T95" fmla="*/ 2147483647 h 2122"/>
                <a:gd name="T96" fmla="*/ 1489412991 w 3537"/>
                <a:gd name="T97" fmla="*/ 2147483647 h 2122"/>
                <a:gd name="T98" fmla="*/ 1562496701 w 3537"/>
                <a:gd name="T99" fmla="*/ 2147483647 h 2122"/>
                <a:gd name="T100" fmla="*/ 1565017650 w 3537"/>
                <a:gd name="T101" fmla="*/ 2147483647 h 2122"/>
                <a:gd name="T102" fmla="*/ 2147483647 w 3537"/>
                <a:gd name="T103" fmla="*/ 2147483647 h 2122"/>
                <a:gd name="T104" fmla="*/ 2147483647 w 3537"/>
                <a:gd name="T105" fmla="*/ 2147483647 h 2122"/>
                <a:gd name="T106" fmla="*/ 2147483647 w 3537"/>
                <a:gd name="T107" fmla="*/ 2147483647 h 2122"/>
                <a:gd name="T108" fmla="*/ 2147483647 w 3537"/>
                <a:gd name="T109" fmla="*/ 2147483647 h 2122"/>
                <a:gd name="T110" fmla="*/ 2147483647 w 3537"/>
                <a:gd name="T111" fmla="*/ 2147483647 h 2122"/>
                <a:gd name="T112" fmla="*/ 2147483647 w 3537"/>
                <a:gd name="T113" fmla="*/ 2147483647 h 2122"/>
                <a:gd name="T114" fmla="*/ 2147483647 w 3537"/>
                <a:gd name="T115" fmla="*/ 2147483647 h 2122"/>
                <a:gd name="T116" fmla="*/ 2147483647 w 3537"/>
                <a:gd name="T117" fmla="*/ 2147483647 h 2122"/>
                <a:gd name="T118" fmla="*/ 2147483647 w 3537"/>
                <a:gd name="T119" fmla="*/ 2147483647 h 2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37"/>
                <a:gd name="T181" fmla="*/ 0 h 2122"/>
                <a:gd name="T182" fmla="*/ 3537 w 3537"/>
                <a:gd name="T183" fmla="*/ 2122 h 21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37" h="2122">
                  <a:moveTo>
                    <a:pt x="0" y="0"/>
                  </a:moveTo>
                  <a:lnTo>
                    <a:pt x="12" y="0"/>
                  </a:lnTo>
                  <a:lnTo>
                    <a:pt x="14" y="538"/>
                  </a:lnTo>
                  <a:lnTo>
                    <a:pt x="47" y="540"/>
                  </a:lnTo>
                  <a:lnTo>
                    <a:pt x="62" y="540"/>
                  </a:lnTo>
                  <a:lnTo>
                    <a:pt x="60" y="694"/>
                  </a:lnTo>
                  <a:lnTo>
                    <a:pt x="69" y="694"/>
                  </a:lnTo>
                  <a:lnTo>
                    <a:pt x="69" y="850"/>
                  </a:lnTo>
                  <a:lnTo>
                    <a:pt x="87" y="849"/>
                  </a:lnTo>
                  <a:lnTo>
                    <a:pt x="86" y="958"/>
                  </a:lnTo>
                  <a:lnTo>
                    <a:pt x="101" y="958"/>
                  </a:lnTo>
                  <a:lnTo>
                    <a:pt x="101" y="1011"/>
                  </a:lnTo>
                  <a:lnTo>
                    <a:pt x="132" y="1012"/>
                  </a:lnTo>
                  <a:lnTo>
                    <a:pt x="132" y="1117"/>
                  </a:lnTo>
                  <a:lnTo>
                    <a:pt x="179" y="1117"/>
                  </a:lnTo>
                  <a:lnTo>
                    <a:pt x="179" y="1174"/>
                  </a:lnTo>
                  <a:lnTo>
                    <a:pt x="194" y="1174"/>
                  </a:lnTo>
                  <a:lnTo>
                    <a:pt x="195" y="1230"/>
                  </a:lnTo>
                  <a:lnTo>
                    <a:pt x="207" y="1230"/>
                  </a:lnTo>
                  <a:lnTo>
                    <a:pt x="207" y="1285"/>
                  </a:lnTo>
                  <a:lnTo>
                    <a:pt x="237" y="1285"/>
                  </a:lnTo>
                  <a:lnTo>
                    <a:pt x="237" y="1353"/>
                  </a:lnTo>
                  <a:lnTo>
                    <a:pt x="249" y="1353"/>
                  </a:lnTo>
                  <a:lnTo>
                    <a:pt x="249" y="1414"/>
                  </a:lnTo>
                  <a:lnTo>
                    <a:pt x="260" y="1414"/>
                  </a:lnTo>
                  <a:lnTo>
                    <a:pt x="260" y="1441"/>
                  </a:lnTo>
                  <a:lnTo>
                    <a:pt x="270" y="1441"/>
                  </a:lnTo>
                  <a:lnTo>
                    <a:pt x="270" y="1477"/>
                  </a:lnTo>
                  <a:lnTo>
                    <a:pt x="284" y="1477"/>
                  </a:lnTo>
                  <a:lnTo>
                    <a:pt x="284" y="1527"/>
                  </a:lnTo>
                  <a:lnTo>
                    <a:pt x="300" y="1525"/>
                  </a:lnTo>
                  <a:lnTo>
                    <a:pt x="302" y="1555"/>
                  </a:lnTo>
                  <a:lnTo>
                    <a:pt x="353" y="1555"/>
                  </a:lnTo>
                  <a:lnTo>
                    <a:pt x="353" y="1584"/>
                  </a:lnTo>
                  <a:lnTo>
                    <a:pt x="369" y="1584"/>
                  </a:lnTo>
                  <a:lnTo>
                    <a:pt x="371" y="1612"/>
                  </a:lnTo>
                  <a:lnTo>
                    <a:pt x="383" y="1612"/>
                  </a:lnTo>
                  <a:lnTo>
                    <a:pt x="383" y="1638"/>
                  </a:lnTo>
                  <a:lnTo>
                    <a:pt x="395" y="1638"/>
                  </a:lnTo>
                  <a:lnTo>
                    <a:pt x="393" y="1666"/>
                  </a:lnTo>
                  <a:lnTo>
                    <a:pt x="413" y="1666"/>
                  </a:lnTo>
                  <a:lnTo>
                    <a:pt x="428" y="1666"/>
                  </a:lnTo>
                  <a:lnTo>
                    <a:pt x="429" y="1698"/>
                  </a:lnTo>
                  <a:lnTo>
                    <a:pt x="443" y="1698"/>
                  </a:lnTo>
                  <a:lnTo>
                    <a:pt x="443" y="1734"/>
                  </a:lnTo>
                  <a:lnTo>
                    <a:pt x="486" y="1734"/>
                  </a:lnTo>
                  <a:lnTo>
                    <a:pt x="488" y="1762"/>
                  </a:lnTo>
                  <a:lnTo>
                    <a:pt x="591" y="1762"/>
                  </a:lnTo>
                  <a:lnTo>
                    <a:pt x="591" y="1797"/>
                  </a:lnTo>
                  <a:lnTo>
                    <a:pt x="620" y="1797"/>
                  </a:lnTo>
                  <a:lnTo>
                    <a:pt x="621" y="1821"/>
                  </a:lnTo>
                  <a:lnTo>
                    <a:pt x="1034" y="1822"/>
                  </a:lnTo>
                  <a:lnTo>
                    <a:pt x="1035" y="1872"/>
                  </a:lnTo>
                  <a:lnTo>
                    <a:pt x="1293" y="1872"/>
                  </a:lnTo>
                  <a:lnTo>
                    <a:pt x="1293" y="1918"/>
                  </a:lnTo>
                  <a:lnTo>
                    <a:pt x="1307" y="1918"/>
                  </a:lnTo>
                  <a:lnTo>
                    <a:pt x="1307" y="1972"/>
                  </a:lnTo>
                  <a:lnTo>
                    <a:pt x="2148" y="1977"/>
                  </a:lnTo>
                  <a:lnTo>
                    <a:pt x="2148" y="2118"/>
                  </a:lnTo>
                  <a:lnTo>
                    <a:pt x="3537" y="2122"/>
                  </a:lnTo>
                </a:path>
              </a:pathLst>
            </a:custGeom>
            <a:noFill/>
            <a:ln w="28575">
              <a:solidFill>
                <a:srgbClr val="BACDFE"/>
              </a:solidFill>
              <a:round/>
              <a:headEnd/>
              <a:tailEnd/>
            </a:ln>
          </p:spPr>
          <p:txBody>
            <a:bodyPr wrap="none">
              <a:spAutoFit/>
            </a:bodyPr>
            <a:lstStyle/>
            <a:p>
              <a:endParaRPr lang="en-US"/>
            </a:p>
          </p:txBody>
        </p:sp>
        <p:sp>
          <p:nvSpPr>
            <p:cNvPr id="61" name="Line 56"/>
            <p:cNvSpPr>
              <a:spLocks noChangeShapeType="1"/>
            </p:cNvSpPr>
            <p:nvPr/>
          </p:nvSpPr>
          <p:spPr bwMode="auto">
            <a:xfrm>
              <a:off x="3175000" y="5180013"/>
              <a:ext cx="0" cy="96837"/>
            </a:xfrm>
            <a:prstGeom prst="line">
              <a:avLst/>
            </a:prstGeom>
            <a:noFill/>
            <a:ln w="28575">
              <a:solidFill>
                <a:srgbClr val="FF99FF"/>
              </a:solidFill>
              <a:miter lim="800000"/>
              <a:headEnd/>
              <a:tailEnd/>
            </a:ln>
          </p:spPr>
          <p:txBody>
            <a:bodyPr/>
            <a:lstStyle/>
            <a:p>
              <a:endParaRPr lang="es-ES"/>
            </a:p>
          </p:txBody>
        </p:sp>
        <p:sp>
          <p:nvSpPr>
            <p:cNvPr id="62" name="Line 57"/>
            <p:cNvSpPr>
              <a:spLocks noChangeShapeType="1"/>
            </p:cNvSpPr>
            <p:nvPr/>
          </p:nvSpPr>
          <p:spPr bwMode="auto">
            <a:xfrm>
              <a:off x="3902075" y="5189538"/>
              <a:ext cx="0" cy="96837"/>
            </a:xfrm>
            <a:prstGeom prst="line">
              <a:avLst/>
            </a:prstGeom>
            <a:noFill/>
            <a:ln w="28575">
              <a:solidFill>
                <a:srgbClr val="FF99FF"/>
              </a:solidFill>
              <a:miter lim="800000"/>
              <a:headEnd/>
              <a:tailEnd/>
            </a:ln>
          </p:spPr>
          <p:txBody>
            <a:bodyPr/>
            <a:lstStyle/>
            <a:p>
              <a:endParaRPr lang="es-ES"/>
            </a:p>
          </p:txBody>
        </p:sp>
        <p:sp>
          <p:nvSpPr>
            <p:cNvPr id="63" name="Line 58"/>
            <p:cNvSpPr>
              <a:spLocks noChangeShapeType="1"/>
            </p:cNvSpPr>
            <p:nvPr/>
          </p:nvSpPr>
          <p:spPr bwMode="auto">
            <a:xfrm>
              <a:off x="3646488" y="4832350"/>
              <a:ext cx="0" cy="96838"/>
            </a:xfrm>
            <a:prstGeom prst="line">
              <a:avLst/>
            </a:prstGeom>
            <a:noFill/>
            <a:ln w="28575">
              <a:solidFill>
                <a:srgbClr val="BACDFE"/>
              </a:solidFill>
              <a:miter lim="800000"/>
              <a:headEnd/>
              <a:tailEnd/>
            </a:ln>
          </p:spPr>
          <p:txBody>
            <a:bodyPr/>
            <a:lstStyle/>
            <a:p>
              <a:endParaRPr lang="es-ES"/>
            </a:p>
          </p:txBody>
        </p:sp>
        <p:sp>
          <p:nvSpPr>
            <p:cNvPr id="64" name="Line 59"/>
            <p:cNvSpPr>
              <a:spLocks noChangeShapeType="1"/>
            </p:cNvSpPr>
            <p:nvPr/>
          </p:nvSpPr>
          <p:spPr bwMode="auto">
            <a:xfrm>
              <a:off x="3787775" y="4833938"/>
              <a:ext cx="0" cy="96837"/>
            </a:xfrm>
            <a:prstGeom prst="line">
              <a:avLst/>
            </a:prstGeom>
            <a:noFill/>
            <a:ln w="28575">
              <a:solidFill>
                <a:srgbClr val="BACDFE"/>
              </a:solidFill>
              <a:miter lim="800000"/>
              <a:headEnd/>
              <a:tailEnd/>
            </a:ln>
          </p:spPr>
          <p:txBody>
            <a:bodyPr/>
            <a:lstStyle/>
            <a:p>
              <a:endParaRPr lang="es-ES"/>
            </a:p>
          </p:txBody>
        </p:sp>
        <p:sp>
          <p:nvSpPr>
            <p:cNvPr id="65" name="Line 60"/>
            <p:cNvSpPr>
              <a:spLocks noChangeShapeType="1"/>
            </p:cNvSpPr>
            <p:nvPr/>
          </p:nvSpPr>
          <p:spPr bwMode="auto">
            <a:xfrm>
              <a:off x="3846513" y="4835525"/>
              <a:ext cx="0" cy="96838"/>
            </a:xfrm>
            <a:prstGeom prst="line">
              <a:avLst/>
            </a:prstGeom>
            <a:noFill/>
            <a:ln w="28575">
              <a:solidFill>
                <a:srgbClr val="BACDFE"/>
              </a:solidFill>
              <a:miter lim="800000"/>
              <a:headEnd/>
              <a:tailEnd/>
            </a:ln>
          </p:spPr>
          <p:txBody>
            <a:bodyPr/>
            <a:lstStyle/>
            <a:p>
              <a:endParaRPr lang="es-ES"/>
            </a:p>
          </p:txBody>
        </p:sp>
        <p:sp>
          <p:nvSpPr>
            <p:cNvPr id="66" name="Line 61"/>
            <p:cNvSpPr>
              <a:spLocks noChangeShapeType="1"/>
            </p:cNvSpPr>
            <p:nvPr/>
          </p:nvSpPr>
          <p:spPr bwMode="auto">
            <a:xfrm>
              <a:off x="3990975" y="4837113"/>
              <a:ext cx="0" cy="96837"/>
            </a:xfrm>
            <a:prstGeom prst="line">
              <a:avLst/>
            </a:prstGeom>
            <a:noFill/>
            <a:ln w="28575">
              <a:solidFill>
                <a:srgbClr val="BACDFE"/>
              </a:solidFill>
              <a:miter lim="800000"/>
              <a:headEnd/>
              <a:tailEnd/>
            </a:ln>
          </p:spPr>
          <p:txBody>
            <a:bodyPr/>
            <a:lstStyle/>
            <a:p>
              <a:endParaRPr lang="es-ES"/>
            </a:p>
          </p:txBody>
        </p:sp>
        <p:sp>
          <p:nvSpPr>
            <p:cNvPr id="67" name="Line 62"/>
            <p:cNvSpPr>
              <a:spLocks noChangeShapeType="1"/>
            </p:cNvSpPr>
            <p:nvPr/>
          </p:nvSpPr>
          <p:spPr bwMode="auto">
            <a:xfrm>
              <a:off x="4284663" y="4838700"/>
              <a:ext cx="0" cy="96838"/>
            </a:xfrm>
            <a:prstGeom prst="line">
              <a:avLst/>
            </a:prstGeom>
            <a:noFill/>
            <a:ln w="28575">
              <a:solidFill>
                <a:srgbClr val="BACDFE"/>
              </a:solidFill>
              <a:miter lim="800000"/>
              <a:headEnd/>
              <a:tailEnd/>
            </a:ln>
          </p:spPr>
          <p:txBody>
            <a:bodyPr/>
            <a:lstStyle/>
            <a:p>
              <a:endParaRPr lang="es-ES"/>
            </a:p>
          </p:txBody>
        </p:sp>
        <p:sp>
          <p:nvSpPr>
            <p:cNvPr id="68" name="Line 63"/>
            <p:cNvSpPr>
              <a:spLocks noChangeShapeType="1"/>
            </p:cNvSpPr>
            <p:nvPr/>
          </p:nvSpPr>
          <p:spPr bwMode="auto">
            <a:xfrm>
              <a:off x="6978650" y="5065713"/>
              <a:ext cx="0" cy="96837"/>
            </a:xfrm>
            <a:prstGeom prst="line">
              <a:avLst/>
            </a:prstGeom>
            <a:noFill/>
            <a:ln w="28575">
              <a:solidFill>
                <a:srgbClr val="BACDFE"/>
              </a:solidFill>
              <a:miter lim="800000"/>
              <a:headEnd/>
              <a:tailEnd/>
            </a:ln>
          </p:spPr>
          <p:txBody>
            <a:bodyPr/>
            <a:lstStyle/>
            <a:p>
              <a:endParaRPr lang="es-ES"/>
            </a:p>
          </p:txBody>
        </p:sp>
        <p:sp>
          <p:nvSpPr>
            <p:cNvPr id="69" name="Line 64"/>
            <p:cNvSpPr>
              <a:spLocks noChangeShapeType="1"/>
            </p:cNvSpPr>
            <p:nvPr/>
          </p:nvSpPr>
          <p:spPr bwMode="auto">
            <a:xfrm>
              <a:off x="7342188" y="4545013"/>
              <a:ext cx="0" cy="85725"/>
            </a:xfrm>
            <a:prstGeom prst="line">
              <a:avLst/>
            </a:prstGeom>
            <a:noFill/>
            <a:ln w="28575">
              <a:solidFill>
                <a:srgbClr val="64FF32"/>
              </a:solidFill>
              <a:miter lim="800000"/>
              <a:headEnd/>
              <a:tailEnd/>
            </a:ln>
          </p:spPr>
          <p:txBody>
            <a:bodyPr/>
            <a:lstStyle/>
            <a:p>
              <a:endParaRPr lang="es-ES"/>
            </a:p>
          </p:txBody>
        </p:sp>
        <p:sp>
          <p:nvSpPr>
            <p:cNvPr id="70" name="Line 65"/>
            <p:cNvSpPr>
              <a:spLocks noChangeShapeType="1"/>
            </p:cNvSpPr>
            <p:nvPr/>
          </p:nvSpPr>
          <p:spPr bwMode="auto">
            <a:xfrm>
              <a:off x="7289800" y="4543425"/>
              <a:ext cx="0" cy="85725"/>
            </a:xfrm>
            <a:prstGeom prst="line">
              <a:avLst/>
            </a:prstGeom>
            <a:noFill/>
            <a:ln w="28575">
              <a:solidFill>
                <a:srgbClr val="64FF32"/>
              </a:solidFill>
              <a:miter lim="800000"/>
              <a:headEnd/>
              <a:tailEnd/>
            </a:ln>
          </p:spPr>
          <p:txBody>
            <a:bodyPr/>
            <a:lstStyle/>
            <a:p>
              <a:endParaRPr lang="es-ES"/>
            </a:p>
          </p:txBody>
        </p:sp>
        <p:sp>
          <p:nvSpPr>
            <p:cNvPr id="71" name="Line 66"/>
            <p:cNvSpPr>
              <a:spLocks noChangeShapeType="1"/>
            </p:cNvSpPr>
            <p:nvPr/>
          </p:nvSpPr>
          <p:spPr bwMode="auto">
            <a:xfrm>
              <a:off x="7243763" y="4548188"/>
              <a:ext cx="0" cy="85725"/>
            </a:xfrm>
            <a:prstGeom prst="line">
              <a:avLst/>
            </a:prstGeom>
            <a:noFill/>
            <a:ln w="28575">
              <a:solidFill>
                <a:srgbClr val="64FF32"/>
              </a:solidFill>
              <a:miter lim="800000"/>
              <a:headEnd/>
              <a:tailEnd/>
            </a:ln>
          </p:spPr>
          <p:txBody>
            <a:bodyPr/>
            <a:lstStyle/>
            <a:p>
              <a:endParaRPr lang="es-ES"/>
            </a:p>
          </p:txBody>
        </p:sp>
        <p:sp>
          <p:nvSpPr>
            <p:cNvPr id="72" name="Line 67"/>
            <p:cNvSpPr>
              <a:spLocks noChangeShapeType="1"/>
            </p:cNvSpPr>
            <p:nvPr/>
          </p:nvSpPr>
          <p:spPr bwMode="auto">
            <a:xfrm>
              <a:off x="7191375" y="4543425"/>
              <a:ext cx="0" cy="85725"/>
            </a:xfrm>
            <a:prstGeom prst="line">
              <a:avLst/>
            </a:prstGeom>
            <a:noFill/>
            <a:ln w="28575">
              <a:solidFill>
                <a:srgbClr val="64FF32"/>
              </a:solidFill>
              <a:miter lim="800000"/>
              <a:headEnd/>
              <a:tailEnd/>
            </a:ln>
          </p:spPr>
          <p:txBody>
            <a:bodyPr/>
            <a:lstStyle/>
            <a:p>
              <a:endParaRPr lang="es-ES"/>
            </a:p>
          </p:txBody>
        </p:sp>
        <p:sp>
          <p:nvSpPr>
            <p:cNvPr id="73" name="Line 68"/>
            <p:cNvSpPr>
              <a:spLocks noChangeShapeType="1"/>
            </p:cNvSpPr>
            <p:nvPr/>
          </p:nvSpPr>
          <p:spPr bwMode="auto">
            <a:xfrm>
              <a:off x="6792913" y="4541838"/>
              <a:ext cx="0" cy="85725"/>
            </a:xfrm>
            <a:prstGeom prst="line">
              <a:avLst/>
            </a:prstGeom>
            <a:noFill/>
            <a:ln w="28575">
              <a:solidFill>
                <a:srgbClr val="64FF32"/>
              </a:solidFill>
              <a:miter lim="800000"/>
              <a:headEnd/>
              <a:tailEnd/>
            </a:ln>
          </p:spPr>
          <p:txBody>
            <a:bodyPr/>
            <a:lstStyle/>
            <a:p>
              <a:endParaRPr lang="es-ES"/>
            </a:p>
          </p:txBody>
        </p:sp>
        <p:sp>
          <p:nvSpPr>
            <p:cNvPr id="74" name="Line 69"/>
            <p:cNvSpPr>
              <a:spLocks noChangeShapeType="1"/>
            </p:cNvSpPr>
            <p:nvPr/>
          </p:nvSpPr>
          <p:spPr bwMode="auto">
            <a:xfrm>
              <a:off x="6713538" y="4545013"/>
              <a:ext cx="0" cy="85725"/>
            </a:xfrm>
            <a:prstGeom prst="line">
              <a:avLst/>
            </a:prstGeom>
            <a:noFill/>
            <a:ln w="28575">
              <a:solidFill>
                <a:srgbClr val="64FF32"/>
              </a:solidFill>
              <a:miter lim="800000"/>
              <a:headEnd/>
              <a:tailEnd/>
            </a:ln>
          </p:spPr>
          <p:txBody>
            <a:bodyPr/>
            <a:lstStyle/>
            <a:p>
              <a:endParaRPr lang="es-ES"/>
            </a:p>
          </p:txBody>
        </p:sp>
        <p:sp>
          <p:nvSpPr>
            <p:cNvPr id="75" name="Line 70"/>
            <p:cNvSpPr>
              <a:spLocks noChangeShapeType="1"/>
            </p:cNvSpPr>
            <p:nvPr/>
          </p:nvSpPr>
          <p:spPr bwMode="auto">
            <a:xfrm>
              <a:off x="6569075" y="4541838"/>
              <a:ext cx="0" cy="85725"/>
            </a:xfrm>
            <a:prstGeom prst="line">
              <a:avLst/>
            </a:prstGeom>
            <a:noFill/>
            <a:ln w="28575">
              <a:solidFill>
                <a:srgbClr val="64FF32"/>
              </a:solidFill>
              <a:miter lim="800000"/>
              <a:headEnd/>
              <a:tailEnd/>
            </a:ln>
          </p:spPr>
          <p:txBody>
            <a:bodyPr/>
            <a:lstStyle/>
            <a:p>
              <a:endParaRPr lang="es-ES"/>
            </a:p>
          </p:txBody>
        </p:sp>
        <p:sp>
          <p:nvSpPr>
            <p:cNvPr id="76" name="Line 71"/>
            <p:cNvSpPr>
              <a:spLocks noChangeShapeType="1"/>
            </p:cNvSpPr>
            <p:nvPr/>
          </p:nvSpPr>
          <p:spPr bwMode="auto">
            <a:xfrm>
              <a:off x="6238875" y="4541838"/>
              <a:ext cx="0" cy="85725"/>
            </a:xfrm>
            <a:prstGeom prst="line">
              <a:avLst/>
            </a:prstGeom>
            <a:noFill/>
            <a:ln w="28575">
              <a:solidFill>
                <a:srgbClr val="64FF32"/>
              </a:solidFill>
              <a:miter lim="800000"/>
              <a:headEnd/>
              <a:tailEnd/>
            </a:ln>
          </p:spPr>
          <p:txBody>
            <a:bodyPr/>
            <a:lstStyle/>
            <a:p>
              <a:endParaRPr lang="es-ES"/>
            </a:p>
          </p:txBody>
        </p:sp>
        <p:sp>
          <p:nvSpPr>
            <p:cNvPr id="77" name="Line 72"/>
            <p:cNvSpPr>
              <a:spLocks noChangeShapeType="1"/>
            </p:cNvSpPr>
            <p:nvPr/>
          </p:nvSpPr>
          <p:spPr bwMode="auto">
            <a:xfrm>
              <a:off x="5524500" y="4437063"/>
              <a:ext cx="0" cy="85725"/>
            </a:xfrm>
            <a:prstGeom prst="line">
              <a:avLst/>
            </a:prstGeom>
            <a:noFill/>
            <a:ln w="28575">
              <a:solidFill>
                <a:srgbClr val="64FF32"/>
              </a:solidFill>
              <a:miter lim="800000"/>
              <a:headEnd/>
              <a:tailEnd/>
            </a:ln>
          </p:spPr>
          <p:txBody>
            <a:bodyPr/>
            <a:lstStyle/>
            <a:p>
              <a:endParaRPr lang="es-ES"/>
            </a:p>
          </p:txBody>
        </p:sp>
        <p:sp>
          <p:nvSpPr>
            <p:cNvPr id="78" name="Line 73"/>
            <p:cNvSpPr>
              <a:spLocks noChangeShapeType="1"/>
            </p:cNvSpPr>
            <p:nvPr/>
          </p:nvSpPr>
          <p:spPr bwMode="auto">
            <a:xfrm>
              <a:off x="5299075" y="4437063"/>
              <a:ext cx="0" cy="85725"/>
            </a:xfrm>
            <a:prstGeom prst="line">
              <a:avLst/>
            </a:prstGeom>
            <a:noFill/>
            <a:ln w="28575">
              <a:solidFill>
                <a:srgbClr val="64FF32"/>
              </a:solidFill>
              <a:miter lim="800000"/>
              <a:headEnd/>
              <a:tailEnd/>
            </a:ln>
          </p:spPr>
          <p:txBody>
            <a:bodyPr/>
            <a:lstStyle/>
            <a:p>
              <a:endParaRPr lang="es-ES"/>
            </a:p>
          </p:txBody>
        </p:sp>
        <p:sp>
          <p:nvSpPr>
            <p:cNvPr id="79" name="Line 74"/>
            <p:cNvSpPr>
              <a:spLocks noChangeShapeType="1"/>
            </p:cNvSpPr>
            <p:nvPr/>
          </p:nvSpPr>
          <p:spPr bwMode="auto">
            <a:xfrm>
              <a:off x="5256213" y="4437063"/>
              <a:ext cx="0" cy="85725"/>
            </a:xfrm>
            <a:prstGeom prst="line">
              <a:avLst/>
            </a:prstGeom>
            <a:noFill/>
            <a:ln w="28575">
              <a:solidFill>
                <a:srgbClr val="64FF32"/>
              </a:solidFill>
              <a:miter lim="800000"/>
              <a:headEnd/>
              <a:tailEnd/>
            </a:ln>
          </p:spPr>
          <p:txBody>
            <a:bodyPr/>
            <a:lstStyle/>
            <a:p>
              <a:endParaRPr lang="es-ES"/>
            </a:p>
          </p:txBody>
        </p:sp>
        <p:sp>
          <p:nvSpPr>
            <p:cNvPr id="80" name="Line 75"/>
            <p:cNvSpPr>
              <a:spLocks noChangeShapeType="1"/>
            </p:cNvSpPr>
            <p:nvPr/>
          </p:nvSpPr>
          <p:spPr bwMode="auto">
            <a:xfrm>
              <a:off x="5197475" y="4437063"/>
              <a:ext cx="0" cy="85725"/>
            </a:xfrm>
            <a:prstGeom prst="line">
              <a:avLst/>
            </a:prstGeom>
            <a:noFill/>
            <a:ln w="28575">
              <a:solidFill>
                <a:srgbClr val="64FF32"/>
              </a:solidFill>
              <a:miter lim="800000"/>
              <a:headEnd/>
              <a:tailEnd/>
            </a:ln>
          </p:spPr>
          <p:txBody>
            <a:bodyPr/>
            <a:lstStyle/>
            <a:p>
              <a:endParaRPr lang="es-ES"/>
            </a:p>
          </p:txBody>
        </p:sp>
        <p:sp>
          <p:nvSpPr>
            <p:cNvPr id="81" name="Line 76"/>
            <p:cNvSpPr>
              <a:spLocks noChangeShapeType="1"/>
            </p:cNvSpPr>
            <p:nvPr/>
          </p:nvSpPr>
          <p:spPr bwMode="auto">
            <a:xfrm>
              <a:off x="5097463" y="4433888"/>
              <a:ext cx="0" cy="85725"/>
            </a:xfrm>
            <a:prstGeom prst="line">
              <a:avLst/>
            </a:prstGeom>
            <a:noFill/>
            <a:ln w="28575">
              <a:solidFill>
                <a:srgbClr val="64FF32"/>
              </a:solidFill>
              <a:miter lim="800000"/>
              <a:headEnd/>
              <a:tailEnd/>
            </a:ln>
          </p:spPr>
          <p:txBody>
            <a:bodyPr/>
            <a:lstStyle/>
            <a:p>
              <a:endParaRPr lang="es-ES"/>
            </a:p>
          </p:txBody>
        </p:sp>
        <p:sp>
          <p:nvSpPr>
            <p:cNvPr id="82" name="Line 77"/>
            <p:cNvSpPr>
              <a:spLocks noChangeShapeType="1"/>
            </p:cNvSpPr>
            <p:nvPr/>
          </p:nvSpPr>
          <p:spPr bwMode="auto">
            <a:xfrm>
              <a:off x="5054600" y="4433888"/>
              <a:ext cx="0" cy="85725"/>
            </a:xfrm>
            <a:prstGeom prst="line">
              <a:avLst/>
            </a:prstGeom>
            <a:noFill/>
            <a:ln w="28575">
              <a:solidFill>
                <a:srgbClr val="64FF32"/>
              </a:solidFill>
              <a:miter lim="800000"/>
              <a:headEnd/>
              <a:tailEnd/>
            </a:ln>
          </p:spPr>
          <p:txBody>
            <a:bodyPr/>
            <a:lstStyle/>
            <a:p>
              <a:endParaRPr lang="es-ES"/>
            </a:p>
          </p:txBody>
        </p:sp>
        <p:sp>
          <p:nvSpPr>
            <p:cNvPr id="83" name="Line 78"/>
            <p:cNvSpPr>
              <a:spLocks noChangeShapeType="1"/>
            </p:cNvSpPr>
            <p:nvPr/>
          </p:nvSpPr>
          <p:spPr bwMode="auto">
            <a:xfrm>
              <a:off x="4789488" y="4427538"/>
              <a:ext cx="0" cy="85725"/>
            </a:xfrm>
            <a:prstGeom prst="line">
              <a:avLst/>
            </a:prstGeom>
            <a:noFill/>
            <a:ln w="28575">
              <a:solidFill>
                <a:srgbClr val="64FF32"/>
              </a:solidFill>
              <a:miter lim="800000"/>
              <a:headEnd/>
              <a:tailEnd/>
            </a:ln>
          </p:spPr>
          <p:txBody>
            <a:bodyPr/>
            <a:lstStyle/>
            <a:p>
              <a:endParaRPr lang="es-ES"/>
            </a:p>
          </p:txBody>
        </p:sp>
        <p:sp>
          <p:nvSpPr>
            <p:cNvPr id="84" name="Line 79"/>
            <p:cNvSpPr>
              <a:spLocks noChangeShapeType="1"/>
            </p:cNvSpPr>
            <p:nvPr/>
          </p:nvSpPr>
          <p:spPr bwMode="auto">
            <a:xfrm>
              <a:off x="4637088" y="4289425"/>
              <a:ext cx="0" cy="85725"/>
            </a:xfrm>
            <a:prstGeom prst="line">
              <a:avLst/>
            </a:prstGeom>
            <a:noFill/>
            <a:ln w="28575">
              <a:solidFill>
                <a:srgbClr val="64FF32"/>
              </a:solidFill>
              <a:miter lim="800000"/>
              <a:headEnd/>
              <a:tailEnd/>
            </a:ln>
          </p:spPr>
          <p:txBody>
            <a:bodyPr/>
            <a:lstStyle/>
            <a:p>
              <a:endParaRPr lang="es-ES"/>
            </a:p>
          </p:txBody>
        </p:sp>
        <p:sp>
          <p:nvSpPr>
            <p:cNvPr id="85" name="Line 80"/>
            <p:cNvSpPr>
              <a:spLocks noChangeShapeType="1"/>
            </p:cNvSpPr>
            <p:nvPr/>
          </p:nvSpPr>
          <p:spPr bwMode="auto">
            <a:xfrm>
              <a:off x="4475163" y="4211638"/>
              <a:ext cx="0" cy="85725"/>
            </a:xfrm>
            <a:prstGeom prst="line">
              <a:avLst/>
            </a:prstGeom>
            <a:noFill/>
            <a:ln w="28575">
              <a:solidFill>
                <a:srgbClr val="64FF32"/>
              </a:solidFill>
              <a:miter lim="800000"/>
              <a:headEnd/>
              <a:tailEnd/>
            </a:ln>
          </p:spPr>
          <p:txBody>
            <a:bodyPr/>
            <a:lstStyle/>
            <a:p>
              <a:endParaRPr lang="es-ES"/>
            </a:p>
          </p:txBody>
        </p:sp>
        <p:sp>
          <p:nvSpPr>
            <p:cNvPr id="86" name="Line 81"/>
            <p:cNvSpPr>
              <a:spLocks noChangeShapeType="1"/>
            </p:cNvSpPr>
            <p:nvPr/>
          </p:nvSpPr>
          <p:spPr bwMode="auto">
            <a:xfrm>
              <a:off x="4405313" y="4213225"/>
              <a:ext cx="0" cy="85725"/>
            </a:xfrm>
            <a:prstGeom prst="line">
              <a:avLst/>
            </a:prstGeom>
            <a:noFill/>
            <a:ln w="28575">
              <a:solidFill>
                <a:srgbClr val="64FF32"/>
              </a:solidFill>
              <a:miter lim="800000"/>
              <a:headEnd/>
              <a:tailEnd/>
            </a:ln>
          </p:spPr>
          <p:txBody>
            <a:bodyPr/>
            <a:lstStyle/>
            <a:p>
              <a:endParaRPr lang="es-ES"/>
            </a:p>
          </p:txBody>
        </p:sp>
        <p:sp>
          <p:nvSpPr>
            <p:cNvPr id="87" name="Line 82"/>
            <p:cNvSpPr>
              <a:spLocks noChangeShapeType="1"/>
            </p:cNvSpPr>
            <p:nvPr/>
          </p:nvSpPr>
          <p:spPr bwMode="auto">
            <a:xfrm>
              <a:off x="4357688" y="4214813"/>
              <a:ext cx="0" cy="85725"/>
            </a:xfrm>
            <a:prstGeom prst="line">
              <a:avLst/>
            </a:prstGeom>
            <a:noFill/>
            <a:ln w="28575">
              <a:solidFill>
                <a:srgbClr val="64FF32"/>
              </a:solidFill>
              <a:miter lim="800000"/>
              <a:headEnd/>
              <a:tailEnd/>
            </a:ln>
          </p:spPr>
          <p:txBody>
            <a:bodyPr/>
            <a:lstStyle/>
            <a:p>
              <a:endParaRPr lang="es-ES"/>
            </a:p>
          </p:txBody>
        </p:sp>
        <p:sp>
          <p:nvSpPr>
            <p:cNvPr id="88" name="Line 83"/>
            <p:cNvSpPr>
              <a:spLocks noChangeShapeType="1"/>
            </p:cNvSpPr>
            <p:nvPr/>
          </p:nvSpPr>
          <p:spPr bwMode="auto">
            <a:xfrm>
              <a:off x="4325938" y="4216400"/>
              <a:ext cx="0" cy="85725"/>
            </a:xfrm>
            <a:prstGeom prst="line">
              <a:avLst/>
            </a:prstGeom>
            <a:noFill/>
            <a:ln w="28575">
              <a:solidFill>
                <a:srgbClr val="64FF32"/>
              </a:solidFill>
              <a:miter lim="800000"/>
              <a:headEnd/>
              <a:tailEnd/>
            </a:ln>
          </p:spPr>
          <p:txBody>
            <a:bodyPr/>
            <a:lstStyle/>
            <a:p>
              <a:endParaRPr lang="es-ES"/>
            </a:p>
          </p:txBody>
        </p:sp>
        <p:sp>
          <p:nvSpPr>
            <p:cNvPr id="89" name="Line 84"/>
            <p:cNvSpPr>
              <a:spLocks noChangeShapeType="1"/>
            </p:cNvSpPr>
            <p:nvPr/>
          </p:nvSpPr>
          <p:spPr bwMode="auto">
            <a:xfrm>
              <a:off x="4197350" y="4217988"/>
              <a:ext cx="0" cy="85725"/>
            </a:xfrm>
            <a:prstGeom prst="line">
              <a:avLst/>
            </a:prstGeom>
            <a:noFill/>
            <a:ln w="28575">
              <a:solidFill>
                <a:srgbClr val="64FF32"/>
              </a:solidFill>
              <a:miter lim="800000"/>
              <a:headEnd/>
              <a:tailEnd/>
            </a:ln>
          </p:spPr>
          <p:txBody>
            <a:bodyPr/>
            <a:lstStyle/>
            <a:p>
              <a:endParaRPr lang="es-ES"/>
            </a:p>
          </p:txBody>
        </p:sp>
        <p:sp>
          <p:nvSpPr>
            <p:cNvPr id="90" name="Line 85"/>
            <p:cNvSpPr>
              <a:spLocks noChangeShapeType="1"/>
            </p:cNvSpPr>
            <p:nvPr/>
          </p:nvSpPr>
          <p:spPr bwMode="auto">
            <a:xfrm>
              <a:off x="4016375" y="4181475"/>
              <a:ext cx="0" cy="85725"/>
            </a:xfrm>
            <a:prstGeom prst="line">
              <a:avLst/>
            </a:prstGeom>
            <a:noFill/>
            <a:ln w="28575">
              <a:solidFill>
                <a:srgbClr val="64FF32"/>
              </a:solidFill>
              <a:miter lim="800000"/>
              <a:headEnd/>
              <a:tailEnd/>
            </a:ln>
          </p:spPr>
          <p:txBody>
            <a:bodyPr/>
            <a:lstStyle/>
            <a:p>
              <a:endParaRPr lang="es-ES"/>
            </a:p>
          </p:txBody>
        </p:sp>
        <p:sp>
          <p:nvSpPr>
            <p:cNvPr id="91" name="Line 86"/>
            <p:cNvSpPr>
              <a:spLocks noChangeShapeType="1"/>
            </p:cNvSpPr>
            <p:nvPr/>
          </p:nvSpPr>
          <p:spPr bwMode="auto">
            <a:xfrm>
              <a:off x="3979863" y="4179888"/>
              <a:ext cx="0" cy="85725"/>
            </a:xfrm>
            <a:prstGeom prst="line">
              <a:avLst/>
            </a:prstGeom>
            <a:noFill/>
            <a:ln w="28575">
              <a:solidFill>
                <a:srgbClr val="64FF32"/>
              </a:solidFill>
              <a:miter lim="800000"/>
              <a:headEnd/>
              <a:tailEnd/>
            </a:ln>
          </p:spPr>
          <p:txBody>
            <a:bodyPr/>
            <a:lstStyle/>
            <a:p>
              <a:endParaRPr lang="es-ES"/>
            </a:p>
          </p:txBody>
        </p:sp>
        <p:sp>
          <p:nvSpPr>
            <p:cNvPr id="92" name="Line 87"/>
            <p:cNvSpPr>
              <a:spLocks noChangeShapeType="1"/>
            </p:cNvSpPr>
            <p:nvPr/>
          </p:nvSpPr>
          <p:spPr bwMode="auto">
            <a:xfrm>
              <a:off x="3730625" y="4143375"/>
              <a:ext cx="0" cy="87313"/>
            </a:xfrm>
            <a:prstGeom prst="line">
              <a:avLst/>
            </a:prstGeom>
            <a:noFill/>
            <a:ln w="28575">
              <a:solidFill>
                <a:srgbClr val="64FF32"/>
              </a:solidFill>
              <a:miter lim="800000"/>
              <a:headEnd/>
              <a:tailEnd/>
            </a:ln>
          </p:spPr>
          <p:txBody>
            <a:bodyPr/>
            <a:lstStyle/>
            <a:p>
              <a:endParaRPr lang="es-ES"/>
            </a:p>
          </p:txBody>
        </p:sp>
        <p:sp>
          <p:nvSpPr>
            <p:cNvPr id="93" name="Line 88"/>
            <p:cNvSpPr>
              <a:spLocks noChangeShapeType="1"/>
            </p:cNvSpPr>
            <p:nvPr/>
          </p:nvSpPr>
          <p:spPr bwMode="auto">
            <a:xfrm>
              <a:off x="3649663" y="4143375"/>
              <a:ext cx="0" cy="87313"/>
            </a:xfrm>
            <a:prstGeom prst="line">
              <a:avLst/>
            </a:prstGeom>
            <a:noFill/>
            <a:ln w="28575">
              <a:solidFill>
                <a:srgbClr val="64FF32"/>
              </a:solidFill>
              <a:miter lim="800000"/>
              <a:headEnd/>
              <a:tailEnd/>
            </a:ln>
          </p:spPr>
          <p:txBody>
            <a:bodyPr/>
            <a:lstStyle/>
            <a:p>
              <a:endParaRPr lang="es-ES"/>
            </a:p>
          </p:txBody>
        </p:sp>
        <p:sp>
          <p:nvSpPr>
            <p:cNvPr id="94" name="Line 89"/>
            <p:cNvSpPr>
              <a:spLocks noChangeShapeType="1"/>
            </p:cNvSpPr>
            <p:nvPr/>
          </p:nvSpPr>
          <p:spPr bwMode="auto">
            <a:xfrm>
              <a:off x="3616325" y="4143375"/>
              <a:ext cx="0" cy="87313"/>
            </a:xfrm>
            <a:prstGeom prst="line">
              <a:avLst/>
            </a:prstGeom>
            <a:noFill/>
            <a:ln w="28575">
              <a:solidFill>
                <a:srgbClr val="64FF32"/>
              </a:solidFill>
              <a:miter lim="800000"/>
              <a:headEnd/>
              <a:tailEnd/>
            </a:ln>
          </p:spPr>
          <p:txBody>
            <a:bodyPr/>
            <a:lstStyle/>
            <a:p>
              <a:endParaRPr lang="es-ES"/>
            </a:p>
          </p:txBody>
        </p:sp>
        <p:sp>
          <p:nvSpPr>
            <p:cNvPr id="95" name="Line 90"/>
            <p:cNvSpPr>
              <a:spLocks noChangeShapeType="1"/>
            </p:cNvSpPr>
            <p:nvPr/>
          </p:nvSpPr>
          <p:spPr bwMode="auto">
            <a:xfrm>
              <a:off x="3582988" y="4143375"/>
              <a:ext cx="0" cy="87313"/>
            </a:xfrm>
            <a:prstGeom prst="line">
              <a:avLst/>
            </a:prstGeom>
            <a:noFill/>
            <a:ln w="28575">
              <a:solidFill>
                <a:srgbClr val="64FF32"/>
              </a:solidFill>
              <a:miter lim="800000"/>
              <a:headEnd/>
              <a:tailEnd/>
            </a:ln>
          </p:spPr>
          <p:txBody>
            <a:bodyPr/>
            <a:lstStyle/>
            <a:p>
              <a:endParaRPr lang="es-ES"/>
            </a:p>
          </p:txBody>
        </p:sp>
        <p:sp>
          <p:nvSpPr>
            <p:cNvPr id="96" name="Line 91"/>
            <p:cNvSpPr>
              <a:spLocks noChangeShapeType="1"/>
            </p:cNvSpPr>
            <p:nvPr/>
          </p:nvSpPr>
          <p:spPr bwMode="auto">
            <a:xfrm>
              <a:off x="3536950" y="4143375"/>
              <a:ext cx="0" cy="87313"/>
            </a:xfrm>
            <a:prstGeom prst="line">
              <a:avLst/>
            </a:prstGeom>
            <a:noFill/>
            <a:ln w="28575">
              <a:solidFill>
                <a:srgbClr val="64FF32"/>
              </a:solidFill>
              <a:miter lim="800000"/>
              <a:headEnd/>
              <a:tailEnd/>
            </a:ln>
          </p:spPr>
          <p:txBody>
            <a:bodyPr/>
            <a:lstStyle/>
            <a:p>
              <a:endParaRPr lang="es-ES"/>
            </a:p>
          </p:txBody>
        </p:sp>
        <p:sp>
          <p:nvSpPr>
            <p:cNvPr id="97" name="Line 92"/>
            <p:cNvSpPr>
              <a:spLocks noChangeShapeType="1"/>
            </p:cNvSpPr>
            <p:nvPr/>
          </p:nvSpPr>
          <p:spPr bwMode="auto">
            <a:xfrm>
              <a:off x="3355975" y="4097338"/>
              <a:ext cx="0" cy="87312"/>
            </a:xfrm>
            <a:prstGeom prst="line">
              <a:avLst/>
            </a:prstGeom>
            <a:noFill/>
            <a:ln w="28575">
              <a:solidFill>
                <a:srgbClr val="64FF32"/>
              </a:solidFill>
              <a:miter lim="800000"/>
              <a:headEnd/>
              <a:tailEnd/>
            </a:ln>
          </p:spPr>
          <p:txBody>
            <a:bodyPr/>
            <a:lstStyle/>
            <a:p>
              <a:endParaRPr lang="es-ES"/>
            </a:p>
          </p:txBody>
        </p:sp>
        <p:sp>
          <p:nvSpPr>
            <p:cNvPr id="98" name="Line 93"/>
            <p:cNvSpPr>
              <a:spLocks noChangeShapeType="1"/>
            </p:cNvSpPr>
            <p:nvPr/>
          </p:nvSpPr>
          <p:spPr bwMode="auto">
            <a:xfrm>
              <a:off x="3319463" y="4062413"/>
              <a:ext cx="0" cy="87312"/>
            </a:xfrm>
            <a:prstGeom prst="line">
              <a:avLst/>
            </a:prstGeom>
            <a:noFill/>
            <a:ln w="28575">
              <a:solidFill>
                <a:srgbClr val="64FF32"/>
              </a:solidFill>
              <a:miter lim="800000"/>
              <a:headEnd/>
              <a:tailEnd/>
            </a:ln>
          </p:spPr>
          <p:txBody>
            <a:bodyPr/>
            <a:lstStyle/>
            <a:p>
              <a:endParaRPr lang="es-ES"/>
            </a:p>
          </p:txBody>
        </p:sp>
        <p:sp>
          <p:nvSpPr>
            <p:cNvPr id="99" name="Line 94"/>
            <p:cNvSpPr>
              <a:spLocks noChangeShapeType="1"/>
            </p:cNvSpPr>
            <p:nvPr/>
          </p:nvSpPr>
          <p:spPr bwMode="auto">
            <a:xfrm>
              <a:off x="3244850" y="4059238"/>
              <a:ext cx="0" cy="87312"/>
            </a:xfrm>
            <a:prstGeom prst="line">
              <a:avLst/>
            </a:prstGeom>
            <a:noFill/>
            <a:ln w="28575">
              <a:solidFill>
                <a:srgbClr val="64FF32"/>
              </a:solidFill>
              <a:miter lim="800000"/>
              <a:headEnd/>
              <a:tailEnd/>
            </a:ln>
          </p:spPr>
          <p:txBody>
            <a:bodyPr/>
            <a:lstStyle/>
            <a:p>
              <a:endParaRPr lang="es-ES"/>
            </a:p>
          </p:txBody>
        </p:sp>
        <p:sp>
          <p:nvSpPr>
            <p:cNvPr id="100" name="Line 95"/>
            <p:cNvSpPr>
              <a:spLocks noChangeShapeType="1"/>
            </p:cNvSpPr>
            <p:nvPr/>
          </p:nvSpPr>
          <p:spPr bwMode="auto">
            <a:xfrm>
              <a:off x="3182938" y="4056063"/>
              <a:ext cx="0" cy="87312"/>
            </a:xfrm>
            <a:prstGeom prst="line">
              <a:avLst/>
            </a:prstGeom>
            <a:noFill/>
            <a:ln w="28575">
              <a:solidFill>
                <a:srgbClr val="64FF32"/>
              </a:solidFill>
              <a:miter lim="800000"/>
              <a:headEnd/>
              <a:tailEnd/>
            </a:ln>
          </p:spPr>
          <p:txBody>
            <a:bodyPr/>
            <a:lstStyle/>
            <a:p>
              <a:endParaRPr lang="es-ES"/>
            </a:p>
          </p:txBody>
        </p:sp>
        <p:sp>
          <p:nvSpPr>
            <p:cNvPr id="101" name="Line 96"/>
            <p:cNvSpPr>
              <a:spLocks noChangeShapeType="1"/>
            </p:cNvSpPr>
            <p:nvPr/>
          </p:nvSpPr>
          <p:spPr bwMode="auto">
            <a:xfrm>
              <a:off x="3097213" y="4046538"/>
              <a:ext cx="0" cy="87312"/>
            </a:xfrm>
            <a:prstGeom prst="line">
              <a:avLst/>
            </a:prstGeom>
            <a:noFill/>
            <a:ln w="28575">
              <a:solidFill>
                <a:srgbClr val="64FF32"/>
              </a:solidFill>
              <a:miter lim="800000"/>
              <a:headEnd/>
              <a:tailEnd/>
            </a:ln>
          </p:spPr>
          <p:txBody>
            <a:bodyPr/>
            <a:lstStyle/>
            <a:p>
              <a:endParaRPr lang="es-ES"/>
            </a:p>
          </p:txBody>
        </p:sp>
        <p:sp>
          <p:nvSpPr>
            <p:cNvPr id="102" name="Line 97"/>
            <p:cNvSpPr>
              <a:spLocks noChangeShapeType="1"/>
            </p:cNvSpPr>
            <p:nvPr/>
          </p:nvSpPr>
          <p:spPr bwMode="auto">
            <a:xfrm>
              <a:off x="2905125" y="3930650"/>
              <a:ext cx="0" cy="87313"/>
            </a:xfrm>
            <a:prstGeom prst="line">
              <a:avLst/>
            </a:prstGeom>
            <a:noFill/>
            <a:ln w="28575">
              <a:solidFill>
                <a:srgbClr val="64FF32"/>
              </a:solidFill>
              <a:miter lim="800000"/>
              <a:headEnd/>
              <a:tailEnd/>
            </a:ln>
          </p:spPr>
          <p:txBody>
            <a:bodyPr/>
            <a:lstStyle/>
            <a:p>
              <a:endParaRPr lang="es-ES"/>
            </a:p>
          </p:txBody>
        </p:sp>
        <p:sp>
          <p:nvSpPr>
            <p:cNvPr id="103" name="Line 98"/>
            <p:cNvSpPr>
              <a:spLocks noChangeShapeType="1"/>
            </p:cNvSpPr>
            <p:nvPr/>
          </p:nvSpPr>
          <p:spPr bwMode="auto">
            <a:xfrm>
              <a:off x="2808288" y="3894138"/>
              <a:ext cx="0" cy="87312"/>
            </a:xfrm>
            <a:prstGeom prst="line">
              <a:avLst/>
            </a:prstGeom>
            <a:noFill/>
            <a:ln w="28575">
              <a:solidFill>
                <a:srgbClr val="64FF32"/>
              </a:solidFill>
              <a:miter lim="800000"/>
              <a:headEnd/>
              <a:tailEnd/>
            </a:ln>
          </p:spPr>
          <p:txBody>
            <a:bodyPr/>
            <a:lstStyle/>
            <a:p>
              <a:endParaRPr lang="es-ES"/>
            </a:p>
          </p:txBody>
        </p:sp>
        <p:sp>
          <p:nvSpPr>
            <p:cNvPr id="104" name="Line 99"/>
            <p:cNvSpPr>
              <a:spLocks noChangeShapeType="1"/>
            </p:cNvSpPr>
            <p:nvPr/>
          </p:nvSpPr>
          <p:spPr bwMode="auto">
            <a:xfrm>
              <a:off x="1931988" y="3417888"/>
              <a:ext cx="0" cy="85725"/>
            </a:xfrm>
            <a:prstGeom prst="line">
              <a:avLst/>
            </a:prstGeom>
            <a:noFill/>
            <a:ln w="28575">
              <a:solidFill>
                <a:srgbClr val="64FF32"/>
              </a:solidFill>
              <a:miter lim="800000"/>
              <a:headEnd/>
              <a:tailEnd/>
            </a:ln>
          </p:spPr>
          <p:txBody>
            <a:bodyPr/>
            <a:lstStyle/>
            <a:p>
              <a:endParaRPr lang="es-ES"/>
            </a:p>
          </p:txBody>
        </p:sp>
        <p:sp>
          <p:nvSpPr>
            <p:cNvPr id="105" name="Line 100"/>
            <p:cNvSpPr>
              <a:spLocks noChangeShapeType="1"/>
            </p:cNvSpPr>
            <p:nvPr/>
          </p:nvSpPr>
          <p:spPr bwMode="auto">
            <a:xfrm>
              <a:off x="1630363" y="2686050"/>
              <a:ext cx="0" cy="85725"/>
            </a:xfrm>
            <a:prstGeom prst="line">
              <a:avLst/>
            </a:prstGeom>
            <a:noFill/>
            <a:ln w="28575">
              <a:solidFill>
                <a:srgbClr val="64FF32"/>
              </a:solidFill>
              <a:miter lim="800000"/>
              <a:headEnd/>
              <a:tailEnd/>
            </a:ln>
          </p:spPr>
          <p:txBody>
            <a:bodyPr/>
            <a:lstStyle/>
            <a:p>
              <a:endParaRPr lang="es-ES"/>
            </a:p>
          </p:txBody>
        </p:sp>
        <p:sp>
          <p:nvSpPr>
            <p:cNvPr id="106" name="Line 101"/>
            <p:cNvSpPr>
              <a:spLocks noChangeShapeType="1"/>
            </p:cNvSpPr>
            <p:nvPr/>
          </p:nvSpPr>
          <p:spPr bwMode="auto">
            <a:xfrm>
              <a:off x="2924175" y="4587875"/>
              <a:ext cx="0" cy="96838"/>
            </a:xfrm>
            <a:prstGeom prst="line">
              <a:avLst/>
            </a:prstGeom>
            <a:noFill/>
            <a:ln w="28575">
              <a:solidFill>
                <a:srgbClr val="BACDFE"/>
              </a:solidFill>
              <a:miter lim="800000"/>
              <a:headEnd/>
              <a:tailEnd/>
            </a:ln>
          </p:spPr>
          <p:txBody>
            <a:bodyPr/>
            <a:lstStyle/>
            <a:p>
              <a:endParaRPr lang="es-ES"/>
            </a:p>
          </p:txBody>
        </p:sp>
        <p:sp>
          <p:nvSpPr>
            <p:cNvPr id="107" name="Line 102"/>
            <p:cNvSpPr>
              <a:spLocks noChangeShapeType="1"/>
            </p:cNvSpPr>
            <p:nvPr/>
          </p:nvSpPr>
          <p:spPr bwMode="auto">
            <a:xfrm>
              <a:off x="2835275" y="4791075"/>
              <a:ext cx="0" cy="85725"/>
            </a:xfrm>
            <a:prstGeom prst="line">
              <a:avLst/>
            </a:prstGeom>
            <a:noFill/>
            <a:ln w="28575">
              <a:solidFill>
                <a:srgbClr val="EBE114"/>
              </a:solidFill>
              <a:miter lim="800000"/>
              <a:headEnd/>
              <a:tailEnd/>
            </a:ln>
          </p:spPr>
          <p:txBody>
            <a:bodyPr/>
            <a:lstStyle/>
            <a:p>
              <a:endParaRPr lang="es-ES"/>
            </a:p>
          </p:txBody>
        </p:sp>
        <p:sp>
          <p:nvSpPr>
            <p:cNvPr id="108" name="Line 103"/>
            <p:cNvSpPr>
              <a:spLocks noChangeShapeType="1"/>
            </p:cNvSpPr>
            <p:nvPr/>
          </p:nvSpPr>
          <p:spPr bwMode="auto">
            <a:xfrm>
              <a:off x="2887663" y="4791075"/>
              <a:ext cx="0" cy="85725"/>
            </a:xfrm>
            <a:prstGeom prst="line">
              <a:avLst/>
            </a:prstGeom>
            <a:noFill/>
            <a:ln w="28575">
              <a:solidFill>
                <a:srgbClr val="EBE114"/>
              </a:solidFill>
              <a:miter lim="800000"/>
              <a:headEnd/>
              <a:tailEnd/>
            </a:ln>
          </p:spPr>
          <p:txBody>
            <a:bodyPr/>
            <a:lstStyle/>
            <a:p>
              <a:endParaRPr lang="es-ES"/>
            </a:p>
          </p:txBody>
        </p:sp>
        <p:sp>
          <p:nvSpPr>
            <p:cNvPr id="109" name="Line 104"/>
            <p:cNvSpPr>
              <a:spLocks noChangeShapeType="1"/>
            </p:cNvSpPr>
            <p:nvPr/>
          </p:nvSpPr>
          <p:spPr bwMode="auto">
            <a:xfrm>
              <a:off x="3368675" y="4791075"/>
              <a:ext cx="0" cy="85725"/>
            </a:xfrm>
            <a:prstGeom prst="line">
              <a:avLst/>
            </a:prstGeom>
            <a:noFill/>
            <a:ln w="28575">
              <a:solidFill>
                <a:srgbClr val="EBE114"/>
              </a:solidFill>
              <a:miter lim="800000"/>
              <a:headEnd/>
              <a:tailEnd/>
            </a:ln>
          </p:spPr>
          <p:txBody>
            <a:bodyPr/>
            <a:lstStyle/>
            <a:p>
              <a:endParaRPr lang="es-ES"/>
            </a:p>
          </p:txBody>
        </p:sp>
        <p:sp>
          <p:nvSpPr>
            <p:cNvPr id="110" name="Text Box 105"/>
            <p:cNvSpPr txBox="1">
              <a:spLocks noChangeArrowheads="1"/>
            </p:cNvSpPr>
            <p:nvPr/>
          </p:nvSpPr>
          <p:spPr bwMode="auto">
            <a:xfrm>
              <a:off x="6184900" y="5792788"/>
              <a:ext cx="225425" cy="244475"/>
            </a:xfrm>
            <a:prstGeom prst="rect">
              <a:avLst/>
            </a:prstGeom>
            <a:noFill/>
            <a:ln w="28575">
              <a:noFill/>
              <a:miter lim="800000"/>
              <a:headEnd/>
              <a:tailEnd/>
            </a:ln>
          </p:spPr>
          <p:txBody>
            <a:bodyPr wrap="none" lIns="0" tIns="0" rIns="0" bIns="0">
              <a:spAutoFit/>
            </a:bodyPr>
            <a:lstStyle/>
            <a:p>
              <a:pPr algn="ctr" eaLnBrk="0" hangingPunct="0"/>
              <a:r>
                <a:rPr lang="en-GB" sz="1600" b="1"/>
                <a:t>15</a:t>
              </a:r>
              <a:endParaRPr lang="en-US" sz="1600" b="1"/>
            </a:p>
          </p:txBody>
        </p:sp>
        <p:sp>
          <p:nvSpPr>
            <p:cNvPr id="111" name="Text Box 107"/>
            <p:cNvSpPr txBox="1">
              <a:spLocks noChangeArrowheads="1"/>
            </p:cNvSpPr>
            <p:nvPr/>
          </p:nvSpPr>
          <p:spPr bwMode="auto">
            <a:xfrm>
              <a:off x="835025" y="1663700"/>
              <a:ext cx="338138" cy="244475"/>
            </a:xfrm>
            <a:prstGeom prst="rect">
              <a:avLst/>
            </a:prstGeom>
            <a:noFill/>
            <a:ln w="28575">
              <a:noFill/>
              <a:miter lim="800000"/>
              <a:headEnd/>
              <a:tailEnd/>
            </a:ln>
          </p:spPr>
          <p:txBody>
            <a:bodyPr wrap="none" lIns="0" tIns="0" rIns="0" bIns="0" anchor="ctr">
              <a:spAutoFit/>
            </a:bodyPr>
            <a:lstStyle/>
            <a:p>
              <a:pPr algn="r" eaLnBrk="0" hangingPunct="0"/>
              <a:r>
                <a:rPr lang="en-GB" sz="1600" b="1"/>
                <a:t>100</a:t>
              </a:r>
              <a:endParaRPr lang="en-US" sz="1600" b="1"/>
            </a:p>
          </p:txBody>
        </p:sp>
        <p:sp>
          <p:nvSpPr>
            <p:cNvPr id="112" name="Text Box 109"/>
            <p:cNvSpPr txBox="1">
              <a:spLocks noChangeArrowheads="1"/>
            </p:cNvSpPr>
            <p:nvPr/>
          </p:nvSpPr>
          <p:spPr bwMode="auto">
            <a:xfrm>
              <a:off x="2073275" y="5994400"/>
              <a:ext cx="5505450" cy="366713"/>
            </a:xfrm>
            <a:prstGeom prst="rect">
              <a:avLst/>
            </a:prstGeom>
            <a:noFill/>
            <a:ln w="28575">
              <a:noFill/>
              <a:miter lim="800000"/>
              <a:headEnd/>
              <a:tailEnd/>
            </a:ln>
          </p:spPr>
          <p:txBody>
            <a:bodyPr>
              <a:spAutoFit/>
            </a:bodyPr>
            <a:lstStyle/>
            <a:p>
              <a:pPr algn="ctr" eaLnBrk="0" hangingPunct="0"/>
              <a:r>
                <a:rPr lang="en-GB" b="1"/>
                <a:t>Time (years)</a:t>
              </a:r>
              <a:endParaRPr lang="en-US" b="1"/>
            </a:p>
          </p:txBody>
        </p:sp>
      </p:grpSp>
      <p:sp>
        <p:nvSpPr>
          <p:cNvPr id="113" name="Text Box 3"/>
          <p:cNvSpPr txBox="1">
            <a:spLocks noChangeArrowheads="1"/>
          </p:cNvSpPr>
          <p:nvPr/>
        </p:nvSpPr>
        <p:spPr bwMode="auto">
          <a:xfrm>
            <a:off x="5608716" y="6486525"/>
            <a:ext cx="3274934" cy="184666"/>
          </a:xfrm>
          <a:prstGeom prst="rect">
            <a:avLst/>
          </a:prstGeom>
          <a:noFill/>
          <a:ln w="28575">
            <a:noFill/>
            <a:miter lim="800000"/>
            <a:headEnd/>
            <a:tailEnd/>
          </a:ln>
        </p:spPr>
        <p:txBody>
          <a:bodyPr wrap="none" lIns="0" tIns="0" rIns="0" bIns="0" anchor="b">
            <a:spAutoFit/>
          </a:bodyPr>
          <a:lstStyle/>
          <a:p>
            <a:pPr algn="r" eaLnBrk="0" hangingPunct="0"/>
            <a:r>
              <a:rPr lang="en-GB" sz="1100" dirty="0">
                <a:solidFill>
                  <a:srgbClr val="0033CC"/>
                </a:solidFill>
              </a:rPr>
              <a:t>Johnson PWM, </a:t>
            </a:r>
            <a:r>
              <a:rPr lang="en-GB" sz="1100" i="1" dirty="0">
                <a:solidFill>
                  <a:srgbClr val="0033CC"/>
                </a:solidFill>
              </a:rPr>
              <a:t>et al. J </a:t>
            </a:r>
            <a:r>
              <a:rPr lang="en-GB" sz="1100" i="1" dirty="0" err="1">
                <a:solidFill>
                  <a:srgbClr val="0033CC"/>
                </a:solidFill>
              </a:rPr>
              <a:t>Clin</a:t>
            </a:r>
            <a:r>
              <a:rPr lang="en-GB" sz="1100" i="1" dirty="0">
                <a:solidFill>
                  <a:srgbClr val="0033CC"/>
                </a:solidFill>
              </a:rPr>
              <a:t> </a:t>
            </a:r>
            <a:r>
              <a:rPr lang="en-GB" sz="1100" i="1" dirty="0" err="1">
                <a:solidFill>
                  <a:srgbClr val="0033CC"/>
                </a:solidFill>
              </a:rPr>
              <a:t>Oncol</a:t>
            </a:r>
            <a:r>
              <a:rPr lang="en-GB" sz="1100" i="1" dirty="0">
                <a:solidFill>
                  <a:srgbClr val="0033CC"/>
                </a:solidFill>
              </a:rPr>
              <a:t> </a:t>
            </a:r>
            <a:r>
              <a:rPr lang="en-GB" sz="1100" dirty="0">
                <a:solidFill>
                  <a:srgbClr val="0033CC"/>
                </a:solidFill>
              </a:rPr>
              <a:t>1995; 13:140–147</a:t>
            </a:r>
            <a:r>
              <a:rPr lang="en-GB" sz="1200" b="1" dirty="0"/>
              <a: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pic>
        <p:nvPicPr>
          <p:cNvPr id="3" name="Picture 4" descr="célula-bn-cuarto"/>
          <p:cNvPicPr>
            <a:picLocks noChangeAspect="1" noChangeArrowheads="1"/>
          </p:cNvPicPr>
          <p:nvPr/>
        </p:nvPicPr>
        <p:blipFill>
          <a:blip r:embed="rId6">
            <a:lum bright="90000" contrast="-90000"/>
          </a:blip>
          <a:srcRect/>
          <a:stretch>
            <a:fillRect/>
          </a:stretch>
        </p:blipFill>
        <p:spPr bwMode="auto">
          <a:xfrm>
            <a:off x="4860897" y="3235325"/>
            <a:ext cx="3559175" cy="3622675"/>
          </a:xfrm>
          <a:prstGeom prst="rect">
            <a:avLst/>
          </a:prstGeom>
          <a:noFill/>
          <a:ln w="9525">
            <a:noFill/>
            <a:miter lim="800000"/>
            <a:headEnd/>
            <a:tailEnd/>
          </a:ln>
        </p:spPr>
      </p:pic>
      <p:sp>
        <p:nvSpPr>
          <p:cNvPr id="5" name="6 Rectángulo"/>
          <p:cNvSpPr>
            <a:spLocks noChangeArrowheads="1"/>
          </p:cNvSpPr>
          <p:nvPr/>
        </p:nvSpPr>
        <p:spPr bwMode="auto">
          <a:xfrm>
            <a:off x="3403572" y="5029200"/>
            <a:ext cx="4572000" cy="523875"/>
          </a:xfrm>
          <a:prstGeom prst="rect">
            <a:avLst/>
          </a:prstGeom>
          <a:noFill/>
          <a:ln w="9525">
            <a:noFill/>
            <a:miter lim="800000"/>
            <a:headEnd/>
            <a:tailEnd/>
          </a:ln>
        </p:spPr>
        <p:txBody>
          <a:bodyPr>
            <a:spAutoFit/>
          </a:bodyPr>
          <a:lstStyle/>
          <a:p>
            <a:pPr>
              <a:spcBef>
                <a:spcPct val="20000"/>
              </a:spcBef>
              <a:buClr>
                <a:schemeClr val="hlink"/>
              </a:buClr>
              <a:buSzPct val="70000"/>
            </a:pPr>
            <a:endParaRPr lang="es-ES_tradnl" sz="2000">
              <a:effectLst>
                <a:outerShdw blurRad="38100" dist="38100" dir="2700000" algn="tl">
                  <a:srgbClr val="C0C0C0"/>
                </a:outerShdw>
              </a:effectLst>
              <a:latin typeface="Garamond" pitchFamily="18" charset="0"/>
            </a:endParaRPr>
          </a:p>
        </p:txBody>
      </p:sp>
      <p:graphicFrame>
        <p:nvGraphicFramePr>
          <p:cNvPr id="6" name="Object 7"/>
          <p:cNvGraphicFramePr>
            <a:graphicFrameLocks noChangeAspect="1"/>
          </p:cNvGraphicFramePr>
          <p:nvPr/>
        </p:nvGraphicFramePr>
        <p:xfrm>
          <a:off x="571472" y="1143000"/>
          <a:ext cx="6953250" cy="3505200"/>
        </p:xfrm>
        <a:graphic>
          <a:graphicData uri="http://schemas.openxmlformats.org/presentationml/2006/ole">
            <p:oleObj spid="_x0000_s153602" name="Documento" r:id="rId7" imgW="5612040" imgH="2829240" progId="Word.Document.8">
              <p:embed/>
            </p:oleObj>
          </a:graphicData>
        </a:graphic>
      </p:graphicFrame>
      <p:pic>
        <p:nvPicPr>
          <p:cNvPr id="7" name="Picture 8"/>
          <p:cNvPicPr>
            <a:picLocks noChangeAspect="1" noChangeArrowheads="1"/>
          </p:cNvPicPr>
          <p:nvPr/>
        </p:nvPicPr>
        <p:blipFill>
          <a:blip r:embed="rId8"/>
          <a:srcRect/>
          <a:stretch>
            <a:fillRect/>
          </a:stretch>
        </p:blipFill>
        <p:spPr bwMode="auto">
          <a:xfrm>
            <a:off x="4686272" y="3429000"/>
            <a:ext cx="3238500" cy="2786063"/>
          </a:xfrm>
          <a:prstGeom prst="rect">
            <a:avLst/>
          </a:prstGeom>
          <a:noFill/>
          <a:ln w="9525">
            <a:noFill/>
            <a:miter lim="800000"/>
            <a:headEnd/>
            <a:tailEnd/>
          </a:ln>
          <a:effectLst/>
        </p:spPr>
      </p:pic>
      <p:sp>
        <p:nvSpPr>
          <p:cNvPr id="8" name="1 CuadroTexto"/>
          <p:cNvSpPr txBox="1">
            <a:spLocks noChangeArrowheads="1"/>
          </p:cNvSpPr>
          <p:nvPr/>
        </p:nvSpPr>
        <p:spPr bwMode="auto">
          <a:xfrm>
            <a:off x="1500166" y="142852"/>
            <a:ext cx="7286676" cy="461665"/>
          </a:xfrm>
          <a:prstGeom prst="rect">
            <a:avLst/>
          </a:prstGeom>
          <a:noFill/>
          <a:ln w="9525">
            <a:noFill/>
            <a:miter lim="800000"/>
            <a:headEnd/>
            <a:tailEnd/>
          </a:ln>
        </p:spPr>
        <p:txBody>
          <a:bodyPr wrap="square">
            <a:spAutoFit/>
          </a:bodyPr>
          <a:lstStyle/>
          <a:p>
            <a:pPr eaLnBrk="0" hangingPunct="0"/>
            <a:r>
              <a:rPr lang="es-ES_tradnl" sz="2400" dirty="0" smtClean="0">
                <a:solidFill>
                  <a:srgbClr val="000066"/>
                </a:solidFill>
              </a:rPr>
              <a:t>Ensayo clínico con linfocitos efectores </a:t>
            </a:r>
            <a:r>
              <a:rPr lang="es-ES_tradnl" sz="2400" dirty="0" err="1" smtClean="0">
                <a:solidFill>
                  <a:srgbClr val="000066"/>
                </a:solidFill>
              </a:rPr>
              <a:t>autólogos</a:t>
            </a:r>
            <a:endParaRPr lang="es-ES_tradnl" sz="2400" dirty="0">
              <a:solidFill>
                <a:srgbClr val="000066"/>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5"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pic>
        <p:nvPicPr>
          <p:cNvPr id="3" name="Picture 4" descr="célula-bn-cuarto"/>
          <p:cNvPicPr>
            <a:picLocks noChangeAspect="1" noChangeArrowheads="1"/>
          </p:cNvPicPr>
          <p:nvPr/>
        </p:nvPicPr>
        <p:blipFill>
          <a:blip r:embed="rId6">
            <a:lum bright="90000" contrast="-90000"/>
          </a:blip>
          <a:srcRect/>
          <a:stretch>
            <a:fillRect/>
          </a:stretch>
        </p:blipFill>
        <p:spPr bwMode="auto">
          <a:xfrm>
            <a:off x="5584825" y="3235325"/>
            <a:ext cx="3559175" cy="3622675"/>
          </a:xfrm>
          <a:prstGeom prst="rect">
            <a:avLst/>
          </a:prstGeom>
          <a:noFill/>
          <a:ln w="9525">
            <a:noFill/>
            <a:miter lim="800000"/>
            <a:headEnd/>
            <a:tailEnd/>
          </a:ln>
        </p:spPr>
      </p:pic>
      <p:sp>
        <p:nvSpPr>
          <p:cNvPr id="5" name="6 Rectángulo"/>
          <p:cNvSpPr>
            <a:spLocks noChangeArrowheads="1"/>
          </p:cNvSpPr>
          <p:nvPr/>
        </p:nvSpPr>
        <p:spPr bwMode="auto">
          <a:xfrm>
            <a:off x="4127500" y="5029200"/>
            <a:ext cx="4572000" cy="523875"/>
          </a:xfrm>
          <a:prstGeom prst="rect">
            <a:avLst/>
          </a:prstGeom>
          <a:noFill/>
          <a:ln w="9525">
            <a:noFill/>
            <a:miter lim="800000"/>
            <a:headEnd/>
            <a:tailEnd/>
          </a:ln>
        </p:spPr>
        <p:txBody>
          <a:bodyPr>
            <a:spAutoFit/>
          </a:bodyPr>
          <a:lstStyle/>
          <a:p>
            <a:pPr>
              <a:spcBef>
                <a:spcPct val="20000"/>
              </a:spcBef>
              <a:buClr>
                <a:schemeClr val="hlink"/>
              </a:buClr>
              <a:buSzPct val="70000"/>
            </a:pPr>
            <a:endParaRPr lang="es-ES_tradnl" sz="2000">
              <a:effectLst>
                <a:outerShdw blurRad="38100" dist="38100" dir="2700000" algn="tl">
                  <a:srgbClr val="C0C0C0"/>
                </a:outerShdw>
              </a:effectLst>
              <a:latin typeface="Garamond" pitchFamily="18" charset="0"/>
            </a:endParaRPr>
          </a:p>
        </p:txBody>
      </p:sp>
      <p:graphicFrame>
        <p:nvGraphicFramePr>
          <p:cNvPr id="6" name="Object 9"/>
          <p:cNvGraphicFramePr>
            <a:graphicFrameLocks noChangeAspect="1"/>
          </p:cNvGraphicFramePr>
          <p:nvPr/>
        </p:nvGraphicFramePr>
        <p:xfrm>
          <a:off x="3810000" y="2805113"/>
          <a:ext cx="5111750" cy="3824287"/>
        </p:xfrm>
        <a:graphic>
          <a:graphicData uri="http://schemas.openxmlformats.org/presentationml/2006/ole">
            <p:oleObj spid="_x0000_s154626" name="Diapositiva" r:id="rId7" imgW="6490106" imgH="4855769" progId="PowerPoint.Slide.8">
              <p:embed/>
            </p:oleObj>
          </a:graphicData>
        </a:graphic>
      </p:graphicFrame>
      <p:graphicFrame>
        <p:nvGraphicFramePr>
          <p:cNvPr id="154627" name="Object 3"/>
          <p:cNvGraphicFramePr>
            <a:graphicFrameLocks noChangeAspect="1"/>
          </p:cNvGraphicFramePr>
          <p:nvPr/>
        </p:nvGraphicFramePr>
        <p:xfrm>
          <a:off x="838200" y="1162050"/>
          <a:ext cx="7543800" cy="11791950"/>
        </p:xfrm>
        <a:graphic>
          <a:graphicData uri="http://schemas.openxmlformats.org/presentationml/2006/ole">
            <p:oleObj spid="_x0000_s154627" name="Documento" r:id="rId8" imgW="7545600" imgH="11795040" progId="Word.Document.8">
              <p:embed/>
            </p:oleObj>
          </a:graphicData>
        </a:graphic>
      </p:graphicFrame>
      <p:sp>
        <p:nvSpPr>
          <p:cNvPr id="7" name="1 CuadroTexto"/>
          <p:cNvSpPr txBox="1">
            <a:spLocks noChangeArrowheads="1"/>
          </p:cNvSpPr>
          <p:nvPr/>
        </p:nvSpPr>
        <p:spPr bwMode="auto">
          <a:xfrm>
            <a:off x="1500166" y="142852"/>
            <a:ext cx="7286676" cy="461665"/>
          </a:xfrm>
          <a:prstGeom prst="rect">
            <a:avLst/>
          </a:prstGeom>
          <a:noFill/>
          <a:ln w="9525">
            <a:noFill/>
            <a:miter lim="800000"/>
            <a:headEnd/>
            <a:tailEnd/>
          </a:ln>
        </p:spPr>
        <p:txBody>
          <a:bodyPr wrap="square">
            <a:spAutoFit/>
          </a:bodyPr>
          <a:lstStyle/>
          <a:p>
            <a:pPr eaLnBrk="0" hangingPunct="0"/>
            <a:r>
              <a:rPr lang="es-ES_tradnl" sz="2400" dirty="0" smtClean="0">
                <a:solidFill>
                  <a:srgbClr val="000066"/>
                </a:solidFill>
              </a:rPr>
              <a:t>Ensayo clínico con linfocitos efectores </a:t>
            </a:r>
            <a:r>
              <a:rPr lang="es-ES_tradnl" sz="2400" dirty="0" err="1" smtClean="0">
                <a:solidFill>
                  <a:srgbClr val="000066"/>
                </a:solidFill>
              </a:rPr>
              <a:t>autólogos</a:t>
            </a:r>
            <a:endParaRPr lang="es-ES_tradnl" sz="2400" dirty="0">
              <a:solidFill>
                <a:srgbClr val="000066"/>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6 Imagen" descr="asuncion-palacio-gobierno-3 copy.jpg"/>
          <p:cNvPicPr>
            <a:picLocks noChangeAspect="1"/>
          </p:cNvPicPr>
          <p:nvPr/>
        </p:nvPicPr>
        <p:blipFill>
          <a:blip r:embed="rId4" cstate="print"/>
          <a:srcRect/>
          <a:stretch>
            <a:fillRect/>
          </a:stretch>
        </p:blipFill>
        <p:spPr bwMode="auto">
          <a:xfrm>
            <a:off x="0" y="0"/>
            <a:ext cx="1357290" cy="882216"/>
          </a:xfrm>
          <a:prstGeom prst="rect">
            <a:avLst/>
          </a:prstGeom>
          <a:ln>
            <a:noFill/>
          </a:ln>
          <a:effectLst>
            <a:outerShdw blurRad="292100" dist="139700" dir="2700000" algn="tl" rotWithShape="0">
              <a:srgbClr val="333333">
                <a:alpha val="65000"/>
              </a:srgbClr>
            </a:outerShdw>
          </a:effectLst>
        </p:spPr>
      </p:pic>
      <p:sp>
        <p:nvSpPr>
          <p:cNvPr id="3" name="1 CuadroTexto"/>
          <p:cNvSpPr txBox="1">
            <a:spLocks noChangeArrowheads="1"/>
          </p:cNvSpPr>
          <p:nvPr/>
        </p:nvSpPr>
        <p:spPr bwMode="auto">
          <a:xfrm>
            <a:off x="1500166" y="142852"/>
            <a:ext cx="7286676" cy="461665"/>
          </a:xfrm>
          <a:prstGeom prst="rect">
            <a:avLst/>
          </a:prstGeom>
          <a:noFill/>
          <a:ln w="9525">
            <a:noFill/>
            <a:miter lim="800000"/>
            <a:headEnd/>
            <a:tailEnd/>
          </a:ln>
        </p:spPr>
        <p:txBody>
          <a:bodyPr wrap="square">
            <a:spAutoFit/>
          </a:bodyPr>
          <a:lstStyle/>
          <a:p>
            <a:pPr eaLnBrk="0" hangingPunct="0"/>
            <a:r>
              <a:rPr lang="es-ES_tradnl" sz="2400" dirty="0" smtClean="0">
                <a:solidFill>
                  <a:srgbClr val="000066"/>
                </a:solidFill>
              </a:rPr>
              <a:t>FIN</a:t>
            </a:r>
            <a:endParaRPr lang="es-ES_tradnl" sz="2400" dirty="0">
              <a:solidFill>
                <a:srgbClr val="0000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RAGUAY. Caratula">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PARAGUAY. Caratula</Template>
  <TotalTime>900</TotalTime>
  <Words>4300</Words>
  <Application>Microsoft Office PowerPoint</Application>
  <PresentationFormat>Presentación en pantalla (4:3)</PresentationFormat>
  <Paragraphs>1391</Paragraphs>
  <Slides>92</Slides>
  <Notes>92</Notes>
  <HiddenSlides>0</HiddenSlides>
  <MMClips>0</MMClips>
  <ScaleCrop>false</ScaleCrop>
  <HeadingPairs>
    <vt:vector size="6" baseType="variant">
      <vt:variant>
        <vt:lpstr>Tema</vt:lpstr>
      </vt:variant>
      <vt:variant>
        <vt:i4>2</vt:i4>
      </vt:variant>
      <vt:variant>
        <vt:lpstr>Servidores OLE incrustados</vt:lpstr>
      </vt:variant>
      <vt:variant>
        <vt:i4>8</vt:i4>
      </vt:variant>
      <vt:variant>
        <vt:lpstr>Títulos de diapositiva</vt:lpstr>
      </vt:variant>
      <vt:variant>
        <vt:i4>92</vt:i4>
      </vt:variant>
    </vt:vector>
  </HeadingPairs>
  <TitlesOfParts>
    <vt:vector size="102" baseType="lpstr">
      <vt:lpstr>PARAGUAY. Caratula</vt:lpstr>
      <vt:lpstr>Diseño predeterminado</vt:lpstr>
      <vt:lpstr>Foto de Photo Editor</vt:lpstr>
      <vt:lpstr>Imagen de mapa de bits</vt:lpstr>
      <vt:lpstr>Hoja de cálculo de Microsoft Office Excel 97-2003</vt:lpstr>
      <vt:lpstr>Imagen</vt:lpstr>
      <vt:lpstr>Gráfico de Microsoft Excel</vt:lpstr>
      <vt:lpstr>Documento de Microsoft Word</vt:lpstr>
      <vt:lpstr>Diapositiva de Microsoft PowerPoint</vt:lpstr>
      <vt:lpstr>Galería de imágenes de Microsoft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#670 Olin RL( Choosing  first-line therapy for follicular lymphoma (FL): A decision analysis)</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Time to Initiation of New Therapy (TTINT)</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dc:creator>
  <cp:lastModifiedBy>carlos</cp:lastModifiedBy>
  <cp:revision>77</cp:revision>
  <dcterms:created xsi:type="dcterms:W3CDTF">2011-06-06T18:42:21Z</dcterms:created>
  <dcterms:modified xsi:type="dcterms:W3CDTF">2011-06-14T18:06:50Z</dcterms:modified>
</cp:coreProperties>
</file>